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24"/>
  </p:notesMasterIdLst>
  <p:sldIdLst>
    <p:sldId id="256" r:id="rId5"/>
    <p:sldId id="264" r:id="rId6"/>
    <p:sldId id="265" r:id="rId7"/>
    <p:sldId id="271" r:id="rId8"/>
    <p:sldId id="266" r:id="rId9"/>
    <p:sldId id="279" r:id="rId10"/>
    <p:sldId id="258" r:id="rId11"/>
    <p:sldId id="267" r:id="rId12"/>
    <p:sldId id="268" r:id="rId13"/>
    <p:sldId id="269" r:id="rId14"/>
    <p:sldId id="270" r:id="rId15"/>
    <p:sldId id="272" r:id="rId16"/>
    <p:sldId id="273" r:id="rId17"/>
    <p:sldId id="274" r:id="rId18"/>
    <p:sldId id="275" r:id="rId19"/>
    <p:sldId id="276" r:id="rId20"/>
    <p:sldId id="277" r:id="rId21"/>
    <p:sldId id="278" r:id="rId22"/>
    <p:sldId id="260" r:id="rId23"/>
  </p:sldIdLst>
  <p:sldSz cx="10160000" cy="5715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3" userDrawn="1">
          <p15:clr>
            <a:srgbClr val="A4A3A4"/>
          </p15:clr>
        </p15:guide>
        <p15:guide id="2" pos="6072" userDrawn="1">
          <p15:clr>
            <a:srgbClr val="A4A3A4"/>
          </p15:clr>
        </p15:guide>
        <p15:guide id="3" pos="4712" userDrawn="1">
          <p15:clr>
            <a:srgbClr val="A4A3A4"/>
          </p15:clr>
        </p15:guide>
        <p15:guide id="4" pos="52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cMN2Ly4+mrflrMCHwMHZydSZAq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8CA5D-E351-4C4D-B77C-05A267125EF7}" v="133" dt="2025-09-03T08:21:54.271"/>
  </p1510:revLst>
</p1510:revInfo>
</file>

<file path=ppt/tableStyles.xml><?xml version="1.0" encoding="utf-8"?>
<a:tblStyleLst xmlns:a="http://schemas.openxmlformats.org/drawingml/2006/main" def="{59D5B9A0-8D8B-49DF-8467-6F0F699D72B4}">
  <a:tblStyle styleId="{59D5B9A0-8D8B-49DF-8467-6F0F699D72B4}"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EF7"/>
          </a:solidFill>
        </a:fill>
      </a:tcStyle>
    </a:wholeTbl>
    <a:band1H>
      <a:tcTxStyle/>
      <a:tcStyle>
        <a:tcBdr/>
        <a:fill>
          <a:solidFill>
            <a:srgbClr val="CADCEF"/>
          </a:solidFill>
        </a:fill>
      </a:tcStyle>
    </a:band1H>
    <a:band2H>
      <a:tcTxStyle/>
      <a:tcStyle>
        <a:tcBdr/>
      </a:tcStyle>
    </a:band2H>
    <a:band1V>
      <a:tcTxStyle/>
      <a:tcStyle>
        <a:tcBdr/>
        <a:fill>
          <a:solidFill>
            <a:srgbClr val="CADCEF"/>
          </a:solidFill>
        </a:fill>
      </a:tcStyle>
    </a:band1V>
    <a:band2V>
      <a:tcTxStyle/>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553"/>
        <p:guide pos="6072"/>
        <p:guide pos="4712"/>
        <p:guide pos="5217"/>
      </p:guideLst>
    </p:cSldViewPr>
  </p:slide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ßbaumer, Nadine" userId="7923350f-d9bb-43c7-aa84-0d2b9fa444e0" providerId="ADAL" clId="{FDC19EFD-6512-496A-8D08-AA7FF791D4EF}"/>
    <pc:docChg chg="undo custSel addSld delSld modSld sldOrd">
      <pc:chgData name="Nußbaumer, Nadine" userId="7923350f-d9bb-43c7-aa84-0d2b9fa444e0" providerId="ADAL" clId="{FDC19EFD-6512-496A-8D08-AA7FF791D4EF}" dt="2025-08-27T08:49:13.814" v="593" actId="20577"/>
      <pc:docMkLst>
        <pc:docMk/>
      </pc:docMkLst>
      <pc:sldChg chg="addSp delSp modSp mod">
        <pc:chgData name="Nußbaumer, Nadine" userId="7923350f-d9bb-43c7-aa84-0d2b9fa444e0" providerId="ADAL" clId="{FDC19EFD-6512-496A-8D08-AA7FF791D4EF}" dt="2025-08-27T08:46:00.223" v="520"/>
        <pc:sldMkLst>
          <pc:docMk/>
          <pc:sldMk cId="0" sldId="260"/>
        </pc:sldMkLst>
        <pc:spChg chg="add mod">
          <ac:chgData name="Nußbaumer, Nadine" userId="7923350f-d9bb-43c7-aa84-0d2b9fa444e0" providerId="ADAL" clId="{FDC19EFD-6512-496A-8D08-AA7FF791D4EF}" dt="2025-08-26T09:52:21.069" v="49"/>
          <ac:spMkLst>
            <pc:docMk/>
            <pc:sldMk cId="0" sldId="260"/>
            <ac:spMk id="3" creationId="{7DA6F382-C34A-3E27-8C50-F1801AAF1F09}"/>
          </ac:spMkLst>
        </pc:spChg>
        <pc:spChg chg="del">
          <ac:chgData name="Nußbaumer, Nadine" userId="7923350f-d9bb-43c7-aa84-0d2b9fa444e0" providerId="ADAL" clId="{FDC19EFD-6512-496A-8D08-AA7FF791D4EF}" dt="2025-08-26T09:52:20.737" v="48" actId="478"/>
          <ac:spMkLst>
            <pc:docMk/>
            <pc:sldMk cId="0" sldId="260"/>
            <ac:spMk id="91" creationId="{00000000-0000-0000-0000-000000000000}"/>
          </ac:spMkLst>
        </pc:spChg>
        <pc:spChg chg="mod">
          <ac:chgData name="Nußbaumer, Nadine" userId="7923350f-d9bb-43c7-aa84-0d2b9fa444e0" providerId="ADAL" clId="{FDC19EFD-6512-496A-8D08-AA7FF791D4EF}" dt="2025-08-26T09:52:36.223" v="55" actId="20577"/>
          <ac:spMkLst>
            <pc:docMk/>
            <pc:sldMk cId="0" sldId="260"/>
            <ac:spMk id="92" creationId="{00000000-0000-0000-0000-000000000000}"/>
          </ac:spMkLst>
        </pc:spChg>
        <pc:picChg chg="add mod">
          <ac:chgData name="Nußbaumer, Nadine" userId="7923350f-d9bb-43c7-aa84-0d2b9fa444e0" providerId="ADAL" clId="{FDC19EFD-6512-496A-8D08-AA7FF791D4EF}" dt="2025-08-27T08:46:00.223" v="520"/>
          <ac:picMkLst>
            <pc:docMk/>
            <pc:sldMk cId="0" sldId="260"/>
            <ac:picMk id="4" creationId="{6A8A724C-9E25-E504-FBD6-43C43E12ADB9}"/>
          </ac:picMkLst>
        </pc:picChg>
      </pc:sldChg>
      <pc:sldChg chg="addSp modSp mod">
        <pc:chgData name="Nußbaumer, Nadine" userId="7923350f-d9bb-43c7-aa84-0d2b9fa444e0" providerId="ADAL" clId="{FDC19EFD-6512-496A-8D08-AA7FF791D4EF}" dt="2025-08-26T10:32:57.710" v="206" actId="1036"/>
        <pc:sldMkLst>
          <pc:docMk/>
          <pc:sldMk cId="580744647" sldId="266"/>
        </pc:sldMkLst>
        <pc:spChg chg="add mod">
          <ac:chgData name="Nußbaumer, Nadine" userId="7923350f-d9bb-43c7-aa84-0d2b9fa444e0" providerId="ADAL" clId="{FDC19EFD-6512-496A-8D08-AA7FF791D4EF}" dt="2025-08-26T10:32:57.710" v="206" actId="1036"/>
          <ac:spMkLst>
            <pc:docMk/>
            <pc:sldMk cId="580744647" sldId="266"/>
            <ac:spMk id="2" creationId="{02F2932A-1C8C-53FE-A947-26AB4B1B3BD9}"/>
          </ac:spMkLst>
        </pc:spChg>
        <pc:spChg chg="mod">
          <ac:chgData name="Nußbaumer, Nadine" userId="7923350f-d9bb-43c7-aa84-0d2b9fa444e0" providerId="ADAL" clId="{FDC19EFD-6512-496A-8D08-AA7FF791D4EF}" dt="2025-08-26T10:32:55.905" v="203" actId="20577"/>
          <ac:spMkLst>
            <pc:docMk/>
            <pc:sldMk cId="580744647" sldId="266"/>
            <ac:spMk id="6" creationId="{58AD95CB-0975-3D7D-EBF6-B2E272E87B66}"/>
          </ac:spMkLst>
        </pc:spChg>
      </pc:sldChg>
      <pc:sldChg chg="modSp mod">
        <pc:chgData name="Nußbaumer, Nadine" userId="7923350f-d9bb-43c7-aa84-0d2b9fa444e0" providerId="ADAL" clId="{FDC19EFD-6512-496A-8D08-AA7FF791D4EF}" dt="2025-08-26T09:50:15.118" v="27" actId="1035"/>
        <pc:sldMkLst>
          <pc:docMk/>
          <pc:sldMk cId="2310468911" sldId="268"/>
        </pc:sldMkLst>
        <pc:spChg chg="mod">
          <ac:chgData name="Nußbaumer, Nadine" userId="7923350f-d9bb-43c7-aa84-0d2b9fa444e0" providerId="ADAL" clId="{FDC19EFD-6512-496A-8D08-AA7FF791D4EF}" dt="2025-08-26T09:50:06.883" v="11" actId="20577"/>
          <ac:spMkLst>
            <pc:docMk/>
            <pc:sldMk cId="2310468911" sldId="268"/>
            <ac:spMk id="9" creationId="{470C250D-C616-6348-A0F8-66FB91375168}"/>
          </ac:spMkLst>
        </pc:spChg>
        <pc:picChg chg="mod">
          <ac:chgData name="Nußbaumer, Nadine" userId="7923350f-d9bb-43c7-aa84-0d2b9fa444e0" providerId="ADAL" clId="{FDC19EFD-6512-496A-8D08-AA7FF791D4EF}" dt="2025-08-26T09:50:09.714" v="12" actId="1076"/>
          <ac:picMkLst>
            <pc:docMk/>
            <pc:sldMk cId="2310468911" sldId="268"/>
            <ac:picMk id="10" creationId="{9AC8478B-E778-CE6B-ABD6-1B05AC70A366}"/>
          </ac:picMkLst>
        </pc:picChg>
        <pc:picChg chg="mod">
          <ac:chgData name="Nußbaumer, Nadine" userId="7923350f-d9bb-43c7-aa84-0d2b9fa444e0" providerId="ADAL" clId="{FDC19EFD-6512-496A-8D08-AA7FF791D4EF}" dt="2025-08-26T09:50:15.118" v="27" actId="1035"/>
          <ac:picMkLst>
            <pc:docMk/>
            <pc:sldMk cId="2310468911" sldId="268"/>
            <ac:picMk id="14" creationId="{477A2155-44B9-7377-7DE5-D78EE16DD1C7}"/>
          </ac:picMkLst>
        </pc:picChg>
      </pc:sldChg>
      <pc:sldChg chg="modSp mod">
        <pc:chgData name="Nußbaumer, Nadine" userId="7923350f-d9bb-43c7-aa84-0d2b9fa444e0" providerId="ADAL" clId="{FDC19EFD-6512-496A-8D08-AA7FF791D4EF}" dt="2025-08-26T09:49:49.207" v="9" actId="1076"/>
        <pc:sldMkLst>
          <pc:docMk/>
          <pc:sldMk cId="784508787" sldId="269"/>
        </pc:sldMkLst>
        <pc:picChg chg="mod">
          <ac:chgData name="Nußbaumer, Nadine" userId="7923350f-d9bb-43c7-aa84-0d2b9fa444e0" providerId="ADAL" clId="{FDC19EFD-6512-496A-8D08-AA7FF791D4EF}" dt="2025-08-26T09:49:49.207" v="9" actId="1076"/>
          <ac:picMkLst>
            <pc:docMk/>
            <pc:sldMk cId="784508787" sldId="269"/>
            <ac:picMk id="8" creationId="{7A0C09BA-B81A-3A93-20C3-C28711DBA39E}"/>
          </ac:picMkLst>
        </pc:picChg>
      </pc:sldChg>
      <pc:sldChg chg="addSp delSp modSp mod modNotesTx">
        <pc:chgData name="Nußbaumer, Nadine" userId="7923350f-d9bb-43c7-aa84-0d2b9fa444e0" providerId="ADAL" clId="{FDC19EFD-6512-496A-8D08-AA7FF791D4EF}" dt="2025-08-27T08:49:13.814" v="593" actId="20577"/>
        <pc:sldMkLst>
          <pc:docMk/>
          <pc:sldMk cId="2186242234" sldId="270"/>
        </pc:sldMkLst>
        <pc:spChg chg="add del mod">
          <ac:chgData name="Nußbaumer, Nadine" userId="7923350f-d9bb-43c7-aa84-0d2b9fa444e0" providerId="ADAL" clId="{FDC19EFD-6512-496A-8D08-AA7FF791D4EF}" dt="2025-08-26T09:51:55.635" v="45"/>
          <ac:spMkLst>
            <pc:docMk/>
            <pc:sldMk cId="2186242234" sldId="270"/>
            <ac:spMk id="2" creationId="{24D28A0E-1B56-3A48-8569-3130B81B26A8}"/>
          </ac:spMkLst>
        </pc:spChg>
        <pc:spChg chg="add del mod">
          <ac:chgData name="Nußbaumer, Nadine" userId="7923350f-d9bb-43c7-aa84-0d2b9fa444e0" providerId="ADAL" clId="{FDC19EFD-6512-496A-8D08-AA7FF791D4EF}" dt="2025-08-26T09:51:56.034" v="46" actId="478"/>
          <ac:spMkLst>
            <pc:docMk/>
            <pc:sldMk cId="2186242234" sldId="270"/>
            <ac:spMk id="3" creationId="{24E2CEDF-D086-06D5-AAEE-8AB7CBAA7E60}"/>
          </ac:spMkLst>
        </pc:spChg>
        <pc:spChg chg="add del mod">
          <ac:chgData name="Nußbaumer, Nadine" userId="7923350f-d9bb-43c7-aa84-0d2b9fa444e0" providerId="ADAL" clId="{FDC19EFD-6512-496A-8D08-AA7FF791D4EF}" dt="2025-08-26T09:51:54.617" v="43"/>
          <ac:spMkLst>
            <pc:docMk/>
            <pc:sldMk cId="2186242234" sldId="270"/>
            <ac:spMk id="5" creationId="{842DB522-E5F6-9771-4D30-900184C415B7}"/>
          </ac:spMkLst>
        </pc:spChg>
        <pc:spChg chg="add del mod">
          <ac:chgData name="Nußbaumer, Nadine" userId="7923350f-d9bb-43c7-aa84-0d2b9fa444e0" providerId="ADAL" clId="{FDC19EFD-6512-496A-8D08-AA7FF791D4EF}" dt="2025-08-26T09:51:52.967" v="39"/>
          <ac:spMkLst>
            <pc:docMk/>
            <pc:sldMk cId="2186242234" sldId="270"/>
            <ac:spMk id="9" creationId="{ACFCDD93-D033-86A1-04FB-D571C51FB3D3}"/>
          </ac:spMkLst>
        </pc:spChg>
        <pc:spChg chg="add del mod">
          <ac:chgData name="Nußbaumer, Nadine" userId="7923350f-d9bb-43c7-aa84-0d2b9fa444e0" providerId="ADAL" clId="{FDC19EFD-6512-496A-8D08-AA7FF791D4EF}" dt="2025-08-26T09:52:46.156" v="57" actId="478"/>
          <ac:spMkLst>
            <pc:docMk/>
            <pc:sldMk cId="2186242234" sldId="270"/>
            <ac:spMk id="10" creationId="{E251626D-FD53-8E3C-CBF6-3442D1C286B7}"/>
          </ac:spMkLst>
        </pc:spChg>
      </pc:sldChg>
      <pc:sldChg chg="addSp delSp modSp mod">
        <pc:chgData name="Nußbaumer, Nadine" userId="7923350f-d9bb-43c7-aa84-0d2b9fa444e0" providerId="ADAL" clId="{FDC19EFD-6512-496A-8D08-AA7FF791D4EF}" dt="2025-08-26T09:55:00.799" v="74" actId="1076"/>
        <pc:sldMkLst>
          <pc:docMk/>
          <pc:sldMk cId="95541884" sldId="272"/>
        </pc:sldMkLst>
        <pc:spChg chg="add mod">
          <ac:chgData name="Nußbaumer, Nadine" userId="7923350f-d9bb-43c7-aa84-0d2b9fa444e0" providerId="ADAL" clId="{FDC19EFD-6512-496A-8D08-AA7FF791D4EF}" dt="2025-08-26T09:52:06.920" v="47"/>
          <ac:spMkLst>
            <pc:docMk/>
            <pc:sldMk cId="95541884" sldId="272"/>
            <ac:spMk id="2" creationId="{5CEAD1AF-DF7E-0D1B-CF55-4B30C0313E10}"/>
          </ac:spMkLst>
        </pc:spChg>
        <pc:spChg chg="del mod">
          <ac:chgData name="Nußbaumer, Nadine" userId="7923350f-d9bb-43c7-aa84-0d2b9fa444e0" providerId="ADAL" clId="{FDC19EFD-6512-496A-8D08-AA7FF791D4EF}" dt="2025-08-26T09:53:00.081" v="60" actId="478"/>
          <ac:spMkLst>
            <pc:docMk/>
            <pc:sldMk cId="95541884" sldId="272"/>
            <ac:spMk id="5" creationId="{66492D34-9844-65B8-2732-E9571CEE3089}"/>
          </ac:spMkLst>
        </pc:spChg>
        <pc:graphicFrameChg chg="add mod">
          <ac:chgData name="Nußbaumer, Nadine" userId="7923350f-d9bb-43c7-aa84-0d2b9fa444e0" providerId="ADAL" clId="{FDC19EFD-6512-496A-8D08-AA7FF791D4EF}" dt="2025-08-26T09:55:00.799" v="74" actId="1076"/>
          <ac:graphicFrameMkLst>
            <pc:docMk/>
            <pc:sldMk cId="95541884" sldId="272"/>
            <ac:graphicFrameMk id="6" creationId="{41129343-082B-47CF-9F03-5BC02438A9D5}"/>
          </ac:graphicFrameMkLst>
        </pc:graphicFrameChg>
      </pc:sldChg>
      <pc:sldChg chg="addSp delSp modSp add mod ord modNotesTx">
        <pc:chgData name="Nußbaumer, Nadine" userId="7923350f-d9bb-43c7-aa84-0d2b9fa444e0" providerId="ADAL" clId="{FDC19EFD-6512-496A-8D08-AA7FF791D4EF}" dt="2025-08-27T08:48:56.019" v="591" actId="20577"/>
        <pc:sldMkLst>
          <pc:docMk/>
          <pc:sldMk cId="848308107" sldId="273"/>
        </pc:sldMkLst>
        <pc:spChg chg="add del mod">
          <ac:chgData name="Nußbaumer, Nadine" userId="7923350f-d9bb-43c7-aa84-0d2b9fa444e0" providerId="ADAL" clId="{FDC19EFD-6512-496A-8D08-AA7FF791D4EF}" dt="2025-08-26T09:56:25.860" v="98" actId="478"/>
          <ac:spMkLst>
            <pc:docMk/>
            <pc:sldMk cId="848308107" sldId="273"/>
            <ac:spMk id="2" creationId="{B1530026-E90B-4B23-8921-D28666934D66}"/>
          </ac:spMkLst>
        </pc:spChg>
        <pc:spChg chg="mod">
          <ac:chgData name="Nußbaumer, Nadine" userId="7923350f-d9bb-43c7-aa84-0d2b9fa444e0" providerId="ADAL" clId="{FDC19EFD-6512-496A-8D08-AA7FF791D4EF}" dt="2025-08-26T09:55:57.486" v="94" actId="20577"/>
          <ac:spMkLst>
            <pc:docMk/>
            <pc:sldMk cId="848308107" sldId="273"/>
            <ac:spMk id="4" creationId="{5DA9EEC8-0572-6436-15E4-D76104BE7E3B}"/>
          </ac:spMkLst>
        </pc:spChg>
        <pc:spChg chg="del">
          <ac:chgData name="Nußbaumer, Nadine" userId="7923350f-d9bb-43c7-aa84-0d2b9fa444e0" providerId="ADAL" clId="{FDC19EFD-6512-496A-8D08-AA7FF791D4EF}" dt="2025-08-26T09:58:12.434" v="116" actId="478"/>
          <ac:spMkLst>
            <pc:docMk/>
            <pc:sldMk cId="848308107" sldId="273"/>
            <ac:spMk id="6" creationId="{6081A78B-E680-C0EE-0D8B-DB0DD9665BFC}"/>
          </ac:spMkLst>
        </pc:spChg>
        <pc:spChg chg="add del mod">
          <ac:chgData name="Nußbaumer, Nadine" userId="7923350f-d9bb-43c7-aa84-0d2b9fa444e0" providerId="ADAL" clId="{FDC19EFD-6512-496A-8D08-AA7FF791D4EF}" dt="2025-08-26T09:58:17.816" v="118" actId="478"/>
          <ac:spMkLst>
            <pc:docMk/>
            <pc:sldMk cId="848308107" sldId="273"/>
            <ac:spMk id="8" creationId="{498BB09D-FCB3-45EA-8913-9A86F7113797}"/>
          </ac:spMkLst>
        </pc:spChg>
        <pc:spChg chg="add mod">
          <ac:chgData name="Nußbaumer, Nadine" userId="7923350f-d9bb-43c7-aa84-0d2b9fa444e0" providerId="ADAL" clId="{FDC19EFD-6512-496A-8D08-AA7FF791D4EF}" dt="2025-08-26T09:59:01.907" v="132" actId="1076"/>
          <ac:spMkLst>
            <pc:docMk/>
            <pc:sldMk cId="848308107" sldId="273"/>
            <ac:spMk id="9" creationId="{498BB09D-FCB3-45EA-8913-9A86F7113797}"/>
          </ac:spMkLst>
        </pc:spChg>
        <pc:spChg chg="add del mod">
          <ac:chgData name="Nußbaumer, Nadine" userId="7923350f-d9bb-43c7-aa84-0d2b9fa444e0" providerId="ADAL" clId="{FDC19EFD-6512-496A-8D08-AA7FF791D4EF}" dt="2025-08-26T09:58:28.627" v="122" actId="478"/>
          <ac:spMkLst>
            <pc:docMk/>
            <pc:sldMk cId="848308107" sldId="273"/>
            <ac:spMk id="10" creationId="{498BB09D-FCB3-45EA-8913-9A86F7113797}"/>
          </ac:spMkLst>
        </pc:spChg>
        <pc:spChg chg="mod">
          <ac:chgData name="Nußbaumer, Nadine" userId="7923350f-d9bb-43c7-aa84-0d2b9fa444e0" providerId="ADAL" clId="{FDC19EFD-6512-496A-8D08-AA7FF791D4EF}" dt="2025-08-26T10:00:20.895" v="154" actId="1076"/>
          <ac:spMkLst>
            <pc:docMk/>
            <pc:sldMk cId="848308107" sldId="273"/>
            <ac:spMk id="13" creationId="{E4BFDDD0-7446-C886-45AF-3162C767B674}"/>
          </ac:spMkLst>
        </pc:spChg>
        <pc:spChg chg="add mod">
          <ac:chgData name="Nußbaumer, Nadine" userId="7923350f-d9bb-43c7-aa84-0d2b9fa444e0" providerId="ADAL" clId="{FDC19EFD-6512-496A-8D08-AA7FF791D4EF}" dt="2025-08-26T09:58:40.793" v="125" actId="1076"/>
          <ac:spMkLst>
            <pc:docMk/>
            <pc:sldMk cId="848308107" sldId="273"/>
            <ac:spMk id="14" creationId="{C54A7FBB-03FF-5CA1-7C78-FE8B2CCA6AB3}"/>
          </ac:spMkLst>
        </pc:spChg>
        <pc:graphicFrameChg chg="add mod">
          <ac:chgData name="Nußbaumer, Nadine" userId="7923350f-d9bb-43c7-aa84-0d2b9fa444e0" providerId="ADAL" clId="{FDC19EFD-6512-496A-8D08-AA7FF791D4EF}" dt="2025-08-26T09:58:46.327" v="128" actId="1076"/>
          <ac:graphicFrameMkLst>
            <pc:docMk/>
            <pc:sldMk cId="848308107" sldId="273"/>
            <ac:graphicFrameMk id="11" creationId="{30563E3A-7A07-2E90-D05E-BBC3894B0CC9}"/>
          </ac:graphicFrameMkLst>
        </pc:graphicFrameChg>
        <pc:picChg chg="mod">
          <ac:chgData name="Nußbaumer, Nadine" userId="7923350f-d9bb-43c7-aa84-0d2b9fa444e0" providerId="ADAL" clId="{FDC19EFD-6512-496A-8D08-AA7FF791D4EF}" dt="2025-08-26T10:00:31.744" v="157" actId="1076"/>
          <ac:picMkLst>
            <pc:docMk/>
            <pc:sldMk cId="848308107" sldId="273"/>
            <ac:picMk id="7" creationId="{9D760557-52C5-BBF2-9C39-DFE16BE274F6}"/>
          </ac:picMkLst>
        </pc:picChg>
        <pc:picChg chg="add mod">
          <ac:chgData name="Nußbaumer, Nadine" userId="7923350f-d9bb-43c7-aa84-0d2b9fa444e0" providerId="ADAL" clId="{FDC19EFD-6512-496A-8D08-AA7FF791D4EF}" dt="2025-08-26T09:58:50.373" v="129"/>
          <ac:picMkLst>
            <pc:docMk/>
            <pc:sldMk cId="848308107" sldId="273"/>
            <ac:picMk id="15" creationId="{3BEDF404-A8F8-46D6-A2F5-EC602ECF682B}"/>
          </ac:picMkLst>
        </pc:picChg>
        <pc:picChg chg="add mod">
          <ac:chgData name="Nußbaumer, Nadine" userId="7923350f-d9bb-43c7-aa84-0d2b9fa444e0" providerId="ADAL" clId="{FDC19EFD-6512-496A-8D08-AA7FF791D4EF}" dt="2025-08-26T09:58:55.861" v="131" actId="1076"/>
          <ac:picMkLst>
            <pc:docMk/>
            <pc:sldMk cId="848308107" sldId="273"/>
            <ac:picMk id="16" creationId="{3BEDF404-A8F8-46D6-A2F5-EC602ECF682B}"/>
          </ac:picMkLst>
        </pc:picChg>
        <pc:picChg chg="add mod">
          <ac:chgData name="Nußbaumer, Nadine" userId="7923350f-d9bb-43c7-aa84-0d2b9fa444e0" providerId="ADAL" clId="{FDC19EFD-6512-496A-8D08-AA7FF791D4EF}" dt="2025-08-26T10:00:09.583" v="152" actId="1076"/>
          <ac:picMkLst>
            <pc:docMk/>
            <pc:sldMk cId="848308107" sldId="273"/>
            <ac:picMk id="1027" creationId="{27304205-D26A-08E1-83D6-8B8153E93E8E}"/>
          </ac:picMkLst>
        </pc:picChg>
      </pc:sldChg>
      <pc:sldChg chg="addSp delSp modSp new mod ord">
        <pc:chgData name="Nußbaumer, Nadine" userId="7923350f-d9bb-43c7-aa84-0d2b9fa444e0" providerId="ADAL" clId="{FDC19EFD-6512-496A-8D08-AA7FF791D4EF}" dt="2025-08-26T10:38:01.485" v="316"/>
        <pc:sldMkLst>
          <pc:docMk/>
          <pc:sldMk cId="621908475" sldId="274"/>
        </pc:sldMkLst>
        <pc:spChg chg="add del">
          <ac:chgData name="Nußbaumer, Nadine" userId="7923350f-d9bb-43c7-aa84-0d2b9fa444e0" providerId="ADAL" clId="{FDC19EFD-6512-496A-8D08-AA7FF791D4EF}" dt="2025-08-26T10:31:59.526" v="173"/>
          <ac:spMkLst>
            <pc:docMk/>
            <pc:sldMk cId="621908475" sldId="274"/>
            <ac:spMk id="2" creationId="{97BC05B9-5D95-03F6-74F7-747DAB0BE59A}"/>
          </ac:spMkLst>
        </pc:spChg>
        <pc:spChg chg="mod">
          <ac:chgData name="Nußbaumer, Nadine" userId="7923350f-d9bb-43c7-aa84-0d2b9fa444e0" providerId="ADAL" clId="{FDC19EFD-6512-496A-8D08-AA7FF791D4EF}" dt="2025-08-26T10:01:05.875" v="166" actId="20577"/>
          <ac:spMkLst>
            <pc:docMk/>
            <pc:sldMk cId="621908475" sldId="274"/>
            <ac:spMk id="4" creationId="{F0287388-ACF8-D850-1F16-A3405E00223D}"/>
          </ac:spMkLst>
        </pc:spChg>
        <pc:spChg chg="add mod">
          <ac:chgData name="Nußbaumer, Nadine" userId="7923350f-d9bb-43c7-aa84-0d2b9fa444e0" providerId="ADAL" clId="{FDC19EFD-6512-496A-8D08-AA7FF791D4EF}" dt="2025-08-26T10:31:52.049" v="171"/>
          <ac:spMkLst>
            <pc:docMk/>
            <pc:sldMk cId="621908475" sldId="274"/>
            <ac:spMk id="5" creationId="{DC4B7D5A-5425-85E0-763C-88947D9A53C4}"/>
          </ac:spMkLst>
        </pc:spChg>
        <pc:spChg chg="add mod">
          <ac:chgData name="Nußbaumer, Nadine" userId="7923350f-d9bb-43c7-aa84-0d2b9fa444e0" providerId="ADAL" clId="{FDC19EFD-6512-496A-8D08-AA7FF791D4EF}" dt="2025-08-26T10:31:59.526" v="173"/>
          <ac:spMkLst>
            <pc:docMk/>
            <pc:sldMk cId="621908475" sldId="274"/>
            <ac:spMk id="6" creationId="{7C623218-F4AF-7008-2407-A8D634AC8F8F}"/>
          </ac:spMkLst>
        </pc:spChg>
        <pc:spChg chg="add mod">
          <ac:chgData name="Nußbaumer, Nadine" userId="7923350f-d9bb-43c7-aa84-0d2b9fa444e0" providerId="ADAL" clId="{FDC19EFD-6512-496A-8D08-AA7FF791D4EF}" dt="2025-08-26T10:33:22.715" v="208" actId="948"/>
          <ac:spMkLst>
            <pc:docMk/>
            <pc:sldMk cId="621908475" sldId="274"/>
            <ac:spMk id="7" creationId="{0183E21E-C538-F8F2-3C98-E57A60B1ED52}"/>
          </ac:spMkLst>
        </pc:spChg>
        <pc:spChg chg="add mod">
          <ac:chgData name="Nußbaumer, Nadine" userId="7923350f-d9bb-43c7-aa84-0d2b9fa444e0" providerId="ADAL" clId="{FDC19EFD-6512-496A-8D08-AA7FF791D4EF}" dt="2025-08-26T10:32:23.895" v="184" actId="1038"/>
          <ac:spMkLst>
            <pc:docMk/>
            <pc:sldMk cId="621908475" sldId="274"/>
            <ac:spMk id="8" creationId="{5855036A-0FB9-6525-B8F4-9E39E8BCE8F8}"/>
          </ac:spMkLst>
        </pc:spChg>
        <pc:spChg chg="add mod">
          <ac:chgData name="Nußbaumer, Nadine" userId="7923350f-d9bb-43c7-aa84-0d2b9fa444e0" providerId="ADAL" clId="{FDC19EFD-6512-496A-8D08-AA7FF791D4EF}" dt="2025-08-26T10:34:15.840" v="219" actId="1076"/>
          <ac:spMkLst>
            <pc:docMk/>
            <pc:sldMk cId="621908475" sldId="274"/>
            <ac:spMk id="9" creationId="{15E112AB-36BB-0150-4163-21B50D990B20}"/>
          </ac:spMkLst>
        </pc:spChg>
        <pc:spChg chg="add mod">
          <ac:chgData name="Nußbaumer, Nadine" userId="7923350f-d9bb-43c7-aa84-0d2b9fa444e0" providerId="ADAL" clId="{FDC19EFD-6512-496A-8D08-AA7FF791D4EF}" dt="2025-08-26T10:34:26.892" v="221" actId="1076"/>
          <ac:spMkLst>
            <pc:docMk/>
            <pc:sldMk cId="621908475" sldId="274"/>
            <ac:spMk id="10" creationId="{D7DEEF2A-15BC-BA29-7E31-DC5AAD15701C}"/>
          </ac:spMkLst>
        </pc:spChg>
        <pc:spChg chg="add mod">
          <ac:chgData name="Nußbaumer, Nadine" userId="7923350f-d9bb-43c7-aa84-0d2b9fa444e0" providerId="ADAL" clId="{FDC19EFD-6512-496A-8D08-AA7FF791D4EF}" dt="2025-08-26T10:38:01.485" v="316"/>
          <ac:spMkLst>
            <pc:docMk/>
            <pc:sldMk cId="621908475" sldId="274"/>
            <ac:spMk id="11" creationId="{028993AC-0D2A-4CFA-F402-F2B692145237}"/>
          </ac:spMkLst>
        </pc:spChg>
        <pc:picChg chg="add">
          <ac:chgData name="Nußbaumer, Nadine" userId="7923350f-d9bb-43c7-aa84-0d2b9fa444e0" providerId="ADAL" clId="{FDC19EFD-6512-496A-8D08-AA7FF791D4EF}" dt="2025-08-26T10:33:28.864" v="209"/>
          <ac:picMkLst>
            <pc:docMk/>
            <pc:sldMk cId="621908475" sldId="274"/>
            <ac:picMk id="2050" creationId="{A54F4744-F18E-BB7F-48FB-B5F0D373AE5F}"/>
          </ac:picMkLst>
        </pc:picChg>
        <pc:picChg chg="add mod">
          <ac:chgData name="Nußbaumer, Nadine" userId="7923350f-d9bb-43c7-aa84-0d2b9fa444e0" providerId="ADAL" clId="{FDC19EFD-6512-496A-8D08-AA7FF791D4EF}" dt="2025-08-26T10:34:12.395" v="218" actId="1076"/>
          <ac:picMkLst>
            <pc:docMk/>
            <pc:sldMk cId="621908475" sldId="274"/>
            <ac:picMk id="2052" creationId="{652EC544-5FC7-78AC-B947-6502DAB156AF}"/>
          </ac:picMkLst>
        </pc:picChg>
      </pc:sldChg>
      <pc:sldChg chg="new del ord">
        <pc:chgData name="Nußbaumer, Nadine" userId="7923350f-d9bb-43c7-aa84-0d2b9fa444e0" providerId="ADAL" clId="{FDC19EFD-6512-496A-8D08-AA7FF791D4EF}" dt="2025-08-26T10:00:50.489" v="161" actId="47"/>
        <pc:sldMkLst>
          <pc:docMk/>
          <pc:sldMk cId="2989191310" sldId="274"/>
        </pc:sldMkLst>
      </pc:sldChg>
      <pc:sldChg chg="addSp delSp modSp add mod">
        <pc:chgData name="Nußbaumer, Nadine" userId="7923350f-d9bb-43c7-aa84-0d2b9fa444e0" providerId="ADAL" clId="{FDC19EFD-6512-496A-8D08-AA7FF791D4EF}" dt="2025-08-26T10:38:52.804" v="333" actId="20577"/>
        <pc:sldMkLst>
          <pc:docMk/>
          <pc:sldMk cId="1901386550" sldId="275"/>
        </pc:sldMkLst>
        <pc:spChg chg="mod">
          <ac:chgData name="Nußbaumer, Nadine" userId="7923350f-d9bb-43c7-aa84-0d2b9fa444e0" providerId="ADAL" clId="{FDC19EFD-6512-496A-8D08-AA7FF791D4EF}" dt="2025-08-26T10:34:59.351" v="288" actId="20577"/>
          <ac:spMkLst>
            <pc:docMk/>
            <pc:sldMk cId="1901386550" sldId="275"/>
            <ac:spMk id="4" creationId="{8485FCB0-9A4B-0676-7997-B804FF195EC8}"/>
          </ac:spMkLst>
        </pc:spChg>
        <pc:spChg chg="add del mod">
          <ac:chgData name="Nußbaumer, Nadine" userId="7923350f-d9bb-43c7-aa84-0d2b9fa444e0" providerId="ADAL" clId="{FDC19EFD-6512-496A-8D08-AA7FF791D4EF}" dt="2025-08-26T10:35:15.512" v="291" actId="478"/>
          <ac:spMkLst>
            <pc:docMk/>
            <pc:sldMk cId="1901386550" sldId="275"/>
            <ac:spMk id="5" creationId="{69981B77-502B-117B-F018-955E2BC6609B}"/>
          </ac:spMkLst>
        </pc:spChg>
        <pc:spChg chg="del">
          <ac:chgData name="Nußbaumer, Nadine" userId="7923350f-d9bb-43c7-aa84-0d2b9fa444e0" providerId="ADAL" clId="{FDC19EFD-6512-496A-8D08-AA7FF791D4EF}" dt="2025-08-26T10:34:44.997" v="229" actId="478"/>
          <ac:spMkLst>
            <pc:docMk/>
            <pc:sldMk cId="1901386550" sldId="275"/>
            <ac:spMk id="6" creationId="{90C559D2-85E0-258C-676E-F09F0757BF05}"/>
          </ac:spMkLst>
        </pc:spChg>
        <pc:spChg chg="del mod">
          <ac:chgData name="Nußbaumer, Nadine" userId="7923350f-d9bb-43c7-aa84-0d2b9fa444e0" providerId="ADAL" clId="{FDC19EFD-6512-496A-8D08-AA7FF791D4EF}" dt="2025-08-26T10:34:38.708" v="224" actId="478"/>
          <ac:spMkLst>
            <pc:docMk/>
            <pc:sldMk cId="1901386550" sldId="275"/>
            <ac:spMk id="7" creationId="{21F8877D-42E7-FCE6-5C14-9B257933E4FC}"/>
          </ac:spMkLst>
        </pc:spChg>
        <pc:spChg chg="del">
          <ac:chgData name="Nußbaumer, Nadine" userId="7923350f-d9bb-43c7-aa84-0d2b9fa444e0" providerId="ADAL" clId="{FDC19EFD-6512-496A-8D08-AA7FF791D4EF}" dt="2025-08-26T10:34:39.392" v="225" actId="478"/>
          <ac:spMkLst>
            <pc:docMk/>
            <pc:sldMk cId="1901386550" sldId="275"/>
            <ac:spMk id="8" creationId="{A5C6CCAB-472D-3B5D-6891-C6950280880E}"/>
          </ac:spMkLst>
        </pc:spChg>
        <pc:spChg chg="del">
          <ac:chgData name="Nußbaumer, Nadine" userId="7923350f-d9bb-43c7-aa84-0d2b9fa444e0" providerId="ADAL" clId="{FDC19EFD-6512-496A-8D08-AA7FF791D4EF}" dt="2025-08-26T10:34:42.084" v="227" actId="478"/>
          <ac:spMkLst>
            <pc:docMk/>
            <pc:sldMk cId="1901386550" sldId="275"/>
            <ac:spMk id="9" creationId="{1E004341-3B3B-FD6F-50E6-2658BE4F7398}"/>
          </ac:spMkLst>
        </pc:spChg>
        <pc:spChg chg="del">
          <ac:chgData name="Nußbaumer, Nadine" userId="7923350f-d9bb-43c7-aa84-0d2b9fa444e0" providerId="ADAL" clId="{FDC19EFD-6512-496A-8D08-AA7FF791D4EF}" dt="2025-08-26T10:34:43.357" v="228" actId="478"/>
          <ac:spMkLst>
            <pc:docMk/>
            <pc:sldMk cId="1901386550" sldId="275"/>
            <ac:spMk id="10" creationId="{086BF9CB-1027-55A4-3BF2-6DD892A1CD97}"/>
          </ac:spMkLst>
        </pc:spChg>
        <pc:spChg chg="add del mod">
          <ac:chgData name="Nußbaumer, Nadine" userId="7923350f-d9bb-43c7-aa84-0d2b9fa444e0" providerId="ADAL" clId="{FDC19EFD-6512-496A-8D08-AA7FF791D4EF}" dt="2025-08-26T10:35:30.350" v="296" actId="478"/>
          <ac:spMkLst>
            <pc:docMk/>
            <pc:sldMk cId="1901386550" sldId="275"/>
            <ac:spMk id="13" creationId="{391CDC6E-9717-A870-FEA3-7CF48D1F1397}"/>
          </ac:spMkLst>
        </pc:spChg>
        <pc:spChg chg="add del">
          <ac:chgData name="Nußbaumer, Nadine" userId="7923350f-d9bb-43c7-aa84-0d2b9fa444e0" providerId="ADAL" clId="{FDC19EFD-6512-496A-8D08-AA7FF791D4EF}" dt="2025-08-26T10:35:37.853" v="298" actId="478"/>
          <ac:spMkLst>
            <pc:docMk/>
            <pc:sldMk cId="1901386550" sldId="275"/>
            <ac:spMk id="14" creationId="{0F191A3D-27D1-3C75-69E4-59BED34794DA}"/>
          </ac:spMkLst>
        </pc:spChg>
        <pc:spChg chg="add mod">
          <ac:chgData name="Nußbaumer, Nadine" userId="7923350f-d9bb-43c7-aa84-0d2b9fa444e0" providerId="ADAL" clId="{FDC19EFD-6512-496A-8D08-AA7FF791D4EF}" dt="2025-08-26T10:35:49.875" v="300" actId="1076"/>
          <ac:spMkLst>
            <pc:docMk/>
            <pc:sldMk cId="1901386550" sldId="275"/>
            <ac:spMk id="15" creationId="{CD594192-2757-4D8A-9F2D-F825EC7099C7}"/>
          </ac:spMkLst>
        </pc:spChg>
        <pc:spChg chg="add del mod">
          <ac:chgData name="Nußbaumer, Nadine" userId="7923350f-d9bb-43c7-aa84-0d2b9fa444e0" providerId="ADAL" clId="{FDC19EFD-6512-496A-8D08-AA7FF791D4EF}" dt="2025-08-26T10:35:59.055" v="303" actId="478"/>
          <ac:spMkLst>
            <pc:docMk/>
            <pc:sldMk cId="1901386550" sldId="275"/>
            <ac:spMk id="16" creationId="{1C0072E8-B55E-BA07-9A12-8D65A73412E1}"/>
          </ac:spMkLst>
        </pc:spChg>
        <pc:spChg chg="add mod">
          <ac:chgData name="Nußbaumer, Nadine" userId="7923350f-d9bb-43c7-aa84-0d2b9fa444e0" providerId="ADAL" clId="{FDC19EFD-6512-496A-8D08-AA7FF791D4EF}" dt="2025-08-26T10:36:30.396" v="308" actId="14100"/>
          <ac:spMkLst>
            <pc:docMk/>
            <pc:sldMk cId="1901386550" sldId="275"/>
            <ac:spMk id="17" creationId="{3CB95700-4B60-670E-1959-609CEEB8F2DC}"/>
          </ac:spMkLst>
        </pc:spChg>
        <pc:spChg chg="add del mod">
          <ac:chgData name="Nußbaumer, Nadine" userId="7923350f-d9bb-43c7-aa84-0d2b9fa444e0" providerId="ADAL" clId="{FDC19EFD-6512-496A-8D08-AA7FF791D4EF}" dt="2025-08-26T10:36:54.632" v="315" actId="478"/>
          <ac:spMkLst>
            <pc:docMk/>
            <pc:sldMk cId="1901386550" sldId="275"/>
            <ac:spMk id="18" creationId="{97ED094E-A974-DBF4-C6CE-5869EC612116}"/>
          </ac:spMkLst>
        </pc:spChg>
        <pc:spChg chg="add mod">
          <ac:chgData name="Nußbaumer, Nadine" userId="7923350f-d9bb-43c7-aa84-0d2b9fa444e0" providerId="ADAL" clId="{FDC19EFD-6512-496A-8D08-AA7FF791D4EF}" dt="2025-08-26T10:38:03.050" v="317"/>
          <ac:spMkLst>
            <pc:docMk/>
            <pc:sldMk cId="1901386550" sldId="275"/>
            <ac:spMk id="19" creationId="{C6E63B02-AF1E-9532-1E90-B8E61137DBFF}"/>
          </ac:spMkLst>
        </pc:spChg>
        <pc:spChg chg="add del mod">
          <ac:chgData name="Nußbaumer, Nadine" userId="7923350f-d9bb-43c7-aa84-0d2b9fa444e0" providerId="ADAL" clId="{FDC19EFD-6512-496A-8D08-AA7FF791D4EF}" dt="2025-08-26T10:38:35.357" v="324" actId="478"/>
          <ac:spMkLst>
            <pc:docMk/>
            <pc:sldMk cId="1901386550" sldId="275"/>
            <ac:spMk id="21" creationId="{49485AF0-1F1A-1E68-C509-1372373EEADC}"/>
          </ac:spMkLst>
        </pc:spChg>
        <pc:graphicFrameChg chg="add mod">
          <ac:chgData name="Nußbaumer, Nadine" userId="7923350f-d9bb-43c7-aa84-0d2b9fa444e0" providerId="ADAL" clId="{FDC19EFD-6512-496A-8D08-AA7FF791D4EF}" dt="2025-08-26T10:38:52.804" v="333" actId="20577"/>
          <ac:graphicFrameMkLst>
            <pc:docMk/>
            <pc:sldMk cId="1901386550" sldId="275"/>
            <ac:graphicFrameMk id="11" creationId="{6031FB52-71B4-4041-8EA3-2EA4936C6177}"/>
          </ac:graphicFrameMkLst>
        </pc:graphicFrameChg>
        <pc:graphicFrameChg chg="add mod">
          <ac:chgData name="Nußbaumer, Nadine" userId="7923350f-d9bb-43c7-aa84-0d2b9fa444e0" providerId="ADAL" clId="{FDC19EFD-6512-496A-8D08-AA7FF791D4EF}" dt="2025-08-26T10:35:20.926" v="293"/>
          <ac:graphicFrameMkLst>
            <pc:docMk/>
            <pc:sldMk cId="1901386550" sldId="275"/>
            <ac:graphicFrameMk id="12" creationId="{6031FB52-71B4-4041-8EA3-2EA4936C6177}"/>
          </ac:graphicFrameMkLst>
        </pc:graphicFrameChg>
        <pc:picChg chg="add mod">
          <ac:chgData name="Nußbaumer, Nadine" userId="7923350f-d9bb-43c7-aa84-0d2b9fa444e0" providerId="ADAL" clId="{FDC19EFD-6512-496A-8D08-AA7FF791D4EF}" dt="2025-08-26T10:38:27.442" v="321" actId="1076"/>
          <ac:picMkLst>
            <pc:docMk/>
            <pc:sldMk cId="1901386550" sldId="275"/>
            <ac:picMk id="20" creationId="{9CA9CC66-849B-4730-84CA-A1ECAED3E7B0}"/>
          </ac:picMkLst>
        </pc:picChg>
        <pc:picChg chg="del">
          <ac:chgData name="Nußbaumer, Nadine" userId="7923350f-d9bb-43c7-aa84-0d2b9fa444e0" providerId="ADAL" clId="{FDC19EFD-6512-496A-8D08-AA7FF791D4EF}" dt="2025-08-26T10:34:40.183" v="226" actId="478"/>
          <ac:picMkLst>
            <pc:docMk/>
            <pc:sldMk cId="1901386550" sldId="275"/>
            <ac:picMk id="2052" creationId="{2F64ACDD-81D5-E633-4C28-DDBDEC884D02}"/>
          </ac:picMkLst>
        </pc:picChg>
      </pc:sldChg>
      <pc:sldChg chg="addSp delSp modSp add mod">
        <pc:chgData name="Nußbaumer, Nadine" userId="7923350f-d9bb-43c7-aa84-0d2b9fa444e0" providerId="ADAL" clId="{FDC19EFD-6512-496A-8D08-AA7FF791D4EF}" dt="2025-08-26T10:49:36.730" v="490" actId="1076"/>
        <pc:sldMkLst>
          <pc:docMk/>
          <pc:sldMk cId="498411312" sldId="276"/>
        </pc:sldMkLst>
        <pc:spChg chg="add mod">
          <ac:chgData name="Nußbaumer, Nadine" userId="7923350f-d9bb-43c7-aa84-0d2b9fa444e0" providerId="ADAL" clId="{FDC19EFD-6512-496A-8D08-AA7FF791D4EF}" dt="2025-08-26T10:49:26.529" v="488" actId="14100"/>
          <ac:spMkLst>
            <pc:docMk/>
            <pc:sldMk cId="498411312" sldId="276"/>
            <ac:spMk id="2" creationId="{4CF46C52-408D-BF29-EB2B-2DEF8DBD2AC0}"/>
          </ac:spMkLst>
        </pc:spChg>
        <pc:spChg chg="mod">
          <ac:chgData name="Nußbaumer, Nadine" userId="7923350f-d9bb-43c7-aa84-0d2b9fa444e0" providerId="ADAL" clId="{FDC19EFD-6512-496A-8D08-AA7FF791D4EF}" dt="2025-08-26T10:39:26.526" v="361" actId="20577"/>
          <ac:spMkLst>
            <pc:docMk/>
            <pc:sldMk cId="498411312" sldId="276"/>
            <ac:spMk id="4" creationId="{A4F9D5E3-8FF4-F686-C6D2-5025753FAF17}"/>
          </ac:spMkLst>
        </pc:spChg>
        <pc:spChg chg="mod">
          <ac:chgData name="Nußbaumer, Nadine" userId="7923350f-d9bb-43c7-aa84-0d2b9fa444e0" providerId="ADAL" clId="{FDC19EFD-6512-496A-8D08-AA7FF791D4EF}" dt="2025-08-26T10:39:34.100" v="364" actId="1076"/>
          <ac:spMkLst>
            <pc:docMk/>
            <pc:sldMk cId="498411312" sldId="276"/>
            <ac:spMk id="5" creationId="{941F9A75-0460-D97B-16FB-B93BBE6F3FD6}"/>
          </ac:spMkLst>
        </pc:spChg>
        <pc:spChg chg="add mod">
          <ac:chgData name="Nußbaumer, Nadine" userId="7923350f-d9bb-43c7-aa84-0d2b9fa444e0" providerId="ADAL" clId="{FDC19EFD-6512-496A-8D08-AA7FF791D4EF}" dt="2025-08-26T10:49:17.371" v="487" actId="1076"/>
          <ac:spMkLst>
            <pc:docMk/>
            <pc:sldMk cId="498411312" sldId="276"/>
            <ac:spMk id="8" creationId="{67AA8E4A-6821-10E4-8B44-ECECDDFD9931}"/>
          </ac:spMkLst>
        </pc:spChg>
        <pc:spChg chg="del">
          <ac:chgData name="Nußbaumer, Nadine" userId="7923350f-d9bb-43c7-aa84-0d2b9fa444e0" providerId="ADAL" clId="{FDC19EFD-6512-496A-8D08-AA7FF791D4EF}" dt="2025-08-26T10:47:09.074" v="471" actId="478"/>
          <ac:spMkLst>
            <pc:docMk/>
            <pc:sldMk cId="498411312" sldId="276"/>
            <ac:spMk id="9" creationId="{1DAAD0BA-24F6-243B-6F4C-FF6455ACA508}"/>
          </ac:spMkLst>
        </pc:spChg>
        <pc:spChg chg="del mod">
          <ac:chgData name="Nußbaumer, Nadine" userId="7923350f-d9bb-43c7-aa84-0d2b9fa444e0" providerId="ADAL" clId="{FDC19EFD-6512-496A-8D08-AA7FF791D4EF}" dt="2025-08-26T10:40:32.159" v="429" actId="478"/>
          <ac:spMkLst>
            <pc:docMk/>
            <pc:sldMk cId="498411312" sldId="276"/>
            <ac:spMk id="13" creationId="{EB609D77-895A-3476-0874-1B0553C91190}"/>
          </ac:spMkLst>
        </pc:spChg>
        <pc:graphicFrameChg chg="del">
          <ac:chgData name="Nußbaumer, Nadine" userId="7923350f-d9bb-43c7-aa84-0d2b9fa444e0" providerId="ADAL" clId="{FDC19EFD-6512-496A-8D08-AA7FF791D4EF}" dt="2025-08-26T10:47:11.733" v="472" actId="478"/>
          <ac:graphicFrameMkLst>
            <pc:docMk/>
            <pc:sldMk cId="498411312" sldId="276"/>
            <ac:graphicFrameMk id="11" creationId="{66C7A1D7-0E21-3889-931E-CDD4FF8CB823}"/>
          </ac:graphicFrameMkLst>
        </pc:graphicFrameChg>
        <pc:picChg chg="add mod">
          <ac:chgData name="Nußbaumer, Nadine" userId="7923350f-d9bb-43c7-aa84-0d2b9fa444e0" providerId="ADAL" clId="{FDC19EFD-6512-496A-8D08-AA7FF791D4EF}" dt="2025-08-26T10:49:36.730" v="490" actId="1076"/>
          <ac:picMkLst>
            <pc:docMk/>
            <pc:sldMk cId="498411312" sldId="276"/>
            <ac:picMk id="6" creationId="{0BC4231A-EB9C-B2D0-3FCC-608D31A465CC}"/>
          </ac:picMkLst>
        </pc:picChg>
        <pc:picChg chg="del mod">
          <ac:chgData name="Nußbaumer, Nadine" userId="7923350f-d9bb-43c7-aa84-0d2b9fa444e0" providerId="ADAL" clId="{FDC19EFD-6512-496A-8D08-AA7FF791D4EF}" dt="2025-08-26T10:40:32.784" v="430" actId="478"/>
          <ac:picMkLst>
            <pc:docMk/>
            <pc:sldMk cId="498411312" sldId="276"/>
            <ac:picMk id="7" creationId="{BED516DF-5E91-D990-E4B4-D4907D31D5F7}"/>
          </ac:picMkLst>
        </pc:picChg>
        <pc:picChg chg="del">
          <ac:chgData name="Nußbaumer, Nadine" userId="7923350f-d9bb-43c7-aa84-0d2b9fa444e0" providerId="ADAL" clId="{FDC19EFD-6512-496A-8D08-AA7FF791D4EF}" dt="2025-08-26T10:47:13.685" v="473" actId="478"/>
          <ac:picMkLst>
            <pc:docMk/>
            <pc:sldMk cId="498411312" sldId="276"/>
            <ac:picMk id="16" creationId="{C3A0F440-29CC-29A2-9C0F-CEE47A44CC50}"/>
          </ac:picMkLst>
        </pc:picChg>
        <pc:picChg chg="del">
          <ac:chgData name="Nußbaumer, Nadine" userId="7923350f-d9bb-43c7-aa84-0d2b9fa444e0" providerId="ADAL" clId="{FDC19EFD-6512-496A-8D08-AA7FF791D4EF}" dt="2025-08-26T10:39:31.074" v="362" actId="478"/>
          <ac:picMkLst>
            <pc:docMk/>
            <pc:sldMk cId="498411312" sldId="276"/>
            <ac:picMk id="1027" creationId="{6138CF3F-ADAB-C605-3148-D21F364387E9}"/>
          </ac:picMkLst>
        </pc:picChg>
        <pc:picChg chg="add mod">
          <ac:chgData name="Nußbaumer, Nadine" userId="7923350f-d9bb-43c7-aa84-0d2b9fa444e0" providerId="ADAL" clId="{FDC19EFD-6512-496A-8D08-AA7FF791D4EF}" dt="2025-08-26T10:39:55.466" v="372" actId="14100"/>
          <ac:picMkLst>
            <pc:docMk/>
            <pc:sldMk cId="498411312" sldId="276"/>
            <ac:picMk id="4098" creationId="{3C40E498-66A3-1B33-135F-EDC203B16436}"/>
          </ac:picMkLst>
        </pc:picChg>
        <pc:picChg chg="add del mod">
          <ac:chgData name="Nußbaumer, Nadine" userId="7923350f-d9bb-43c7-aa84-0d2b9fa444e0" providerId="ADAL" clId="{FDC19EFD-6512-496A-8D08-AA7FF791D4EF}" dt="2025-08-26T10:40:30.432" v="428" actId="478"/>
          <ac:picMkLst>
            <pc:docMk/>
            <pc:sldMk cId="498411312" sldId="276"/>
            <ac:picMk id="4100" creationId="{3A1814C0-EEDD-B788-0591-01AED14CC919}"/>
          </ac:picMkLst>
        </pc:picChg>
        <pc:picChg chg="add mod">
          <ac:chgData name="Nußbaumer, Nadine" userId="7923350f-d9bb-43c7-aa84-0d2b9fa444e0" providerId="ADAL" clId="{FDC19EFD-6512-496A-8D08-AA7FF791D4EF}" dt="2025-08-26T10:49:28.297" v="489" actId="1076"/>
          <ac:picMkLst>
            <pc:docMk/>
            <pc:sldMk cId="498411312" sldId="276"/>
            <ac:picMk id="4102" creationId="{1BCEB9E4-EB26-9FBE-8E35-8B9E1185376C}"/>
          </ac:picMkLst>
        </pc:picChg>
        <pc:picChg chg="add del">
          <ac:chgData name="Nußbaumer, Nadine" userId="7923350f-d9bb-43c7-aa84-0d2b9fa444e0" providerId="ADAL" clId="{FDC19EFD-6512-496A-8D08-AA7FF791D4EF}" dt="2025-08-26T10:47:22.491" v="475" actId="478"/>
          <ac:picMkLst>
            <pc:docMk/>
            <pc:sldMk cId="498411312" sldId="276"/>
            <ac:picMk id="4104" creationId="{BD0C7386-EB64-766F-EF89-BD141D2D80E3}"/>
          </ac:picMkLst>
        </pc:picChg>
      </pc:sldChg>
      <pc:sldChg chg="addSp delSp modSp add mod ord modNotesTx">
        <pc:chgData name="Nußbaumer, Nadine" userId="7923350f-d9bb-43c7-aa84-0d2b9fa444e0" providerId="ADAL" clId="{FDC19EFD-6512-496A-8D08-AA7FF791D4EF}" dt="2025-08-27T08:48:20.141" v="590" actId="20577"/>
        <pc:sldMkLst>
          <pc:docMk/>
          <pc:sldMk cId="2110687114" sldId="277"/>
        </pc:sldMkLst>
        <pc:spChg chg="del mod">
          <ac:chgData name="Nußbaumer, Nadine" userId="7923350f-d9bb-43c7-aa84-0d2b9fa444e0" providerId="ADAL" clId="{FDC19EFD-6512-496A-8D08-AA7FF791D4EF}" dt="2025-08-27T08:45:22.018" v="498" actId="478"/>
          <ac:spMkLst>
            <pc:docMk/>
            <pc:sldMk cId="2110687114" sldId="277"/>
            <ac:spMk id="2" creationId="{91E1CE3E-4F80-63FA-BF7C-D7CD11927842}"/>
          </ac:spMkLst>
        </pc:spChg>
        <pc:spChg chg="mod">
          <ac:chgData name="Nußbaumer, Nadine" userId="7923350f-d9bb-43c7-aa84-0d2b9fa444e0" providerId="ADAL" clId="{FDC19EFD-6512-496A-8D08-AA7FF791D4EF}" dt="2025-08-27T08:45:27.674" v="513" actId="20577"/>
          <ac:spMkLst>
            <pc:docMk/>
            <pc:sldMk cId="2110687114" sldId="277"/>
            <ac:spMk id="4" creationId="{FE97D306-BF30-FD42-46D2-31C1B405286B}"/>
          </ac:spMkLst>
        </pc:spChg>
        <pc:spChg chg="del mod">
          <ac:chgData name="Nußbaumer, Nadine" userId="7923350f-d9bb-43c7-aa84-0d2b9fa444e0" providerId="ADAL" clId="{FDC19EFD-6512-496A-8D08-AA7FF791D4EF}" dt="2025-08-27T08:45:23.614" v="499" actId="478"/>
          <ac:spMkLst>
            <pc:docMk/>
            <pc:sldMk cId="2110687114" sldId="277"/>
            <ac:spMk id="8" creationId="{F1AE99EC-DF52-F743-BB41-AFF57F7A2672}"/>
          </ac:spMkLst>
        </pc:spChg>
        <pc:graphicFrameChg chg="add mod">
          <ac:chgData name="Nußbaumer, Nadine" userId="7923350f-d9bb-43c7-aa84-0d2b9fa444e0" providerId="ADAL" clId="{FDC19EFD-6512-496A-8D08-AA7FF791D4EF}" dt="2025-08-27T08:45:43.426" v="516"/>
          <ac:graphicFrameMkLst>
            <pc:docMk/>
            <pc:sldMk cId="2110687114" sldId="277"/>
            <ac:graphicFrameMk id="7" creationId="{F7A2FB6D-6DCC-704C-88D2-32F3C7CF2B69}"/>
          </ac:graphicFrameMkLst>
        </pc:graphicFrameChg>
        <pc:picChg chg="del">
          <ac:chgData name="Nußbaumer, Nadine" userId="7923350f-d9bb-43c7-aa84-0d2b9fa444e0" providerId="ADAL" clId="{FDC19EFD-6512-496A-8D08-AA7FF791D4EF}" dt="2025-08-27T08:45:21.364" v="497" actId="478"/>
          <ac:picMkLst>
            <pc:docMk/>
            <pc:sldMk cId="2110687114" sldId="277"/>
            <ac:picMk id="6" creationId="{9EBB339C-46AA-94B2-12D9-435083C8AE6D}"/>
          </ac:picMkLst>
        </pc:picChg>
        <pc:picChg chg="add mod">
          <ac:chgData name="Nußbaumer, Nadine" userId="7923350f-d9bb-43c7-aa84-0d2b9fa444e0" providerId="ADAL" clId="{FDC19EFD-6512-496A-8D08-AA7FF791D4EF}" dt="2025-08-27T08:45:46.411" v="517"/>
          <ac:picMkLst>
            <pc:docMk/>
            <pc:sldMk cId="2110687114" sldId="277"/>
            <ac:picMk id="9" creationId="{69ADB147-1DA4-7B32-956C-2E08D8EE61F0}"/>
          </ac:picMkLst>
        </pc:picChg>
        <pc:picChg chg="add mod">
          <ac:chgData name="Nußbaumer, Nadine" userId="7923350f-d9bb-43c7-aa84-0d2b9fa444e0" providerId="ADAL" clId="{FDC19EFD-6512-496A-8D08-AA7FF791D4EF}" dt="2025-08-27T08:45:49.638" v="518"/>
          <ac:picMkLst>
            <pc:docMk/>
            <pc:sldMk cId="2110687114" sldId="277"/>
            <ac:picMk id="10" creationId="{2B9436CE-C70E-C067-9FCC-C69222846790}"/>
          </ac:picMkLst>
        </pc:picChg>
        <pc:picChg chg="add mod">
          <ac:chgData name="Nußbaumer, Nadine" userId="7923350f-d9bb-43c7-aa84-0d2b9fa444e0" providerId="ADAL" clId="{FDC19EFD-6512-496A-8D08-AA7FF791D4EF}" dt="2025-08-27T08:45:52.795" v="519"/>
          <ac:picMkLst>
            <pc:docMk/>
            <pc:sldMk cId="2110687114" sldId="277"/>
            <ac:picMk id="11" creationId="{A4BC5D77-83E5-4A63-5108-1A5FFA86BCDD}"/>
          </ac:picMkLst>
        </pc:picChg>
        <pc:picChg chg="del">
          <ac:chgData name="Nußbaumer, Nadine" userId="7923350f-d9bb-43c7-aa84-0d2b9fa444e0" providerId="ADAL" clId="{FDC19EFD-6512-496A-8D08-AA7FF791D4EF}" dt="2025-08-27T08:45:18.534" v="494" actId="478"/>
          <ac:picMkLst>
            <pc:docMk/>
            <pc:sldMk cId="2110687114" sldId="277"/>
            <ac:picMk id="4102" creationId="{D6E08C53-E7D3-B94C-D4A6-5C5526F6FB77}"/>
          </ac:picMkLst>
        </pc:picChg>
      </pc:sldChg>
      <pc:sldChg chg="add del">
        <pc:chgData name="Nußbaumer, Nadine" userId="7923350f-d9bb-43c7-aa84-0d2b9fa444e0" providerId="ADAL" clId="{FDC19EFD-6512-496A-8D08-AA7FF791D4EF}" dt="2025-08-27T08:45:34.966" v="515"/>
        <pc:sldMkLst>
          <pc:docMk/>
          <pc:sldMk cId="2784941948" sldId="278"/>
        </pc:sldMkLst>
      </pc:sldChg>
      <pc:sldChg chg="addSp delSp modSp add mod ord modAnim modNotesTx">
        <pc:chgData name="Nußbaumer, Nadine" userId="7923350f-d9bb-43c7-aa84-0d2b9fa444e0" providerId="ADAL" clId="{FDC19EFD-6512-496A-8D08-AA7FF791D4EF}" dt="2025-08-27T08:48:05.276" v="589" actId="20577"/>
        <pc:sldMkLst>
          <pc:docMk/>
          <pc:sldMk cId="3771510997" sldId="278"/>
        </pc:sldMkLst>
        <pc:spChg chg="add mod">
          <ac:chgData name="Nußbaumer, Nadine" userId="7923350f-d9bb-43c7-aa84-0d2b9fa444e0" providerId="ADAL" clId="{FDC19EFD-6512-496A-8D08-AA7FF791D4EF}" dt="2025-08-27T08:47:12.463" v="582" actId="1076"/>
          <ac:spMkLst>
            <pc:docMk/>
            <pc:sldMk cId="3771510997" sldId="278"/>
            <ac:spMk id="2" creationId="{4E802E9A-329F-6A2E-A642-4A989EF1FADC}"/>
          </ac:spMkLst>
        </pc:spChg>
        <pc:spChg chg="mod">
          <ac:chgData name="Nußbaumer, Nadine" userId="7923350f-d9bb-43c7-aa84-0d2b9fa444e0" providerId="ADAL" clId="{FDC19EFD-6512-496A-8D08-AA7FF791D4EF}" dt="2025-08-27T08:46:33.336" v="570" actId="20577"/>
          <ac:spMkLst>
            <pc:docMk/>
            <pc:sldMk cId="3771510997" sldId="278"/>
            <ac:spMk id="4" creationId="{DD550177-7035-EBDA-F667-1BB6E936A6A9}"/>
          </ac:spMkLst>
        </pc:spChg>
        <pc:spChg chg="add mod">
          <ac:chgData name="Nußbaumer, Nadine" userId="7923350f-d9bb-43c7-aa84-0d2b9fa444e0" providerId="ADAL" clId="{FDC19EFD-6512-496A-8D08-AA7FF791D4EF}" dt="2025-08-27T08:47:45.185" v="588" actId="1076"/>
          <ac:spMkLst>
            <pc:docMk/>
            <pc:sldMk cId="3771510997" sldId="278"/>
            <ac:spMk id="8" creationId="{F88ECEB5-A662-1E53-16DF-67C382EC59E2}"/>
          </ac:spMkLst>
        </pc:spChg>
        <pc:spChg chg="add mod">
          <ac:chgData name="Nußbaumer, Nadine" userId="7923350f-d9bb-43c7-aa84-0d2b9fa444e0" providerId="ADAL" clId="{FDC19EFD-6512-496A-8D08-AA7FF791D4EF}" dt="2025-08-27T08:47:43.110" v="587" actId="1076"/>
          <ac:spMkLst>
            <pc:docMk/>
            <pc:sldMk cId="3771510997" sldId="278"/>
            <ac:spMk id="13" creationId="{5641A356-E372-4423-42DB-3E5F4113FDC8}"/>
          </ac:spMkLst>
        </pc:spChg>
        <pc:spChg chg="add mod">
          <ac:chgData name="Nußbaumer, Nadine" userId="7923350f-d9bb-43c7-aa84-0d2b9fa444e0" providerId="ADAL" clId="{FDC19EFD-6512-496A-8D08-AA7FF791D4EF}" dt="2025-08-27T08:47:10.418" v="581" actId="1076"/>
          <ac:spMkLst>
            <pc:docMk/>
            <pc:sldMk cId="3771510997" sldId="278"/>
            <ac:spMk id="15" creationId="{AD3A97BC-1A25-83BB-2B2C-600B28E2E444}"/>
          </ac:spMkLst>
        </pc:spChg>
        <pc:graphicFrameChg chg="del modGraphic">
          <ac:chgData name="Nußbaumer, Nadine" userId="7923350f-d9bb-43c7-aa84-0d2b9fa444e0" providerId="ADAL" clId="{FDC19EFD-6512-496A-8D08-AA7FF791D4EF}" dt="2025-08-27T08:46:22.866" v="528" actId="478"/>
          <ac:graphicFrameMkLst>
            <pc:docMk/>
            <pc:sldMk cId="3771510997" sldId="278"/>
            <ac:graphicFrameMk id="7" creationId="{2952EEF6-7646-865C-8DDE-8A263BA96051}"/>
          </ac:graphicFrameMkLst>
        </pc:graphicFrameChg>
        <pc:picChg chg="add mod">
          <ac:chgData name="Nußbaumer, Nadine" userId="7923350f-d9bb-43c7-aa84-0d2b9fa444e0" providerId="ADAL" clId="{FDC19EFD-6512-496A-8D08-AA7FF791D4EF}" dt="2025-08-27T08:47:39.321" v="586" actId="1076"/>
          <ac:picMkLst>
            <pc:docMk/>
            <pc:sldMk cId="3771510997" sldId="278"/>
            <ac:picMk id="6" creationId="{9E44D1E6-A35C-FB31-359F-53C122DE6E7E}"/>
          </ac:picMkLst>
        </pc:picChg>
        <pc:picChg chg="del">
          <ac:chgData name="Nußbaumer, Nadine" userId="7923350f-d9bb-43c7-aa84-0d2b9fa444e0" providerId="ADAL" clId="{FDC19EFD-6512-496A-8D08-AA7FF791D4EF}" dt="2025-08-27T08:46:20.737" v="525" actId="478"/>
          <ac:picMkLst>
            <pc:docMk/>
            <pc:sldMk cId="3771510997" sldId="278"/>
            <ac:picMk id="9" creationId="{982CD3E4-3487-A2F9-1E30-02F86C68D66B}"/>
          </ac:picMkLst>
        </pc:picChg>
        <pc:picChg chg="del">
          <ac:chgData name="Nußbaumer, Nadine" userId="7923350f-d9bb-43c7-aa84-0d2b9fa444e0" providerId="ADAL" clId="{FDC19EFD-6512-496A-8D08-AA7FF791D4EF}" dt="2025-08-27T08:46:20.014" v="524" actId="478"/>
          <ac:picMkLst>
            <pc:docMk/>
            <pc:sldMk cId="3771510997" sldId="278"/>
            <ac:picMk id="10" creationId="{07A25796-02B5-E7B1-B057-3AE3183588DB}"/>
          </ac:picMkLst>
        </pc:picChg>
        <pc:picChg chg="del">
          <ac:chgData name="Nußbaumer, Nadine" userId="7923350f-d9bb-43c7-aa84-0d2b9fa444e0" providerId="ADAL" clId="{FDC19EFD-6512-496A-8D08-AA7FF791D4EF}" dt="2025-08-27T08:46:21.266" v="526" actId="478"/>
          <ac:picMkLst>
            <pc:docMk/>
            <pc:sldMk cId="3771510997" sldId="278"/>
            <ac:picMk id="11" creationId="{FBF4BA7A-65B0-A891-1F55-458BB5C2CBBE}"/>
          </ac:picMkLst>
        </pc:picChg>
      </pc:sldChg>
    </pc:docChg>
  </pc:docChgLst>
  <pc:docChgLst>
    <pc:chgData name="Nußbaumer, Nadine" userId="7923350f-d9bb-43c7-aa84-0d2b9fa444e0" providerId="ADAL" clId="{0898CA5D-E351-4C4D-B77C-05A267125EF7}"/>
    <pc:docChg chg="undo custSel addSld delSld modSld">
      <pc:chgData name="Nußbaumer, Nadine" userId="7923350f-d9bb-43c7-aa84-0d2b9fa444e0" providerId="ADAL" clId="{0898CA5D-E351-4C4D-B77C-05A267125EF7}" dt="2025-09-03T08:23:25.526" v="544" actId="20577"/>
      <pc:docMkLst>
        <pc:docMk/>
      </pc:docMkLst>
      <pc:sldChg chg="modSp mod">
        <pc:chgData name="Nußbaumer, Nadine" userId="7923350f-d9bb-43c7-aa84-0d2b9fa444e0" providerId="ADAL" clId="{0898CA5D-E351-4C4D-B77C-05A267125EF7}" dt="2025-08-28T07:56:47.688" v="15" actId="20577"/>
        <pc:sldMkLst>
          <pc:docMk/>
          <pc:sldMk cId="0" sldId="258"/>
        </pc:sldMkLst>
        <pc:graphicFrameChg chg="modGraphic">
          <ac:chgData name="Nußbaumer, Nadine" userId="7923350f-d9bb-43c7-aa84-0d2b9fa444e0" providerId="ADAL" clId="{0898CA5D-E351-4C4D-B77C-05A267125EF7}" dt="2025-08-28T07:56:47.688" v="15" actId="20577"/>
          <ac:graphicFrameMkLst>
            <pc:docMk/>
            <pc:sldMk cId="0" sldId="258"/>
            <ac:graphicFrameMk id="74" creationId="{00000000-0000-0000-0000-000000000000}"/>
          </ac:graphicFrameMkLst>
        </pc:graphicFrameChg>
      </pc:sldChg>
      <pc:sldChg chg="modSp mod">
        <pc:chgData name="Nußbaumer, Nadine" userId="7923350f-d9bb-43c7-aa84-0d2b9fa444e0" providerId="ADAL" clId="{0898CA5D-E351-4C4D-B77C-05A267125EF7}" dt="2025-08-28T07:56:00.547" v="8" actId="1035"/>
        <pc:sldMkLst>
          <pc:docMk/>
          <pc:sldMk cId="1957327330" sldId="264"/>
        </pc:sldMkLst>
        <pc:spChg chg="mod">
          <ac:chgData name="Nußbaumer, Nadine" userId="7923350f-d9bb-43c7-aa84-0d2b9fa444e0" providerId="ADAL" clId="{0898CA5D-E351-4C4D-B77C-05A267125EF7}" dt="2025-08-28T07:56:00.547" v="8" actId="1035"/>
          <ac:spMkLst>
            <pc:docMk/>
            <pc:sldMk cId="1957327330" sldId="264"/>
            <ac:spMk id="11" creationId="{FEA6523B-523E-4FB6-D94A-070D6CA058B4}"/>
          </ac:spMkLst>
        </pc:spChg>
      </pc:sldChg>
      <pc:sldChg chg="modSp mod">
        <pc:chgData name="Nußbaumer, Nadine" userId="7923350f-d9bb-43c7-aa84-0d2b9fa444e0" providerId="ADAL" clId="{0898CA5D-E351-4C4D-B77C-05A267125EF7}" dt="2025-09-03T08:16:56.609" v="389"/>
        <pc:sldMkLst>
          <pc:docMk/>
          <pc:sldMk cId="147815829" sldId="265"/>
        </pc:sldMkLst>
        <pc:spChg chg="mod">
          <ac:chgData name="Nußbaumer, Nadine" userId="7923350f-d9bb-43c7-aa84-0d2b9fa444e0" providerId="ADAL" clId="{0898CA5D-E351-4C4D-B77C-05A267125EF7}" dt="2025-09-03T08:16:56.609" v="389"/>
          <ac:spMkLst>
            <pc:docMk/>
            <pc:sldMk cId="147815829" sldId="265"/>
            <ac:spMk id="2" creationId="{EEC373EB-E092-4B4B-5B63-785603BAA3C7}"/>
          </ac:spMkLst>
        </pc:spChg>
        <pc:picChg chg="mod">
          <ac:chgData name="Nußbaumer, Nadine" userId="7923350f-d9bb-43c7-aa84-0d2b9fa444e0" providerId="ADAL" clId="{0898CA5D-E351-4C4D-B77C-05A267125EF7}" dt="2025-08-28T07:55:46.728" v="0" actId="1076"/>
          <ac:picMkLst>
            <pc:docMk/>
            <pc:sldMk cId="147815829" sldId="265"/>
            <ac:picMk id="16" creationId="{9F330C3A-9B0A-ED0D-A767-10553DB2E5AA}"/>
          </ac:picMkLst>
        </pc:picChg>
      </pc:sldChg>
      <pc:sldChg chg="addSp delSp modSp mod setBg">
        <pc:chgData name="Nußbaumer, Nadine" userId="7923350f-d9bb-43c7-aa84-0d2b9fa444e0" providerId="ADAL" clId="{0898CA5D-E351-4C4D-B77C-05A267125EF7}" dt="2025-09-03T08:05:22.437" v="191" actId="478"/>
        <pc:sldMkLst>
          <pc:docMk/>
          <pc:sldMk cId="580744647" sldId="266"/>
        </pc:sldMkLst>
        <pc:picChg chg="add del mod">
          <ac:chgData name="Nußbaumer, Nadine" userId="7923350f-d9bb-43c7-aa84-0d2b9fa444e0" providerId="ADAL" clId="{0898CA5D-E351-4C4D-B77C-05A267125EF7}" dt="2025-09-03T08:05:22.437" v="191" actId="478"/>
          <ac:picMkLst>
            <pc:docMk/>
            <pc:sldMk cId="580744647" sldId="266"/>
            <ac:picMk id="9" creationId="{1785D556-B14A-830F-74D2-77897F4967CC}"/>
          </ac:picMkLst>
        </pc:picChg>
      </pc:sldChg>
      <pc:sldChg chg="modSp mod">
        <pc:chgData name="Nußbaumer, Nadine" userId="7923350f-d9bb-43c7-aa84-0d2b9fa444e0" providerId="ADAL" clId="{0898CA5D-E351-4C4D-B77C-05A267125EF7}" dt="2025-08-28T08:37:20.278" v="101" actId="14100"/>
        <pc:sldMkLst>
          <pc:docMk/>
          <pc:sldMk cId="784508787" sldId="269"/>
        </pc:sldMkLst>
        <pc:spChg chg="mod">
          <ac:chgData name="Nußbaumer, Nadine" userId="7923350f-d9bb-43c7-aa84-0d2b9fa444e0" providerId="ADAL" clId="{0898CA5D-E351-4C4D-B77C-05A267125EF7}" dt="2025-08-28T08:37:20.278" v="101" actId="14100"/>
          <ac:spMkLst>
            <pc:docMk/>
            <pc:sldMk cId="784508787" sldId="269"/>
            <ac:spMk id="13" creationId="{5A27ECA6-9647-F8CA-579B-66915024960E}"/>
          </ac:spMkLst>
        </pc:spChg>
      </pc:sldChg>
      <pc:sldChg chg="modSp">
        <pc:chgData name="Nußbaumer, Nadine" userId="7923350f-d9bb-43c7-aa84-0d2b9fa444e0" providerId="ADAL" clId="{0898CA5D-E351-4C4D-B77C-05A267125EF7}" dt="2025-08-28T08:23:11.816" v="16" actId="20577"/>
        <pc:sldMkLst>
          <pc:docMk/>
          <pc:sldMk cId="95541884" sldId="272"/>
        </pc:sldMkLst>
        <pc:graphicFrameChg chg="mod">
          <ac:chgData name="Nußbaumer, Nadine" userId="7923350f-d9bb-43c7-aa84-0d2b9fa444e0" providerId="ADAL" clId="{0898CA5D-E351-4C4D-B77C-05A267125EF7}" dt="2025-08-28T08:23:11.816" v="16" actId="20577"/>
          <ac:graphicFrameMkLst>
            <pc:docMk/>
            <pc:sldMk cId="95541884" sldId="272"/>
            <ac:graphicFrameMk id="6" creationId="{41129343-082B-47CF-9F03-5BC02438A9D5}"/>
          </ac:graphicFrameMkLst>
        </pc:graphicFrameChg>
      </pc:sldChg>
      <pc:sldChg chg="addSp modSp mod">
        <pc:chgData name="Nußbaumer, Nadine" userId="7923350f-d9bb-43c7-aa84-0d2b9fa444e0" providerId="ADAL" clId="{0898CA5D-E351-4C4D-B77C-05A267125EF7}" dt="2025-09-03T08:21:54.256" v="527" actId="1035"/>
        <pc:sldMkLst>
          <pc:docMk/>
          <pc:sldMk cId="848308107" sldId="273"/>
        </pc:sldMkLst>
        <pc:spChg chg="add mod">
          <ac:chgData name="Nußbaumer, Nadine" userId="7923350f-d9bb-43c7-aa84-0d2b9fa444e0" providerId="ADAL" clId="{0898CA5D-E351-4C4D-B77C-05A267125EF7}" dt="2025-08-28T08:31:10.380" v="32" actId="1076"/>
          <ac:spMkLst>
            <pc:docMk/>
            <pc:sldMk cId="848308107" sldId="273"/>
            <ac:spMk id="2" creationId="{548A9939-EE0D-3686-808C-507FCE0E97DF}"/>
          </ac:spMkLst>
        </pc:spChg>
        <pc:spChg chg="add mod">
          <ac:chgData name="Nußbaumer, Nadine" userId="7923350f-d9bb-43c7-aa84-0d2b9fa444e0" providerId="ADAL" clId="{0898CA5D-E351-4C4D-B77C-05A267125EF7}" dt="2025-09-03T08:21:47.966" v="521" actId="14100"/>
          <ac:spMkLst>
            <pc:docMk/>
            <pc:sldMk cId="848308107" sldId="273"/>
            <ac:spMk id="6" creationId="{00B25B7E-7410-FED0-F2A7-228EE519DE33}"/>
          </ac:spMkLst>
        </pc:spChg>
        <pc:spChg chg="add mod">
          <ac:chgData name="Nußbaumer, Nadine" userId="7923350f-d9bb-43c7-aa84-0d2b9fa444e0" providerId="ADAL" clId="{0898CA5D-E351-4C4D-B77C-05A267125EF7}" dt="2025-09-03T08:21:51.787" v="522" actId="1076"/>
          <ac:spMkLst>
            <pc:docMk/>
            <pc:sldMk cId="848308107" sldId="273"/>
            <ac:spMk id="8" creationId="{A048685A-4EA5-1DA3-DDB9-62B803B28042}"/>
          </ac:spMkLst>
        </pc:spChg>
        <pc:spChg chg="mod">
          <ac:chgData name="Nußbaumer, Nadine" userId="7923350f-d9bb-43c7-aa84-0d2b9fa444e0" providerId="ADAL" clId="{0898CA5D-E351-4C4D-B77C-05A267125EF7}" dt="2025-09-03T08:21:10.515" v="512" actId="1076"/>
          <ac:spMkLst>
            <pc:docMk/>
            <pc:sldMk cId="848308107" sldId="273"/>
            <ac:spMk id="13" creationId="{E4BFDDD0-7446-C886-45AF-3162C767B674}"/>
          </ac:spMkLst>
        </pc:spChg>
        <pc:graphicFrameChg chg="modGraphic">
          <ac:chgData name="Nußbaumer, Nadine" userId="7923350f-d9bb-43c7-aa84-0d2b9fa444e0" providerId="ADAL" clId="{0898CA5D-E351-4C4D-B77C-05A267125EF7}" dt="2025-08-28T08:31:14.198" v="39" actId="20577"/>
          <ac:graphicFrameMkLst>
            <pc:docMk/>
            <pc:sldMk cId="848308107" sldId="273"/>
            <ac:graphicFrameMk id="11" creationId="{30563E3A-7A07-2E90-D05E-BBC3894B0CC9}"/>
          </ac:graphicFrameMkLst>
        </pc:graphicFrameChg>
        <pc:picChg chg="mod">
          <ac:chgData name="Nußbaumer, Nadine" userId="7923350f-d9bb-43c7-aa84-0d2b9fa444e0" providerId="ADAL" clId="{0898CA5D-E351-4C4D-B77C-05A267125EF7}" dt="2025-09-03T08:21:12.278" v="513" actId="1076"/>
          <ac:picMkLst>
            <pc:docMk/>
            <pc:sldMk cId="848308107" sldId="273"/>
            <ac:picMk id="7" creationId="{9D760557-52C5-BBF2-9C39-DFE16BE274F6}"/>
          </ac:picMkLst>
        </pc:picChg>
        <pc:picChg chg="mod">
          <ac:chgData name="Nußbaumer, Nadine" userId="7923350f-d9bb-43c7-aa84-0d2b9fa444e0" providerId="ADAL" clId="{0898CA5D-E351-4C4D-B77C-05A267125EF7}" dt="2025-09-03T08:21:54.256" v="527" actId="1035"/>
          <ac:picMkLst>
            <pc:docMk/>
            <pc:sldMk cId="848308107" sldId="273"/>
            <ac:picMk id="1027" creationId="{27304205-D26A-08E1-83D6-8B8153E93E8E}"/>
          </ac:picMkLst>
        </pc:picChg>
      </pc:sldChg>
      <pc:sldChg chg="addSp delSp modSp mod">
        <pc:chgData name="Nußbaumer, Nadine" userId="7923350f-d9bb-43c7-aa84-0d2b9fa444e0" providerId="ADAL" clId="{0898CA5D-E351-4C4D-B77C-05A267125EF7}" dt="2025-09-03T08:22:28.354" v="534" actId="688"/>
        <pc:sldMkLst>
          <pc:docMk/>
          <pc:sldMk cId="1901386550" sldId="275"/>
        </pc:sldMkLst>
        <pc:spChg chg="add mod">
          <ac:chgData name="Nußbaumer, Nadine" userId="7923350f-d9bb-43c7-aa84-0d2b9fa444e0" providerId="ADAL" clId="{0898CA5D-E351-4C4D-B77C-05A267125EF7}" dt="2025-08-28T08:33:24.137" v="61" actId="1076"/>
          <ac:spMkLst>
            <pc:docMk/>
            <pc:sldMk cId="1901386550" sldId="275"/>
            <ac:spMk id="2" creationId="{E05FDF1C-029A-E0DE-2A53-B9A75F74A955}"/>
          </ac:spMkLst>
        </pc:spChg>
        <pc:spChg chg="add mod">
          <ac:chgData name="Nußbaumer, Nadine" userId="7923350f-d9bb-43c7-aa84-0d2b9fa444e0" providerId="ADAL" clId="{0898CA5D-E351-4C4D-B77C-05A267125EF7}" dt="2025-09-03T07:57:46.574" v="166" actId="14100"/>
          <ac:spMkLst>
            <pc:docMk/>
            <pc:sldMk cId="1901386550" sldId="275"/>
            <ac:spMk id="5" creationId="{76F84839-355E-D8DA-C52D-D4BDF1D40094}"/>
          </ac:spMkLst>
        </pc:spChg>
        <pc:spChg chg="add mod">
          <ac:chgData name="Nußbaumer, Nadine" userId="7923350f-d9bb-43c7-aa84-0d2b9fa444e0" providerId="ADAL" clId="{0898CA5D-E351-4C4D-B77C-05A267125EF7}" dt="2025-08-28T08:36:26.819" v="99" actId="1076"/>
          <ac:spMkLst>
            <pc:docMk/>
            <pc:sldMk cId="1901386550" sldId="275"/>
            <ac:spMk id="6" creationId="{00202AF9-4A6A-84C7-DABD-A65E4619B2D9}"/>
          </ac:spMkLst>
        </pc:spChg>
        <pc:spChg chg="mod">
          <ac:chgData name="Nußbaumer, Nadine" userId="7923350f-d9bb-43c7-aa84-0d2b9fa444e0" providerId="ADAL" clId="{0898CA5D-E351-4C4D-B77C-05A267125EF7}" dt="2025-09-03T07:52:36.805" v="103" actId="1076"/>
          <ac:spMkLst>
            <pc:docMk/>
            <pc:sldMk cId="1901386550" sldId="275"/>
            <ac:spMk id="15" creationId="{CD594192-2757-4D8A-9F2D-F825EC7099C7}"/>
          </ac:spMkLst>
        </pc:spChg>
        <pc:graphicFrameChg chg="mod">
          <ac:chgData name="Nußbaumer, Nadine" userId="7923350f-d9bb-43c7-aa84-0d2b9fa444e0" providerId="ADAL" clId="{0898CA5D-E351-4C4D-B77C-05A267125EF7}" dt="2025-08-28T08:36:23.497" v="98" actId="20577"/>
          <ac:graphicFrameMkLst>
            <pc:docMk/>
            <pc:sldMk cId="1901386550" sldId="275"/>
            <ac:graphicFrameMk id="11" creationId="{6031FB52-71B4-4041-8EA3-2EA4936C6177}"/>
          </ac:graphicFrameMkLst>
        </pc:graphicFrameChg>
        <pc:picChg chg="add mod">
          <ac:chgData name="Nußbaumer, Nadine" userId="7923350f-d9bb-43c7-aa84-0d2b9fa444e0" providerId="ADAL" clId="{0898CA5D-E351-4C4D-B77C-05A267125EF7}" dt="2025-09-03T08:22:28.354" v="534" actId="688"/>
          <ac:picMkLst>
            <pc:docMk/>
            <pc:sldMk cId="1901386550" sldId="275"/>
            <ac:picMk id="7" creationId="{680DEFC4-8D72-80C5-EB17-79BE11C8449C}"/>
          </ac:picMkLst>
        </pc:picChg>
        <pc:picChg chg="add mod">
          <ac:chgData name="Nußbaumer, Nadine" userId="7923350f-d9bb-43c7-aa84-0d2b9fa444e0" providerId="ADAL" clId="{0898CA5D-E351-4C4D-B77C-05A267125EF7}" dt="2025-09-03T07:57:50.512" v="168" actId="1076"/>
          <ac:picMkLst>
            <pc:docMk/>
            <pc:sldMk cId="1901386550" sldId="275"/>
            <ac:picMk id="9" creationId="{60C1FAD0-3374-F5BE-0105-273BAFF47462}"/>
          </ac:picMkLst>
        </pc:picChg>
      </pc:sldChg>
      <pc:sldChg chg="modSp mod">
        <pc:chgData name="Nußbaumer, Nadine" userId="7923350f-d9bb-43c7-aa84-0d2b9fa444e0" providerId="ADAL" clId="{0898CA5D-E351-4C4D-B77C-05A267125EF7}" dt="2025-08-28T08:34:30.083" v="88" actId="20577"/>
        <pc:sldMkLst>
          <pc:docMk/>
          <pc:sldMk cId="498411312" sldId="276"/>
        </pc:sldMkLst>
        <pc:spChg chg="mod">
          <ac:chgData name="Nußbaumer, Nadine" userId="7923350f-d9bb-43c7-aa84-0d2b9fa444e0" providerId="ADAL" clId="{0898CA5D-E351-4C4D-B77C-05A267125EF7}" dt="2025-08-28T08:34:30.083" v="88" actId="20577"/>
          <ac:spMkLst>
            <pc:docMk/>
            <pc:sldMk cId="498411312" sldId="276"/>
            <ac:spMk id="8" creationId="{67AA8E4A-6821-10E4-8B44-ECECDDFD9931}"/>
          </ac:spMkLst>
        </pc:spChg>
      </pc:sldChg>
      <pc:sldChg chg="modSp mod">
        <pc:chgData name="Nußbaumer, Nadine" userId="7923350f-d9bb-43c7-aa84-0d2b9fa444e0" providerId="ADAL" clId="{0898CA5D-E351-4C4D-B77C-05A267125EF7}" dt="2025-08-28T08:35:58.944" v="96" actId="2062"/>
        <pc:sldMkLst>
          <pc:docMk/>
          <pc:sldMk cId="2110687114" sldId="277"/>
        </pc:sldMkLst>
        <pc:graphicFrameChg chg="modGraphic">
          <ac:chgData name="Nußbaumer, Nadine" userId="7923350f-d9bb-43c7-aa84-0d2b9fa444e0" providerId="ADAL" clId="{0898CA5D-E351-4C4D-B77C-05A267125EF7}" dt="2025-08-28T08:35:58.944" v="96" actId="2062"/>
          <ac:graphicFrameMkLst>
            <pc:docMk/>
            <pc:sldMk cId="2110687114" sldId="277"/>
            <ac:graphicFrameMk id="7" creationId="{F7A2FB6D-6DCC-704C-88D2-32F3C7CF2B69}"/>
          </ac:graphicFrameMkLst>
        </pc:graphicFrameChg>
      </pc:sldChg>
      <pc:sldChg chg="new del">
        <pc:chgData name="Nußbaumer, Nadine" userId="7923350f-d9bb-43c7-aa84-0d2b9fa444e0" providerId="ADAL" clId="{0898CA5D-E351-4C4D-B77C-05A267125EF7}" dt="2025-09-03T07:58:12.767" v="170" actId="47"/>
        <pc:sldMkLst>
          <pc:docMk/>
          <pc:sldMk cId="179496013" sldId="279"/>
        </pc:sldMkLst>
      </pc:sldChg>
      <pc:sldChg chg="addSp delSp modSp new del mod chgLayout">
        <pc:chgData name="Nußbaumer, Nadine" userId="7923350f-d9bb-43c7-aa84-0d2b9fa444e0" providerId="ADAL" clId="{0898CA5D-E351-4C4D-B77C-05A267125EF7}" dt="2025-09-03T08:07:27.483" v="216" actId="2696"/>
        <pc:sldMkLst>
          <pc:docMk/>
          <pc:sldMk cId="639892735" sldId="279"/>
        </pc:sldMkLst>
        <pc:spChg chg="del mod ord">
          <ac:chgData name="Nußbaumer, Nadine" userId="7923350f-d9bb-43c7-aa84-0d2b9fa444e0" providerId="ADAL" clId="{0898CA5D-E351-4C4D-B77C-05A267125EF7}" dt="2025-09-03T08:05:40.038" v="195" actId="700"/>
          <ac:spMkLst>
            <pc:docMk/>
            <pc:sldMk cId="639892735" sldId="279"/>
            <ac:spMk id="2" creationId="{F6CF331E-1F87-7C84-2693-EF1DC7EB0EAE}"/>
          </ac:spMkLst>
        </pc:spChg>
        <pc:spChg chg="del mod ord">
          <ac:chgData name="Nußbaumer, Nadine" userId="7923350f-d9bb-43c7-aa84-0d2b9fa444e0" providerId="ADAL" clId="{0898CA5D-E351-4C4D-B77C-05A267125EF7}" dt="2025-09-03T08:07:07.295" v="212" actId="478"/>
          <ac:spMkLst>
            <pc:docMk/>
            <pc:sldMk cId="639892735" sldId="279"/>
            <ac:spMk id="3" creationId="{ABAD5059-0EB3-755B-4716-6837A48C002C}"/>
          </ac:spMkLst>
        </pc:spChg>
        <pc:spChg chg="del mod ord">
          <ac:chgData name="Nußbaumer, Nadine" userId="7923350f-d9bb-43c7-aa84-0d2b9fa444e0" providerId="ADAL" clId="{0898CA5D-E351-4C4D-B77C-05A267125EF7}" dt="2025-09-03T08:05:40.038" v="195" actId="700"/>
          <ac:spMkLst>
            <pc:docMk/>
            <pc:sldMk cId="639892735" sldId="279"/>
            <ac:spMk id="4" creationId="{A802D4F9-4B17-4D72-8D20-AADE45B2D252}"/>
          </ac:spMkLst>
        </pc:spChg>
        <pc:spChg chg="add del mod ord">
          <ac:chgData name="Nußbaumer, Nadine" userId="7923350f-d9bb-43c7-aa84-0d2b9fa444e0" providerId="ADAL" clId="{0898CA5D-E351-4C4D-B77C-05A267125EF7}" dt="2025-09-03T08:05:47.326" v="197" actId="478"/>
          <ac:spMkLst>
            <pc:docMk/>
            <pc:sldMk cId="639892735" sldId="279"/>
            <ac:spMk id="5" creationId="{4D1B71D1-CA30-E3D9-6DF2-23E9D9F686B2}"/>
          </ac:spMkLst>
        </pc:spChg>
        <pc:spChg chg="add del mod ord">
          <ac:chgData name="Nußbaumer, Nadine" userId="7923350f-d9bb-43c7-aa84-0d2b9fa444e0" providerId="ADAL" clId="{0898CA5D-E351-4C4D-B77C-05A267125EF7}" dt="2025-09-03T08:05:45.897" v="196" actId="478"/>
          <ac:spMkLst>
            <pc:docMk/>
            <pc:sldMk cId="639892735" sldId="279"/>
            <ac:spMk id="6" creationId="{8B3ED655-B0CD-9536-2CC8-C7252D53D2A0}"/>
          </ac:spMkLst>
        </pc:spChg>
        <pc:spChg chg="add del mod">
          <ac:chgData name="Nußbaumer, Nadine" userId="7923350f-d9bb-43c7-aa84-0d2b9fa444e0" providerId="ADAL" clId="{0898CA5D-E351-4C4D-B77C-05A267125EF7}" dt="2025-09-03T08:07:19.750" v="214" actId="478"/>
          <ac:spMkLst>
            <pc:docMk/>
            <pc:sldMk cId="639892735" sldId="279"/>
            <ac:spMk id="11" creationId="{ECD87859-84E1-DDDF-98D5-DFA0805521F1}"/>
          </ac:spMkLst>
        </pc:spChg>
        <pc:picChg chg="add del mod">
          <ac:chgData name="Nußbaumer, Nadine" userId="7923350f-d9bb-43c7-aa84-0d2b9fa444e0" providerId="ADAL" clId="{0898CA5D-E351-4C4D-B77C-05A267125EF7}" dt="2025-09-03T08:05:59.357" v="200" actId="478"/>
          <ac:picMkLst>
            <pc:docMk/>
            <pc:sldMk cId="639892735" sldId="279"/>
            <ac:picMk id="8" creationId="{B16174FE-6F17-6A8B-F334-DB2EBF2EDA4B}"/>
          </ac:picMkLst>
        </pc:picChg>
        <pc:picChg chg="add del mod">
          <ac:chgData name="Nußbaumer, Nadine" userId="7923350f-d9bb-43c7-aa84-0d2b9fa444e0" providerId="ADAL" clId="{0898CA5D-E351-4C4D-B77C-05A267125EF7}" dt="2025-09-03T08:07:23.935" v="215" actId="478"/>
          <ac:picMkLst>
            <pc:docMk/>
            <pc:sldMk cId="639892735" sldId="279"/>
            <ac:picMk id="10" creationId="{797CD626-FE88-E256-4D96-3345B602FC30}"/>
          </ac:picMkLst>
        </pc:picChg>
      </pc:sldChg>
      <pc:sldChg chg="addSp delSp modSp add del mod">
        <pc:chgData name="Nußbaumer, Nadine" userId="7923350f-d9bb-43c7-aa84-0d2b9fa444e0" providerId="ADAL" clId="{0898CA5D-E351-4C4D-B77C-05A267125EF7}" dt="2025-09-03T08:05:30.799" v="193" actId="2696"/>
        <pc:sldMkLst>
          <pc:docMk/>
          <pc:sldMk cId="2317049363" sldId="279"/>
        </pc:sldMkLst>
        <pc:spChg chg="del">
          <ac:chgData name="Nußbaumer, Nadine" userId="7923350f-d9bb-43c7-aa84-0d2b9fa444e0" providerId="ADAL" clId="{0898CA5D-E351-4C4D-B77C-05A267125EF7}" dt="2025-09-03T08:05:27.093" v="192" actId="478"/>
          <ac:spMkLst>
            <pc:docMk/>
            <pc:sldMk cId="2317049363" sldId="279"/>
            <ac:spMk id="2" creationId="{12260266-85A8-F9F6-BAFE-4636BC6CD869}"/>
          </ac:spMkLst>
        </pc:spChg>
        <pc:spChg chg="del">
          <ac:chgData name="Nußbaumer, Nadine" userId="7923350f-d9bb-43c7-aa84-0d2b9fa444e0" providerId="ADAL" clId="{0898CA5D-E351-4C4D-B77C-05A267125EF7}" dt="2025-09-03T08:05:27.093" v="192" actId="478"/>
          <ac:spMkLst>
            <pc:docMk/>
            <pc:sldMk cId="2317049363" sldId="279"/>
            <ac:spMk id="3" creationId="{536C07F8-79F0-FE80-AB7F-7A0BB6EE8977}"/>
          </ac:spMkLst>
        </pc:spChg>
        <pc:spChg chg="del">
          <ac:chgData name="Nußbaumer, Nadine" userId="7923350f-d9bb-43c7-aa84-0d2b9fa444e0" providerId="ADAL" clId="{0898CA5D-E351-4C4D-B77C-05A267125EF7}" dt="2025-09-03T08:05:27.093" v="192" actId="478"/>
          <ac:spMkLst>
            <pc:docMk/>
            <pc:sldMk cId="2317049363" sldId="279"/>
            <ac:spMk id="4" creationId="{DCF516DE-A400-4C5F-B346-E8148C95BA4D}"/>
          </ac:spMkLst>
        </pc:spChg>
        <pc:spChg chg="del">
          <ac:chgData name="Nußbaumer, Nadine" userId="7923350f-d9bb-43c7-aa84-0d2b9fa444e0" providerId="ADAL" clId="{0898CA5D-E351-4C4D-B77C-05A267125EF7}" dt="2025-09-03T08:05:27.093" v="192" actId="478"/>
          <ac:spMkLst>
            <pc:docMk/>
            <pc:sldMk cId="2317049363" sldId="279"/>
            <ac:spMk id="5" creationId="{8880CBF7-FE5B-8136-8B9D-6B8182F7A603}"/>
          </ac:spMkLst>
        </pc:spChg>
        <pc:spChg chg="del">
          <ac:chgData name="Nußbaumer, Nadine" userId="7923350f-d9bb-43c7-aa84-0d2b9fa444e0" providerId="ADAL" clId="{0898CA5D-E351-4C4D-B77C-05A267125EF7}" dt="2025-09-03T08:05:27.093" v="192" actId="478"/>
          <ac:spMkLst>
            <pc:docMk/>
            <pc:sldMk cId="2317049363" sldId="279"/>
            <ac:spMk id="6" creationId="{415CDCB2-8309-B683-E509-CF4733EC77AE}"/>
          </ac:spMkLst>
        </pc:spChg>
        <pc:spChg chg="add del mod">
          <ac:chgData name="Nußbaumer, Nadine" userId="7923350f-d9bb-43c7-aa84-0d2b9fa444e0" providerId="ADAL" clId="{0898CA5D-E351-4C4D-B77C-05A267125EF7}" dt="2025-09-03T08:00:33.218" v="175" actId="11529"/>
          <ac:spMkLst>
            <pc:docMk/>
            <pc:sldMk cId="2317049363" sldId="279"/>
            <ac:spMk id="8" creationId="{8463B0DB-E6D8-BA00-4215-B14B0CF781AD}"/>
          </ac:spMkLst>
        </pc:spChg>
        <pc:spChg chg="del">
          <ac:chgData name="Nußbaumer, Nadine" userId="7923350f-d9bb-43c7-aa84-0d2b9fa444e0" providerId="ADAL" clId="{0898CA5D-E351-4C4D-B77C-05A267125EF7}" dt="2025-09-03T08:05:27.093" v="192" actId="478"/>
          <ac:spMkLst>
            <pc:docMk/>
            <pc:sldMk cId="2317049363" sldId="279"/>
            <ac:spMk id="12" creationId="{06851912-21C9-13CB-1FE5-858D6183BEEF}"/>
          </ac:spMkLst>
        </pc:spChg>
        <pc:spChg chg="del">
          <ac:chgData name="Nußbaumer, Nadine" userId="7923350f-d9bb-43c7-aa84-0d2b9fa444e0" providerId="ADAL" clId="{0898CA5D-E351-4C4D-B77C-05A267125EF7}" dt="2025-09-03T08:05:27.093" v="192" actId="478"/>
          <ac:spMkLst>
            <pc:docMk/>
            <pc:sldMk cId="2317049363" sldId="279"/>
            <ac:spMk id="13" creationId="{773B7661-CF2D-F5F0-29FD-37091409B3A0}"/>
          </ac:spMkLst>
        </pc:spChg>
        <pc:spChg chg="add mod">
          <ac:chgData name="Nußbaumer, Nadine" userId="7923350f-d9bb-43c7-aa84-0d2b9fa444e0" providerId="ADAL" clId="{0898CA5D-E351-4C4D-B77C-05A267125EF7}" dt="2025-09-03T08:05:27.093" v="192" actId="478"/>
          <ac:spMkLst>
            <pc:docMk/>
            <pc:sldMk cId="2317049363" sldId="279"/>
            <ac:spMk id="14" creationId="{7B5D40D2-2D6A-2C3E-98BC-1F76A94BC269}"/>
          </ac:spMkLst>
        </pc:spChg>
        <pc:spChg chg="add mod">
          <ac:chgData name="Nußbaumer, Nadine" userId="7923350f-d9bb-43c7-aa84-0d2b9fa444e0" providerId="ADAL" clId="{0898CA5D-E351-4C4D-B77C-05A267125EF7}" dt="2025-09-03T08:05:27.093" v="192" actId="478"/>
          <ac:spMkLst>
            <pc:docMk/>
            <pc:sldMk cId="2317049363" sldId="279"/>
            <ac:spMk id="16" creationId="{D00449EC-569C-5F69-953C-D2107DC5472D}"/>
          </ac:spMkLst>
        </pc:spChg>
        <pc:picChg chg="del">
          <ac:chgData name="Nußbaumer, Nadine" userId="7923350f-d9bb-43c7-aa84-0d2b9fa444e0" providerId="ADAL" clId="{0898CA5D-E351-4C4D-B77C-05A267125EF7}" dt="2025-09-03T08:05:27.093" v="192" actId="478"/>
          <ac:picMkLst>
            <pc:docMk/>
            <pc:sldMk cId="2317049363" sldId="279"/>
            <ac:picMk id="7" creationId="{ACAF04EA-D62C-C8F3-E69C-E201BE891534}"/>
          </ac:picMkLst>
        </pc:picChg>
        <pc:picChg chg="add del mod">
          <ac:chgData name="Nußbaumer, Nadine" userId="7923350f-d9bb-43c7-aa84-0d2b9fa444e0" providerId="ADAL" clId="{0898CA5D-E351-4C4D-B77C-05A267125EF7}" dt="2025-09-03T08:05:09.782" v="187" actId="478"/>
          <ac:picMkLst>
            <pc:docMk/>
            <pc:sldMk cId="2317049363" sldId="279"/>
            <ac:picMk id="10" creationId="{8EBC63F5-61E6-E378-4A24-6902549FBDF0}"/>
          </ac:picMkLst>
        </pc:picChg>
      </pc:sldChg>
      <pc:sldChg chg="addSp delSp modSp add mod">
        <pc:chgData name="Nußbaumer, Nadine" userId="7923350f-d9bb-43c7-aa84-0d2b9fa444e0" providerId="ADAL" clId="{0898CA5D-E351-4C4D-B77C-05A267125EF7}" dt="2025-09-03T08:23:25.526" v="544" actId="20577"/>
        <pc:sldMkLst>
          <pc:docMk/>
          <pc:sldMk cId="3736066080" sldId="279"/>
        </pc:sldMkLst>
        <pc:spChg chg="add del">
          <ac:chgData name="Nußbaumer, Nadine" userId="7923350f-d9bb-43c7-aa84-0d2b9fa444e0" providerId="ADAL" clId="{0898CA5D-E351-4C4D-B77C-05A267125EF7}" dt="2025-09-03T08:08:33.697" v="242" actId="478"/>
          <ac:spMkLst>
            <pc:docMk/>
            <pc:sldMk cId="3736066080" sldId="279"/>
            <ac:spMk id="2" creationId="{75FA4A48-0065-A567-C736-C32B97F06BC9}"/>
          </ac:spMkLst>
        </pc:spChg>
        <pc:spChg chg="del mod">
          <ac:chgData name="Nußbaumer, Nadine" userId="7923350f-d9bb-43c7-aa84-0d2b9fa444e0" providerId="ADAL" clId="{0898CA5D-E351-4C4D-B77C-05A267125EF7}" dt="2025-09-03T08:08:31.971" v="241" actId="478"/>
          <ac:spMkLst>
            <pc:docMk/>
            <pc:sldMk cId="3736066080" sldId="279"/>
            <ac:spMk id="6" creationId="{78CB6DFC-B545-F62C-E7FE-472AECB54C19}"/>
          </ac:spMkLst>
        </pc:spChg>
        <pc:spChg chg="add del mod">
          <ac:chgData name="Nußbaumer, Nadine" userId="7923350f-d9bb-43c7-aa84-0d2b9fa444e0" providerId="ADAL" clId="{0898CA5D-E351-4C4D-B77C-05A267125EF7}" dt="2025-09-03T08:08:36.044" v="243" actId="478"/>
          <ac:spMkLst>
            <pc:docMk/>
            <pc:sldMk cId="3736066080" sldId="279"/>
            <ac:spMk id="13" creationId="{D960325D-AF78-50E7-6C31-2024409F4D4F}"/>
          </ac:spMkLst>
        </pc:spChg>
        <pc:spChg chg="add mod">
          <ac:chgData name="Nußbaumer, Nadine" userId="7923350f-d9bb-43c7-aa84-0d2b9fa444e0" providerId="ADAL" clId="{0898CA5D-E351-4C4D-B77C-05A267125EF7}" dt="2025-09-03T08:11:21.183" v="364" actId="207"/>
          <ac:spMkLst>
            <pc:docMk/>
            <pc:sldMk cId="3736066080" sldId="279"/>
            <ac:spMk id="15" creationId="{0EDA5FA7-05F6-7235-4F21-941DF714FBD0}"/>
          </ac:spMkLst>
        </pc:spChg>
        <pc:spChg chg="add mod">
          <ac:chgData name="Nußbaumer, Nadine" userId="7923350f-d9bb-43c7-aa84-0d2b9fa444e0" providerId="ADAL" clId="{0898CA5D-E351-4C4D-B77C-05A267125EF7}" dt="2025-09-03T08:23:12.702" v="542" actId="1076"/>
          <ac:spMkLst>
            <pc:docMk/>
            <pc:sldMk cId="3736066080" sldId="279"/>
            <ac:spMk id="16" creationId="{44E2878A-2066-3376-DBCE-D2F6C5B2F7E4}"/>
          </ac:spMkLst>
        </pc:spChg>
        <pc:spChg chg="add mod">
          <ac:chgData name="Nußbaumer, Nadine" userId="7923350f-d9bb-43c7-aa84-0d2b9fa444e0" providerId="ADAL" clId="{0898CA5D-E351-4C4D-B77C-05A267125EF7}" dt="2025-09-03T08:23:25.526" v="544" actId="20577"/>
          <ac:spMkLst>
            <pc:docMk/>
            <pc:sldMk cId="3736066080" sldId="279"/>
            <ac:spMk id="17" creationId="{2234BD1F-DBDC-9C15-D23B-1F9E148E747A}"/>
          </ac:spMkLst>
        </pc:spChg>
        <pc:picChg chg="add del">
          <ac:chgData name="Nußbaumer, Nadine" userId="7923350f-d9bb-43c7-aa84-0d2b9fa444e0" providerId="ADAL" clId="{0898CA5D-E351-4C4D-B77C-05A267125EF7}" dt="2025-09-03T08:08:37.446" v="244" actId="478"/>
          <ac:picMkLst>
            <pc:docMk/>
            <pc:sldMk cId="3736066080" sldId="279"/>
            <ac:picMk id="7" creationId="{787FD5B5-2A4E-2703-29FD-5C3876A76962}"/>
          </ac:picMkLst>
        </pc:picChg>
        <pc:picChg chg="add del mod">
          <ac:chgData name="Nußbaumer, Nadine" userId="7923350f-d9bb-43c7-aa84-0d2b9fa444e0" providerId="ADAL" clId="{0898CA5D-E351-4C4D-B77C-05A267125EF7}" dt="2025-09-03T08:07:55.009" v="227" actId="22"/>
          <ac:picMkLst>
            <pc:docMk/>
            <pc:sldMk cId="3736066080" sldId="279"/>
            <ac:picMk id="9" creationId="{EB7C3CD8-53FB-3585-797A-61BD25D5936B}"/>
          </ac:picMkLst>
        </pc:picChg>
        <pc:picChg chg="add del mod">
          <ac:chgData name="Nußbaumer, Nadine" userId="7923350f-d9bb-43c7-aa84-0d2b9fa444e0" providerId="ADAL" clId="{0898CA5D-E351-4C4D-B77C-05A267125EF7}" dt="2025-09-03T08:08:29.726" v="240" actId="478"/>
          <ac:picMkLst>
            <pc:docMk/>
            <pc:sldMk cId="3736066080" sldId="279"/>
            <ac:picMk id="11" creationId="{4153DFBF-421B-CF6C-07AA-A72A48CE707D}"/>
          </ac:picMkLst>
        </pc:picChg>
        <pc:picChg chg="add mod">
          <ac:chgData name="Nußbaumer, Nadine" userId="7923350f-d9bb-43c7-aa84-0d2b9fa444e0" providerId="ADAL" clId="{0898CA5D-E351-4C4D-B77C-05A267125EF7}" dt="2025-09-03T08:12:10.156" v="375" actId="1036"/>
          <ac:picMkLst>
            <pc:docMk/>
            <pc:sldMk cId="3736066080" sldId="279"/>
            <ac:picMk id="14" creationId="{C79CCDE9-960F-2402-10B2-576EBBEA40E1}"/>
          </ac:picMkLst>
        </pc:picChg>
      </pc:sldChg>
      <pc:sldChg chg="addSp delSp modSp new del mod modClrScheme chgLayout">
        <pc:chgData name="Nußbaumer, Nadine" userId="7923350f-d9bb-43c7-aa84-0d2b9fa444e0" providerId="ADAL" clId="{0898CA5D-E351-4C4D-B77C-05A267125EF7}" dt="2025-09-03T08:06:20.354" v="204" actId="47"/>
        <pc:sldMkLst>
          <pc:docMk/>
          <pc:sldMk cId="4059077057" sldId="280"/>
        </pc:sldMkLst>
        <pc:spChg chg="del mod ord">
          <ac:chgData name="Nußbaumer, Nadine" userId="7923350f-d9bb-43c7-aa84-0d2b9fa444e0" providerId="ADAL" clId="{0898CA5D-E351-4C4D-B77C-05A267125EF7}" dt="2025-09-03T08:06:14.252" v="202" actId="700"/>
          <ac:spMkLst>
            <pc:docMk/>
            <pc:sldMk cId="4059077057" sldId="280"/>
            <ac:spMk id="2" creationId="{E3C61407-CE20-D69D-7828-4003F58BC039}"/>
          </ac:spMkLst>
        </pc:spChg>
        <pc:spChg chg="mod ord">
          <ac:chgData name="Nußbaumer, Nadine" userId="7923350f-d9bb-43c7-aa84-0d2b9fa444e0" providerId="ADAL" clId="{0898CA5D-E351-4C4D-B77C-05A267125EF7}" dt="2025-09-03T08:06:14.252" v="202" actId="700"/>
          <ac:spMkLst>
            <pc:docMk/>
            <pc:sldMk cId="4059077057" sldId="280"/>
            <ac:spMk id="3" creationId="{06F56769-E49B-356E-CF68-23893E028513}"/>
          </ac:spMkLst>
        </pc:spChg>
        <pc:spChg chg="del">
          <ac:chgData name="Nußbaumer, Nadine" userId="7923350f-d9bb-43c7-aa84-0d2b9fa444e0" providerId="ADAL" clId="{0898CA5D-E351-4C4D-B77C-05A267125EF7}" dt="2025-09-03T08:06:14.252" v="202" actId="700"/>
          <ac:spMkLst>
            <pc:docMk/>
            <pc:sldMk cId="4059077057" sldId="280"/>
            <ac:spMk id="4" creationId="{05FDC3FB-9A6D-F434-A112-3C0F9F4E8323}"/>
          </ac:spMkLst>
        </pc:spChg>
        <pc:spChg chg="add del mod ord">
          <ac:chgData name="Nußbaumer, Nadine" userId="7923350f-d9bb-43c7-aa84-0d2b9fa444e0" providerId="ADAL" clId="{0898CA5D-E351-4C4D-B77C-05A267125EF7}" dt="2025-09-03T08:06:17.298" v="203" actId="478"/>
          <ac:spMkLst>
            <pc:docMk/>
            <pc:sldMk cId="4059077057" sldId="280"/>
            <ac:spMk id="5" creationId="{BC4B6E32-F8E0-D898-577D-6C140FC823F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BC50FF-56AB-4667-B1D9-2C5126BE28A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de-AT"/>
        </a:p>
      </dgm:t>
    </dgm:pt>
    <dgm:pt modelId="{79E835EC-F2E5-4E06-AD2D-CBA4950EB114}">
      <dgm:prSet phldrT="[Text]"/>
      <dgm:spPr/>
      <dgm:t>
        <a:bodyPr/>
        <a:lstStyle/>
        <a:p>
          <a:r>
            <a:rPr lang="de-AT" b="1"/>
            <a:t>Mögliche Prüfungsantritte</a:t>
          </a:r>
        </a:p>
      </dgm:t>
    </dgm:pt>
    <dgm:pt modelId="{97DFFDB2-AB7C-4EB3-97A5-9C3BD06F1D4A}" type="parTrans" cxnId="{0235BC39-FE55-418C-8990-E8278F623707}">
      <dgm:prSet/>
      <dgm:spPr/>
      <dgm:t>
        <a:bodyPr/>
        <a:lstStyle/>
        <a:p>
          <a:endParaRPr lang="de-AT"/>
        </a:p>
      </dgm:t>
    </dgm:pt>
    <dgm:pt modelId="{C6D17A04-48F4-4B81-BB0D-72EFEF4BD84A}" type="sibTrans" cxnId="{0235BC39-FE55-418C-8990-E8278F623707}">
      <dgm:prSet/>
      <dgm:spPr/>
      <dgm:t>
        <a:bodyPr/>
        <a:lstStyle/>
        <a:p>
          <a:endParaRPr lang="de-AT"/>
        </a:p>
      </dgm:t>
    </dgm:pt>
    <dgm:pt modelId="{2A075A13-42AC-401F-9AA1-4AED71B79EAA}">
      <dgm:prSet phldrT="[Text]" custT="1"/>
      <dgm:spPr>
        <a:solidFill>
          <a:srgbClr val="0C94B7"/>
        </a:solidFill>
      </dgm:spPr>
      <dgm:t>
        <a:bodyPr/>
        <a:lstStyle/>
        <a:p>
          <a:r>
            <a:rPr lang="de-AT" sz="1200"/>
            <a:t>STEOP: 4 Antritte</a:t>
          </a:r>
          <a:br>
            <a:rPr lang="de-AT" sz="1200"/>
          </a:br>
          <a:endParaRPr lang="de-AT" sz="1200"/>
        </a:p>
      </dgm:t>
    </dgm:pt>
    <dgm:pt modelId="{4CF6D55E-3D20-4CC5-A05C-2CA7F4C381E3}" type="parTrans" cxnId="{C8F8D1D7-CB62-4E38-9CB0-E3AEB423D53A}">
      <dgm:prSet/>
      <dgm:spPr/>
      <dgm:t>
        <a:bodyPr/>
        <a:lstStyle/>
        <a:p>
          <a:endParaRPr lang="de-AT"/>
        </a:p>
      </dgm:t>
    </dgm:pt>
    <dgm:pt modelId="{BBA48CCA-4E24-4B21-A3A1-E842F0C44C0F}" type="sibTrans" cxnId="{C8F8D1D7-CB62-4E38-9CB0-E3AEB423D53A}">
      <dgm:prSet/>
      <dgm:spPr/>
      <dgm:t>
        <a:bodyPr/>
        <a:lstStyle/>
        <a:p>
          <a:endParaRPr lang="de-AT"/>
        </a:p>
      </dgm:t>
    </dgm:pt>
    <dgm:pt modelId="{D78BAED7-6708-497E-8DE0-BF0EBC75AAE0}">
      <dgm:prSet phldrT="[Text]" custT="1"/>
      <dgm:spPr>
        <a:solidFill>
          <a:srgbClr val="0C94B7"/>
        </a:solidFill>
      </dgm:spPr>
      <dgm:t>
        <a:bodyPr/>
        <a:lstStyle/>
        <a:p>
          <a:r>
            <a:rPr lang="de-AT" sz="1200"/>
            <a:t>Alle weiteren Prüfungen: 5 Antritte</a:t>
          </a:r>
        </a:p>
      </dgm:t>
    </dgm:pt>
    <dgm:pt modelId="{0DDCED7A-6F7C-49E1-A77A-3DD33C99059D}" type="parTrans" cxnId="{19C7CAE3-546D-4CB9-AE98-8144BB4FA586}">
      <dgm:prSet/>
      <dgm:spPr/>
      <dgm:t>
        <a:bodyPr/>
        <a:lstStyle/>
        <a:p>
          <a:endParaRPr lang="de-AT"/>
        </a:p>
      </dgm:t>
    </dgm:pt>
    <dgm:pt modelId="{F702A7DF-51ED-45EA-89FE-BB580C543B64}" type="sibTrans" cxnId="{19C7CAE3-546D-4CB9-AE98-8144BB4FA586}">
      <dgm:prSet/>
      <dgm:spPr/>
      <dgm:t>
        <a:bodyPr/>
        <a:lstStyle/>
        <a:p>
          <a:endParaRPr lang="de-AT"/>
        </a:p>
      </dgm:t>
    </dgm:pt>
    <dgm:pt modelId="{05C4AE0B-D749-40CA-A59E-51A833F663C8}">
      <dgm:prSet phldrT="[Text]"/>
      <dgm:spPr/>
      <dgm:t>
        <a:bodyPr/>
        <a:lstStyle/>
        <a:p>
          <a:r>
            <a:rPr lang="de-AT" b="1"/>
            <a:t>Kommissionelle Prüfungen</a:t>
          </a:r>
        </a:p>
      </dgm:t>
    </dgm:pt>
    <dgm:pt modelId="{1E2928C2-6F25-4600-981E-A819D5DE2E5B}" type="parTrans" cxnId="{1660EED9-1BAB-4D57-AD45-0B2232E9D90D}">
      <dgm:prSet/>
      <dgm:spPr/>
      <dgm:t>
        <a:bodyPr/>
        <a:lstStyle/>
        <a:p>
          <a:endParaRPr lang="de-AT"/>
        </a:p>
      </dgm:t>
    </dgm:pt>
    <dgm:pt modelId="{CF8C9C97-6EC0-447D-B68C-A793FE3FEBEF}" type="sibTrans" cxnId="{1660EED9-1BAB-4D57-AD45-0B2232E9D90D}">
      <dgm:prSet/>
      <dgm:spPr/>
      <dgm:t>
        <a:bodyPr/>
        <a:lstStyle/>
        <a:p>
          <a:endParaRPr lang="de-AT"/>
        </a:p>
      </dgm:t>
    </dgm:pt>
    <dgm:pt modelId="{375D8D0A-B7AB-4464-96BE-C8E8634C7853}">
      <dgm:prSet phldrT="[Text]" custT="1"/>
      <dgm:spPr>
        <a:solidFill>
          <a:srgbClr val="0C94B7"/>
        </a:solidFill>
      </dgm:spPr>
      <dgm:t>
        <a:bodyPr/>
        <a:lstStyle/>
        <a:p>
          <a:r>
            <a:rPr lang="de-AT" sz="1200"/>
            <a:t>STEOP: 4. Antritt</a:t>
          </a:r>
          <a:br>
            <a:rPr lang="de-AT" sz="1200"/>
          </a:br>
          <a:endParaRPr lang="de-AT" sz="1200"/>
        </a:p>
      </dgm:t>
    </dgm:pt>
    <dgm:pt modelId="{E3627E5A-4A49-4FFF-BC6C-62045436B39B}" type="parTrans" cxnId="{C12517C2-2DA7-477B-8414-A38D30918802}">
      <dgm:prSet/>
      <dgm:spPr/>
      <dgm:t>
        <a:bodyPr/>
        <a:lstStyle/>
        <a:p>
          <a:endParaRPr lang="de-AT"/>
        </a:p>
      </dgm:t>
    </dgm:pt>
    <dgm:pt modelId="{A5210E1F-3540-4F92-B658-1507192901A8}" type="sibTrans" cxnId="{C12517C2-2DA7-477B-8414-A38D30918802}">
      <dgm:prSet/>
      <dgm:spPr/>
      <dgm:t>
        <a:bodyPr/>
        <a:lstStyle/>
        <a:p>
          <a:endParaRPr lang="de-AT"/>
        </a:p>
      </dgm:t>
    </dgm:pt>
    <dgm:pt modelId="{0FC26DE6-28F7-4902-A944-D759D11F18F2}">
      <dgm:prSet phldrT="[Text]" custT="1"/>
      <dgm:spPr>
        <a:solidFill>
          <a:srgbClr val="0C94B7"/>
        </a:solidFill>
      </dgm:spPr>
      <dgm:t>
        <a:bodyPr/>
        <a:lstStyle/>
        <a:p>
          <a:r>
            <a:rPr lang="de-AT" sz="1200"/>
            <a:t>Alle weiteren Prüfungen: 4. und 5. Antritt</a:t>
          </a:r>
          <a:br>
            <a:rPr lang="de-AT" sz="1200"/>
          </a:br>
          <a:endParaRPr lang="de-AT" sz="1200"/>
        </a:p>
      </dgm:t>
    </dgm:pt>
    <dgm:pt modelId="{1A09E11F-2294-4C59-8B41-EE3E28002CCE}" type="parTrans" cxnId="{1FA121F2-7460-41D8-9463-028562813636}">
      <dgm:prSet/>
      <dgm:spPr/>
      <dgm:t>
        <a:bodyPr/>
        <a:lstStyle/>
        <a:p>
          <a:endParaRPr lang="de-AT"/>
        </a:p>
      </dgm:t>
    </dgm:pt>
    <dgm:pt modelId="{645A6677-F43A-49B7-9271-1E3E05DE9B80}" type="sibTrans" cxnId="{1FA121F2-7460-41D8-9463-028562813636}">
      <dgm:prSet/>
      <dgm:spPr/>
      <dgm:t>
        <a:bodyPr/>
        <a:lstStyle/>
        <a:p>
          <a:endParaRPr lang="de-AT"/>
        </a:p>
      </dgm:t>
    </dgm:pt>
    <dgm:pt modelId="{234E22D4-2805-4677-8CD6-5A5683784504}">
      <dgm:prSet phldrT="[Text]"/>
      <dgm:spPr/>
      <dgm:t>
        <a:bodyPr/>
        <a:lstStyle/>
        <a:p>
          <a:r>
            <a:rPr lang="de-AT" b="1"/>
            <a:t>Schließung des Studiums</a:t>
          </a:r>
        </a:p>
      </dgm:t>
    </dgm:pt>
    <dgm:pt modelId="{CB793EDD-0857-497C-873A-EF14FC30968E}" type="parTrans" cxnId="{527B08BC-DDF4-40BC-A649-1EFA044AD062}">
      <dgm:prSet/>
      <dgm:spPr/>
      <dgm:t>
        <a:bodyPr/>
        <a:lstStyle/>
        <a:p>
          <a:endParaRPr lang="de-AT"/>
        </a:p>
      </dgm:t>
    </dgm:pt>
    <dgm:pt modelId="{5753E846-A798-45F3-80D4-7891521689D7}" type="sibTrans" cxnId="{527B08BC-DDF4-40BC-A649-1EFA044AD062}">
      <dgm:prSet/>
      <dgm:spPr/>
      <dgm:t>
        <a:bodyPr/>
        <a:lstStyle/>
        <a:p>
          <a:endParaRPr lang="de-AT"/>
        </a:p>
      </dgm:t>
    </dgm:pt>
    <dgm:pt modelId="{E6DFCC1F-BBE1-433B-9B54-2EF6259E1B21}">
      <dgm:prSet phldrT="[Text]" custT="1"/>
      <dgm:spPr>
        <a:solidFill>
          <a:srgbClr val="0C94B7"/>
        </a:solidFill>
      </dgm:spPr>
      <dgm:t>
        <a:bodyPr/>
        <a:lstStyle/>
        <a:p>
          <a:r>
            <a:rPr lang="de-AT" sz="1100"/>
            <a:t>Antrittszählung erfolgt   studienplanübergreifend</a:t>
          </a:r>
          <a:br>
            <a:rPr lang="de-AT" sz="1100"/>
          </a:br>
          <a:endParaRPr lang="de-AT" sz="1100"/>
        </a:p>
      </dgm:t>
    </dgm:pt>
    <dgm:pt modelId="{7DAA696B-FBB1-4B4C-A592-6CC26C16A821}" type="parTrans" cxnId="{042BC8A2-8551-4D51-A1DB-21125735304A}">
      <dgm:prSet/>
      <dgm:spPr/>
      <dgm:t>
        <a:bodyPr/>
        <a:lstStyle/>
        <a:p>
          <a:endParaRPr lang="de-AT"/>
        </a:p>
      </dgm:t>
    </dgm:pt>
    <dgm:pt modelId="{FBC7E366-E8FE-4B00-98A5-BF896B4CCDF7}" type="sibTrans" cxnId="{042BC8A2-8551-4D51-A1DB-21125735304A}">
      <dgm:prSet/>
      <dgm:spPr/>
      <dgm:t>
        <a:bodyPr/>
        <a:lstStyle/>
        <a:p>
          <a:endParaRPr lang="de-AT"/>
        </a:p>
      </dgm:t>
    </dgm:pt>
    <dgm:pt modelId="{98EE296F-A6E7-45FE-BB76-7B457CEF7304}">
      <dgm:prSet phldrT="[Text]" custT="1"/>
      <dgm:spPr>
        <a:solidFill>
          <a:srgbClr val="0C94B7"/>
        </a:solidFill>
      </dgm:spPr>
      <dgm:t>
        <a:bodyPr/>
        <a:lstStyle/>
        <a:p>
          <a:r>
            <a:rPr lang="de-AT" sz="1200"/>
            <a:t>Anmeldung und Abhaltung der Prüfung wie bei Antritten davor</a:t>
          </a:r>
        </a:p>
      </dgm:t>
    </dgm:pt>
    <dgm:pt modelId="{41D7C7BA-4336-4C2C-81A3-58CD6B4C7A40}" type="parTrans" cxnId="{848E619D-611F-4995-A463-6609DA1117AD}">
      <dgm:prSet/>
      <dgm:spPr/>
      <dgm:t>
        <a:bodyPr/>
        <a:lstStyle/>
        <a:p>
          <a:endParaRPr lang="de-AT"/>
        </a:p>
      </dgm:t>
    </dgm:pt>
    <dgm:pt modelId="{2FB8BD01-61DB-4E10-A358-92ED4964DAF7}" type="sibTrans" cxnId="{848E619D-611F-4995-A463-6609DA1117AD}">
      <dgm:prSet/>
      <dgm:spPr/>
      <dgm:t>
        <a:bodyPr/>
        <a:lstStyle/>
        <a:p>
          <a:endParaRPr lang="de-AT"/>
        </a:p>
      </dgm:t>
    </dgm:pt>
    <dgm:pt modelId="{5E9D1EC8-64E3-43AE-8277-ECD126CC020E}">
      <dgm:prSet phldrT="[Text]" custT="1"/>
      <dgm:spPr>
        <a:solidFill>
          <a:srgbClr val="0C94B7"/>
        </a:solidFill>
      </dgm:spPr>
      <dgm:t>
        <a:bodyPr/>
        <a:lstStyle/>
        <a:p>
          <a:r>
            <a:rPr lang="de-AT" sz="1200"/>
            <a:t>Kommission aus drei Prüfer* innen</a:t>
          </a:r>
          <a:br>
            <a:rPr lang="de-AT" sz="1200"/>
          </a:br>
          <a:endParaRPr lang="de-AT" sz="1200"/>
        </a:p>
      </dgm:t>
    </dgm:pt>
    <dgm:pt modelId="{80B86960-8593-4BA5-B934-44904D100C1A}" type="parTrans" cxnId="{3EF527FB-B01E-4A89-90A1-D5E94F213DE0}">
      <dgm:prSet/>
      <dgm:spPr/>
      <dgm:t>
        <a:bodyPr/>
        <a:lstStyle/>
        <a:p>
          <a:endParaRPr lang="de-DE"/>
        </a:p>
      </dgm:t>
    </dgm:pt>
    <dgm:pt modelId="{DBF36E3B-BAF3-4244-AA08-14A10525E391}" type="sibTrans" cxnId="{3EF527FB-B01E-4A89-90A1-D5E94F213DE0}">
      <dgm:prSet/>
      <dgm:spPr/>
      <dgm:t>
        <a:bodyPr/>
        <a:lstStyle/>
        <a:p>
          <a:endParaRPr lang="de-DE"/>
        </a:p>
      </dgm:t>
    </dgm:pt>
    <dgm:pt modelId="{553E761E-B0B0-45F3-A56C-4F3891B4D0F6}">
      <dgm:prSet phldrT="[Text]" custT="1"/>
      <dgm:spPr>
        <a:solidFill>
          <a:srgbClr val="0C94B7"/>
        </a:solidFill>
      </dgm:spPr>
      <dgm:t>
        <a:bodyPr/>
        <a:lstStyle/>
        <a:p>
          <a:endParaRPr lang="de-AT" sz="1200"/>
        </a:p>
      </dgm:t>
    </dgm:pt>
    <dgm:pt modelId="{48C3B6E5-4A83-4941-B5A1-31D9C134ADD1}" type="parTrans" cxnId="{DE94167B-5421-4CA2-BD3D-709EAC267631}">
      <dgm:prSet/>
      <dgm:spPr/>
      <dgm:t>
        <a:bodyPr/>
        <a:lstStyle/>
        <a:p>
          <a:endParaRPr lang="de-DE"/>
        </a:p>
      </dgm:t>
    </dgm:pt>
    <dgm:pt modelId="{05C04017-F4BB-4EA4-9387-0FEA0BEFABD7}" type="sibTrans" cxnId="{DE94167B-5421-4CA2-BD3D-709EAC267631}">
      <dgm:prSet/>
      <dgm:spPr/>
      <dgm:t>
        <a:bodyPr/>
        <a:lstStyle/>
        <a:p>
          <a:endParaRPr lang="de-DE"/>
        </a:p>
      </dgm:t>
    </dgm:pt>
    <dgm:pt modelId="{D1A0629F-A6F7-4C20-8D2A-FCAB425DE5F1}">
      <dgm:prSet phldrT="[Text]" custT="1"/>
      <dgm:spPr>
        <a:solidFill>
          <a:srgbClr val="0C94B7"/>
        </a:solidFill>
      </dgm:spPr>
      <dgm:t>
        <a:bodyPr/>
        <a:lstStyle/>
        <a:p>
          <a:r>
            <a:rPr lang="de-AT" sz="1100">
              <a:solidFill>
                <a:schemeClr val="bg1"/>
              </a:solidFill>
            </a:rPr>
            <a:t>Die Zulassung zum  Studium erlischt, wenn  die/der Studierende bei  einer </a:t>
          </a:r>
          <a:r>
            <a:rPr lang="de-AT" sz="1100" b="1">
              <a:solidFill>
                <a:schemeClr val="bg1"/>
              </a:solidFill>
            </a:rPr>
            <a:t>Prüfung </a:t>
          </a:r>
          <a:r>
            <a:rPr lang="de-AT" sz="1100">
              <a:solidFill>
                <a:schemeClr val="bg1"/>
              </a:solidFill>
            </a:rPr>
            <a:t>auch bei  der letzten Wiederholung </a:t>
          </a:r>
          <a:br>
            <a:rPr lang="de-AT" sz="1100">
              <a:solidFill>
                <a:schemeClr val="bg1"/>
              </a:solidFill>
            </a:rPr>
          </a:br>
          <a:r>
            <a:rPr lang="de-AT" sz="1100">
              <a:solidFill>
                <a:schemeClr val="bg1"/>
              </a:solidFill>
            </a:rPr>
            <a:t>negativ beurteilt wurde</a:t>
          </a:r>
          <a:endParaRPr lang="de-AT" sz="1100"/>
        </a:p>
      </dgm:t>
    </dgm:pt>
    <dgm:pt modelId="{8D8D11FF-1E21-4BAF-8A25-32D90243BCD0}" type="parTrans" cxnId="{EAADF361-5603-4D99-9C68-2EDF9BDAE543}">
      <dgm:prSet/>
      <dgm:spPr/>
      <dgm:t>
        <a:bodyPr/>
        <a:lstStyle/>
        <a:p>
          <a:endParaRPr lang="de-DE"/>
        </a:p>
      </dgm:t>
    </dgm:pt>
    <dgm:pt modelId="{57180583-98CE-47E1-99EC-DE2BB5764B37}" type="sibTrans" cxnId="{EAADF361-5603-4D99-9C68-2EDF9BDAE543}">
      <dgm:prSet/>
      <dgm:spPr/>
      <dgm:t>
        <a:bodyPr/>
        <a:lstStyle/>
        <a:p>
          <a:endParaRPr lang="de-DE"/>
        </a:p>
      </dgm:t>
    </dgm:pt>
    <dgm:pt modelId="{22587530-4C25-47AC-95F0-FA369885C078}">
      <dgm:prSet phldrT="[Text]" custT="1"/>
      <dgm:spPr>
        <a:solidFill>
          <a:srgbClr val="0C94B7"/>
        </a:solidFill>
      </dgm:spPr>
      <dgm:t>
        <a:bodyPr/>
        <a:lstStyle/>
        <a:p>
          <a:pPr>
            <a:buNone/>
          </a:pPr>
          <a:r>
            <a:rPr lang="de-AT" sz="1100">
              <a:sym typeface="Wingdings" panose="05000000000000000000" pitchFamily="2" charset="2"/>
            </a:rPr>
            <a:t>  Schließung aller Studien in denen diese Prüfung vorkommt</a:t>
          </a:r>
          <a:endParaRPr lang="de-AT" sz="1100"/>
        </a:p>
      </dgm:t>
    </dgm:pt>
    <dgm:pt modelId="{6EAE632D-FB58-408C-A107-E83DAB5626C3}" type="parTrans" cxnId="{6DADCB99-FEE7-4807-A8B0-AAB51B90F729}">
      <dgm:prSet/>
      <dgm:spPr/>
      <dgm:t>
        <a:bodyPr/>
        <a:lstStyle/>
        <a:p>
          <a:endParaRPr lang="de-AT"/>
        </a:p>
      </dgm:t>
    </dgm:pt>
    <dgm:pt modelId="{52A1F117-981A-49C5-9E57-D0B552ED9818}" type="sibTrans" cxnId="{6DADCB99-FEE7-4807-A8B0-AAB51B90F729}">
      <dgm:prSet/>
      <dgm:spPr/>
      <dgm:t>
        <a:bodyPr/>
        <a:lstStyle/>
        <a:p>
          <a:endParaRPr lang="de-AT"/>
        </a:p>
      </dgm:t>
    </dgm:pt>
    <dgm:pt modelId="{5357EFF8-7F02-4673-81D9-257A4F72F5BB}">
      <dgm:prSet phldrT="[Text]" custT="1"/>
      <dgm:spPr>
        <a:solidFill>
          <a:srgbClr val="0C94B7"/>
        </a:solidFill>
      </dgm:spPr>
      <dgm:t>
        <a:bodyPr/>
        <a:lstStyle/>
        <a:p>
          <a:endParaRPr lang="de-AT" sz="1100"/>
        </a:p>
      </dgm:t>
    </dgm:pt>
    <dgm:pt modelId="{FFFE91E3-BF1D-4B51-94EA-D374E3819058}" type="parTrans" cxnId="{A2E61906-C55B-4EF9-B692-A0AF005AE333}">
      <dgm:prSet/>
      <dgm:spPr/>
      <dgm:t>
        <a:bodyPr/>
        <a:lstStyle/>
        <a:p>
          <a:endParaRPr lang="de-AT"/>
        </a:p>
      </dgm:t>
    </dgm:pt>
    <dgm:pt modelId="{D54B7C16-98F2-4D4E-8AAD-C2D416EC1F0E}" type="sibTrans" cxnId="{A2E61906-C55B-4EF9-B692-A0AF005AE333}">
      <dgm:prSet/>
      <dgm:spPr/>
      <dgm:t>
        <a:bodyPr/>
        <a:lstStyle/>
        <a:p>
          <a:endParaRPr lang="de-AT"/>
        </a:p>
      </dgm:t>
    </dgm:pt>
    <dgm:pt modelId="{E32E4356-D6E7-49DD-B4A1-8ABB42934781}" type="pres">
      <dgm:prSet presAssocID="{E2BC50FF-56AB-4667-B1D9-2C5126BE28AB}" presName="linearFlow" presStyleCnt="0">
        <dgm:presLayoutVars>
          <dgm:dir/>
          <dgm:animLvl val="lvl"/>
          <dgm:resizeHandles/>
        </dgm:presLayoutVars>
      </dgm:prSet>
      <dgm:spPr/>
    </dgm:pt>
    <dgm:pt modelId="{993F5FF6-D9D0-4A68-B1E2-90BBEFD04F90}" type="pres">
      <dgm:prSet presAssocID="{79E835EC-F2E5-4E06-AD2D-CBA4950EB114}" presName="compositeNode" presStyleCnt="0">
        <dgm:presLayoutVars>
          <dgm:bulletEnabled val="1"/>
        </dgm:presLayoutVars>
      </dgm:prSet>
      <dgm:spPr/>
    </dgm:pt>
    <dgm:pt modelId="{F3B9E85B-0A41-4796-B88B-958A06A93181}" type="pres">
      <dgm:prSet presAssocID="{79E835EC-F2E5-4E06-AD2D-CBA4950EB114}"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leistift"/>
        </a:ext>
      </dgm:extLst>
    </dgm:pt>
    <dgm:pt modelId="{6762074A-B399-44F3-9DB2-66C025808BC4}" type="pres">
      <dgm:prSet presAssocID="{79E835EC-F2E5-4E06-AD2D-CBA4950EB114}" presName="childNode" presStyleLbl="node1" presStyleIdx="0" presStyleCnt="3">
        <dgm:presLayoutVars>
          <dgm:bulletEnabled val="1"/>
        </dgm:presLayoutVars>
      </dgm:prSet>
      <dgm:spPr/>
    </dgm:pt>
    <dgm:pt modelId="{40A35AA5-A8A0-410E-AF95-47C09F4C692A}" type="pres">
      <dgm:prSet presAssocID="{79E835EC-F2E5-4E06-AD2D-CBA4950EB114}" presName="parentNode" presStyleLbl="revTx" presStyleIdx="0" presStyleCnt="3">
        <dgm:presLayoutVars>
          <dgm:chMax val="0"/>
          <dgm:bulletEnabled val="1"/>
        </dgm:presLayoutVars>
      </dgm:prSet>
      <dgm:spPr/>
    </dgm:pt>
    <dgm:pt modelId="{FEEA5050-1632-4AF9-8336-BBDD51181F57}" type="pres">
      <dgm:prSet presAssocID="{C6D17A04-48F4-4B81-BB0D-72EFEF4BD84A}" presName="sibTrans" presStyleCnt="0"/>
      <dgm:spPr/>
    </dgm:pt>
    <dgm:pt modelId="{A1C7C116-DDA7-403F-A8C5-AF035AB0621B}" type="pres">
      <dgm:prSet presAssocID="{05C4AE0B-D749-40CA-A59E-51A833F663C8}" presName="compositeNode" presStyleCnt="0">
        <dgm:presLayoutVars>
          <dgm:bulletEnabled val="1"/>
        </dgm:presLayoutVars>
      </dgm:prSet>
      <dgm:spPr/>
    </dgm:pt>
    <dgm:pt modelId="{643ADAD5-82F0-48D4-AD4E-96FC4B92D0F0}" type="pres">
      <dgm:prSet presAssocID="{05C4AE0B-D749-40CA-A59E-51A833F663C8}"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bschlusshut"/>
        </a:ext>
      </dgm:extLst>
    </dgm:pt>
    <dgm:pt modelId="{45224704-37DC-405B-BB45-6D736BE03B9A}" type="pres">
      <dgm:prSet presAssocID="{05C4AE0B-D749-40CA-A59E-51A833F663C8}" presName="childNode" presStyleLbl="node1" presStyleIdx="1" presStyleCnt="3">
        <dgm:presLayoutVars>
          <dgm:bulletEnabled val="1"/>
        </dgm:presLayoutVars>
      </dgm:prSet>
      <dgm:spPr/>
    </dgm:pt>
    <dgm:pt modelId="{A5D1504D-5246-43B7-B645-C8932D060B0C}" type="pres">
      <dgm:prSet presAssocID="{05C4AE0B-D749-40CA-A59E-51A833F663C8}" presName="parentNode" presStyleLbl="revTx" presStyleIdx="1" presStyleCnt="3">
        <dgm:presLayoutVars>
          <dgm:chMax val="0"/>
          <dgm:bulletEnabled val="1"/>
        </dgm:presLayoutVars>
      </dgm:prSet>
      <dgm:spPr/>
    </dgm:pt>
    <dgm:pt modelId="{F5257A7F-3777-4B8A-9EAC-8E2425018BE4}" type="pres">
      <dgm:prSet presAssocID="{CF8C9C97-6EC0-447D-B68C-A793FE3FEBEF}" presName="sibTrans" presStyleCnt="0"/>
      <dgm:spPr/>
    </dgm:pt>
    <dgm:pt modelId="{ACF66010-D2C3-49ED-A221-E5915B37799E}" type="pres">
      <dgm:prSet presAssocID="{234E22D4-2805-4677-8CD6-5A5683784504}" presName="compositeNode" presStyleCnt="0">
        <dgm:presLayoutVars>
          <dgm:bulletEnabled val="1"/>
        </dgm:presLayoutVars>
      </dgm:prSet>
      <dgm:spPr/>
    </dgm:pt>
    <dgm:pt modelId="{760A8331-9277-4837-BF13-79ABCBA28F69}" type="pres">
      <dgm:prSet presAssocID="{234E22D4-2805-4677-8CD6-5A5683784504}" presName="image" presStyleLbl="fgImgPlace1" presStyleIdx="2" presStyleCnt="3" custLinFactNeighborX="908" custLinFactNeighborY="1725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chließen"/>
        </a:ext>
      </dgm:extLst>
    </dgm:pt>
    <dgm:pt modelId="{FF4C3085-108B-4AD6-BE18-8A3FDC90424D}" type="pres">
      <dgm:prSet presAssocID="{234E22D4-2805-4677-8CD6-5A5683784504}" presName="childNode" presStyleLbl="node1" presStyleIdx="2" presStyleCnt="3">
        <dgm:presLayoutVars>
          <dgm:bulletEnabled val="1"/>
        </dgm:presLayoutVars>
      </dgm:prSet>
      <dgm:spPr/>
    </dgm:pt>
    <dgm:pt modelId="{19F132BC-B0D4-4742-8C6D-F69A9CD7E5F1}" type="pres">
      <dgm:prSet presAssocID="{234E22D4-2805-4677-8CD6-5A5683784504}" presName="parentNode" presStyleLbl="revTx" presStyleIdx="2" presStyleCnt="3">
        <dgm:presLayoutVars>
          <dgm:chMax val="0"/>
          <dgm:bulletEnabled val="1"/>
        </dgm:presLayoutVars>
      </dgm:prSet>
      <dgm:spPr/>
    </dgm:pt>
  </dgm:ptLst>
  <dgm:cxnLst>
    <dgm:cxn modelId="{A2E61906-C55B-4EF9-B692-A0AF005AE333}" srcId="{234E22D4-2805-4677-8CD6-5A5683784504}" destId="{5357EFF8-7F02-4673-81D9-257A4F72F5BB}" srcOrd="2" destOrd="0" parTransId="{FFFE91E3-BF1D-4B51-94EA-D374E3819058}" sibTransId="{D54B7C16-98F2-4D4E-8AAD-C2D416EC1F0E}"/>
    <dgm:cxn modelId="{1B583A0C-4F9F-4DA4-8BC2-D20C5E26C3E8}" type="presOf" srcId="{5E9D1EC8-64E3-43AE-8277-ECD126CC020E}" destId="{45224704-37DC-405B-BB45-6D736BE03B9A}" srcOrd="0" destOrd="4" presId="urn:microsoft.com/office/officeart/2005/8/layout/hList2"/>
    <dgm:cxn modelId="{4ADA2812-3E08-44A1-898F-131AABE64503}" type="presOf" srcId="{98EE296F-A6E7-45FE-BB76-7B457CEF7304}" destId="{45224704-37DC-405B-BB45-6D736BE03B9A}" srcOrd="0" destOrd="2" presId="urn:microsoft.com/office/officeart/2005/8/layout/hList2"/>
    <dgm:cxn modelId="{CF344F12-0B02-4D87-BF16-1E3FBA974EB2}" type="presOf" srcId="{553E761E-B0B0-45F3-A56C-4F3891B4D0F6}" destId="{45224704-37DC-405B-BB45-6D736BE03B9A}" srcOrd="0" destOrd="3" presId="urn:microsoft.com/office/officeart/2005/8/layout/hList2"/>
    <dgm:cxn modelId="{5A42ED37-0178-429B-91FA-1F373C3ECAE1}" type="presOf" srcId="{375D8D0A-B7AB-4464-96BE-C8E8634C7853}" destId="{45224704-37DC-405B-BB45-6D736BE03B9A}" srcOrd="0" destOrd="0" presId="urn:microsoft.com/office/officeart/2005/8/layout/hList2"/>
    <dgm:cxn modelId="{0235BC39-FE55-418C-8990-E8278F623707}" srcId="{E2BC50FF-56AB-4667-B1D9-2C5126BE28AB}" destId="{79E835EC-F2E5-4E06-AD2D-CBA4950EB114}" srcOrd="0" destOrd="0" parTransId="{97DFFDB2-AB7C-4EB3-97A5-9C3BD06F1D4A}" sibTransId="{C6D17A04-48F4-4B81-BB0D-72EFEF4BD84A}"/>
    <dgm:cxn modelId="{EAADF361-5603-4D99-9C68-2EDF9BDAE543}" srcId="{234E22D4-2805-4677-8CD6-5A5683784504}" destId="{D1A0629F-A6F7-4C20-8D2A-FCAB425DE5F1}" srcOrd="1" destOrd="0" parTransId="{8D8D11FF-1E21-4BAF-8A25-32D90243BCD0}" sibTransId="{57180583-98CE-47E1-99EC-DE2BB5764B37}"/>
    <dgm:cxn modelId="{B2BC1B46-94D3-4A68-9620-642F3A1C2671}" type="presOf" srcId="{22587530-4C25-47AC-95F0-FA369885C078}" destId="{FF4C3085-108B-4AD6-BE18-8A3FDC90424D}" srcOrd="0" destOrd="3" presId="urn:microsoft.com/office/officeart/2005/8/layout/hList2"/>
    <dgm:cxn modelId="{CAE3C846-7F48-4572-88A0-344BEF19DF71}" type="presOf" srcId="{2A075A13-42AC-401F-9AA1-4AED71B79EAA}" destId="{6762074A-B399-44F3-9DB2-66C025808BC4}" srcOrd="0" destOrd="0" presId="urn:microsoft.com/office/officeart/2005/8/layout/hList2"/>
    <dgm:cxn modelId="{D92C1455-7C7D-4011-982A-18AA59480D73}" type="presOf" srcId="{D1A0629F-A6F7-4C20-8D2A-FCAB425DE5F1}" destId="{FF4C3085-108B-4AD6-BE18-8A3FDC90424D}" srcOrd="0" destOrd="1" presId="urn:microsoft.com/office/officeart/2005/8/layout/hList2"/>
    <dgm:cxn modelId="{DE94167B-5421-4CA2-BD3D-709EAC267631}" srcId="{05C4AE0B-D749-40CA-A59E-51A833F663C8}" destId="{553E761E-B0B0-45F3-A56C-4F3891B4D0F6}" srcOrd="3" destOrd="0" parTransId="{48C3B6E5-4A83-4941-B5A1-31D9C134ADD1}" sibTransId="{05C04017-F4BB-4EA4-9387-0FEA0BEFABD7}"/>
    <dgm:cxn modelId="{0749B182-0D96-4B2C-98E1-65D6567E9CA9}" type="presOf" srcId="{234E22D4-2805-4677-8CD6-5A5683784504}" destId="{19F132BC-B0D4-4742-8C6D-F69A9CD7E5F1}" srcOrd="0" destOrd="0" presId="urn:microsoft.com/office/officeart/2005/8/layout/hList2"/>
    <dgm:cxn modelId="{D8E6728D-F688-4D30-8CCE-CF3B4A5F1EAC}" type="presOf" srcId="{5357EFF8-7F02-4673-81D9-257A4F72F5BB}" destId="{FF4C3085-108B-4AD6-BE18-8A3FDC90424D}" srcOrd="0" destOrd="2" presId="urn:microsoft.com/office/officeart/2005/8/layout/hList2"/>
    <dgm:cxn modelId="{6DADCB99-FEE7-4807-A8B0-AAB51B90F729}" srcId="{234E22D4-2805-4677-8CD6-5A5683784504}" destId="{22587530-4C25-47AC-95F0-FA369885C078}" srcOrd="3" destOrd="0" parTransId="{6EAE632D-FB58-408C-A107-E83DAB5626C3}" sibTransId="{52A1F117-981A-49C5-9E57-D0B552ED9818}"/>
    <dgm:cxn modelId="{848E619D-611F-4995-A463-6609DA1117AD}" srcId="{05C4AE0B-D749-40CA-A59E-51A833F663C8}" destId="{98EE296F-A6E7-45FE-BB76-7B457CEF7304}" srcOrd="2" destOrd="0" parTransId="{41D7C7BA-4336-4C2C-81A3-58CD6B4C7A40}" sibTransId="{2FB8BD01-61DB-4E10-A358-92ED4964DAF7}"/>
    <dgm:cxn modelId="{8A16C8A2-73E1-4B06-867A-81CAA15E52EC}" type="presOf" srcId="{E2BC50FF-56AB-4667-B1D9-2C5126BE28AB}" destId="{E32E4356-D6E7-49DD-B4A1-8ABB42934781}" srcOrd="0" destOrd="0" presId="urn:microsoft.com/office/officeart/2005/8/layout/hList2"/>
    <dgm:cxn modelId="{042BC8A2-8551-4D51-A1DB-21125735304A}" srcId="{234E22D4-2805-4677-8CD6-5A5683784504}" destId="{E6DFCC1F-BBE1-433B-9B54-2EF6259E1B21}" srcOrd="0" destOrd="0" parTransId="{7DAA696B-FBB1-4B4C-A592-6CC26C16A821}" sibTransId="{FBC7E366-E8FE-4B00-98A5-BF896B4CCDF7}"/>
    <dgm:cxn modelId="{527B08BC-DDF4-40BC-A649-1EFA044AD062}" srcId="{E2BC50FF-56AB-4667-B1D9-2C5126BE28AB}" destId="{234E22D4-2805-4677-8CD6-5A5683784504}" srcOrd="2" destOrd="0" parTransId="{CB793EDD-0857-497C-873A-EF14FC30968E}" sibTransId="{5753E846-A798-45F3-80D4-7891521689D7}"/>
    <dgm:cxn modelId="{DF326FC0-EC19-4D32-85E0-1D75887DABE9}" type="presOf" srcId="{05C4AE0B-D749-40CA-A59E-51A833F663C8}" destId="{A5D1504D-5246-43B7-B645-C8932D060B0C}" srcOrd="0" destOrd="0" presId="urn:microsoft.com/office/officeart/2005/8/layout/hList2"/>
    <dgm:cxn modelId="{C12517C2-2DA7-477B-8414-A38D30918802}" srcId="{05C4AE0B-D749-40CA-A59E-51A833F663C8}" destId="{375D8D0A-B7AB-4464-96BE-C8E8634C7853}" srcOrd="0" destOrd="0" parTransId="{E3627E5A-4A49-4FFF-BC6C-62045436B39B}" sibTransId="{A5210E1F-3540-4F92-B658-1507192901A8}"/>
    <dgm:cxn modelId="{5C9A38D0-402D-4D13-9B67-B2B2A6E0695E}" type="presOf" srcId="{E6DFCC1F-BBE1-433B-9B54-2EF6259E1B21}" destId="{FF4C3085-108B-4AD6-BE18-8A3FDC90424D}" srcOrd="0" destOrd="0" presId="urn:microsoft.com/office/officeart/2005/8/layout/hList2"/>
    <dgm:cxn modelId="{C8F8D1D7-CB62-4E38-9CB0-E3AEB423D53A}" srcId="{79E835EC-F2E5-4E06-AD2D-CBA4950EB114}" destId="{2A075A13-42AC-401F-9AA1-4AED71B79EAA}" srcOrd="0" destOrd="0" parTransId="{4CF6D55E-3D20-4CC5-A05C-2CA7F4C381E3}" sibTransId="{BBA48CCA-4E24-4B21-A3A1-E842F0C44C0F}"/>
    <dgm:cxn modelId="{1660EED9-1BAB-4D57-AD45-0B2232E9D90D}" srcId="{E2BC50FF-56AB-4667-B1D9-2C5126BE28AB}" destId="{05C4AE0B-D749-40CA-A59E-51A833F663C8}" srcOrd="1" destOrd="0" parTransId="{1E2928C2-6F25-4600-981E-A819D5DE2E5B}" sibTransId="{CF8C9C97-6EC0-447D-B68C-A793FE3FEBEF}"/>
    <dgm:cxn modelId="{F247B0DB-78E5-4274-8DA6-D450B9E8A229}" type="presOf" srcId="{D78BAED7-6708-497E-8DE0-BF0EBC75AAE0}" destId="{6762074A-B399-44F3-9DB2-66C025808BC4}" srcOrd="0" destOrd="1" presId="urn:microsoft.com/office/officeart/2005/8/layout/hList2"/>
    <dgm:cxn modelId="{19C7CAE3-546D-4CB9-AE98-8144BB4FA586}" srcId="{79E835EC-F2E5-4E06-AD2D-CBA4950EB114}" destId="{D78BAED7-6708-497E-8DE0-BF0EBC75AAE0}" srcOrd="1" destOrd="0" parTransId="{0DDCED7A-6F7C-49E1-A77A-3DD33C99059D}" sibTransId="{F702A7DF-51ED-45EA-89FE-BB580C543B64}"/>
    <dgm:cxn modelId="{6B1DF8E6-7E43-42A4-8FC0-E1B9CFB8ACF8}" type="presOf" srcId="{0FC26DE6-28F7-4902-A944-D759D11F18F2}" destId="{45224704-37DC-405B-BB45-6D736BE03B9A}" srcOrd="0" destOrd="1" presId="urn:microsoft.com/office/officeart/2005/8/layout/hList2"/>
    <dgm:cxn modelId="{24B051EA-7593-4EE5-970E-CC3DB193188E}" type="presOf" srcId="{79E835EC-F2E5-4E06-AD2D-CBA4950EB114}" destId="{40A35AA5-A8A0-410E-AF95-47C09F4C692A}" srcOrd="0" destOrd="0" presId="urn:microsoft.com/office/officeart/2005/8/layout/hList2"/>
    <dgm:cxn modelId="{1FA121F2-7460-41D8-9463-028562813636}" srcId="{05C4AE0B-D749-40CA-A59E-51A833F663C8}" destId="{0FC26DE6-28F7-4902-A944-D759D11F18F2}" srcOrd="1" destOrd="0" parTransId="{1A09E11F-2294-4C59-8B41-EE3E28002CCE}" sibTransId="{645A6677-F43A-49B7-9271-1E3E05DE9B80}"/>
    <dgm:cxn modelId="{3EF527FB-B01E-4A89-90A1-D5E94F213DE0}" srcId="{05C4AE0B-D749-40CA-A59E-51A833F663C8}" destId="{5E9D1EC8-64E3-43AE-8277-ECD126CC020E}" srcOrd="4" destOrd="0" parTransId="{80B86960-8593-4BA5-B934-44904D100C1A}" sibTransId="{DBF36E3B-BAF3-4244-AA08-14A10525E391}"/>
    <dgm:cxn modelId="{1566A6F4-4765-487B-972F-D2B3D5A94301}" type="presParOf" srcId="{E32E4356-D6E7-49DD-B4A1-8ABB42934781}" destId="{993F5FF6-D9D0-4A68-B1E2-90BBEFD04F90}" srcOrd="0" destOrd="0" presId="urn:microsoft.com/office/officeart/2005/8/layout/hList2"/>
    <dgm:cxn modelId="{76A7E5A9-645D-465A-9C2E-1220BFA2BD6E}" type="presParOf" srcId="{993F5FF6-D9D0-4A68-B1E2-90BBEFD04F90}" destId="{F3B9E85B-0A41-4796-B88B-958A06A93181}" srcOrd="0" destOrd="0" presId="urn:microsoft.com/office/officeart/2005/8/layout/hList2"/>
    <dgm:cxn modelId="{9DD49CDD-18A6-4CE5-ADE1-958F0400BC68}" type="presParOf" srcId="{993F5FF6-D9D0-4A68-B1E2-90BBEFD04F90}" destId="{6762074A-B399-44F3-9DB2-66C025808BC4}" srcOrd="1" destOrd="0" presId="urn:microsoft.com/office/officeart/2005/8/layout/hList2"/>
    <dgm:cxn modelId="{C68FBE64-FCD2-4B9B-9D6E-3DA441E616A1}" type="presParOf" srcId="{993F5FF6-D9D0-4A68-B1E2-90BBEFD04F90}" destId="{40A35AA5-A8A0-410E-AF95-47C09F4C692A}" srcOrd="2" destOrd="0" presId="urn:microsoft.com/office/officeart/2005/8/layout/hList2"/>
    <dgm:cxn modelId="{F443FDC8-708C-4C27-9C32-FE73B863B4C8}" type="presParOf" srcId="{E32E4356-D6E7-49DD-B4A1-8ABB42934781}" destId="{FEEA5050-1632-4AF9-8336-BBDD51181F57}" srcOrd="1" destOrd="0" presId="urn:microsoft.com/office/officeart/2005/8/layout/hList2"/>
    <dgm:cxn modelId="{B7BE161A-A57E-4100-A5BA-0BF5DD52E49E}" type="presParOf" srcId="{E32E4356-D6E7-49DD-B4A1-8ABB42934781}" destId="{A1C7C116-DDA7-403F-A8C5-AF035AB0621B}" srcOrd="2" destOrd="0" presId="urn:microsoft.com/office/officeart/2005/8/layout/hList2"/>
    <dgm:cxn modelId="{A7C0A10D-208A-4955-9308-3D4F24A0A529}" type="presParOf" srcId="{A1C7C116-DDA7-403F-A8C5-AF035AB0621B}" destId="{643ADAD5-82F0-48D4-AD4E-96FC4B92D0F0}" srcOrd="0" destOrd="0" presId="urn:microsoft.com/office/officeart/2005/8/layout/hList2"/>
    <dgm:cxn modelId="{0083B026-062C-4803-8273-F24B46E5307A}" type="presParOf" srcId="{A1C7C116-DDA7-403F-A8C5-AF035AB0621B}" destId="{45224704-37DC-405B-BB45-6D736BE03B9A}" srcOrd="1" destOrd="0" presId="urn:microsoft.com/office/officeart/2005/8/layout/hList2"/>
    <dgm:cxn modelId="{5F8CA23A-BFC5-4419-B00B-8FB8FB3F70AE}" type="presParOf" srcId="{A1C7C116-DDA7-403F-A8C5-AF035AB0621B}" destId="{A5D1504D-5246-43B7-B645-C8932D060B0C}" srcOrd="2" destOrd="0" presId="urn:microsoft.com/office/officeart/2005/8/layout/hList2"/>
    <dgm:cxn modelId="{A7D08EF7-2A56-4A1A-B5E5-C805744DFBA3}" type="presParOf" srcId="{E32E4356-D6E7-49DD-B4A1-8ABB42934781}" destId="{F5257A7F-3777-4B8A-9EAC-8E2425018BE4}" srcOrd="3" destOrd="0" presId="urn:microsoft.com/office/officeart/2005/8/layout/hList2"/>
    <dgm:cxn modelId="{97E480E0-E034-4859-B048-6C13EB234080}" type="presParOf" srcId="{E32E4356-D6E7-49DD-B4A1-8ABB42934781}" destId="{ACF66010-D2C3-49ED-A221-E5915B37799E}" srcOrd="4" destOrd="0" presId="urn:microsoft.com/office/officeart/2005/8/layout/hList2"/>
    <dgm:cxn modelId="{AAEB5DEF-9F90-48D0-92D3-82EBB00B7C27}" type="presParOf" srcId="{ACF66010-D2C3-49ED-A221-E5915B37799E}" destId="{760A8331-9277-4837-BF13-79ABCBA28F69}" srcOrd="0" destOrd="0" presId="urn:microsoft.com/office/officeart/2005/8/layout/hList2"/>
    <dgm:cxn modelId="{ED01B017-DD96-4CA3-ADE7-BC9AFB08A3F8}" type="presParOf" srcId="{ACF66010-D2C3-49ED-A221-E5915B37799E}" destId="{FF4C3085-108B-4AD6-BE18-8A3FDC90424D}" srcOrd="1" destOrd="0" presId="urn:microsoft.com/office/officeart/2005/8/layout/hList2"/>
    <dgm:cxn modelId="{D39F923F-0B6F-4A5B-A305-F5C8DFB19766}" type="presParOf" srcId="{ACF66010-D2C3-49ED-A221-E5915B37799E}" destId="{19F132BC-B0D4-4742-8C6D-F69A9CD7E5F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87058-3E63-49B1-8A6F-CA71EA49D075}"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de-AT"/>
        </a:p>
      </dgm:t>
    </dgm:pt>
    <dgm:pt modelId="{28577EB1-4A93-4695-A492-E8BFA5640065}">
      <dgm:prSet phldrT="[Text]"/>
      <dgm:spPr/>
      <dgm:t>
        <a:bodyPr/>
        <a:lstStyle/>
        <a:p>
          <a:r>
            <a:rPr lang="de-AT"/>
            <a:t> </a:t>
          </a:r>
        </a:p>
      </dgm:t>
    </dgm:pt>
    <dgm:pt modelId="{C06DAF89-C95F-4210-9429-A77A19F3D44C}" type="parTrans" cxnId="{5147D069-BED4-4689-9A3C-80D17B8139E7}">
      <dgm:prSet/>
      <dgm:spPr/>
      <dgm:t>
        <a:bodyPr/>
        <a:lstStyle/>
        <a:p>
          <a:endParaRPr lang="de-AT"/>
        </a:p>
      </dgm:t>
    </dgm:pt>
    <dgm:pt modelId="{8FC9CBEB-0954-49AC-8ED4-0CED548E5EFE}" type="sibTrans" cxnId="{5147D069-BED4-4689-9A3C-80D17B8139E7}">
      <dgm:prSet/>
      <dgm:spPr/>
      <dgm:t>
        <a:bodyPr/>
        <a:lstStyle/>
        <a:p>
          <a:endParaRPr lang="de-AT"/>
        </a:p>
      </dgm:t>
    </dgm:pt>
    <dgm:pt modelId="{B1286DDA-39C4-4148-A415-976459C9D0D5}">
      <dgm:prSet phldrT="[Text]"/>
      <dgm:spPr/>
      <dgm:t>
        <a:bodyPr/>
        <a:lstStyle/>
        <a:p>
          <a:pPr>
            <a:buNone/>
          </a:pPr>
          <a:r>
            <a:rPr lang="de-AT"/>
            <a:t>Positiv absolvierte Prüfungen können </a:t>
          </a:r>
          <a:r>
            <a:rPr lang="de-AT" b="1"/>
            <a:t>1 mal innerhalb von 12 </a:t>
          </a:r>
          <a:r>
            <a:rPr lang="de-AT"/>
            <a:t>Monaten wiederholt werden</a:t>
          </a:r>
        </a:p>
      </dgm:t>
    </dgm:pt>
    <dgm:pt modelId="{1D371942-073D-4484-97A9-EDA1E6694706}" type="sibTrans" cxnId="{D7924AD2-3FE2-408C-A7A7-1B9156B67C1A}">
      <dgm:prSet/>
      <dgm:spPr/>
      <dgm:t>
        <a:bodyPr/>
        <a:lstStyle/>
        <a:p>
          <a:endParaRPr lang="de-AT"/>
        </a:p>
      </dgm:t>
    </dgm:pt>
    <dgm:pt modelId="{C38A9F99-DC5C-4125-86ED-5F3BBAF711DC}" type="parTrans" cxnId="{D7924AD2-3FE2-408C-A7A7-1B9156B67C1A}">
      <dgm:prSet/>
      <dgm:spPr/>
      <dgm:t>
        <a:bodyPr/>
        <a:lstStyle/>
        <a:p>
          <a:endParaRPr lang="de-AT"/>
        </a:p>
      </dgm:t>
    </dgm:pt>
    <dgm:pt modelId="{178D6101-A7B2-40BD-9171-692E82619CD7}">
      <dgm:prSet/>
      <dgm:spPr>
        <a:solidFill>
          <a:srgbClr val="0C94B7"/>
        </a:solidFill>
      </dgm:spPr>
      <dgm:t>
        <a:bodyPr lIns="1044000"/>
        <a:lstStyle/>
        <a:p>
          <a:r>
            <a:rPr lang="de-AT"/>
            <a:t>Freischalten zur Prüfungswiederholung </a:t>
          </a:r>
          <a:r>
            <a:rPr lang="de-AT" b="1"/>
            <a:t>per Mail an Prüfungsorganisation</a:t>
          </a:r>
        </a:p>
        <a:p>
          <a:r>
            <a:rPr lang="de-AT" b="1"/>
            <a:t>	ihr meldet euch während der 	Anmeldefrist selbst an</a:t>
          </a:r>
          <a:endParaRPr lang="de-AT"/>
        </a:p>
      </dgm:t>
    </dgm:pt>
    <dgm:pt modelId="{72FCE3CB-1A39-4F97-BB28-5F1BD952C194}" type="parTrans" cxnId="{8F5EF446-5A7C-4D4E-895F-3FDF3B583E6A}">
      <dgm:prSet/>
      <dgm:spPr/>
      <dgm:t>
        <a:bodyPr/>
        <a:lstStyle/>
        <a:p>
          <a:endParaRPr lang="de-AT"/>
        </a:p>
      </dgm:t>
    </dgm:pt>
    <dgm:pt modelId="{B00C9A83-D4D8-49D4-AC30-05336DC16775}" type="sibTrans" cxnId="{8F5EF446-5A7C-4D4E-895F-3FDF3B583E6A}">
      <dgm:prSet/>
      <dgm:spPr/>
      <dgm:t>
        <a:bodyPr/>
        <a:lstStyle/>
        <a:p>
          <a:endParaRPr lang="de-AT"/>
        </a:p>
      </dgm:t>
    </dgm:pt>
    <dgm:pt modelId="{4BBF8E1E-44C2-4ECB-82FE-F2E931D98F20}">
      <dgm:prSet phldrT="[Text]"/>
      <dgm:spPr/>
      <dgm:t>
        <a:bodyPr/>
        <a:lstStyle/>
        <a:p>
          <a:pPr>
            <a:buNone/>
          </a:pPr>
          <a:r>
            <a:rPr lang="de-AT"/>
            <a:t>Durch nochmaligen Antritt wird erster Antritt nichtig </a:t>
          </a:r>
          <a:br>
            <a:rPr lang="de-AT"/>
          </a:br>
          <a:r>
            <a:rPr lang="de-AT"/>
            <a:t>       </a:t>
          </a:r>
          <a:br>
            <a:rPr lang="de-AT"/>
          </a:br>
          <a:r>
            <a:rPr lang="de-AT"/>
            <a:t>	</a:t>
          </a:r>
          <a:r>
            <a:rPr lang="de-AT">
              <a:sym typeface="Wingdings" panose="05000000000000000000" pitchFamily="2" charset="2"/>
            </a:rPr>
            <a:t> </a:t>
          </a:r>
          <a:r>
            <a:rPr lang="de-AT" b="1">
              <a:sym typeface="Wingdings" panose="05000000000000000000" pitchFamily="2" charset="2"/>
            </a:rPr>
            <a:t>Verschlechterung möglich</a:t>
          </a:r>
          <a:endParaRPr lang="de-AT" b="1"/>
        </a:p>
      </dgm:t>
    </dgm:pt>
    <dgm:pt modelId="{628F3F6D-1422-447D-82D5-EA952B8C6309}" type="sibTrans" cxnId="{DD7EF186-BBB2-4E65-93CC-173777DB805B}">
      <dgm:prSet/>
      <dgm:spPr/>
      <dgm:t>
        <a:bodyPr/>
        <a:lstStyle/>
        <a:p>
          <a:endParaRPr lang="de-AT"/>
        </a:p>
      </dgm:t>
    </dgm:pt>
    <dgm:pt modelId="{65C1A61A-C9C9-4B96-9682-82659C5F7AB6}" type="parTrans" cxnId="{DD7EF186-BBB2-4E65-93CC-173777DB805B}">
      <dgm:prSet/>
      <dgm:spPr/>
      <dgm:t>
        <a:bodyPr/>
        <a:lstStyle/>
        <a:p>
          <a:endParaRPr lang="de-AT"/>
        </a:p>
      </dgm:t>
    </dgm:pt>
    <dgm:pt modelId="{3679D1E5-5474-400A-84D5-E9172029E0AC}" type="pres">
      <dgm:prSet presAssocID="{8D387058-3E63-49B1-8A6F-CA71EA49D075}" presName="outerComposite" presStyleCnt="0">
        <dgm:presLayoutVars>
          <dgm:chMax val="5"/>
          <dgm:dir/>
          <dgm:resizeHandles val="exact"/>
        </dgm:presLayoutVars>
      </dgm:prSet>
      <dgm:spPr/>
    </dgm:pt>
    <dgm:pt modelId="{527AFA03-1E38-48C0-B147-448EB289C27E}" type="pres">
      <dgm:prSet presAssocID="{8D387058-3E63-49B1-8A6F-CA71EA49D075}" presName="dummyMaxCanvas" presStyleCnt="0">
        <dgm:presLayoutVars/>
      </dgm:prSet>
      <dgm:spPr/>
    </dgm:pt>
    <dgm:pt modelId="{AD932504-EBE4-4455-BFB2-E8AF28BAF5F3}" type="pres">
      <dgm:prSet presAssocID="{8D387058-3E63-49B1-8A6F-CA71EA49D075}" presName="FourNodes_1" presStyleLbl="node1" presStyleIdx="0" presStyleCnt="4">
        <dgm:presLayoutVars>
          <dgm:bulletEnabled val="1"/>
        </dgm:presLayoutVars>
      </dgm:prSet>
      <dgm:spPr/>
    </dgm:pt>
    <dgm:pt modelId="{1B797221-F6A2-4748-A8D3-63B0FA19BA4B}" type="pres">
      <dgm:prSet presAssocID="{8D387058-3E63-49B1-8A6F-CA71EA49D075}" presName="FourNodes_2" presStyleLbl="node1" presStyleIdx="1" presStyleCnt="4">
        <dgm:presLayoutVars>
          <dgm:bulletEnabled val="1"/>
        </dgm:presLayoutVars>
      </dgm:prSet>
      <dgm:spPr/>
    </dgm:pt>
    <dgm:pt modelId="{0DE6D7EC-1238-4636-A7B8-333BAC78B211}" type="pres">
      <dgm:prSet presAssocID="{8D387058-3E63-49B1-8A6F-CA71EA49D075}" presName="FourNodes_3" presStyleLbl="node1" presStyleIdx="2" presStyleCnt="4">
        <dgm:presLayoutVars>
          <dgm:bulletEnabled val="1"/>
        </dgm:presLayoutVars>
      </dgm:prSet>
      <dgm:spPr/>
    </dgm:pt>
    <dgm:pt modelId="{EC7834DD-C91E-4852-AACE-F33E92347934}" type="pres">
      <dgm:prSet presAssocID="{8D387058-3E63-49B1-8A6F-CA71EA49D075}" presName="FourNodes_4" presStyleLbl="node1" presStyleIdx="3" presStyleCnt="4" custLinFactNeighborX="31875" custLinFactNeighborY="12618">
        <dgm:presLayoutVars>
          <dgm:bulletEnabled val="1"/>
        </dgm:presLayoutVars>
      </dgm:prSet>
      <dgm:spPr/>
    </dgm:pt>
    <dgm:pt modelId="{6A51D4D3-B918-40A0-B200-8A79A8834C3F}" type="pres">
      <dgm:prSet presAssocID="{8D387058-3E63-49B1-8A6F-CA71EA49D075}" presName="FourConn_1-2" presStyleLbl="fgAccFollowNode1" presStyleIdx="0" presStyleCnt="3">
        <dgm:presLayoutVars>
          <dgm:bulletEnabled val="1"/>
        </dgm:presLayoutVars>
      </dgm:prSet>
      <dgm:spPr/>
    </dgm:pt>
    <dgm:pt modelId="{55B53069-C0AF-4246-A2C2-55B2074761E6}" type="pres">
      <dgm:prSet presAssocID="{8D387058-3E63-49B1-8A6F-CA71EA49D075}" presName="FourConn_2-3" presStyleLbl="fgAccFollowNode1" presStyleIdx="1" presStyleCnt="3">
        <dgm:presLayoutVars>
          <dgm:bulletEnabled val="1"/>
        </dgm:presLayoutVars>
      </dgm:prSet>
      <dgm:spPr/>
    </dgm:pt>
    <dgm:pt modelId="{AF1B03C4-4289-4FA8-8718-8F82EC3715EC}" type="pres">
      <dgm:prSet presAssocID="{8D387058-3E63-49B1-8A6F-CA71EA49D075}" presName="FourConn_3-4" presStyleLbl="fgAccFollowNode1" presStyleIdx="2" presStyleCnt="3">
        <dgm:presLayoutVars>
          <dgm:bulletEnabled val="1"/>
        </dgm:presLayoutVars>
      </dgm:prSet>
      <dgm:spPr/>
    </dgm:pt>
    <dgm:pt modelId="{545DA8DE-0C32-4D91-BB0D-20C19CC57193}" type="pres">
      <dgm:prSet presAssocID="{8D387058-3E63-49B1-8A6F-CA71EA49D075}" presName="FourNodes_1_text" presStyleLbl="node1" presStyleIdx="3" presStyleCnt="4">
        <dgm:presLayoutVars>
          <dgm:bulletEnabled val="1"/>
        </dgm:presLayoutVars>
      </dgm:prSet>
      <dgm:spPr/>
    </dgm:pt>
    <dgm:pt modelId="{78E76D45-730A-4EA6-8F40-98285321E1B3}" type="pres">
      <dgm:prSet presAssocID="{8D387058-3E63-49B1-8A6F-CA71EA49D075}" presName="FourNodes_2_text" presStyleLbl="node1" presStyleIdx="3" presStyleCnt="4">
        <dgm:presLayoutVars>
          <dgm:bulletEnabled val="1"/>
        </dgm:presLayoutVars>
      </dgm:prSet>
      <dgm:spPr/>
    </dgm:pt>
    <dgm:pt modelId="{06B6DABF-ADCF-42E4-AD74-17084792B1CC}" type="pres">
      <dgm:prSet presAssocID="{8D387058-3E63-49B1-8A6F-CA71EA49D075}" presName="FourNodes_3_text" presStyleLbl="node1" presStyleIdx="3" presStyleCnt="4">
        <dgm:presLayoutVars>
          <dgm:bulletEnabled val="1"/>
        </dgm:presLayoutVars>
      </dgm:prSet>
      <dgm:spPr/>
    </dgm:pt>
    <dgm:pt modelId="{BBAD9D3B-29C1-4E1F-80AE-8B456FA980DD}" type="pres">
      <dgm:prSet presAssocID="{8D387058-3E63-49B1-8A6F-CA71EA49D075}" presName="FourNodes_4_text" presStyleLbl="node1" presStyleIdx="3" presStyleCnt="4">
        <dgm:presLayoutVars>
          <dgm:bulletEnabled val="1"/>
        </dgm:presLayoutVars>
      </dgm:prSet>
      <dgm:spPr/>
    </dgm:pt>
  </dgm:ptLst>
  <dgm:cxnLst>
    <dgm:cxn modelId="{081B8221-C894-4E0A-92D1-6CDA7894080F}" type="presOf" srcId="{8D387058-3E63-49B1-8A6F-CA71EA49D075}" destId="{3679D1E5-5474-400A-84D5-E9172029E0AC}" srcOrd="0" destOrd="0" presId="urn:microsoft.com/office/officeart/2005/8/layout/vProcess5"/>
    <dgm:cxn modelId="{93B5A321-DFE5-4D93-8DCB-2F326C3076A5}" type="presOf" srcId="{178D6101-A7B2-40BD-9171-692E82619CD7}" destId="{EC7834DD-C91E-4852-AACE-F33E92347934}" srcOrd="0" destOrd="0" presId="urn:microsoft.com/office/officeart/2005/8/layout/vProcess5"/>
    <dgm:cxn modelId="{35D3DB25-BABE-4EC5-A5AD-D0FC4BCEE890}" type="presOf" srcId="{8FC9CBEB-0954-49AC-8ED4-0CED548E5EFE}" destId="{6A51D4D3-B918-40A0-B200-8A79A8834C3F}" srcOrd="0" destOrd="0" presId="urn:microsoft.com/office/officeart/2005/8/layout/vProcess5"/>
    <dgm:cxn modelId="{8F5EF446-5A7C-4D4E-895F-3FDF3B583E6A}" srcId="{8D387058-3E63-49B1-8A6F-CA71EA49D075}" destId="{178D6101-A7B2-40BD-9171-692E82619CD7}" srcOrd="3" destOrd="0" parTransId="{72FCE3CB-1A39-4F97-BB28-5F1BD952C194}" sibTransId="{B00C9A83-D4D8-49D4-AC30-05336DC16775}"/>
    <dgm:cxn modelId="{5147D069-BED4-4689-9A3C-80D17B8139E7}" srcId="{8D387058-3E63-49B1-8A6F-CA71EA49D075}" destId="{28577EB1-4A93-4695-A492-E8BFA5640065}" srcOrd="0" destOrd="0" parTransId="{C06DAF89-C95F-4210-9429-A77A19F3D44C}" sibTransId="{8FC9CBEB-0954-49AC-8ED4-0CED548E5EFE}"/>
    <dgm:cxn modelId="{0E06296A-373F-47FC-AF9A-4852A102D92E}" type="presOf" srcId="{28577EB1-4A93-4695-A492-E8BFA5640065}" destId="{AD932504-EBE4-4455-BFB2-E8AF28BAF5F3}" srcOrd="0" destOrd="0" presId="urn:microsoft.com/office/officeart/2005/8/layout/vProcess5"/>
    <dgm:cxn modelId="{EE6DD34B-C6DE-4250-8CD7-987A00BF8E56}" type="presOf" srcId="{4BBF8E1E-44C2-4ECB-82FE-F2E931D98F20}" destId="{0DE6D7EC-1238-4636-A7B8-333BAC78B211}" srcOrd="0" destOrd="0" presId="urn:microsoft.com/office/officeart/2005/8/layout/vProcess5"/>
    <dgm:cxn modelId="{71887F74-C05D-4A14-B7D1-6AB86FA7B515}" type="presOf" srcId="{28577EB1-4A93-4695-A492-E8BFA5640065}" destId="{545DA8DE-0C32-4D91-BB0D-20C19CC57193}" srcOrd="1" destOrd="0" presId="urn:microsoft.com/office/officeart/2005/8/layout/vProcess5"/>
    <dgm:cxn modelId="{DD7EF186-BBB2-4E65-93CC-173777DB805B}" srcId="{8D387058-3E63-49B1-8A6F-CA71EA49D075}" destId="{4BBF8E1E-44C2-4ECB-82FE-F2E931D98F20}" srcOrd="2" destOrd="0" parTransId="{65C1A61A-C9C9-4B96-9682-82659C5F7AB6}" sibTransId="{628F3F6D-1422-447D-82D5-EA952B8C6309}"/>
    <dgm:cxn modelId="{A75E8893-FA5E-4A46-83E8-53DAD3C7A0F9}" type="presOf" srcId="{1D371942-073D-4484-97A9-EDA1E6694706}" destId="{55B53069-C0AF-4246-A2C2-55B2074761E6}" srcOrd="0" destOrd="0" presId="urn:microsoft.com/office/officeart/2005/8/layout/vProcess5"/>
    <dgm:cxn modelId="{50E7E5A9-3172-4576-BF13-B589158BA268}" type="presOf" srcId="{4BBF8E1E-44C2-4ECB-82FE-F2E931D98F20}" destId="{06B6DABF-ADCF-42E4-AD74-17084792B1CC}" srcOrd="1" destOrd="0" presId="urn:microsoft.com/office/officeart/2005/8/layout/vProcess5"/>
    <dgm:cxn modelId="{449C0EB0-7FF6-4423-A216-C8A4EE39947C}" type="presOf" srcId="{628F3F6D-1422-447D-82D5-EA952B8C6309}" destId="{AF1B03C4-4289-4FA8-8718-8F82EC3715EC}" srcOrd="0" destOrd="0" presId="urn:microsoft.com/office/officeart/2005/8/layout/vProcess5"/>
    <dgm:cxn modelId="{D7924AD2-3FE2-408C-A7A7-1B9156B67C1A}" srcId="{8D387058-3E63-49B1-8A6F-CA71EA49D075}" destId="{B1286DDA-39C4-4148-A415-976459C9D0D5}" srcOrd="1" destOrd="0" parTransId="{C38A9F99-DC5C-4125-86ED-5F3BBAF711DC}" sibTransId="{1D371942-073D-4484-97A9-EDA1E6694706}"/>
    <dgm:cxn modelId="{0E6C74D5-C24C-40CC-B459-4455A0DBBCE3}" type="presOf" srcId="{B1286DDA-39C4-4148-A415-976459C9D0D5}" destId="{78E76D45-730A-4EA6-8F40-98285321E1B3}" srcOrd="1" destOrd="0" presId="urn:microsoft.com/office/officeart/2005/8/layout/vProcess5"/>
    <dgm:cxn modelId="{A49AF6E2-9536-455E-8ED8-67A8040209E2}" type="presOf" srcId="{B1286DDA-39C4-4148-A415-976459C9D0D5}" destId="{1B797221-F6A2-4748-A8D3-63B0FA19BA4B}" srcOrd="0" destOrd="0" presId="urn:microsoft.com/office/officeart/2005/8/layout/vProcess5"/>
    <dgm:cxn modelId="{3CA8EEFD-545F-400C-9189-62D705CC277D}" type="presOf" srcId="{178D6101-A7B2-40BD-9171-692E82619CD7}" destId="{BBAD9D3B-29C1-4E1F-80AE-8B456FA980DD}" srcOrd="1" destOrd="0" presId="urn:microsoft.com/office/officeart/2005/8/layout/vProcess5"/>
    <dgm:cxn modelId="{488BB86F-42FC-4286-B601-0811134AAE3A}" type="presParOf" srcId="{3679D1E5-5474-400A-84D5-E9172029E0AC}" destId="{527AFA03-1E38-48C0-B147-448EB289C27E}" srcOrd="0" destOrd="0" presId="urn:microsoft.com/office/officeart/2005/8/layout/vProcess5"/>
    <dgm:cxn modelId="{8ABEF63D-4887-4AED-A576-58A4AC2BBC07}" type="presParOf" srcId="{3679D1E5-5474-400A-84D5-E9172029E0AC}" destId="{AD932504-EBE4-4455-BFB2-E8AF28BAF5F3}" srcOrd="1" destOrd="0" presId="urn:microsoft.com/office/officeart/2005/8/layout/vProcess5"/>
    <dgm:cxn modelId="{A38E92FA-3CC4-40DA-B9EE-1FA0D7F98158}" type="presParOf" srcId="{3679D1E5-5474-400A-84D5-E9172029E0AC}" destId="{1B797221-F6A2-4748-A8D3-63B0FA19BA4B}" srcOrd="2" destOrd="0" presId="urn:microsoft.com/office/officeart/2005/8/layout/vProcess5"/>
    <dgm:cxn modelId="{6269D037-1D05-477B-A49A-B55C84296E1F}" type="presParOf" srcId="{3679D1E5-5474-400A-84D5-E9172029E0AC}" destId="{0DE6D7EC-1238-4636-A7B8-333BAC78B211}" srcOrd="3" destOrd="0" presId="urn:microsoft.com/office/officeart/2005/8/layout/vProcess5"/>
    <dgm:cxn modelId="{246F84AD-D342-4187-8A58-DD94C99E4848}" type="presParOf" srcId="{3679D1E5-5474-400A-84D5-E9172029E0AC}" destId="{EC7834DD-C91E-4852-AACE-F33E92347934}" srcOrd="4" destOrd="0" presId="urn:microsoft.com/office/officeart/2005/8/layout/vProcess5"/>
    <dgm:cxn modelId="{C54A15E3-205D-4F1B-A455-37CDDD576755}" type="presParOf" srcId="{3679D1E5-5474-400A-84D5-E9172029E0AC}" destId="{6A51D4D3-B918-40A0-B200-8A79A8834C3F}" srcOrd="5" destOrd="0" presId="urn:microsoft.com/office/officeart/2005/8/layout/vProcess5"/>
    <dgm:cxn modelId="{D4733709-E822-458E-9E2D-85BCD7D7934B}" type="presParOf" srcId="{3679D1E5-5474-400A-84D5-E9172029E0AC}" destId="{55B53069-C0AF-4246-A2C2-55B2074761E6}" srcOrd="6" destOrd="0" presId="urn:microsoft.com/office/officeart/2005/8/layout/vProcess5"/>
    <dgm:cxn modelId="{C976B653-A2FE-4452-98FD-F38241408A6A}" type="presParOf" srcId="{3679D1E5-5474-400A-84D5-E9172029E0AC}" destId="{AF1B03C4-4289-4FA8-8718-8F82EC3715EC}" srcOrd="7" destOrd="0" presId="urn:microsoft.com/office/officeart/2005/8/layout/vProcess5"/>
    <dgm:cxn modelId="{1F32C31B-78FB-4AC0-88CD-8D5DD8C22CEB}" type="presParOf" srcId="{3679D1E5-5474-400A-84D5-E9172029E0AC}" destId="{545DA8DE-0C32-4D91-BB0D-20C19CC57193}" srcOrd="8" destOrd="0" presId="urn:microsoft.com/office/officeart/2005/8/layout/vProcess5"/>
    <dgm:cxn modelId="{F00EC185-D3FA-4B4B-AF82-689FA9336EDF}" type="presParOf" srcId="{3679D1E5-5474-400A-84D5-E9172029E0AC}" destId="{78E76D45-730A-4EA6-8F40-98285321E1B3}" srcOrd="9" destOrd="0" presId="urn:microsoft.com/office/officeart/2005/8/layout/vProcess5"/>
    <dgm:cxn modelId="{153FF78D-4770-41E7-A886-B50E51DD4381}" type="presParOf" srcId="{3679D1E5-5474-400A-84D5-E9172029E0AC}" destId="{06B6DABF-ADCF-42E4-AD74-17084792B1CC}" srcOrd="10" destOrd="0" presId="urn:microsoft.com/office/officeart/2005/8/layout/vProcess5"/>
    <dgm:cxn modelId="{A35553B7-3B85-4E05-A985-5DE9224CEF71}" type="presParOf" srcId="{3679D1E5-5474-400A-84D5-E9172029E0AC}" destId="{BBAD9D3B-29C1-4E1F-80AE-8B456FA980D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35AA5-A8A0-410E-AF95-47C09F4C692A}">
      <dsp:nvSpPr>
        <dsp:cNvPr id="0" name=""/>
        <dsp:cNvSpPr/>
      </dsp:nvSpPr>
      <dsp:spPr>
        <a:xfrm rot="16200000">
          <a:off x="-1267304" y="1986886"/>
          <a:ext cx="3006471" cy="372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8865" bIns="0" numCol="1" spcCol="1270" anchor="t" anchorCtr="0">
          <a:noAutofit/>
        </a:bodyPr>
        <a:lstStyle/>
        <a:p>
          <a:pPr marL="0" lvl="0" indent="0" algn="r" defTabSz="711200">
            <a:lnSpc>
              <a:spcPct val="90000"/>
            </a:lnSpc>
            <a:spcBef>
              <a:spcPct val="0"/>
            </a:spcBef>
            <a:spcAft>
              <a:spcPct val="35000"/>
            </a:spcAft>
            <a:buNone/>
          </a:pPr>
          <a:r>
            <a:rPr lang="de-AT" sz="1600" b="1" kern="1200"/>
            <a:t>Mögliche Prüfungsantritte</a:t>
          </a:r>
        </a:p>
      </dsp:txBody>
      <dsp:txXfrm>
        <a:off x="-1267304" y="1986886"/>
        <a:ext cx="3006471" cy="372886"/>
      </dsp:txXfrm>
    </dsp:sp>
    <dsp:sp modelId="{6762074A-B399-44F3-9DB2-66C025808BC4}">
      <dsp:nvSpPr>
        <dsp:cNvPr id="0" name=""/>
        <dsp:cNvSpPr/>
      </dsp:nvSpPr>
      <dsp:spPr>
        <a:xfrm>
          <a:off x="422373" y="670094"/>
          <a:ext cx="1857367" cy="3006471"/>
        </a:xfrm>
        <a:prstGeom prst="rect">
          <a:avLst/>
        </a:prstGeom>
        <a:solidFill>
          <a:srgbClr val="0C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28865" rIns="85344" bIns="85344" numCol="1" spcCol="1270" anchor="t" anchorCtr="0">
          <a:noAutofit/>
        </a:bodyPr>
        <a:lstStyle/>
        <a:p>
          <a:pPr marL="114300" lvl="1" indent="-114300" algn="l" defTabSz="533400">
            <a:lnSpc>
              <a:spcPct val="90000"/>
            </a:lnSpc>
            <a:spcBef>
              <a:spcPct val="0"/>
            </a:spcBef>
            <a:spcAft>
              <a:spcPct val="15000"/>
            </a:spcAft>
            <a:buChar char="•"/>
          </a:pPr>
          <a:r>
            <a:rPr lang="de-AT" sz="1200" kern="1200"/>
            <a:t>STEOP: 4 Antritte</a:t>
          </a:r>
          <a:br>
            <a:rPr lang="de-AT" sz="1200" kern="1200"/>
          </a:br>
          <a:endParaRPr lang="de-AT" sz="1200" kern="1200"/>
        </a:p>
        <a:p>
          <a:pPr marL="114300" lvl="1" indent="-114300" algn="l" defTabSz="533400">
            <a:lnSpc>
              <a:spcPct val="90000"/>
            </a:lnSpc>
            <a:spcBef>
              <a:spcPct val="0"/>
            </a:spcBef>
            <a:spcAft>
              <a:spcPct val="15000"/>
            </a:spcAft>
            <a:buChar char="•"/>
          </a:pPr>
          <a:r>
            <a:rPr lang="de-AT" sz="1200" kern="1200"/>
            <a:t>Alle weiteren Prüfungen: 5 Antritte</a:t>
          </a:r>
        </a:p>
      </dsp:txBody>
      <dsp:txXfrm>
        <a:off x="422373" y="670094"/>
        <a:ext cx="1857367" cy="3006471"/>
      </dsp:txXfrm>
    </dsp:sp>
    <dsp:sp modelId="{F3B9E85B-0A41-4796-B88B-958A06A93181}">
      <dsp:nvSpPr>
        <dsp:cNvPr id="0" name=""/>
        <dsp:cNvSpPr/>
      </dsp:nvSpPr>
      <dsp:spPr>
        <a:xfrm>
          <a:off x="49487" y="177884"/>
          <a:ext cx="745772" cy="7457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5D1504D-5246-43B7-B645-C8932D060B0C}">
      <dsp:nvSpPr>
        <dsp:cNvPr id="0" name=""/>
        <dsp:cNvSpPr/>
      </dsp:nvSpPr>
      <dsp:spPr>
        <a:xfrm rot="16200000">
          <a:off x="1447930" y="1986886"/>
          <a:ext cx="3006471" cy="372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8865" bIns="0" numCol="1" spcCol="1270" anchor="t" anchorCtr="0">
          <a:noAutofit/>
        </a:bodyPr>
        <a:lstStyle/>
        <a:p>
          <a:pPr marL="0" lvl="0" indent="0" algn="r" defTabSz="711200">
            <a:lnSpc>
              <a:spcPct val="90000"/>
            </a:lnSpc>
            <a:spcBef>
              <a:spcPct val="0"/>
            </a:spcBef>
            <a:spcAft>
              <a:spcPct val="35000"/>
            </a:spcAft>
            <a:buNone/>
          </a:pPr>
          <a:r>
            <a:rPr lang="de-AT" sz="1600" b="1" kern="1200"/>
            <a:t>Kommissionelle Prüfungen</a:t>
          </a:r>
        </a:p>
      </dsp:txBody>
      <dsp:txXfrm>
        <a:off x="1447930" y="1986886"/>
        <a:ext cx="3006471" cy="372886"/>
      </dsp:txXfrm>
    </dsp:sp>
    <dsp:sp modelId="{45224704-37DC-405B-BB45-6D736BE03B9A}">
      <dsp:nvSpPr>
        <dsp:cNvPr id="0" name=""/>
        <dsp:cNvSpPr/>
      </dsp:nvSpPr>
      <dsp:spPr>
        <a:xfrm>
          <a:off x="3137609" y="670094"/>
          <a:ext cx="1857367" cy="3006471"/>
        </a:xfrm>
        <a:prstGeom prst="rect">
          <a:avLst/>
        </a:prstGeom>
        <a:solidFill>
          <a:srgbClr val="0C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28865" rIns="85344" bIns="85344" numCol="1" spcCol="1270" anchor="t" anchorCtr="0">
          <a:noAutofit/>
        </a:bodyPr>
        <a:lstStyle/>
        <a:p>
          <a:pPr marL="114300" lvl="1" indent="-114300" algn="l" defTabSz="533400">
            <a:lnSpc>
              <a:spcPct val="90000"/>
            </a:lnSpc>
            <a:spcBef>
              <a:spcPct val="0"/>
            </a:spcBef>
            <a:spcAft>
              <a:spcPct val="15000"/>
            </a:spcAft>
            <a:buChar char="•"/>
          </a:pPr>
          <a:r>
            <a:rPr lang="de-AT" sz="1200" kern="1200"/>
            <a:t>STEOP: 4. Antritt</a:t>
          </a:r>
          <a:br>
            <a:rPr lang="de-AT" sz="1200" kern="1200"/>
          </a:br>
          <a:endParaRPr lang="de-AT" sz="1200" kern="1200"/>
        </a:p>
        <a:p>
          <a:pPr marL="114300" lvl="1" indent="-114300" algn="l" defTabSz="533400">
            <a:lnSpc>
              <a:spcPct val="90000"/>
            </a:lnSpc>
            <a:spcBef>
              <a:spcPct val="0"/>
            </a:spcBef>
            <a:spcAft>
              <a:spcPct val="15000"/>
            </a:spcAft>
            <a:buChar char="•"/>
          </a:pPr>
          <a:r>
            <a:rPr lang="de-AT" sz="1200" kern="1200"/>
            <a:t>Alle weiteren Prüfungen: 4. und 5. Antritt</a:t>
          </a:r>
          <a:br>
            <a:rPr lang="de-AT" sz="1200" kern="1200"/>
          </a:br>
          <a:endParaRPr lang="de-AT" sz="1200" kern="1200"/>
        </a:p>
        <a:p>
          <a:pPr marL="114300" lvl="1" indent="-114300" algn="l" defTabSz="533400">
            <a:lnSpc>
              <a:spcPct val="90000"/>
            </a:lnSpc>
            <a:spcBef>
              <a:spcPct val="0"/>
            </a:spcBef>
            <a:spcAft>
              <a:spcPct val="15000"/>
            </a:spcAft>
            <a:buChar char="•"/>
          </a:pPr>
          <a:r>
            <a:rPr lang="de-AT" sz="1200" kern="1200"/>
            <a:t>Anmeldung und Abhaltung der Prüfung wie bei Antritten davor</a:t>
          </a:r>
        </a:p>
        <a:p>
          <a:pPr marL="114300" lvl="1" indent="-114300" algn="l" defTabSz="533400">
            <a:lnSpc>
              <a:spcPct val="90000"/>
            </a:lnSpc>
            <a:spcBef>
              <a:spcPct val="0"/>
            </a:spcBef>
            <a:spcAft>
              <a:spcPct val="15000"/>
            </a:spcAft>
            <a:buChar char="•"/>
          </a:pPr>
          <a:endParaRPr lang="de-AT" sz="1200" kern="1200"/>
        </a:p>
        <a:p>
          <a:pPr marL="114300" lvl="1" indent="-114300" algn="l" defTabSz="533400">
            <a:lnSpc>
              <a:spcPct val="90000"/>
            </a:lnSpc>
            <a:spcBef>
              <a:spcPct val="0"/>
            </a:spcBef>
            <a:spcAft>
              <a:spcPct val="15000"/>
            </a:spcAft>
            <a:buChar char="•"/>
          </a:pPr>
          <a:r>
            <a:rPr lang="de-AT" sz="1200" kern="1200"/>
            <a:t>Kommission aus drei Prüfer* innen</a:t>
          </a:r>
          <a:br>
            <a:rPr lang="de-AT" sz="1200" kern="1200"/>
          </a:br>
          <a:endParaRPr lang="de-AT" sz="1200" kern="1200"/>
        </a:p>
      </dsp:txBody>
      <dsp:txXfrm>
        <a:off x="3137609" y="670094"/>
        <a:ext cx="1857367" cy="3006471"/>
      </dsp:txXfrm>
    </dsp:sp>
    <dsp:sp modelId="{643ADAD5-82F0-48D4-AD4E-96FC4B92D0F0}">
      <dsp:nvSpPr>
        <dsp:cNvPr id="0" name=""/>
        <dsp:cNvSpPr/>
      </dsp:nvSpPr>
      <dsp:spPr>
        <a:xfrm>
          <a:off x="2764722" y="177884"/>
          <a:ext cx="745772" cy="7457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9F132BC-B0D4-4742-8C6D-F69A9CD7E5F1}">
      <dsp:nvSpPr>
        <dsp:cNvPr id="0" name=""/>
        <dsp:cNvSpPr/>
      </dsp:nvSpPr>
      <dsp:spPr>
        <a:xfrm rot="16200000">
          <a:off x="4163165" y="1986886"/>
          <a:ext cx="3006471" cy="372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8865" bIns="0" numCol="1" spcCol="1270" anchor="t" anchorCtr="0">
          <a:noAutofit/>
        </a:bodyPr>
        <a:lstStyle/>
        <a:p>
          <a:pPr marL="0" lvl="0" indent="0" algn="r" defTabSz="711200">
            <a:lnSpc>
              <a:spcPct val="90000"/>
            </a:lnSpc>
            <a:spcBef>
              <a:spcPct val="0"/>
            </a:spcBef>
            <a:spcAft>
              <a:spcPct val="35000"/>
            </a:spcAft>
            <a:buNone/>
          </a:pPr>
          <a:r>
            <a:rPr lang="de-AT" sz="1600" b="1" kern="1200"/>
            <a:t>Schließung des Studiums</a:t>
          </a:r>
        </a:p>
      </dsp:txBody>
      <dsp:txXfrm>
        <a:off x="4163165" y="1986886"/>
        <a:ext cx="3006471" cy="372886"/>
      </dsp:txXfrm>
    </dsp:sp>
    <dsp:sp modelId="{FF4C3085-108B-4AD6-BE18-8A3FDC90424D}">
      <dsp:nvSpPr>
        <dsp:cNvPr id="0" name=""/>
        <dsp:cNvSpPr/>
      </dsp:nvSpPr>
      <dsp:spPr>
        <a:xfrm>
          <a:off x="5852844" y="670094"/>
          <a:ext cx="1857367" cy="3006471"/>
        </a:xfrm>
        <a:prstGeom prst="rect">
          <a:avLst/>
        </a:prstGeom>
        <a:solidFill>
          <a:srgbClr val="0C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328865" rIns="78232" bIns="78232" numCol="1" spcCol="1270" anchor="t" anchorCtr="0">
          <a:noAutofit/>
        </a:bodyPr>
        <a:lstStyle/>
        <a:p>
          <a:pPr marL="57150" lvl="1" indent="-57150" algn="l" defTabSz="488950">
            <a:lnSpc>
              <a:spcPct val="90000"/>
            </a:lnSpc>
            <a:spcBef>
              <a:spcPct val="0"/>
            </a:spcBef>
            <a:spcAft>
              <a:spcPct val="15000"/>
            </a:spcAft>
            <a:buChar char="•"/>
          </a:pPr>
          <a:r>
            <a:rPr lang="de-AT" sz="1100" kern="1200"/>
            <a:t>Antrittszählung erfolgt   studienplanübergreifend</a:t>
          </a:r>
          <a:br>
            <a:rPr lang="de-AT" sz="1100" kern="1200"/>
          </a:br>
          <a:endParaRPr lang="de-AT" sz="1100" kern="1200"/>
        </a:p>
        <a:p>
          <a:pPr marL="57150" lvl="1" indent="-57150" algn="l" defTabSz="488950">
            <a:lnSpc>
              <a:spcPct val="90000"/>
            </a:lnSpc>
            <a:spcBef>
              <a:spcPct val="0"/>
            </a:spcBef>
            <a:spcAft>
              <a:spcPct val="15000"/>
            </a:spcAft>
            <a:buChar char="•"/>
          </a:pPr>
          <a:r>
            <a:rPr lang="de-AT" sz="1100" kern="1200">
              <a:solidFill>
                <a:schemeClr val="bg1"/>
              </a:solidFill>
            </a:rPr>
            <a:t>Die Zulassung zum  Studium erlischt, wenn  die/der Studierende bei  einer </a:t>
          </a:r>
          <a:r>
            <a:rPr lang="de-AT" sz="1100" b="1" kern="1200">
              <a:solidFill>
                <a:schemeClr val="bg1"/>
              </a:solidFill>
            </a:rPr>
            <a:t>Prüfung </a:t>
          </a:r>
          <a:r>
            <a:rPr lang="de-AT" sz="1100" kern="1200">
              <a:solidFill>
                <a:schemeClr val="bg1"/>
              </a:solidFill>
            </a:rPr>
            <a:t>auch bei  der letzten Wiederholung </a:t>
          </a:r>
          <a:br>
            <a:rPr lang="de-AT" sz="1100" kern="1200">
              <a:solidFill>
                <a:schemeClr val="bg1"/>
              </a:solidFill>
            </a:rPr>
          </a:br>
          <a:r>
            <a:rPr lang="de-AT" sz="1100" kern="1200">
              <a:solidFill>
                <a:schemeClr val="bg1"/>
              </a:solidFill>
            </a:rPr>
            <a:t>negativ beurteilt wurde</a:t>
          </a:r>
          <a:endParaRPr lang="de-AT" sz="1100" kern="1200"/>
        </a:p>
        <a:p>
          <a:pPr marL="57150" lvl="1" indent="-57150" algn="l" defTabSz="488950">
            <a:lnSpc>
              <a:spcPct val="90000"/>
            </a:lnSpc>
            <a:spcBef>
              <a:spcPct val="0"/>
            </a:spcBef>
            <a:spcAft>
              <a:spcPct val="15000"/>
            </a:spcAft>
            <a:buChar char="•"/>
          </a:pPr>
          <a:endParaRPr lang="de-AT" sz="1100" kern="1200"/>
        </a:p>
        <a:p>
          <a:pPr marL="57150" lvl="1" indent="-57150" algn="l" defTabSz="488950">
            <a:lnSpc>
              <a:spcPct val="90000"/>
            </a:lnSpc>
            <a:spcBef>
              <a:spcPct val="0"/>
            </a:spcBef>
            <a:spcAft>
              <a:spcPct val="15000"/>
            </a:spcAft>
            <a:buNone/>
          </a:pPr>
          <a:r>
            <a:rPr lang="de-AT" sz="1100" kern="1200">
              <a:sym typeface="Wingdings" panose="05000000000000000000" pitchFamily="2" charset="2"/>
            </a:rPr>
            <a:t>  Schließung aller Studien in denen diese Prüfung vorkommt</a:t>
          </a:r>
          <a:endParaRPr lang="de-AT" sz="1100" kern="1200"/>
        </a:p>
      </dsp:txBody>
      <dsp:txXfrm>
        <a:off x="5852844" y="670094"/>
        <a:ext cx="1857367" cy="3006471"/>
      </dsp:txXfrm>
    </dsp:sp>
    <dsp:sp modelId="{760A8331-9277-4837-BF13-79ABCBA28F69}">
      <dsp:nvSpPr>
        <dsp:cNvPr id="0" name=""/>
        <dsp:cNvSpPr/>
      </dsp:nvSpPr>
      <dsp:spPr>
        <a:xfrm>
          <a:off x="5486729" y="306545"/>
          <a:ext cx="745772" cy="7457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32504-EBE4-4455-BFB2-E8AF28BAF5F3}">
      <dsp:nvSpPr>
        <dsp:cNvPr id="0" name=""/>
        <dsp:cNvSpPr/>
      </dsp:nvSpPr>
      <dsp:spPr>
        <a:xfrm>
          <a:off x="0" y="0"/>
          <a:ext cx="4876800" cy="89408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AT" sz="1200" kern="1200"/>
            <a:t> </a:t>
          </a:r>
        </a:p>
      </dsp:txBody>
      <dsp:txXfrm>
        <a:off x="26187" y="26187"/>
        <a:ext cx="3836467" cy="841706"/>
      </dsp:txXfrm>
    </dsp:sp>
    <dsp:sp modelId="{1B797221-F6A2-4748-A8D3-63B0FA19BA4B}">
      <dsp:nvSpPr>
        <dsp:cNvPr id="0" name=""/>
        <dsp:cNvSpPr/>
      </dsp:nvSpPr>
      <dsp:spPr>
        <a:xfrm>
          <a:off x="408432" y="1056640"/>
          <a:ext cx="4876800" cy="894080"/>
        </a:xfrm>
        <a:prstGeom prst="roundRect">
          <a:avLst>
            <a:gd name="adj" fmla="val 10000"/>
          </a:avLst>
        </a:prstGeom>
        <a:solidFill>
          <a:schemeClr val="accent3">
            <a:hueOff val="-1189239"/>
            <a:satOff val="-5317"/>
            <a:lumOff val="4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AT" sz="1200" kern="1200"/>
            <a:t>Positiv absolvierte Prüfungen können </a:t>
          </a:r>
          <a:r>
            <a:rPr lang="de-AT" sz="1200" b="1" kern="1200"/>
            <a:t>1 mal innerhalb von 12 </a:t>
          </a:r>
          <a:r>
            <a:rPr lang="de-AT" sz="1200" kern="1200"/>
            <a:t>Monaten wiederholt werden</a:t>
          </a:r>
        </a:p>
      </dsp:txBody>
      <dsp:txXfrm>
        <a:off x="434619" y="1082827"/>
        <a:ext cx="3834841" cy="841706"/>
      </dsp:txXfrm>
    </dsp:sp>
    <dsp:sp modelId="{0DE6D7EC-1238-4636-A7B8-333BAC78B211}">
      <dsp:nvSpPr>
        <dsp:cNvPr id="0" name=""/>
        <dsp:cNvSpPr/>
      </dsp:nvSpPr>
      <dsp:spPr>
        <a:xfrm>
          <a:off x="810768" y="2113280"/>
          <a:ext cx="4876800" cy="894080"/>
        </a:xfrm>
        <a:prstGeom prst="roundRect">
          <a:avLst>
            <a:gd name="adj" fmla="val 10000"/>
          </a:avLst>
        </a:prstGeom>
        <a:solidFill>
          <a:schemeClr val="accent3">
            <a:hueOff val="-2378477"/>
            <a:satOff val="-10634"/>
            <a:lumOff val="81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AT" sz="1200" kern="1200"/>
            <a:t>Durch nochmaligen Antritt wird erster Antritt nichtig </a:t>
          </a:r>
          <a:br>
            <a:rPr lang="de-AT" sz="1200" kern="1200"/>
          </a:br>
          <a:r>
            <a:rPr lang="de-AT" sz="1200" kern="1200"/>
            <a:t>       </a:t>
          </a:r>
          <a:br>
            <a:rPr lang="de-AT" sz="1200" kern="1200"/>
          </a:br>
          <a:r>
            <a:rPr lang="de-AT" sz="1200" kern="1200"/>
            <a:t>	</a:t>
          </a:r>
          <a:r>
            <a:rPr lang="de-AT" sz="1200" kern="1200">
              <a:sym typeface="Wingdings" panose="05000000000000000000" pitchFamily="2" charset="2"/>
            </a:rPr>
            <a:t> </a:t>
          </a:r>
          <a:r>
            <a:rPr lang="de-AT" sz="1200" b="1" kern="1200">
              <a:sym typeface="Wingdings" panose="05000000000000000000" pitchFamily="2" charset="2"/>
            </a:rPr>
            <a:t>Verschlechterung möglich</a:t>
          </a:r>
          <a:endParaRPr lang="de-AT" sz="1200" b="1" kern="1200"/>
        </a:p>
      </dsp:txBody>
      <dsp:txXfrm>
        <a:off x="836955" y="2139467"/>
        <a:ext cx="3840937" cy="841706"/>
      </dsp:txXfrm>
    </dsp:sp>
    <dsp:sp modelId="{EC7834DD-C91E-4852-AACE-F33E92347934}">
      <dsp:nvSpPr>
        <dsp:cNvPr id="0" name=""/>
        <dsp:cNvSpPr/>
      </dsp:nvSpPr>
      <dsp:spPr>
        <a:xfrm>
          <a:off x="1219200" y="3169919"/>
          <a:ext cx="4876800" cy="894080"/>
        </a:xfrm>
        <a:prstGeom prst="roundRect">
          <a:avLst>
            <a:gd name="adj" fmla="val 10000"/>
          </a:avLst>
        </a:prstGeom>
        <a:solidFill>
          <a:srgbClr val="0C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4000" tIns="45720" rIns="45720" bIns="45720" numCol="1" spcCol="1270" anchor="ctr" anchorCtr="0">
          <a:noAutofit/>
        </a:bodyPr>
        <a:lstStyle/>
        <a:p>
          <a:pPr marL="0" lvl="0" indent="0" algn="l" defTabSz="533400">
            <a:lnSpc>
              <a:spcPct val="90000"/>
            </a:lnSpc>
            <a:spcBef>
              <a:spcPct val="0"/>
            </a:spcBef>
            <a:spcAft>
              <a:spcPct val="35000"/>
            </a:spcAft>
            <a:buNone/>
          </a:pPr>
          <a:r>
            <a:rPr lang="de-AT" sz="1200" kern="1200"/>
            <a:t>Freischalten zur Prüfungswiederholung </a:t>
          </a:r>
          <a:r>
            <a:rPr lang="de-AT" sz="1200" b="1" kern="1200"/>
            <a:t>per Mail an Prüfungsorganisation</a:t>
          </a:r>
        </a:p>
        <a:p>
          <a:pPr marL="0" lvl="0" indent="0" algn="l" defTabSz="533400">
            <a:lnSpc>
              <a:spcPct val="90000"/>
            </a:lnSpc>
            <a:spcBef>
              <a:spcPct val="0"/>
            </a:spcBef>
            <a:spcAft>
              <a:spcPct val="35000"/>
            </a:spcAft>
            <a:buNone/>
          </a:pPr>
          <a:r>
            <a:rPr lang="de-AT" sz="1200" b="1" kern="1200"/>
            <a:t>	ihr meldet euch während der 	Anmeldefrist selbst an</a:t>
          </a:r>
          <a:endParaRPr lang="de-AT" sz="1200" kern="1200"/>
        </a:p>
      </dsp:txBody>
      <dsp:txXfrm>
        <a:off x="1245387" y="3196106"/>
        <a:ext cx="3834841" cy="841706"/>
      </dsp:txXfrm>
    </dsp:sp>
    <dsp:sp modelId="{6A51D4D3-B918-40A0-B200-8A79A8834C3F}">
      <dsp:nvSpPr>
        <dsp:cNvPr id="0" name=""/>
        <dsp:cNvSpPr/>
      </dsp:nvSpPr>
      <dsp:spPr>
        <a:xfrm>
          <a:off x="4295647" y="684783"/>
          <a:ext cx="581152" cy="581152"/>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de-AT" sz="2700" kern="1200"/>
        </a:p>
      </dsp:txBody>
      <dsp:txXfrm>
        <a:off x="4426406" y="684783"/>
        <a:ext cx="319634" cy="437317"/>
      </dsp:txXfrm>
    </dsp:sp>
    <dsp:sp modelId="{55B53069-C0AF-4246-A2C2-55B2074761E6}">
      <dsp:nvSpPr>
        <dsp:cNvPr id="0" name=""/>
        <dsp:cNvSpPr/>
      </dsp:nvSpPr>
      <dsp:spPr>
        <a:xfrm>
          <a:off x="4704080" y="1741423"/>
          <a:ext cx="581152" cy="581152"/>
        </a:xfrm>
        <a:prstGeom prst="downArrow">
          <a:avLst>
            <a:gd name="adj1" fmla="val 55000"/>
            <a:gd name="adj2" fmla="val 45000"/>
          </a:avLst>
        </a:prstGeom>
        <a:solidFill>
          <a:schemeClr val="accent3">
            <a:tint val="40000"/>
            <a:alpha val="90000"/>
            <a:hueOff val="-1323988"/>
            <a:satOff val="3647"/>
            <a:lumOff val="925"/>
            <a:alphaOff val="0"/>
          </a:schemeClr>
        </a:solidFill>
        <a:ln w="25400" cap="flat" cmpd="sng" algn="ctr">
          <a:solidFill>
            <a:schemeClr val="accent3">
              <a:tint val="40000"/>
              <a:alpha val="90000"/>
              <a:hueOff val="-1323988"/>
              <a:satOff val="3647"/>
              <a:lumOff val="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de-AT" sz="2700" kern="1200"/>
        </a:p>
      </dsp:txBody>
      <dsp:txXfrm>
        <a:off x="4834839" y="1741423"/>
        <a:ext cx="319634" cy="437317"/>
      </dsp:txXfrm>
    </dsp:sp>
    <dsp:sp modelId="{AF1B03C4-4289-4FA8-8718-8F82EC3715EC}">
      <dsp:nvSpPr>
        <dsp:cNvPr id="0" name=""/>
        <dsp:cNvSpPr/>
      </dsp:nvSpPr>
      <dsp:spPr>
        <a:xfrm>
          <a:off x="5106415" y="2798064"/>
          <a:ext cx="581152" cy="581152"/>
        </a:xfrm>
        <a:prstGeom prst="downArrow">
          <a:avLst>
            <a:gd name="adj1" fmla="val 55000"/>
            <a:gd name="adj2" fmla="val 45000"/>
          </a:avLst>
        </a:prstGeom>
        <a:solidFill>
          <a:schemeClr val="accent3">
            <a:tint val="40000"/>
            <a:alpha val="90000"/>
            <a:hueOff val="-2647977"/>
            <a:satOff val="7294"/>
            <a:lumOff val="1851"/>
            <a:alphaOff val="0"/>
          </a:schemeClr>
        </a:solidFill>
        <a:ln w="25400" cap="flat" cmpd="sng" algn="ctr">
          <a:solidFill>
            <a:schemeClr val="accent3">
              <a:tint val="40000"/>
              <a:alpha val="90000"/>
              <a:hueOff val="-2647977"/>
              <a:satOff val="7294"/>
              <a:lumOff val="18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de-AT" sz="2700" kern="1200"/>
        </a:p>
      </dsp:txBody>
      <dsp:txXfrm>
        <a:off x="5237174" y="2798064"/>
        <a:ext cx="319634" cy="437317"/>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L="914400" marR="0" lvl="1"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2pPr>
            <a:lvl3pPr marL="1371600" marR="0" lvl="2"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3pPr>
            <a:lvl4pPr marL="1828800" marR="0" lvl="3"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4pPr>
            <a:lvl5pPr marL="2286000" marR="0" lvl="4"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AT" sz="1000" b="0" i="0" u="none" strike="noStrike" cap="none">
                <a:solidFill>
                  <a:schemeClr val="dk1"/>
                </a:solidFill>
                <a:latin typeface="Verdana"/>
                <a:ea typeface="Verdana"/>
                <a:cs typeface="Verdana"/>
                <a:sym typeface="Verdana"/>
              </a:rPr>
              <a:t>‹Nr.›</a:t>
            </a:fld>
            <a:endParaRPr sz="1000" b="0" i="0" u="none" strike="noStrike" cap="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a:t>Wer sind wir? Ganz kurze Vorstellung</a:t>
            </a:r>
          </a:p>
          <a:p>
            <a:pPr marL="0" lvl="0" indent="0" algn="l" rtl="0">
              <a:spcBef>
                <a:spcPts val="0"/>
              </a:spcBef>
              <a:spcAft>
                <a:spcPts val="0"/>
              </a:spcAft>
              <a:buNone/>
            </a:pPr>
            <a:endParaRPr/>
          </a:p>
        </p:txBody>
      </p:sp>
      <p:sp>
        <p:nvSpPr>
          <p:cNvPr id="46" name="Google Shape;4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CD</a:t>
            </a:r>
            <a:endParaRPr lang="de-AT"/>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11</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400658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AT"/>
              <a:t>Bei der </a:t>
            </a:r>
            <a:r>
              <a:rPr lang="de-AT" err="1"/>
              <a:t>Steop</a:t>
            </a:r>
            <a:r>
              <a:rPr lang="de-AT" baseline="0"/>
              <a:t> </a:t>
            </a:r>
            <a:r>
              <a:rPr lang="de-AT"/>
              <a:t>4,</a:t>
            </a:r>
            <a:r>
              <a:rPr lang="de-AT" baseline="0"/>
              <a:t> sonst </a:t>
            </a:r>
            <a:r>
              <a:rPr lang="de-AT"/>
              <a:t>5 Antritte.</a:t>
            </a:r>
            <a:r>
              <a:rPr lang="de-AT" baseline="0"/>
              <a:t> Ist man darüber </a:t>
            </a:r>
            <a:r>
              <a:rPr lang="de-AT" baseline="0">
                <a:sym typeface="Wingdings" panose="05000000000000000000" pitchFamily="2" charset="2"/>
              </a:rPr>
              <a:t> </a:t>
            </a:r>
            <a:r>
              <a:rPr lang="de-AT"/>
              <a:t>Studienschließung ( auch bei STEOP Prüfungen!!!)</a:t>
            </a:r>
          </a:p>
          <a:p>
            <a:pPr marL="171450" indent="-171450">
              <a:buFont typeface="Arial" panose="020B0604020202020204" pitchFamily="34" charset="0"/>
              <a:buChar char="•"/>
            </a:pPr>
            <a:r>
              <a:rPr lang="de-AT" baseline="0"/>
              <a:t>Kommissionelle Prüfungen = letzter Antritt. Der Ablauf zur Anmeldung und Durchführung ist genau die gleiche wie bei anderen Prüfungen. </a:t>
            </a:r>
            <a:br>
              <a:rPr lang="de-AT" baseline="0"/>
            </a:br>
            <a:r>
              <a:rPr lang="de-AT" baseline="0"/>
              <a:t>Man sitzt mit allen anderen im Saal, es ist die selbe Prüfung. Anschließend bewerten 3 Prüfer aus der Kommission die Prüfung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a:t>Wenn Ihr den</a:t>
            </a:r>
            <a:r>
              <a:rPr lang="de-AT" baseline="0"/>
              <a:t> Studienplan wechselt, nehmt ihr eure Antritte mit, sie werden nicht zurück gesetzt. </a:t>
            </a:r>
            <a:br>
              <a:rPr lang="de-AT" baseline="0"/>
            </a:br>
            <a:r>
              <a:rPr lang="de-AT" baseline="0"/>
              <a:t>Geschlossen wird das Studium, wenn alle Antritte Negativ sind. Alle Studien, in denen ihr diese Prüfung habt, werden geschlossen. </a:t>
            </a:r>
            <a:br>
              <a:rPr lang="de-AT" baseline="0"/>
            </a:br>
            <a:r>
              <a:rPr lang="de-AT" baseline="0"/>
              <a:t>Auch wenn Ihr die </a:t>
            </a:r>
            <a:r>
              <a:rPr lang="de-AT"/>
              <a:t>Mindeststudienleistungen nicht erreicht,</a:t>
            </a:r>
            <a:r>
              <a:rPr lang="de-AT" baseline="0"/>
              <a:t> wird das Studium geschlossen </a:t>
            </a:r>
            <a:endParaRPr lang="de-AT"/>
          </a:p>
          <a:p>
            <a:endParaRPr lang="de-AT"/>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12</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62100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F7F6F-236F-D202-2BAA-8F8D7FF397B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923ACA7-2DBF-C4C4-F866-6456125A36B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8DE0604-F98A-944A-EE60-1A776C708080}"/>
              </a:ext>
            </a:extLst>
          </p:cNvPr>
          <p:cNvSpPr>
            <a:spLocks noGrp="1"/>
          </p:cNvSpPr>
          <p:nvPr>
            <p:ph type="body" idx="1"/>
          </p:nvPr>
        </p:nvSpPr>
        <p:spPr/>
        <p:txBody>
          <a:bodyPr/>
          <a:lstStyle/>
          <a:p>
            <a:r>
              <a:rPr lang="de-AT"/>
              <a:t>Was</a:t>
            </a:r>
            <a:r>
              <a:rPr lang="de-AT" baseline="0"/>
              <a:t> ist das? Wenn ihr euch zu einer Prüfung anmeldet und </a:t>
            </a:r>
            <a:r>
              <a:rPr lang="de-AT" baseline="0" err="1"/>
              <a:t>zb</a:t>
            </a:r>
            <a:r>
              <a:rPr lang="de-AT" baseline="0"/>
              <a:t> erfolgt keine Abmeldung bis Do vor der Prüfungswoche und tretet dann nicht an =&gt; Sperre ab Prüfungszeitpunkt für 10 Kalenderwochen für diese Prüfung</a:t>
            </a:r>
          </a:p>
          <a:p>
            <a:r>
              <a:rPr lang="de-AT" baseline="0"/>
              <a:t>Wichtig, ihr verliert keinen Prüfungsantritt – Konsequenz: Wenn ihr im Oktober nicht zur Prüfung erscheint, ist der neuer Antritt erst wieder im Jänner, weil Sperre für Nov. </a:t>
            </a:r>
          </a:p>
          <a:p>
            <a:r>
              <a:rPr lang="de-AT" baseline="0"/>
              <a:t>Wichtig, nach Ende der An- und Abmeldefrist gibt es keine Möglichkeit mehr für An- und Abmeldungen!!! Beachtet daher die Fristen genau!</a:t>
            </a:r>
          </a:p>
          <a:p>
            <a:r>
              <a:rPr lang="de-AT" baseline="0"/>
              <a:t>Wenn man aus wichtigen Gründen und kurzfristig nicht zur Prüfung antreten kann (</a:t>
            </a:r>
            <a:r>
              <a:rPr lang="de-AT" baseline="0" err="1"/>
              <a:t>zB</a:t>
            </a:r>
            <a:r>
              <a:rPr lang="de-AT" baseline="0"/>
              <a:t>. Krankheit – Arztbestätigung) =&gt; Antrag auf Aufhebung der Sperre</a:t>
            </a:r>
          </a:p>
          <a:p>
            <a:r>
              <a:rPr lang="de-AT" baseline="0"/>
              <a:t>Wann macht ihr das? Wie macht ihr das? Auf der Homepage unter </a:t>
            </a:r>
            <a:r>
              <a:rPr lang="de-AT" baseline="0" err="1"/>
              <a:t>No</a:t>
            </a:r>
            <a:r>
              <a:rPr lang="de-AT" baseline="0"/>
              <a:t> Show findet ihr das Formular WICHTIG: Frist beachten!</a:t>
            </a:r>
          </a:p>
          <a:p>
            <a:r>
              <a:rPr lang="de-AT" baseline="0"/>
              <a:t>Ausfüllen, Bestätigung hochladen, abschicken</a:t>
            </a:r>
          </a:p>
          <a:p>
            <a:r>
              <a:rPr lang="de-AT" baseline="0"/>
              <a:t>Wenn alles passt, wird Sperre aufgehoben und ihr könnt in unserem Beispiel schon im Nov wieder antreten</a:t>
            </a:r>
          </a:p>
          <a:p>
            <a:r>
              <a:rPr lang="de-AT" baseline="0"/>
              <a:t>Wichtig: wenn alles passt, gibt es von uns keine Rückmeldung über das Aufheben der Sperre. Wir melden uns nur, wenn etwas nicht passt. </a:t>
            </a:r>
          </a:p>
          <a:p>
            <a:endParaRPr lang="de-AT"/>
          </a:p>
          <a:p>
            <a:endParaRPr lang="de-AT"/>
          </a:p>
        </p:txBody>
      </p:sp>
      <p:sp>
        <p:nvSpPr>
          <p:cNvPr id="4" name="Foliennummernplatzhalter 3">
            <a:extLst>
              <a:ext uri="{FF2B5EF4-FFF2-40B4-BE49-F238E27FC236}">
                <a16:creationId xmlns:a16="http://schemas.microsoft.com/office/drawing/2014/main" id="{E38E7621-8279-9A3F-2160-D22F9C044BB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13</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960030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t>Wichtiges Thema</a:t>
            </a:r>
            <a:r>
              <a:rPr lang="de-AT" baseline="0"/>
              <a:t> für alle Prüfungen</a:t>
            </a:r>
          </a:p>
          <a:p>
            <a:pPr marL="171450" indent="-171450">
              <a:buFont typeface="Arial" panose="020B0604020202020204" pitchFamily="34" charset="0"/>
              <a:buChar char="•"/>
            </a:pPr>
            <a:r>
              <a:rPr lang="de-AT" baseline="0"/>
              <a:t>Einsatz unerlaubter Hilfsmittel hat Konsequenzen =&gt; Prüfung wird als Nichtig erklärt, Antritt wird gezählt und Sperre für 4 Monate für diese Prüfung =&gt; Studienzeitverlängerung =&gt; es zahlt sich nicht aus, Prüfungen sind so designt, dass Schummeln nicht wirklich was bringt und der Ertrag steht in keiner Relation zu den Konsequenzen</a:t>
            </a:r>
          </a:p>
          <a:p>
            <a:pPr marL="171450" indent="-171450">
              <a:buFont typeface="Arial" panose="020B0604020202020204" pitchFamily="34" charset="0"/>
              <a:buChar char="•"/>
            </a:pPr>
            <a:r>
              <a:rPr lang="de-AT" baseline="0"/>
              <a:t>Wichtig: informiert euch bitte echt über erlaubte Hilfsmittel, die je nach </a:t>
            </a:r>
          </a:p>
          <a:p>
            <a:pPr marL="171450" indent="-171450">
              <a:buFont typeface="Arial" panose="020B0604020202020204" pitchFamily="34" charset="0"/>
              <a:buChar char="•"/>
            </a:pPr>
            <a:r>
              <a:rPr lang="de-AT" baseline="0"/>
              <a:t>Der Vollständigkeit halber auch das Thema, wenn euch jemand ähnlich sieht und die Prüfung statt euch schreibt =&gt; zusätzlich zu den Konsequenzen an der Uni PLUS strafrechtlicher Tatbestand??????</a:t>
            </a:r>
          </a:p>
          <a:p>
            <a:endParaRPr lang="de-AT"/>
          </a:p>
          <a:p>
            <a:endParaRPr lang="de-AT"/>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14</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491181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AT"/>
              <a:t>Wenn ihr mit eurer Note nicht zufrieden</a:t>
            </a:r>
            <a:r>
              <a:rPr lang="de-AT" baseline="0"/>
              <a:t> seid … </a:t>
            </a:r>
          </a:p>
          <a:p>
            <a:pPr marL="171450" indent="-171450">
              <a:buFont typeface="Arial" panose="020B0604020202020204" pitchFamily="34" charset="0"/>
              <a:buChar char="•"/>
            </a:pPr>
            <a:r>
              <a:rPr lang="de-AT" baseline="0"/>
              <a:t>Beispiel von 3 =&gt; 4 und das ist nicht mehr änderbar! Bei 5 kann nicht auf die </a:t>
            </a:r>
            <a:r>
              <a:rPr lang="de-AT" baseline="0" err="1"/>
              <a:t>vohrher</a:t>
            </a:r>
            <a:r>
              <a:rPr lang="de-AT" baseline="0"/>
              <a:t> positive Note zurückgegriffen werden</a:t>
            </a:r>
          </a:p>
          <a:p>
            <a:pPr marL="171450" indent="-171450">
              <a:buFont typeface="Arial" panose="020B0604020202020204" pitchFamily="34" charset="0"/>
              <a:buChar char="•"/>
            </a:pPr>
            <a:r>
              <a:rPr lang="de-AT" baseline="0"/>
              <a:t>Wichtig: Anmeldung nur INNERHALB der Anmeldefrist für die Prüfungswoche, in der </a:t>
            </a:r>
            <a:r>
              <a:rPr lang="de-AT" baseline="0" err="1"/>
              <a:t>Wdh</a:t>
            </a:r>
            <a:r>
              <a:rPr lang="de-AT" baseline="0"/>
              <a:t> gemacht werden will möglich, </a:t>
            </a:r>
          </a:p>
          <a:p>
            <a:pPr marL="171450" indent="-171450">
              <a:buFont typeface="Arial" panose="020B0604020202020204" pitchFamily="34" charset="0"/>
              <a:buChar char="•"/>
            </a:pPr>
            <a:r>
              <a:rPr lang="de-AT" baseline="0"/>
              <a:t>Nicht im Ausland, man kann es auch bei einem andern Prof machen</a:t>
            </a:r>
            <a:endParaRPr lang="de-AT"/>
          </a:p>
          <a:p>
            <a:endParaRPr lang="de-AT"/>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15</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679465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1BE87-E2B1-138B-B711-A9B0467B207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1F2B265-50AC-3E84-7B2D-D886BC18D7D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CE9103B-39D6-104E-3CD5-1D508ABC5F37}"/>
              </a:ext>
            </a:extLst>
          </p:cNvPr>
          <p:cNvSpPr>
            <a:spLocks noGrp="1"/>
          </p:cNvSpPr>
          <p:nvPr>
            <p:ph type="body" idx="1"/>
          </p:nvPr>
        </p:nvSpPr>
        <p:spPr/>
        <p:txBody>
          <a:bodyPr/>
          <a:lstStyle/>
          <a:p>
            <a:r>
              <a:rPr lang="de-AT" b="1"/>
              <a:t>Mindeststudienleistung:</a:t>
            </a:r>
            <a:r>
              <a:rPr lang="de-AT"/>
              <a:t> Wenn ihr euer Bachelorstudium im Wintersemester 2022/23 oder später beginnt, müsst ihr laut Universitätsgesetz mindestens 16 ECTS-</a:t>
            </a:r>
            <a:r>
              <a:rPr lang="de-AT" err="1"/>
              <a:t>Credits</a:t>
            </a:r>
            <a:r>
              <a:rPr lang="de-AT"/>
              <a:t> als Mindeststudienleistung in den ersten vier Semestern positiv absolvieren. Anerkannte Leistungen, die vor dem Studium erbracht wurden, zählen nicht dazu. Falls ihr weniger als 16 ECTS absolviert, wird euer Bachelorstudium geschlossen und kann erst nach zwei Studienjahren wieder geöffnet werden.</a:t>
            </a:r>
          </a:p>
        </p:txBody>
      </p:sp>
      <p:sp>
        <p:nvSpPr>
          <p:cNvPr id="4" name="Foliennummernplatzhalter 3">
            <a:extLst>
              <a:ext uri="{FF2B5EF4-FFF2-40B4-BE49-F238E27FC236}">
                <a16:creationId xmlns:a16="http://schemas.microsoft.com/office/drawing/2014/main" id="{E0FD2A74-5D6E-480C-4193-A7AC98E8DD5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16</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80131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1D528-79A6-75E4-9B82-B8A71D47E34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F2C2F0B-4CB9-1C19-5F0E-1A98FFC5E45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5709420-BACA-B40C-A155-3F1C62E49180}"/>
              </a:ext>
            </a:extLst>
          </p:cNvPr>
          <p:cNvSpPr>
            <a:spLocks noGrp="1"/>
          </p:cNvSpPr>
          <p:nvPr>
            <p:ph type="body" idx="1"/>
          </p:nvPr>
        </p:nvSpPr>
        <p:spPr/>
        <p:txBody>
          <a:bodyPr/>
          <a:lstStyle/>
          <a:p>
            <a:r>
              <a:rPr lang="de-AT"/>
              <a:t>Nicht</a:t>
            </a:r>
            <a:r>
              <a:rPr lang="de-AT" baseline="0"/>
              <a:t> aufnehmen, sonst wird es zu viel, aber ich würd ihnen da schon gern noch mitgeben, dass sie über wichtige Themen den Lehr- und Prüfungsbetrieb betreffend auch per Mail an ihre WU-Adresse informiert werden, auch Sicherheitsthemen. Regelmäßig abrufen und dafür sorgen, dass das Postfach nicht übergeht! </a:t>
            </a:r>
          </a:p>
          <a:p>
            <a:r>
              <a:rPr lang="de-AT" baseline="0"/>
              <a:t>Hinweis, wo die </a:t>
            </a:r>
            <a:r>
              <a:rPr lang="de-AT" baseline="0" err="1"/>
              <a:t>pps</a:t>
            </a:r>
            <a:r>
              <a:rPr lang="de-AT" baseline="0"/>
              <a:t> zu finden ist! </a:t>
            </a:r>
            <a:r>
              <a:rPr lang="de-AT" baseline="0">
                <a:sym typeface="Wingdings" panose="05000000000000000000" pitchFamily="2" charset="2"/>
              </a:rPr>
              <a:t> </a:t>
            </a:r>
            <a:endParaRPr lang="de-AT"/>
          </a:p>
          <a:p>
            <a:endParaRPr lang="de-AT"/>
          </a:p>
        </p:txBody>
      </p:sp>
      <p:sp>
        <p:nvSpPr>
          <p:cNvPr id="4" name="Foliennummernplatzhalter 3">
            <a:extLst>
              <a:ext uri="{FF2B5EF4-FFF2-40B4-BE49-F238E27FC236}">
                <a16:creationId xmlns:a16="http://schemas.microsoft.com/office/drawing/2014/main" id="{8151329A-0807-26C7-A5BE-D399D06EA1C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17</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882916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2FE05-A624-A6CB-9C95-DB3CB87EDF3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0981956-EDBA-2555-3124-74C5E4D856A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99EDF1F-C870-AB03-69FB-2D5E6F272663}"/>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a:t>Wo sind</a:t>
            </a:r>
            <a:r>
              <a:rPr lang="de-AT" baseline="0"/>
              <a:t> die Folien zum Runterladen????? </a:t>
            </a:r>
            <a:br>
              <a:rPr lang="de-AT" baseline="0"/>
            </a:br>
            <a:r>
              <a:rPr lang="de-AT" baseline="0"/>
              <a:t>Auf HP von Welcome Days? </a:t>
            </a:r>
            <a:endParaRPr lang="de-AT"/>
          </a:p>
          <a:p>
            <a:endParaRPr lang="de-AT"/>
          </a:p>
        </p:txBody>
      </p:sp>
      <p:sp>
        <p:nvSpPr>
          <p:cNvPr id="4" name="Foliennummernplatzhalter 3">
            <a:extLst>
              <a:ext uri="{FF2B5EF4-FFF2-40B4-BE49-F238E27FC236}">
                <a16:creationId xmlns:a16="http://schemas.microsoft.com/office/drawing/2014/main" id="{71AD7290-AA65-EA9F-2728-B393DBA60B9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18</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256792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a:t>Beide E-Mailadressen </a:t>
            </a:r>
            <a:r>
              <a:rPr lang="de-AT" err="1"/>
              <a:t>bzw</a:t>
            </a:r>
            <a:r>
              <a:rPr lang="de-AT" baseline="0"/>
              <a:t> die beiden? Oder GP?</a:t>
            </a:r>
            <a:endParaRPr lang="de-AT"/>
          </a:p>
          <a:p>
            <a:pPr marL="0" lvl="0" indent="0" algn="l" rtl="0">
              <a:spcBef>
                <a:spcPts val="0"/>
              </a:spcBef>
              <a:spcAft>
                <a:spcPts val="0"/>
              </a:spcAft>
              <a:buNone/>
            </a:pPr>
            <a:endParaRPr/>
          </a:p>
        </p:txBody>
      </p:sp>
      <p:sp>
        <p:nvSpPr>
          <p:cNvPr id="87" name="Google Shape;8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a:t>Telefon &amp; Schalterzeiten per Mail rund um die Uhr</a:t>
            </a:r>
          </a:p>
          <a:p>
            <a:endParaRPr lang="de-AT"/>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2</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59943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D4A47-7449-7DD0-17F3-52A912A43AC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74A2D47-6D91-7ED5-562C-DDB4C95CDF4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589BB0F-90B9-6A7D-3E92-77658068E996}"/>
              </a:ext>
            </a:extLst>
          </p:cNvPr>
          <p:cNvSpPr>
            <a:spLocks noGrp="1"/>
          </p:cNvSpPr>
          <p:nvPr>
            <p:ph type="body" idx="1"/>
          </p:nvPr>
        </p:nvSpPr>
        <p:spPr/>
        <p:txBody>
          <a:bodyPr/>
          <a:lstStyle/>
          <a:p>
            <a:r>
              <a:rPr lang="de-AT" baseline="0"/>
              <a:t>Fragen gerne nach der Präsentation außerdem werden wir nach Ende dieser Session noch hier unten stehen bleiben falls ihr uns noch Fragen stellen wollt</a:t>
            </a:r>
          </a:p>
          <a:p>
            <a:endParaRPr lang="de-AT"/>
          </a:p>
        </p:txBody>
      </p:sp>
      <p:sp>
        <p:nvSpPr>
          <p:cNvPr id="4" name="Foliennummernplatzhalter 3">
            <a:extLst>
              <a:ext uri="{FF2B5EF4-FFF2-40B4-BE49-F238E27FC236}">
                <a16:creationId xmlns:a16="http://schemas.microsoft.com/office/drawing/2014/main" id="{EF0D7E20-FC40-1966-7326-CE925B5F040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3</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58571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DFA62-D29A-0A4E-C0E2-BA1593476F2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AE5194F-FCE4-CA5D-CF81-286A091D139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820BA0D-5341-C0F8-4F91-3AC8ED260FD2}"/>
              </a:ext>
            </a:extLst>
          </p:cNvPr>
          <p:cNvSpPr>
            <a:spLocks noGrp="1"/>
          </p:cNvSpPr>
          <p:nvPr>
            <p:ph type="body" idx="1"/>
          </p:nvPr>
        </p:nvSpPr>
        <p:spPr/>
        <p:txBody>
          <a:bodyPr/>
          <a:lstStyle/>
          <a:p>
            <a:pPr marL="171450" indent="-171450">
              <a:buFont typeface="Arial" panose="020B0604020202020204" pitchFamily="34" charset="0"/>
              <a:buChar char="•"/>
            </a:pPr>
            <a:r>
              <a:rPr lang="de-AT"/>
              <a:t>3 x pro Semester: Anfang,</a:t>
            </a:r>
            <a:r>
              <a:rPr lang="de-AT" baseline="0"/>
              <a:t> Mitte, Ende =&gt; Pläne findet ihr jetzt schon für das ganze Semester online </a:t>
            </a:r>
            <a:endParaRPr lang="de-AT"/>
          </a:p>
          <a:p>
            <a:pPr marL="171450" indent="-171450">
              <a:buFont typeface="Arial" panose="020B0604020202020204" pitchFamily="34" charset="0"/>
              <a:buChar char="•"/>
            </a:pPr>
            <a:r>
              <a:rPr lang="de-AT"/>
              <a:t>Keine Nachmeldungen</a:t>
            </a:r>
          </a:p>
          <a:p>
            <a:pPr marL="171450" indent="-171450">
              <a:buFont typeface="Arial" panose="020B0604020202020204" pitchFamily="34" charset="0"/>
              <a:buChar char="•"/>
            </a:pPr>
            <a:r>
              <a:rPr lang="de-AT"/>
              <a:t>Informiert</a:t>
            </a:r>
            <a:r>
              <a:rPr lang="de-AT" baseline="0"/>
              <a:t> euch gut über erlaubte Hilfsmittel, Unwissen schützt vor Strafe nicht … =&gt; Beispiele nennen</a:t>
            </a:r>
          </a:p>
          <a:p>
            <a:pPr marL="171450" indent="-171450">
              <a:buFont typeface="Arial" panose="020B0604020202020204" pitchFamily="34" charset="0"/>
              <a:buChar char="•"/>
            </a:pPr>
            <a:endParaRPr lang="de-AT" baseline="0"/>
          </a:p>
          <a:p>
            <a:pPr marL="171450" indent="-171450">
              <a:buFont typeface="Arial" panose="020B0604020202020204" pitchFamily="34" charset="0"/>
              <a:buChar char="•"/>
            </a:pPr>
            <a:r>
              <a:rPr lang="de-AT"/>
              <a:t>Achtung: Nicht jede STEOP-Lehrveranstaltung wird zu jedem Zeitpunkt angeboten. Vor allem in der zweiten Semesterhälfte werden oft nur noch wenige STEOP-Lehrveranstaltungen angeboten. Pro Semester könnt ihr euch für ein und dieselbe Lehrveranstaltung nur einmal anmelden.</a:t>
            </a:r>
            <a:br>
              <a:rPr lang="de-AT"/>
            </a:br>
            <a:r>
              <a:rPr lang="de-AT"/>
              <a:t>Solltet</a:t>
            </a:r>
            <a:r>
              <a:rPr lang="de-AT" baseline="0"/>
              <a:t> ihr keinen Platz in der LV bekommen </a:t>
            </a:r>
            <a:r>
              <a:rPr lang="de-AT" baseline="0">
                <a:sym typeface="Wingdings" panose="05000000000000000000" pitchFamily="2" charset="2"/>
              </a:rPr>
              <a:t> LV in Canvas hinzufügen, da bekommt ihr alle Unterlagen</a:t>
            </a:r>
            <a:endParaRPr lang="de-AT"/>
          </a:p>
        </p:txBody>
      </p:sp>
      <p:sp>
        <p:nvSpPr>
          <p:cNvPr id="4" name="Foliennummernplatzhalter 3">
            <a:extLst>
              <a:ext uri="{FF2B5EF4-FFF2-40B4-BE49-F238E27FC236}">
                <a16:creationId xmlns:a16="http://schemas.microsoft.com/office/drawing/2014/main" id="{BFA4D6DD-ADFB-077E-A106-C5B590F16E9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5</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45977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3FA4D-7583-EA8C-B607-EEE0A136D46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2638D59-A7DD-C0D6-F102-F6EF4D2D386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CF53814-F03D-5AFF-6C47-09DDEC169DA7}"/>
              </a:ext>
            </a:extLst>
          </p:cNvPr>
          <p:cNvSpPr>
            <a:spLocks noGrp="1"/>
          </p:cNvSpPr>
          <p:nvPr>
            <p:ph type="body" idx="1"/>
          </p:nvPr>
        </p:nvSpPr>
        <p:spPr/>
        <p:txBody>
          <a:bodyPr/>
          <a:lstStyle/>
          <a:p>
            <a:pPr marL="171450" indent="-171450">
              <a:buFont typeface="Arial" panose="020B0604020202020204" pitchFamily="34" charset="0"/>
              <a:buChar char="•"/>
            </a:pPr>
            <a:r>
              <a:rPr lang="de-AT"/>
              <a:t>3 x pro Semester: Anfang,</a:t>
            </a:r>
            <a:r>
              <a:rPr lang="de-AT" baseline="0"/>
              <a:t> Mitte, Ende =&gt; Pläne findet ihr jetzt schon für das ganze Semester online </a:t>
            </a:r>
            <a:endParaRPr lang="de-AT"/>
          </a:p>
          <a:p>
            <a:pPr marL="171450" indent="-171450">
              <a:buFont typeface="Arial" panose="020B0604020202020204" pitchFamily="34" charset="0"/>
              <a:buChar char="•"/>
            </a:pPr>
            <a:r>
              <a:rPr lang="de-AT"/>
              <a:t>Keine Nachmeldungen</a:t>
            </a:r>
          </a:p>
          <a:p>
            <a:pPr marL="171450" indent="-171450">
              <a:buFont typeface="Arial" panose="020B0604020202020204" pitchFamily="34" charset="0"/>
              <a:buChar char="•"/>
            </a:pPr>
            <a:r>
              <a:rPr lang="de-AT"/>
              <a:t>Informiert</a:t>
            </a:r>
            <a:r>
              <a:rPr lang="de-AT" baseline="0"/>
              <a:t> euch gut über erlaubte Hilfsmittel, Unwissen schützt vor Strafe nicht … =&gt; Beispiele nennen</a:t>
            </a:r>
          </a:p>
          <a:p>
            <a:pPr marL="171450" indent="-171450">
              <a:buFont typeface="Arial" panose="020B0604020202020204" pitchFamily="34" charset="0"/>
              <a:buChar char="•"/>
            </a:pPr>
            <a:endParaRPr lang="de-AT" baseline="0"/>
          </a:p>
          <a:p>
            <a:pPr marL="171450" indent="-171450">
              <a:buFont typeface="Arial" panose="020B0604020202020204" pitchFamily="34" charset="0"/>
              <a:buChar char="•"/>
            </a:pPr>
            <a:r>
              <a:rPr lang="de-AT"/>
              <a:t>Achtung: Nicht jede STEOP-Lehrveranstaltung wird zu jedem Zeitpunkt angeboten. Vor allem in der zweiten Semesterhälfte werden oft nur noch wenige STEOP-Lehrveranstaltungen angeboten. Pro Semester könnt ihr euch für ein und dieselbe Lehrveranstaltung nur einmal anmelden.</a:t>
            </a:r>
            <a:br>
              <a:rPr lang="de-AT"/>
            </a:br>
            <a:r>
              <a:rPr lang="de-AT"/>
              <a:t>Solltet</a:t>
            </a:r>
            <a:r>
              <a:rPr lang="de-AT" baseline="0"/>
              <a:t> ihr keinen Platz in der LV bekommen </a:t>
            </a:r>
            <a:r>
              <a:rPr lang="de-AT" baseline="0">
                <a:sym typeface="Wingdings" panose="05000000000000000000" pitchFamily="2" charset="2"/>
              </a:rPr>
              <a:t> LV in Canvas hinzufügen, da bekommt ihr alle Unterlagen</a:t>
            </a:r>
            <a:endParaRPr lang="de-AT"/>
          </a:p>
        </p:txBody>
      </p:sp>
      <p:sp>
        <p:nvSpPr>
          <p:cNvPr id="4" name="Foliennummernplatzhalter 3">
            <a:extLst>
              <a:ext uri="{FF2B5EF4-FFF2-40B4-BE49-F238E27FC236}">
                <a16:creationId xmlns:a16="http://schemas.microsoft.com/office/drawing/2014/main" id="{A5E1C840-B397-37AA-680B-DDF6F0E1373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6</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417079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r>
              <a:rPr lang="de-AT"/>
              <a:t>Übersicht, bitte checkt</a:t>
            </a:r>
            <a:r>
              <a:rPr lang="de-AT" baseline="0"/>
              <a:t> das jeweils vor der Prüfung auf LEARN/VVZ nochmals </a:t>
            </a:r>
          </a:p>
          <a:p>
            <a:r>
              <a:rPr lang="de-AT" baseline="0"/>
              <a:t>Dauer: ACHTUNG Prüfungsdauer ist nicht das Prüfungsfenster am Plan</a:t>
            </a:r>
          </a:p>
        </p:txBody>
      </p:sp>
      <p:sp>
        <p:nvSpPr>
          <p:cNvPr id="69" name="Google Shape;6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CC453-A616-7A70-8529-5C189E7D363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B9930E0-7003-6D04-9AD7-23074BA01BF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7037FA3-A587-853A-5A0D-C7B476EDCE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GIS</a:t>
            </a:r>
            <a:r>
              <a:rPr lang="de-AT" baseline="0"/>
              <a:t> =&gt; interaktiver Campusplan auf der Webseite: https://campus.wu.ac.at/de/ </a:t>
            </a:r>
          </a:p>
          <a:p>
            <a:endParaRPr lang="de-AT"/>
          </a:p>
        </p:txBody>
      </p:sp>
      <p:sp>
        <p:nvSpPr>
          <p:cNvPr id="4" name="Foliennummernplatzhalter 3">
            <a:extLst>
              <a:ext uri="{FF2B5EF4-FFF2-40B4-BE49-F238E27FC236}">
                <a16:creationId xmlns:a16="http://schemas.microsoft.com/office/drawing/2014/main" id="{B053071E-E18F-8B1B-F3A1-620C9F516FD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8</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539048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07AFB-515A-7025-8A00-D107BD43E56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A486FAD-D3B7-C460-EFBB-9815CD1BA46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3F09492-DFD8-68F1-2F57-3D8042CA9F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a:t>Ablauf: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baseline="0"/>
              <a:t>Rechtzeitig beim HS sein Platz suchen Nachrücken und auf Anweisungen der Aufsichten achten; im TC muss jede dritte Reihe freigelassen werden und jeder zweite Platz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baseline="0"/>
              <a:t>Schreibutensilien, Ausweis auf dem Tisch bereitlegen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baseline="0"/>
              <a:t>Prüfungsformalitäten werden vorgelesen – bitte aufpassen, wichtige Infos für die Prüfung, jede Prüfung ist ein bisschen anders vom Ablauf 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baseline="0"/>
              <a:t>Prüfungsunterlagen ausgeteilt, erst beginnen, wenn das „Go“ kommt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baseline="0"/>
              <a:t>Während der Prüfung wird die Identität kontrolliert (Ausweis)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baseline="0"/>
              <a:t>Prüfung wird abgesammelt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endParaRPr lang="de-AT"/>
          </a:p>
        </p:txBody>
      </p:sp>
      <p:sp>
        <p:nvSpPr>
          <p:cNvPr id="4" name="Foliennummernplatzhalter 3">
            <a:extLst>
              <a:ext uri="{FF2B5EF4-FFF2-40B4-BE49-F238E27FC236}">
                <a16:creationId xmlns:a16="http://schemas.microsoft.com/office/drawing/2014/main" id="{CBD0D302-BF03-E4D1-5EBC-A89DD7ABD1A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9</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976635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9709-45EB-4D07-CEAE-310067AD35A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0BE8517-9B47-35B5-4510-896E7DB1415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6F094F7-33CA-3C69-DEDF-274C45658FC9}"/>
              </a:ext>
            </a:extLst>
          </p:cNvPr>
          <p:cNvSpPr>
            <a:spLocks noGrp="1"/>
          </p:cNvSpPr>
          <p:nvPr>
            <p:ph type="body" idx="1"/>
          </p:nvPr>
        </p:nvSpPr>
        <p:spPr/>
        <p:txBody>
          <a:bodyPr/>
          <a:lstStyle/>
          <a:p>
            <a:r>
              <a:rPr lang="de-AT"/>
              <a:t>MC</a:t>
            </a:r>
            <a:r>
              <a:rPr lang="de-AT" baseline="0"/>
              <a:t> ist jedenfalls Teil der ersten Campusprüfungen; am besten nach Erhalt der Prüfung gleich Name, Unterschrift und </a:t>
            </a:r>
            <a:r>
              <a:rPr lang="de-AT" baseline="0" err="1"/>
              <a:t>Matr</a:t>
            </a:r>
            <a:r>
              <a:rPr lang="de-AT" baseline="0"/>
              <a:t>. </a:t>
            </a:r>
            <a:r>
              <a:rPr lang="de-AT" baseline="0" err="1"/>
              <a:t>Nr</a:t>
            </a:r>
            <a:r>
              <a:rPr lang="de-AT" baseline="0"/>
              <a:t> ausfüllen</a:t>
            </a:r>
          </a:p>
          <a:p>
            <a:r>
              <a:rPr lang="de-AT" baseline="0"/>
              <a:t>Durchgehen</a:t>
            </a:r>
          </a:p>
          <a:p>
            <a:r>
              <a:rPr lang="de-AT" baseline="0"/>
              <a:t>Ersatzbeleg</a:t>
            </a:r>
            <a:endParaRPr lang="de-AT"/>
          </a:p>
        </p:txBody>
      </p:sp>
      <p:sp>
        <p:nvSpPr>
          <p:cNvPr id="4" name="Foliennummernplatzhalter 3">
            <a:extLst>
              <a:ext uri="{FF2B5EF4-FFF2-40B4-BE49-F238E27FC236}">
                <a16:creationId xmlns:a16="http://schemas.microsoft.com/office/drawing/2014/main" id="{C0E79471-AA34-97F8-B78E-AD74CE1F93C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000" b="0" i="0" u="none" strike="noStrike" cap="none" smtClean="0">
                <a:solidFill>
                  <a:schemeClr val="dk1"/>
                </a:solidFill>
                <a:latin typeface="Verdana"/>
                <a:ea typeface="Verdana"/>
                <a:cs typeface="Verdana"/>
                <a:sym typeface="Verdana"/>
              </a:rPr>
              <a:t>10</a:t>
            </a:fld>
            <a:endParaRPr lang="de-AT" sz="10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646570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7.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folie" userDrawn="1">
  <p:cSld name="Titelfolie LC">
    <p:bg>
      <p:bgPr>
        <a:blipFill dpi="0" rotWithShape="1">
          <a:blip r:embed="rId2">
            <a:lum/>
          </a:blip>
          <a:srcRect/>
          <a:stretch>
            <a:fillRect/>
          </a:stretch>
        </a:blipFill>
        <a:effectLst/>
      </p:bgPr>
    </p:bg>
    <p:spTree>
      <p:nvGrpSpPr>
        <p:cNvPr id="1" name="Shape 17"/>
        <p:cNvGrpSpPr/>
        <p:nvPr/>
      </p:nvGrpSpPr>
      <p:grpSpPr>
        <a:xfrm>
          <a:off x="0" y="0"/>
          <a:ext cx="0" cy="0"/>
          <a:chOff x="0" y="0"/>
          <a:chExt cx="0" cy="0"/>
        </a:xfrm>
      </p:grpSpPr>
      <p:pic>
        <p:nvPicPr>
          <p:cNvPr id="4" name="Grafik 3">
            <a:extLst>
              <a:ext uri="{FF2B5EF4-FFF2-40B4-BE49-F238E27FC236}">
                <a16:creationId xmlns:a16="http://schemas.microsoft.com/office/drawing/2014/main" id="{6B5EB6CC-4363-9D27-9F5A-5A60937B67CF}"/>
              </a:ext>
            </a:extLst>
          </p:cNvPr>
          <p:cNvPicPr>
            <a:picLocks noChangeAspect="1"/>
          </p:cNvPicPr>
          <p:nvPr userDrawn="1"/>
        </p:nvPicPr>
        <p:blipFill>
          <a:blip r:embed="rId3">
            <a:alphaModFix/>
          </a:blip>
          <a:srcRect l="7723" r="6012" b="34965"/>
          <a:stretch/>
        </p:blipFill>
        <p:spPr>
          <a:xfrm>
            <a:off x="1" y="3017167"/>
            <a:ext cx="10160000" cy="2697834"/>
          </a:xfrm>
          <a:prstGeom prst="rect">
            <a:avLst/>
          </a:prstGeom>
        </p:spPr>
      </p:pic>
      <p:sp>
        <p:nvSpPr>
          <p:cNvPr id="18" name="Google Shape;18;p7"/>
          <p:cNvSpPr txBox="1">
            <a:spLocks noGrp="1"/>
          </p:cNvSpPr>
          <p:nvPr>
            <p:ph type="ctrTitle"/>
          </p:nvPr>
        </p:nvSpPr>
        <p:spPr>
          <a:xfrm>
            <a:off x="508007" y="138414"/>
            <a:ext cx="6040000" cy="1026000"/>
          </a:xfrm>
          <a:prstGeom prst="rect">
            <a:avLst/>
          </a:prstGeom>
          <a:noFill/>
          <a:ln>
            <a:noFill/>
          </a:ln>
        </p:spPr>
        <p:txBody>
          <a:bodyPr spcFirstLastPara="1" wrap="square" lIns="0" tIns="0" rIns="0" bIns="0" anchor="ctr" anchorCtr="0">
            <a:noAutofit/>
          </a:bodyPr>
          <a:lstStyle>
            <a:lvl1pPr marL="0" lvl="0" algn="l">
              <a:lnSpc>
                <a:spcPct val="100000"/>
              </a:lnSpc>
              <a:spcBef>
                <a:spcPts val="0"/>
              </a:spcBef>
              <a:spcAft>
                <a:spcPts val="0"/>
              </a:spcAft>
              <a:buClr>
                <a:schemeClr val="lt1"/>
              </a:buClr>
              <a:buSzPts val="3200"/>
              <a:buFont typeface="Georgia"/>
              <a:buNone/>
              <a:defRPr sz="3200" b="1" i="0">
                <a:solidFill>
                  <a:schemeClr val="lt1"/>
                </a:solidFill>
                <a:latin typeface="Georgia" panose="02040502050405020303" pitchFamily="18" charset="0"/>
                <a:ea typeface="Georgia" panose="02040502050405020303" pitchFamily="18" charset="0"/>
                <a:cs typeface="Georgia" panose="02040502050405020303" pitchFamily="18" charset="0"/>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bearbeiten</a:t>
            </a:r>
            <a:endParaRPr/>
          </a:p>
        </p:txBody>
      </p:sp>
      <p:sp>
        <p:nvSpPr>
          <p:cNvPr id="19" name="Google Shape;19;p7"/>
          <p:cNvSpPr txBox="1">
            <a:spLocks noGrp="1"/>
          </p:cNvSpPr>
          <p:nvPr>
            <p:ph type="body" idx="1"/>
          </p:nvPr>
        </p:nvSpPr>
        <p:spPr>
          <a:xfrm>
            <a:off x="505531" y="2547057"/>
            <a:ext cx="4760736" cy="682440"/>
          </a:xfrm>
          <a:prstGeom prst="rect">
            <a:avLst/>
          </a:prstGeom>
          <a:solidFill>
            <a:schemeClr val="lt1">
              <a:alpha val="89803"/>
            </a:schemeClr>
          </a:solidFill>
          <a:ln>
            <a:noFill/>
          </a:ln>
        </p:spPr>
        <p:txBody>
          <a:bodyPr spcFirstLastPara="1" wrap="square" lIns="324000" tIns="216000" rIns="324000" bIns="216000" anchor="t" anchorCtr="0">
            <a:spAutoFit/>
          </a:bodyPr>
          <a:lstStyle>
            <a:lvl1pPr marL="457200" lvl="0" indent="-228600" algn="l">
              <a:lnSpc>
                <a:spcPct val="100000"/>
              </a:lnSpc>
              <a:spcBef>
                <a:spcPts val="0"/>
              </a:spcBef>
              <a:spcAft>
                <a:spcPts val="0"/>
              </a:spcAft>
              <a:buSzPts val="1200"/>
              <a:buNone/>
              <a:defRPr sz="1600" b="0" i="0">
                <a:latin typeface="Verdana" panose="020B0604030504040204" pitchFamily="34" charset="0"/>
                <a:ea typeface="Verdana" panose="020B0604030504040204" pitchFamily="34" charset="0"/>
                <a:cs typeface="Verdana" panose="020B0604030504040204" pitchFamily="34" charset="0"/>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pic>
        <p:nvPicPr>
          <p:cNvPr id="22" name="Google Shape;22;p7"/>
          <p:cNvPicPr preferRelativeResize="0"/>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8825344" y="177275"/>
            <a:ext cx="959268" cy="712599"/>
          </a:xfrm>
          <a:prstGeom prst="rect">
            <a:avLst/>
          </a:prstGeom>
          <a:noFill/>
          <a:ln>
            <a:noFill/>
          </a:ln>
        </p:spPr>
      </p:pic>
      <p:sp>
        <p:nvSpPr>
          <p:cNvPr id="2" name="Rechteck 1">
            <a:extLst>
              <a:ext uri="{FF2B5EF4-FFF2-40B4-BE49-F238E27FC236}">
                <a16:creationId xmlns:a16="http://schemas.microsoft.com/office/drawing/2014/main" id="{6933AED7-A02E-9B97-7089-A5F408A61A17}"/>
              </a:ext>
            </a:extLst>
          </p:cNvPr>
          <p:cNvSpPr/>
          <p:nvPr userDrawn="1"/>
        </p:nvSpPr>
        <p:spPr>
          <a:xfrm>
            <a:off x="508000" y="1159002"/>
            <a:ext cx="859047" cy="50197"/>
          </a:xfrm>
          <a:prstGeom prst="rect">
            <a:avLst/>
          </a:prstGeom>
          <a:solidFill>
            <a:srgbClr val="33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n>
                <a:noFill/>
              </a:ln>
            </a:endParaRPr>
          </a:p>
        </p:txBody>
      </p:sp>
      <p:pic>
        <p:nvPicPr>
          <p:cNvPr id="3" name="Grafik 2">
            <a:extLst>
              <a:ext uri="{FF2B5EF4-FFF2-40B4-BE49-F238E27FC236}">
                <a16:creationId xmlns:a16="http://schemas.microsoft.com/office/drawing/2014/main" id="{4D1F36AD-4D01-FD7B-06C3-93238930EFAF}"/>
              </a:ext>
            </a:extLst>
          </p:cNvPr>
          <p:cNvPicPr>
            <a:picLocks noChangeAspect="1"/>
          </p:cNvPicPr>
          <p:nvPr userDrawn="1"/>
        </p:nvPicPr>
        <p:blipFill>
          <a:blip r:embed="rId6"/>
          <a:srcRect/>
          <a:stretch/>
        </p:blipFill>
        <p:spPr>
          <a:xfrm>
            <a:off x="7838446" y="4011815"/>
            <a:ext cx="1866177" cy="298730"/>
          </a:xfrm>
          <a:prstGeom prst="rect">
            <a:avLst/>
          </a:prstGeom>
        </p:spPr>
      </p:pic>
    </p:spTree>
  </p:cSld>
  <p:clrMapOvr>
    <a:masterClrMapping/>
  </p:clrMapOvr>
  <p:transition>
    <p:fade/>
  </p:transition>
  <p:extLst>
    <p:ext uri="{DCECCB84-F9BA-43D5-87BE-67443E8EF086}">
      <p15:sldGuideLst xmlns:p15="http://schemas.microsoft.com/office/powerpoint/2012/main">
        <p15:guide id="1" orient="horz" pos="170" userDrawn="1">
          <p15:clr>
            <a:srgbClr val="E46962"/>
          </p15:clr>
        </p15:guide>
        <p15:guide id="2" orient="horz" pos="3456" userDrawn="1">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Zwischentitel EA">
    <p:bg>
      <p:bgPr>
        <a:solidFill>
          <a:schemeClr val="bg1"/>
        </a:solidFill>
        <a:effectLst/>
      </p:bgPr>
    </p:bg>
    <p:spTree>
      <p:nvGrpSpPr>
        <p:cNvPr id="1" name="Shape 17"/>
        <p:cNvGrpSpPr/>
        <p:nvPr/>
      </p:nvGrpSpPr>
      <p:grpSpPr>
        <a:xfrm>
          <a:off x="0" y="0"/>
          <a:ext cx="0" cy="0"/>
          <a:chOff x="0" y="0"/>
          <a:chExt cx="0" cy="0"/>
        </a:xfrm>
      </p:grpSpPr>
      <p:pic>
        <p:nvPicPr>
          <p:cNvPr id="3" name="Grafik 2">
            <a:extLst>
              <a:ext uri="{FF2B5EF4-FFF2-40B4-BE49-F238E27FC236}">
                <a16:creationId xmlns:a16="http://schemas.microsoft.com/office/drawing/2014/main" id="{6FC1DC55-6588-196E-71B5-BC25BB38193C}"/>
              </a:ext>
            </a:extLst>
          </p:cNvPr>
          <p:cNvPicPr>
            <a:picLocks noChangeAspect="1"/>
          </p:cNvPicPr>
          <p:nvPr userDrawn="1"/>
        </p:nvPicPr>
        <p:blipFill>
          <a:blip r:embed="rId2"/>
          <a:srcRect l="10650" t="-1136" r="-894" b="61882"/>
          <a:stretch/>
        </p:blipFill>
        <p:spPr>
          <a:xfrm>
            <a:off x="0" y="3058954"/>
            <a:ext cx="9333068" cy="2656046"/>
          </a:xfrm>
          <a:prstGeom prst="rect">
            <a:avLst/>
          </a:prstGeom>
        </p:spPr>
      </p:pic>
      <p:pic>
        <p:nvPicPr>
          <p:cNvPr id="22" name="Google Shape;22;p7"/>
          <p:cNvPicPr preferRelativeResize="0"/>
          <p:nvPr/>
        </p:nvPicPr>
        <p:blipFill>
          <a:blip r:embed="rId3"/>
          <a:srcRect/>
          <a:stretch/>
        </p:blipFill>
        <p:spPr>
          <a:xfrm>
            <a:off x="8825344" y="177275"/>
            <a:ext cx="959268" cy="712599"/>
          </a:xfrm>
          <a:prstGeom prst="rect">
            <a:avLst/>
          </a:prstGeom>
          <a:noFill/>
          <a:ln>
            <a:noFill/>
          </a:ln>
        </p:spPr>
      </p:pic>
      <p:sp>
        <p:nvSpPr>
          <p:cNvPr id="7" name="Google Shape;19;p7">
            <a:extLst>
              <a:ext uri="{FF2B5EF4-FFF2-40B4-BE49-F238E27FC236}">
                <a16:creationId xmlns:a16="http://schemas.microsoft.com/office/drawing/2014/main" id="{49F21260-7901-B67A-29EF-79E4D40610E6}"/>
              </a:ext>
            </a:extLst>
          </p:cNvPr>
          <p:cNvSpPr txBox="1">
            <a:spLocks noGrp="1"/>
          </p:cNvSpPr>
          <p:nvPr>
            <p:ph type="body" idx="1"/>
          </p:nvPr>
        </p:nvSpPr>
        <p:spPr>
          <a:xfrm>
            <a:off x="319264" y="2050496"/>
            <a:ext cx="4760736" cy="620885"/>
          </a:xfrm>
          <a:prstGeom prst="rect">
            <a:avLst/>
          </a:prstGeom>
          <a:noFill/>
          <a:ln>
            <a:noFill/>
          </a:ln>
        </p:spPr>
        <p:txBody>
          <a:bodyPr spcFirstLastPara="1" wrap="square" lIns="324000" tIns="216000" rIns="324000" bIns="216000" anchor="t" anchorCtr="0">
            <a:spAutoFit/>
          </a:bodyPr>
          <a:lstStyle>
            <a:lvl1pPr marL="457200" lvl="0" indent="-228600" algn="l">
              <a:lnSpc>
                <a:spcPct val="100000"/>
              </a:lnSpc>
              <a:spcBef>
                <a:spcPts val="0"/>
              </a:spcBef>
              <a:spcAft>
                <a:spcPts val="0"/>
              </a:spcAft>
              <a:buSzPts val="1200"/>
              <a:buNone/>
              <a:defRPr sz="1200" b="0" i="0">
                <a:latin typeface="Verdana" panose="020B0604030504040204" pitchFamily="34" charset="0"/>
                <a:ea typeface="Verdana" panose="020B0604030504040204" pitchFamily="34" charset="0"/>
                <a:cs typeface="Verdana" panose="020B0604030504040204" pitchFamily="34" charset="0"/>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sp>
        <p:nvSpPr>
          <p:cNvPr id="9" name="Google Shape;29;p8">
            <a:extLst>
              <a:ext uri="{FF2B5EF4-FFF2-40B4-BE49-F238E27FC236}">
                <a16:creationId xmlns:a16="http://schemas.microsoft.com/office/drawing/2014/main" id="{9DE2CB1E-3622-2746-D89C-104C1D38F69E}"/>
              </a:ext>
            </a:extLst>
          </p:cNvPr>
          <p:cNvSpPr txBox="1">
            <a:spLocks noGrp="1"/>
          </p:cNvSpPr>
          <p:nvPr>
            <p:ph type="title" hasCustomPrompt="1"/>
          </p:nvPr>
        </p:nvSpPr>
        <p:spPr>
          <a:xfrm>
            <a:off x="517623" y="108531"/>
            <a:ext cx="7600000" cy="903822"/>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dk1"/>
              </a:buClr>
              <a:buSzPts val="1800"/>
              <a:buNone/>
              <a:defRPr>
                <a:solidFill>
                  <a:schemeClr val="tx1"/>
                </a:solidFill>
                <a:latin typeface="Georgia" panose="02040502050405020303"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a:t>
            </a:r>
            <a:br>
              <a:rPr lang="de-DE"/>
            </a:br>
            <a:r>
              <a:rPr lang="de-DE"/>
              <a:t>bearbeiten</a:t>
            </a:r>
            <a:endParaRPr/>
          </a:p>
        </p:txBody>
      </p:sp>
      <p:sp>
        <p:nvSpPr>
          <p:cNvPr id="12" name="Google Shape;24;p8">
            <a:extLst>
              <a:ext uri="{FF2B5EF4-FFF2-40B4-BE49-F238E27FC236}">
                <a16:creationId xmlns:a16="http://schemas.microsoft.com/office/drawing/2014/main" id="{31C2561E-1B0C-DF56-39C1-A3829B41BD7A}"/>
              </a:ext>
            </a:extLst>
          </p:cNvPr>
          <p:cNvSpPr txBox="1">
            <a:spLocks noGrp="1"/>
          </p:cNvSpPr>
          <p:nvPr>
            <p:ph type="body" idx="10"/>
          </p:nvPr>
        </p:nvSpPr>
        <p:spPr>
          <a:xfrm>
            <a:off x="513783" y="1129348"/>
            <a:ext cx="4400000" cy="3859212"/>
          </a:xfrm>
          <a:prstGeom prst="rect">
            <a:avLst/>
          </a:prstGeom>
          <a:noFill/>
          <a:ln>
            <a:noFill/>
          </a:ln>
        </p:spPr>
        <p:txBody>
          <a:bodyPr spcFirstLastPara="1" wrap="square" lIns="0" tIns="45700" rIns="0" bIns="45700" anchor="t" anchorCtr="0">
            <a:normAutofit/>
          </a:bodyPr>
          <a:lstStyle>
            <a:lvl1pPr marL="0" lvl="0" indent="0" algn="l">
              <a:lnSpc>
                <a:spcPct val="100000"/>
              </a:lnSpc>
              <a:spcBef>
                <a:spcPts val="0"/>
              </a:spcBef>
              <a:spcAft>
                <a:spcPts val="0"/>
              </a:spcAft>
              <a:buSzPts val="1600"/>
              <a:buFontTx/>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lvl="1" indent="-323850" algn="l">
              <a:lnSpc>
                <a:spcPct val="100000"/>
              </a:lnSpc>
              <a:spcBef>
                <a:spcPts val="600"/>
              </a:spcBef>
              <a:spcAft>
                <a:spcPts val="0"/>
              </a:spcAft>
              <a:buClr>
                <a:schemeClr val="accent1"/>
              </a:buClr>
              <a:buSzPts val="1500"/>
              <a:buFont typeface="Noto Sans Symbols"/>
              <a:buChar char="▪"/>
              <a:defRPr sz="1500"/>
            </a:lvl2pPr>
            <a:lvl3pPr marL="1371600" lvl="2" indent="-317500" algn="l">
              <a:lnSpc>
                <a:spcPct val="100000"/>
              </a:lnSpc>
              <a:spcBef>
                <a:spcPts val="400"/>
              </a:spcBef>
              <a:spcAft>
                <a:spcPts val="0"/>
              </a:spcAft>
              <a:buSzPts val="1400"/>
              <a:buChar char="▪"/>
              <a:defRPr sz="1400"/>
            </a:lvl3pPr>
            <a:lvl4pPr marL="1828800" lvl="3" indent="-304800" algn="l">
              <a:lnSpc>
                <a:spcPct val="100000"/>
              </a:lnSpc>
              <a:spcBef>
                <a:spcPts val="400"/>
              </a:spcBef>
              <a:spcAft>
                <a:spcPts val="0"/>
              </a:spcAft>
              <a:buClr>
                <a:schemeClr val="accent1"/>
              </a:buClr>
              <a:buSzPts val="1200"/>
              <a:buChar char="▪"/>
              <a:defRPr sz="1200"/>
            </a:lvl4pPr>
            <a:lvl5pPr marL="2286000" lvl="4" indent="-304800" algn="l">
              <a:lnSpc>
                <a:spcPct val="100000"/>
              </a:lnSpc>
              <a:spcBef>
                <a:spcPts val="400"/>
              </a:spcBef>
              <a:spcAft>
                <a:spcPts val="0"/>
              </a:spcAft>
              <a:buSzPts val="1200"/>
              <a:buChar char="▪"/>
              <a:defRPr sz="1200"/>
            </a:lvl5pPr>
            <a:lvl6pPr marL="2743200" lvl="5" indent="-342900" algn="l">
              <a:spcBef>
                <a:spcPts val="4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de-DE"/>
              <a:t>Mastertextformat bearbeiten</a:t>
            </a:r>
          </a:p>
        </p:txBody>
      </p:sp>
      <p:sp>
        <p:nvSpPr>
          <p:cNvPr id="2" name="Rechteck 1">
            <a:extLst>
              <a:ext uri="{FF2B5EF4-FFF2-40B4-BE49-F238E27FC236}">
                <a16:creationId xmlns:a16="http://schemas.microsoft.com/office/drawing/2014/main" id="{54227A0B-6F16-0B5C-8F71-842A9A93AC6F}"/>
              </a:ext>
            </a:extLst>
          </p:cNvPr>
          <p:cNvSpPr/>
          <p:nvPr userDrawn="1"/>
        </p:nvSpPr>
        <p:spPr>
          <a:xfrm>
            <a:off x="508000" y="967872"/>
            <a:ext cx="859047" cy="50197"/>
          </a:xfrm>
          <a:prstGeom prst="rect">
            <a:avLst/>
          </a:prstGeom>
          <a:solidFill>
            <a:srgbClr val="33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n>
                <a:noFill/>
              </a:ln>
            </a:endParaRPr>
          </a:p>
        </p:txBody>
      </p:sp>
      <p:pic>
        <p:nvPicPr>
          <p:cNvPr id="5" name="Grafik 4">
            <a:extLst>
              <a:ext uri="{FF2B5EF4-FFF2-40B4-BE49-F238E27FC236}">
                <a16:creationId xmlns:a16="http://schemas.microsoft.com/office/drawing/2014/main" id="{48B27441-3590-7274-FE2E-6C0745EA8608}"/>
              </a:ext>
            </a:extLst>
          </p:cNvPr>
          <p:cNvPicPr>
            <a:picLocks noChangeAspect="1"/>
          </p:cNvPicPr>
          <p:nvPr userDrawn="1"/>
        </p:nvPicPr>
        <p:blipFill>
          <a:blip r:embed="rId4"/>
          <a:srcRect/>
          <a:stretch/>
        </p:blipFill>
        <p:spPr>
          <a:xfrm>
            <a:off x="7849565" y="3321383"/>
            <a:ext cx="1843938" cy="295170"/>
          </a:xfrm>
          <a:prstGeom prst="rect">
            <a:avLst/>
          </a:prstGeom>
        </p:spPr>
      </p:pic>
    </p:spTree>
    <p:extLst>
      <p:ext uri="{BB962C8B-B14F-4D97-AF65-F5344CB8AC3E}">
        <p14:creationId xmlns:p14="http://schemas.microsoft.com/office/powerpoint/2010/main" val="2647094213"/>
      </p:ext>
    </p:extLst>
  </p:cSld>
  <p:clrMapOvr>
    <a:masterClrMapping/>
  </p:clrMapOvr>
  <p:transition>
    <p:fade/>
  </p:transition>
  <p:extLst>
    <p:ext uri="{DCECCB84-F9BA-43D5-87BE-67443E8EF086}">
      <p15:sldGuideLst xmlns:p15="http://schemas.microsoft.com/office/powerpoint/2012/main">
        <p15:guide id="1" orient="horz" pos="2095" userDrawn="1">
          <p15:clr>
            <a:srgbClr val="E46962"/>
          </p15:clr>
        </p15:guide>
        <p15:guide id="2" orient="horz" pos="3451" userDrawn="1">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Zwischentitel D3/AD">
    <p:bg>
      <p:bgPr>
        <a:solidFill>
          <a:schemeClr val="bg1"/>
        </a:solidFill>
        <a:effectLst/>
      </p:bgPr>
    </p:bg>
    <p:spTree>
      <p:nvGrpSpPr>
        <p:cNvPr id="1" name="Shape 17"/>
        <p:cNvGrpSpPr/>
        <p:nvPr/>
      </p:nvGrpSpPr>
      <p:grpSpPr>
        <a:xfrm>
          <a:off x="0" y="0"/>
          <a:ext cx="0" cy="0"/>
          <a:chOff x="0" y="0"/>
          <a:chExt cx="0" cy="0"/>
        </a:xfrm>
      </p:grpSpPr>
      <p:pic>
        <p:nvPicPr>
          <p:cNvPr id="4" name="Grafik 3">
            <a:extLst>
              <a:ext uri="{FF2B5EF4-FFF2-40B4-BE49-F238E27FC236}">
                <a16:creationId xmlns:a16="http://schemas.microsoft.com/office/drawing/2014/main" id="{89F6DFF8-9C45-CF7E-CF2C-24F793A3F500}"/>
              </a:ext>
            </a:extLst>
          </p:cNvPr>
          <p:cNvPicPr>
            <a:picLocks noChangeAspect="1"/>
          </p:cNvPicPr>
          <p:nvPr userDrawn="1"/>
        </p:nvPicPr>
        <p:blipFill>
          <a:blip r:embed="rId2"/>
          <a:srcRect l="789" t="2621" r="8558" b="29633"/>
          <a:stretch/>
        </p:blipFill>
        <p:spPr>
          <a:xfrm>
            <a:off x="2639883" y="1884220"/>
            <a:ext cx="7520118" cy="3830780"/>
          </a:xfrm>
          <a:prstGeom prst="rect">
            <a:avLst/>
          </a:prstGeom>
        </p:spPr>
      </p:pic>
      <p:pic>
        <p:nvPicPr>
          <p:cNvPr id="22" name="Google Shape;22;p7"/>
          <p:cNvPicPr preferRelativeResize="0"/>
          <p:nvPr/>
        </p:nvPicPr>
        <p:blipFill>
          <a:blip r:embed="rId3"/>
          <a:srcRect/>
          <a:stretch/>
        </p:blipFill>
        <p:spPr>
          <a:xfrm>
            <a:off x="8825344" y="177275"/>
            <a:ext cx="959268" cy="712599"/>
          </a:xfrm>
          <a:prstGeom prst="rect">
            <a:avLst/>
          </a:prstGeom>
          <a:noFill/>
          <a:ln>
            <a:noFill/>
          </a:ln>
        </p:spPr>
      </p:pic>
      <p:sp>
        <p:nvSpPr>
          <p:cNvPr id="7" name="Google Shape;19;p7">
            <a:extLst>
              <a:ext uri="{FF2B5EF4-FFF2-40B4-BE49-F238E27FC236}">
                <a16:creationId xmlns:a16="http://schemas.microsoft.com/office/drawing/2014/main" id="{49F21260-7901-B67A-29EF-79E4D40610E6}"/>
              </a:ext>
            </a:extLst>
          </p:cNvPr>
          <p:cNvSpPr txBox="1">
            <a:spLocks noGrp="1"/>
          </p:cNvSpPr>
          <p:nvPr>
            <p:ph type="body" idx="1"/>
          </p:nvPr>
        </p:nvSpPr>
        <p:spPr>
          <a:xfrm>
            <a:off x="319264" y="2050496"/>
            <a:ext cx="4760736" cy="620885"/>
          </a:xfrm>
          <a:prstGeom prst="rect">
            <a:avLst/>
          </a:prstGeom>
          <a:noFill/>
          <a:ln>
            <a:noFill/>
          </a:ln>
        </p:spPr>
        <p:txBody>
          <a:bodyPr spcFirstLastPara="1" wrap="square" lIns="324000" tIns="216000" rIns="324000" bIns="216000" anchor="t" anchorCtr="0">
            <a:spAutoFit/>
          </a:bodyPr>
          <a:lstStyle>
            <a:lvl1pPr marL="457200" lvl="0" indent="-228600" algn="l">
              <a:lnSpc>
                <a:spcPct val="100000"/>
              </a:lnSpc>
              <a:spcBef>
                <a:spcPts val="0"/>
              </a:spcBef>
              <a:spcAft>
                <a:spcPts val="0"/>
              </a:spcAft>
              <a:buSzPts val="1200"/>
              <a:buNone/>
              <a:defRPr sz="1200" b="0" i="0">
                <a:latin typeface="Verdana" panose="020B0604030504040204" pitchFamily="34" charset="0"/>
                <a:ea typeface="Verdana" panose="020B0604030504040204" pitchFamily="34" charset="0"/>
                <a:cs typeface="Verdana" panose="020B0604030504040204" pitchFamily="34" charset="0"/>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sp>
        <p:nvSpPr>
          <p:cNvPr id="9" name="Google Shape;29;p8">
            <a:extLst>
              <a:ext uri="{FF2B5EF4-FFF2-40B4-BE49-F238E27FC236}">
                <a16:creationId xmlns:a16="http://schemas.microsoft.com/office/drawing/2014/main" id="{9DE2CB1E-3622-2746-D89C-104C1D38F69E}"/>
              </a:ext>
            </a:extLst>
          </p:cNvPr>
          <p:cNvSpPr txBox="1">
            <a:spLocks noGrp="1"/>
          </p:cNvSpPr>
          <p:nvPr>
            <p:ph type="title" hasCustomPrompt="1"/>
          </p:nvPr>
        </p:nvSpPr>
        <p:spPr>
          <a:xfrm>
            <a:off x="517623" y="108531"/>
            <a:ext cx="7600000" cy="903822"/>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dk1"/>
              </a:buClr>
              <a:buSzPts val="1800"/>
              <a:buNone/>
              <a:defRPr>
                <a:solidFill>
                  <a:schemeClr val="tx1"/>
                </a:solidFill>
                <a:latin typeface="Georgia" panose="02040502050405020303"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a:t>
            </a:r>
            <a:br>
              <a:rPr lang="de-DE"/>
            </a:br>
            <a:r>
              <a:rPr lang="de-DE"/>
              <a:t>bearbeiten</a:t>
            </a:r>
            <a:endParaRPr/>
          </a:p>
        </p:txBody>
      </p:sp>
      <p:sp>
        <p:nvSpPr>
          <p:cNvPr id="12" name="Google Shape;24;p8">
            <a:extLst>
              <a:ext uri="{FF2B5EF4-FFF2-40B4-BE49-F238E27FC236}">
                <a16:creationId xmlns:a16="http://schemas.microsoft.com/office/drawing/2014/main" id="{31C2561E-1B0C-DF56-39C1-A3829B41BD7A}"/>
              </a:ext>
            </a:extLst>
          </p:cNvPr>
          <p:cNvSpPr txBox="1">
            <a:spLocks noGrp="1"/>
          </p:cNvSpPr>
          <p:nvPr>
            <p:ph type="body" idx="10"/>
          </p:nvPr>
        </p:nvSpPr>
        <p:spPr>
          <a:xfrm>
            <a:off x="513783" y="1129348"/>
            <a:ext cx="4400000" cy="3859212"/>
          </a:xfrm>
          <a:prstGeom prst="rect">
            <a:avLst/>
          </a:prstGeom>
          <a:noFill/>
          <a:ln>
            <a:noFill/>
          </a:ln>
        </p:spPr>
        <p:txBody>
          <a:bodyPr spcFirstLastPara="1" wrap="square" lIns="0" tIns="45700" rIns="0" bIns="45700" anchor="t" anchorCtr="0">
            <a:normAutofit/>
          </a:bodyPr>
          <a:lstStyle>
            <a:lvl1pPr marL="0" lvl="0" indent="0" algn="l">
              <a:lnSpc>
                <a:spcPct val="100000"/>
              </a:lnSpc>
              <a:spcBef>
                <a:spcPts val="0"/>
              </a:spcBef>
              <a:spcAft>
                <a:spcPts val="0"/>
              </a:spcAft>
              <a:buSzPts val="1600"/>
              <a:buFontTx/>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lvl="1" indent="-323850" algn="l">
              <a:lnSpc>
                <a:spcPct val="100000"/>
              </a:lnSpc>
              <a:spcBef>
                <a:spcPts val="600"/>
              </a:spcBef>
              <a:spcAft>
                <a:spcPts val="0"/>
              </a:spcAft>
              <a:buClr>
                <a:schemeClr val="accent1"/>
              </a:buClr>
              <a:buSzPts val="1500"/>
              <a:buFont typeface="Noto Sans Symbols"/>
              <a:buChar char="▪"/>
              <a:defRPr sz="1500"/>
            </a:lvl2pPr>
            <a:lvl3pPr marL="1371600" lvl="2" indent="-317500" algn="l">
              <a:lnSpc>
                <a:spcPct val="100000"/>
              </a:lnSpc>
              <a:spcBef>
                <a:spcPts val="400"/>
              </a:spcBef>
              <a:spcAft>
                <a:spcPts val="0"/>
              </a:spcAft>
              <a:buSzPts val="1400"/>
              <a:buChar char="▪"/>
              <a:defRPr sz="1400"/>
            </a:lvl3pPr>
            <a:lvl4pPr marL="1828800" lvl="3" indent="-304800" algn="l">
              <a:lnSpc>
                <a:spcPct val="100000"/>
              </a:lnSpc>
              <a:spcBef>
                <a:spcPts val="400"/>
              </a:spcBef>
              <a:spcAft>
                <a:spcPts val="0"/>
              </a:spcAft>
              <a:buClr>
                <a:schemeClr val="accent1"/>
              </a:buClr>
              <a:buSzPts val="1200"/>
              <a:buChar char="▪"/>
              <a:defRPr sz="1200"/>
            </a:lvl4pPr>
            <a:lvl5pPr marL="2286000" lvl="4" indent="-304800" algn="l">
              <a:lnSpc>
                <a:spcPct val="100000"/>
              </a:lnSpc>
              <a:spcBef>
                <a:spcPts val="400"/>
              </a:spcBef>
              <a:spcAft>
                <a:spcPts val="0"/>
              </a:spcAft>
              <a:buSzPts val="1200"/>
              <a:buChar char="▪"/>
              <a:defRPr sz="1200"/>
            </a:lvl5pPr>
            <a:lvl6pPr marL="2743200" lvl="5" indent="-342900" algn="l">
              <a:spcBef>
                <a:spcPts val="4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de-DE"/>
              <a:t>Mastertextformat bearbeiten</a:t>
            </a:r>
          </a:p>
        </p:txBody>
      </p:sp>
      <p:sp>
        <p:nvSpPr>
          <p:cNvPr id="2" name="Rechteck 1">
            <a:extLst>
              <a:ext uri="{FF2B5EF4-FFF2-40B4-BE49-F238E27FC236}">
                <a16:creationId xmlns:a16="http://schemas.microsoft.com/office/drawing/2014/main" id="{54227A0B-6F16-0B5C-8F71-842A9A93AC6F}"/>
              </a:ext>
            </a:extLst>
          </p:cNvPr>
          <p:cNvSpPr/>
          <p:nvPr userDrawn="1"/>
        </p:nvSpPr>
        <p:spPr>
          <a:xfrm>
            <a:off x="508000" y="975492"/>
            <a:ext cx="859047" cy="50197"/>
          </a:xfrm>
          <a:prstGeom prst="rect">
            <a:avLst/>
          </a:prstGeom>
          <a:solidFill>
            <a:srgbClr val="33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n>
                <a:noFill/>
              </a:ln>
            </a:endParaRPr>
          </a:p>
        </p:txBody>
      </p:sp>
      <p:pic>
        <p:nvPicPr>
          <p:cNvPr id="6" name="Grafik 5">
            <a:extLst>
              <a:ext uri="{FF2B5EF4-FFF2-40B4-BE49-F238E27FC236}">
                <a16:creationId xmlns:a16="http://schemas.microsoft.com/office/drawing/2014/main" id="{40F5BAA8-A3B5-7A28-069A-F0D30CB58EB5}"/>
              </a:ext>
            </a:extLst>
          </p:cNvPr>
          <p:cNvPicPr>
            <a:picLocks noChangeAspect="1"/>
          </p:cNvPicPr>
          <p:nvPr userDrawn="1"/>
        </p:nvPicPr>
        <p:blipFill>
          <a:blip r:embed="rId4"/>
          <a:srcRect/>
          <a:stretch/>
        </p:blipFill>
        <p:spPr>
          <a:xfrm>
            <a:off x="515981" y="5183293"/>
            <a:ext cx="1843938" cy="295170"/>
          </a:xfrm>
          <a:prstGeom prst="rect">
            <a:avLst/>
          </a:prstGeom>
        </p:spPr>
      </p:pic>
    </p:spTree>
    <p:extLst>
      <p:ext uri="{BB962C8B-B14F-4D97-AF65-F5344CB8AC3E}">
        <p14:creationId xmlns:p14="http://schemas.microsoft.com/office/powerpoint/2010/main" val="918347297"/>
      </p:ext>
    </p:extLst>
  </p:cSld>
  <p:clrMapOvr>
    <a:masterClrMapping/>
  </p:clrMapOvr>
  <p:transition>
    <p:fade/>
  </p:transition>
  <p:extLst>
    <p:ext uri="{DCECCB84-F9BA-43D5-87BE-67443E8EF086}">
      <p15:sldGuideLst xmlns:p15="http://schemas.microsoft.com/office/powerpoint/2012/main">
        <p15:guide id="1" orient="horz" pos="2095" userDrawn="1">
          <p15:clr>
            <a:srgbClr val="E46962"/>
          </p15:clr>
        </p15:guide>
        <p15:guide id="2" orient="horz" pos="3451" userDrawn="1">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Zwischentitel D2">
    <p:bg>
      <p:bgPr>
        <a:solidFill>
          <a:schemeClr val="bg1"/>
        </a:solidFill>
        <a:effectLst/>
      </p:bgPr>
    </p:bg>
    <p:spTree>
      <p:nvGrpSpPr>
        <p:cNvPr id="1" name="Shape 17"/>
        <p:cNvGrpSpPr/>
        <p:nvPr/>
      </p:nvGrpSpPr>
      <p:grpSpPr>
        <a:xfrm>
          <a:off x="0" y="0"/>
          <a:ext cx="0" cy="0"/>
          <a:chOff x="0" y="0"/>
          <a:chExt cx="0" cy="0"/>
        </a:xfrm>
      </p:grpSpPr>
      <p:pic>
        <p:nvPicPr>
          <p:cNvPr id="3" name="Grafik 2">
            <a:extLst>
              <a:ext uri="{FF2B5EF4-FFF2-40B4-BE49-F238E27FC236}">
                <a16:creationId xmlns:a16="http://schemas.microsoft.com/office/drawing/2014/main" id="{7EB66B13-41D6-8B73-671F-4240F16DE955}"/>
              </a:ext>
            </a:extLst>
          </p:cNvPr>
          <p:cNvPicPr>
            <a:picLocks noChangeAspect="1"/>
          </p:cNvPicPr>
          <p:nvPr userDrawn="1"/>
        </p:nvPicPr>
        <p:blipFill>
          <a:blip r:embed="rId2"/>
          <a:srcRect l="403" t="-3867" r="1666" b="40866"/>
          <a:stretch/>
        </p:blipFill>
        <p:spPr>
          <a:xfrm flipH="1">
            <a:off x="2616240" y="1471943"/>
            <a:ext cx="7543759" cy="4243057"/>
          </a:xfrm>
          <a:prstGeom prst="rect">
            <a:avLst/>
          </a:prstGeom>
        </p:spPr>
      </p:pic>
      <p:pic>
        <p:nvPicPr>
          <p:cNvPr id="22" name="Google Shape;22;p7"/>
          <p:cNvPicPr preferRelativeResize="0"/>
          <p:nvPr/>
        </p:nvPicPr>
        <p:blipFill>
          <a:blip r:embed="rId3"/>
          <a:srcRect/>
          <a:stretch/>
        </p:blipFill>
        <p:spPr>
          <a:xfrm>
            <a:off x="8825344" y="177275"/>
            <a:ext cx="959268" cy="712599"/>
          </a:xfrm>
          <a:prstGeom prst="rect">
            <a:avLst/>
          </a:prstGeom>
          <a:noFill/>
          <a:ln>
            <a:noFill/>
          </a:ln>
        </p:spPr>
      </p:pic>
      <p:sp>
        <p:nvSpPr>
          <p:cNvPr id="7" name="Google Shape;19;p7">
            <a:extLst>
              <a:ext uri="{FF2B5EF4-FFF2-40B4-BE49-F238E27FC236}">
                <a16:creationId xmlns:a16="http://schemas.microsoft.com/office/drawing/2014/main" id="{49F21260-7901-B67A-29EF-79E4D40610E6}"/>
              </a:ext>
            </a:extLst>
          </p:cNvPr>
          <p:cNvSpPr txBox="1">
            <a:spLocks noGrp="1"/>
          </p:cNvSpPr>
          <p:nvPr>
            <p:ph type="body" idx="1"/>
          </p:nvPr>
        </p:nvSpPr>
        <p:spPr>
          <a:xfrm>
            <a:off x="319264" y="2050496"/>
            <a:ext cx="4760736" cy="620885"/>
          </a:xfrm>
          <a:prstGeom prst="rect">
            <a:avLst/>
          </a:prstGeom>
          <a:noFill/>
          <a:ln>
            <a:noFill/>
          </a:ln>
        </p:spPr>
        <p:txBody>
          <a:bodyPr spcFirstLastPara="1" wrap="square" lIns="324000" tIns="216000" rIns="324000" bIns="216000" anchor="t" anchorCtr="0">
            <a:spAutoFit/>
          </a:bodyPr>
          <a:lstStyle>
            <a:lvl1pPr marL="457200" lvl="0" indent="-228600" algn="l">
              <a:lnSpc>
                <a:spcPct val="100000"/>
              </a:lnSpc>
              <a:spcBef>
                <a:spcPts val="0"/>
              </a:spcBef>
              <a:spcAft>
                <a:spcPts val="0"/>
              </a:spcAft>
              <a:buSzPts val="1200"/>
              <a:buNone/>
              <a:defRPr sz="1200" b="0" i="0">
                <a:latin typeface="Verdana" panose="020B0604030504040204" pitchFamily="34" charset="0"/>
                <a:ea typeface="Verdana" panose="020B0604030504040204" pitchFamily="34" charset="0"/>
                <a:cs typeface="Verdana" panose="020B0604030504040204" pitchFamily="34" charset="0"/>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sp>
        <p:nvSpPr>
          <p:cNvPr id="9" name="Google Shape;29;p8">
            <a:extLst>
              <a:ext uri="{FF2B5EF4-FFF2-40B4-BE49-F238E27FC236}">
                <a16:creationId xmlns:a16="http://schemas.microsoft.com/office/drawing/2014/main" id="{9DE2CB1E-3622-2746-D89C-104C1D38F69E}"/>
              </a:ext>
            </a:extLst>
          </p:cNvPr>
          <p:cNvSpPr txBox="1">
            <a:spLocks noGrp="1"/>
          </p:cNvSpPr>
          <p:nvPr>
            <p:ph type="title" hasCustomPrompt="1"/>
          </p:nvPr>
        </p:nvSpPr>
        <p:spPr>
          <a:xfrm>
            <a:off x="517623" y="108531"/>
            <a:ext cx="7600000" cy="903822"/>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dk1"/>
              </a:buClr>
              <a:buSzPts val="1800"/>
              <a:buNone/>
              <a:defRPr>
                <a:solidFill>
                  <a:schemeClr val="tx1"/>
                </a:solidFill>
                <a:latin typeface="Georgia" panose="02040502050405020303"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a:t>
            </a:r>
            <a:br>
              <a:rPr lang="de-DE"/>
            </a:br>
            <a:r>
              <a:rPr lang="de-DE"/>
              <a:t>bearbeiten</a:t>
            </a:r>
            <a:endParaRPr/>
          </a:p>
        </p:txBody>
      </p:sp>
      <p:sp>
        <p:nvSpPr>
          <p:cNvPr id="12" name="Google Shape;24;p8">
            <a:extLst>
              <a:ext uri="{FF2B5EF4-FFF2-40B4-BE49-F238E27FC236}">
                <a16:creationId xmlns:a16="http://schemas.microsoft.com/office/drawing/2014/main" id="{31C2561E-1B0C-DF56-39C1-A3829B41BD7A}"/>
              </a:ext>
            </a:extLst>
          </p:cNvPr>
          <p:cNvSpPr txBox="1">
            <a:spLocks noGrp="1"/>
          </p:cNvSpPr>
          <p:nvPr>
            <p:ph type="body" idx="10"/>
          </p:nvPr>
        </p:nvSpPr>
        <p:spPr>
          <a:xfrm>
            <a:off x="513783" y="1129348"/>
            <a:ext cx="4400000" cy="3859212"/>
          </a:xfrm>
          <a:prstGeom prst="rect">
            <a:avLst/>
          </a:prstGeom>
          <a:noFill/>
          <a:ln>
            <a:noFill/>
          </a:ln>
        </p:spPr>
        <p:txBody>
          <a:bodyPr spcFirstLastPara="1" wrap="square" lIns="0" tIns="45700" rIns="0" bIns="45700" anchor="t" anchorCtr="0">
            <a:normAutofit/>
          </a:bodyPr>
          <a:lstStyle>
            <a:lvl1pPr marL="0" lvl="0" indent="0" algn="l">
              <a:lnSpc>
                <a:spcPct val="100000"/>
              </a:lnSpc>
              <a:spcBef>
                <a:spcPts val="0"/>
              </a:spcBef>
              <a:spcAft>
                <a:spcPts val="0"/>
              </a:spcAft>
              <a:buSzPts val="1600"/>
              <a:buFontTx/>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lvl="1" indent="-323850" algn="l">
              <a:lnSpc>
                <a:spcPct val="100000"/>
              </a:lnSpc>
              <a:spcBef>
                <a:spcPts val="600"/>
              </a:spcBef>
              <a:spcAft>
                <a:spcPts val="0"/>
              </a:spcAft>
              <a:buClr>
                <a:schemeClr val="accent1"/>
              </a:buClr>
              <a:buSzPts val="1500"/>
              <a:buFont typeface="Noto Sans Symbols"/>
              <a:buChar char="▪"/>
              <a:defRPr sz="1500"/>
            </a:lvl2pPr>
            <a:lvl3pPr marL="1371600" lvl="2" indent="-317500" algn="l">
              <a:lnSpc>
                <a:spcPct val="100000"/>
              </a:lnSpc>
              <a:spcBef>
                <a:spcPts val="400"/>
              </a:spcBef>
              <a:spcAft>
                <a:spcPts val="0"/>
              </a:spcAft>
              <a:buSzPts val="1400"/>
              <a:buChar char="▪"/>
              <a:defRPr sz="1400"/>
            </a:lvl3pPr>
            <a:lvl4pPr marL="1828800" lvl="3" indent="-304800" algn="l">
              <a:lnSpc>
                <a:spcPct val="100000"/>
              </a:lnSpc>
              <a:spcBef>
                <a:spcPts val="400"/>
              </a:spcBef>
              <a:spcAft>
                <a:spcPts val="0"/>
              </a:spcAft>
              <a:buClr>
                <a:schemeClr val="accent1"/>
              </a:buClr>
              <a:buSzPts val="1200"/>
              <a:buChar char="▪"/>
              <a:defRPr sz="1200"/>
            </a:lvl4pPr>
            <a:lvl5pPr marL="2286000" lvl="4" indent="-304800" algn="l">
              <a:lnSpc>
                <a:spcPct val="100000"/>
              </a:lnSpc>
              <a:spcBef>
                <a:spcPts val="400"/>
              </a:spcBef>
              <a:spcAft>
                <a:spcPts val="0"/>
              </a:spcAft>
              <a:buSzPts val="1200"/>
              <a:buChar char="▪"/>
              <a:defRPr sz="1200"/>
            </a:lvl5pPr>
            <a:lvl6pPr marL="2743200" lvl="5" indent="-342900" algn="l">
              <a:spcBef>
                <a:spcPts val="4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de-DE"/>
              <a:t>Mastertextformat bearbeiten</a:t>
            </a:r>
          </a:p>
        </p:txBody>
      </p:sp>
      <p:sp>
        <p:nvSpPr>
          <p:cNvPr id="2" name="Rechteck 1">
            <a:extLst>
              <a:ext uri="{FF2B5EF4-FFF2-40B4-BE49-F238E27FC236}">
                <a16:creationId xmlns:a16="http://schemas.microsoft.com/office/drawing/2014/main" id="{54227A0B-6F16-0B5C-8F71-842A9A93AC6F}"/>
              </a:ext>
            </a:extLst>
          </p:cNvPr>
          <p:cNvSpPr/>
          <p:nvPr userDrawn="1"/>
        </p:nvSpPr>
        <p:spPr>
          <a:xfrm>
            <a:off x="508000" y="967872"/>
            <a:ext cx="859047" cy="50197"/>
          </a:xfrm>
          <a:prstGeom prst="rect">
            <a:avLst/>
          </a:prstGeom>
          <a:solidFill>
            <a:srgbClr val="33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n>
                <a:noFill/>
              </a:ln>
            </a:endParaRPr>
          </a:p>
        </p:txBody>
      </p:sp>
      <p:pic>
        <p:nvPicPr>
          <p:cNvPr id="5" name="Grafik 4">
            <a:extLst>
              <a:ext uri="{FF2B5EF4-FFF2-40B4-BE49-F238E27FC236}">
                <a16:creationId xmlns:a16="http://schemas.microsoft.com/office/drawing/2014/main" id="{FE0D8876-224F-3BC3-9CB5-D521E79A707E}"/>
              </a:ext>
            </a:extLst>
          </p:cNvPr>
          <p:cNvPicPr>
            <a:picLocks noChangeAspect="1"/>
          </p:cNvPicPr>
          <p:nvPr userDrawn="1"/>
        </p:nvPicPr>
        <p:blipFill>
          <a:blip r:embed="rId4"/>
          <a:srcRect/>
          <a:stretch/>
        </p:blipFill>
        <p:spPr>
          <a:xfrm>
            <a:off x="517277" y="4906875"/>
            <a:ext cx="1843938" cy="295170"/>
          </a:xfrm>
          <a:prstGeom prst="rect">
            <a:avLst/>
          </a:prstGeom>
        </p:spPr>
      </p:pic>
    </p:spTree>
    <p:extLst>
      <p:ext uri="{BB962C8B-B14F-4D97-AF65-F5344CB8AC3E}">
        <p14:creationId xmlns:p14="http://schemas.microsoft.com/office/powerpoint/2010/main" val="4011557497"/>
      </p:ext>
    </p:extLst>
  </p:cSld>
  <p:clrMapOvr>
    <a:masterClrMapping/>
  </p:clrMapOvr>
  <p:transition>
    <p:fade/>
  </p:transition>
  <p:extLst>
    <p:ext uri="{DCECCB84-F9BA-43D5-87BE-67443E8EF086}">
      <p15:sldGuideLst xmlns:p15="http://schemas.microsoft.com/office/powerpoint/2012/main">
        <p15:guide id="1" orient="horz" pos="2095" userDrawn="1">
          <p15:clr>
            <a:srgbClr val="E46962"/>
          </p15:clr>
        </p15:guide>
        <p15:guide id="2" orient="horz" pos="3451" userDrawn="1">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Zwischentitel TC">
    <p:bg>
      <p:bgPr>
        <a:solidFill>
          <a:schemeClr val="bg1"/>
        </a:solidFill>
        <a:effectLst/>
      </p:bgPr>
    </p:bg>
    <p:spTree>
      <p:nvGrpSpPr>
        <p:cNvPr id="1" name="Shape 17"/>
        <p:cNvGrpSpPr/>
        <p:nvPr/>
      </p:nvGrpSpPr>
      <p:grpSpPr>
        <a:xfrm>
          <a:off x="0" y="0"/>
          <a:ext cx="0" cy="0"/>
          <a:chOff x="0" y="0"/>
          <a:chExt cx="0" cy="0"/>
        </a:xfrm>
      </p:grpSpPr>
      <p:pic>
        <p:nvPicPr>
          <p:cNvPr id="4" name="Grafik 3">
            <a:extLst>
              <a:ext uri="{FF2B5EF4-FFF2-40B4-BE49-F238E27FC236}">
                <a16:creationId xmlns:a16="http://schemas.microsoft.com/office/drawing/2014/main" id="{8FE8515E-A660-2558-7651-ED6807FBF886}"/>
              </a:ext>
            </a:extLst>
          </p:cNvPr>
          <p:cNvPicPr>
            <a:picLocks noChangeAspect="1"/>
          </p:cNvPicPr>
          <p:nvPr userDrawn="1"/>
        </p:nvPicPr>
        <p:blipFill>
          <a:blip r:embed="rId2"/>
          <a:srcRect l="640" t="-2074" r="640" b="43648"/>
          <a:stretch/>
        </p:blipFill>
        <p:spPr>
          <a:xfrm flipH="1">
            <a:off x="-1" y="2237509"/>
            <a:ext cx="10159998" cy="3477491"/>
          </a:xfrm>
          <a:prstGeom prst="rect">
            <a:avLst/>
          </a:prstGeom>
        </p:spPr>
      </p:pic>
      <p:pic>
        <p:nvPicPr>
          <p:cNvPr id="22" name="Google Shape;22;p7"/>
          <p:cNvPicPr preferRelativeResize="0"/>
          <p:nvPr/>
        </p:nvPicPr>
        <p:blipFill>
          <a:blip r:embed="rId3"/>
          <a:srcRect/>
          <a:stretch/>
        </p:blipFill>
        <p:spPr>
          <a:xfrm>
            <a:off x="8825344" y="177275"/>
            <a:ext cx="959268" cy="712599"/>
          </a:xfrm>
          <a:prstGeom prst="rect">
            <a:avLst/>
          </a:prstGeom>
          <a:noFill/>
          <a:ln>
            <a:noFill/>
          </a:ln>
        </p:spPr>
      </p:pic>
      <p:sp>
        <p:nvSpPr>
          <p:cNvPr id="7" name="Google Shape;19;p7">
            <a:extLst>
              <a:ext uri="{FF2B5EF4-FFF2-40B4-BE49-F238E27FC236}">
                <a16:creationId xmlns:a16="http://schemas.microsoft.com/office/drawing/2014/main" id="{49F21260-7901-B67A-29EF-79E4D40610E6}"/>
              </a:ext>
            </a:extLst>
          </p:cNvPr>
          <p:cNvSpPr txBox="1">
            <a:spLocks noGrp="1"/>
          </p:cNvSpPr>
          <p:nvPr>
            <p:ph type="body" idx="1"/>
          </p:nvPr>
        </p:nvSpPr>
        <p:spPr>
          <a:xfrm>
            <a:off x="319264" y="2050496"/>
            <a:ext cx="4760736" cy="620885"/>
          </a:xfrm>
          <a:prstGeom prst="rect">
            <a:avLst/>
          </a:prstGeom>
          <a:noFill/>
          <a:ln>
            <a:noFill/>
          </a:ln>
        </p:spPr>
        <p:txBody>
          <a:bodyPr spcFirstLastPara="1" wrap="square" lIns="324000" tIns="216000" rIns="324000" bIns="216000" anchor="t" anchorCtr="0">
            <a:spAutoFit/>
          </a:bodyPr>
          <a:lstStyle>
            <a:lvl1pPr marL="457200" lvl="0" indent="-228600" algn="l">
              <a:lnSpc>
                <a:spcPct val="100000"/>
              </a:lnSpc>
              <a:spcBef>
                <a:spcPts val="0"/>
              </a:spcBef>
              <a:spcAft>
                <a:spcPts val="0"/>
              </a:spcAft>
              <a:buSzPts val="1200"/>
              <a:buNone/>
              <a:defRPr sz="1200" b="0" i="0">
                <a:latin typeface="Verdana" panose="020B0604030504040204" pitchFamily="34" charset="0"/>
                <a:ea typeface="Verdana" panose="020B0604030504040204" pitchFamily="34" charset="0"/>
                <a:cs typeface="Verdana" panose="020B0604030504040204" pitchFamily="34" charset="0"/>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sp>
        <p:nvSpPr>
          <p:cNvPr id="9" name="Google Shape;29;p8">
            <a:extLst>
              <a:ext uri="{FF2B5EF4-FFF2-40B4-BE49-F238E27FC236}">
                <a16:creationId xmlns:a16="http://schemas.microsoft.com/office/drawing/2014/main" id="{9DE2CB1E-3622-2746-D89C-104C1D38F69E}"/>
              </a:ext>
            </a:extLst>
          </p:cNvPr>
          <p:cNvSpPr txBox="1">
            <a:spLocks noGrp="1"/>
          </p:cNvSpPr>
          <p:nvPr>
            <p:ph type="title" hasCustomPrompt="1"/>
          </p:nvPr>
        </p:nvSpPr>
        <p:spPr>
          <a:xfrm>
            <a:off x="517623" y="108531"/>
            <a:ext cx="7600000" cy="903822"/>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dk1"/>
              </a:buClr>
              <a:buSzPts val="1800"/>
              <a:buNone/>
              <a:defRPr>
                <a:solidFill>
                  <a:schemeClr val="tx1"/>
                </a:solidFill>
                <a:latin typeface="Georgia" panose="02040502050405020303"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a:t>
            </a:r>
            <a:br>
              <a:rPr lang="de-DE"/>
            </a:br>
            <a:r>
              <a:rPr lang="de-DE"/>
              <a:t>bearbeiten</a:t>
            </a:r>
            <a:endParaRPr/>
          </a:p>
        </p:txBody>
      </p:sp>
      <p:sp>
        <p:nvSpPr>
          <p:cNvPr id="12" name="Google Shape;24;p8">
            <a:extLst>
              <a:ext uri="{FF2B5EF4-FFF2-40B4-BE49-F238E27FC236}">
                <a16:creationId xmlns:a16="http://schemas.microsoft.com/office/drawing/2014/main" id="{31C2561E-1B0C-DF56-39C1-A3829B41BD7A}"/>
              </a:ext>
            </a:extLst>
          </p:cNvPr>
          <p:cNvSpPr txBox="1">
            <a:spLocks noGrp="1"/>
          </p:cNvSpPr>
          <p:nvPr>
            <p:ph type="body" idx="10"/>
          </p:nvPr>
        </p:nvSpPr>
        <p:spPr>
          <a:xfrm>
            <a:off x="513783" y="1129348"/>
            <a:ext cx="4400000" cy="3859212"/>
          </a:xfrm>
          <a:prstGeom prst="rect">
            <a:avLst/>
          </a:prstGeom>
          <a:noFill/>
          <a:ln>
            <a:noFill/>
          </a:ln>
        </p:spPr>
        <p:txBody>
          <a:bodyPr spcFirstLastPara="1" wrap="square" lIns="0" tIns="45700" rIns="0" bIns="45700" anchor="t" anchorCtr="0">
            <a:normAutofit/>
          </a:bodyPr>
          <a:lstStyle>
            <a:lvl1pPr marL="0" lvl="0" indent="0" algn="l">
              <a:lnSpc>
                <a:spcPct val="100000"/>
              </a:lnSpc>
              <a:spcBef>
                <a:spcPts val="0"/>
              </a:spcBef>
              <a:spcAft>
                <a:spcPts val="0"/>
              </a:spcAft>
              <a:buSzPts val="1600"/>
              <a:buFontTx/>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lvl="1" indent="-323850" algn="l">
              <a:lnSpc>
                <a:spcPct val="100000"/>
              </a:lnSpc>
              <a:spcBef>
                <a:spcPts val="600"/>
              </a:spcBef>
              <a:spcAft>
                <a:spcPts val="0"/>
              </a:spcAft>
              <a:buClr>
                <a:schemeClr val="accent1"/>
              </a:buClr>
              <a:buSzPts val="1500"/>
              <a:buFont typeface="Noto Sans Symbols"/>
              <a:buChar char="▪"/>
              <a:defRPr sz="1500"/>
            </a:lvl2pPr>
            <a:lvl3pPr marL="1371600" lvl="2" indent="-317500" algn="l">
              <a:lnSpc>
                <a:spcPct val="100000"/>
              </a:lnSpc>
              <a:spcBef>
                <a:spcPts val="400"/>
              </a:spcBef>
              <a:spcAft>
                <a:spcPts val="0"/>
              </a:spcAft>
              <a:buSzPts val="1400"/>
              <a:buChar char="▪"/>
              <a:defRPr sz="1400"/>
            </a:lvl3pPr>
            <a:lvl4pPr marL="1828800" lvl="3" indent="-304800" algn="l">
              <a:lnSpc>
                <a:spcPct val="100000"/>
              </a:lnSpc>
              <a:spcBef>
                <a:spcPts val="400"/>
              </a:spcBef>
              <a:spcAft>
                <a:spcPts val="0"/>
              </a:spcAft>
              <a:buClr>
                <a:schemeClr val="accent1"/>
              </a:buClr>
              <a:buSzPts val="1200"/>
              <a:buChar char="▪"/>
              <a:defRPr sz="1200"/>
            </a:lvl4pPr>
            <a:lvl5pPr marL="2286000" lvl="4" indent="-304800" algn="l">
              <a:lnSpc>
                <a:spcPct val="100000"/>
              </a:lnSpc>
              <a:spcBef>
                <a:spcPts val="400"/>
              </a:spcBef>
              <a:spcAft>
                <a:spcPts val="0"/>
              </a:spcAft>
              <a:buSzPts val="1200"/>
              <a:buChar char="▪"/>
              <a:defRPr sz="1200"/>
            </a:lvl5pPr>
            <a:lvl6pPr marL="2743200" lvl="5" indent="-342900" algn="l">
              <a:spcBef>
                <a:spcPts val="4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de-DE"/>
              <a:t>Mastertextformat bearbeiten</a:t>
            </a:r>
          </a:p>
        </p:txBody>
      </p:sp>
      <p:sp>
        <p:nvSpPr>
          <p:cNvPr id="2" name="Rechteck 1">
            <a:extLst>
              <a:ext uri="{FF2B5EF4-FFF2-40B4-BE49-F238E27FC236}">
                <a16:creationId xmlns:a16="http://schemas.microsoft.com/office/drawing/2014/main" id="{54227A0B-6F16-0B5C-8F71-842A9A93AC6F}"/>
              </a:ext>
            </a:extLst>
          </p:cNvPr>
          <p:cNvSpPr/>
          <p:nvPr userDrawn="1"/>
        </p:nvSpPr>
        <p:spPr>
          <a:xfrm>
            <a:off x="508000" y="967872"/>
            <a:ext cx="859047" cy="50197"/>
          </a:xfrm>
          <a:prstGeom prst="rect">
            <a:avLst/>
          </a:prstGeom>
          <a:solidFill>
            <a:srgbClr val="33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n>
                <a:noFill/>
              </a:ln>
            </a:endParaRPr>
          </a:p>
        </p:txBody>
      </p:sp>
      <p:pic>
        <p:nvPicPr>
          <p:cNvPr id="6" name="Grafik 5">
            <a:extLst>
              <a:ext uri="{FF2B5EF4-FFF2-40B4-BE49-F238E27FC236}">
                <a16:creationId xmlns:a16="http://schemas.microsoft.com/office/drawing/2014/main" id="{694019FB-6E6B-570B-3A92-B18FC001DDF7}"/>
              </a:ext>
            </a:extLst>
          </p:cNvPr>
          <p:cNvPicPr>
            <a:picLocks noChangeAspect="1"/>
          </p:cNvPicPr>
          <p:nvPr userDrawn="1"/>
        </p:nvPicPr>
        <p:blipFill>
          <a:blip r:embed="rId4"/>
          <a:srcRect/>
          <a:stretch/>
        </p:blipFill>
        <p:spPr>
          <a:xfrm>
            <a:off x="521687" y="4101836"/>
            <a:ext cx="1843938" cy="295170"/>
          </a:xfrm>
          <a:prstGeom prst="rect">
            <a:avLst/>
          </a:prstGeom>
        </p:spPr>
      </p:pic>
    </p:spTree>
    <p:extLst>
      <p:ext uri="{BB962C8B-B14F-4D97-AF65-F5344CB8AC3E}">
        <p14:creationId xmlns:p14="http://schemas.microsoft.com/office/powerpoint/2010/main" val="528467522"/>
      </p:ext>
    </p:extLst>
  </p:cSld>
  <p:clrMapOvr>
    <a:masterClrMapping/>
  </p:clrMapOvr>
  <p:transition>
    <p:fade/>
  </p:transition>
  <p:extLst>
    <p:ext uri="{DCECCB84-F9BA-43D5-87BE-67443E8EF086}">
      <p15:sldGuideLst xmlns:p15="http://schemas.microsoft.com/office/powerpoint/2012/main">
        <p15:guide id="1" orient="horz" pos="2095" userDrawn="1">
          <p15:clr>
            <a:srgbClr val="E46962"/>
          </p15:clr>
        </p15:guide>
        <p15:guide id="2" orient="horz" pos="3451" userDrawn="1">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Zwischentitel D4">
    <p:bg>
      <p:bgPr>
        <a:solidFill>
          <a:schemeClr val="bg1"/>
        </a:solidFill>
        <a:effectLst/>
      </p:bgPr>
    </p:bg>
    <p:spTree>
      <p:nvGrpSpPr>
        <p:cNvPr id="1" name="Shape 17"/>
        <p:cNvGrpSpPr/>
        <p:nvPr/>
      </p:nvGrpSpPr>
      <p:grpSpPr>
        <a:xfrm>
          <a:off x="0" y="0"/>
          <a:ext cx="0" cy="0"/>
          <a:chOff x="0" y="0"/>
          <a:chExt cx="0" cy="0"/>
        </a:xfrm>
      </p:grpSpPr>
      <p:pic>
        <p:nvPicPr>
          <p:cNvPr id="3" name="Grafik 2">
            <a:extLst>
              <a:ext uri="{FF2B5EF4-FFF2-40B4-BE49-F238E27FC236}">
                <a16:creationId xmlns:a16="http://schemas.microsoft.com/office/drawing/2014/main" id="{B1CEE246-251F-E385-ECA2-03D97EC66B52}"/>
              </a:ext>
            </a:extLst>
          </p:cNvPr>
          <p:cNvPicPr>
            <a:picLocks noChangeAspect="1"/>
          </p:cNvPicPr>
          <p:nvPr userDrawn="1"/>
        </p:nvPicPr>
        <p:blipFill>
          <a:blip r:embed="rId2"/>
          <a:srcRect l="-2210" r="2054" b="51973"/>
          <a:stretch/>
        </p:blipFill>
        <p:spPr>
          <a:xfrm>
            <a:off x="2743200" y="2503271"/>
            <a:ext cx="7416800" cy="3211730"/>
          </a:xfrm>
          <a:prstGeom prst="rect">
            <a:avLst/>
          </a:prstGeom>
        </p:spPr>
      </p:pic>
      <p:pic>
        <p:nvPicPr>
          <p:cNvPr id="22" name="Google Shape;22;p7"/>
          <p:cNvPicPr preferRelativeResize="0"/>
          <p:nvPr/>
        </p:nvPicPr>
        <p:blipFill>
          <a:blip r:embed="rId3"/>
          <a:srcRect/>
          <a:stretch/>
        </p:blipFill>
        <p:spPr>
          <a:xfrm>
            <a:off x="8825344" y="177275"/>
            <a:ext cx="959268" cy="712599"/>
          </a:xfrm>
          <a:prstGeom prst="rect">
            <a:avLst/>
          </a:prstGeom>
          <a:noFill/>
          <a:ln>
            <a:noFill/>
          </a:ln>
        </p:spPr>
      </p:pic>
      <p:sp>
        <p:nvSpPr>
          <p:cNvPr id="7" name="Google Shape;19;p7">
            <a:extLst>
              <a:ext uri="{FF2B5EF4-FFF2-40B4-BE49-F238E27FC236}">
                <a16:creationId xmlns:a16="http://schemas.microsoft.com/office/drawing/2014/main" id="{49F21260-7901-B67A-29EF-79E4D40610E6}"/>
              </a:ext>
            </a:extLst>
          </p:cNvPr>
          <p:cNvSpPr txBox="1">
            <a:spLocks noGrp="1"/>
          </p:cNvSpPr>
          <p:nvPr>
            <p:ph type="body" idx="1"/>
          </p:nvPr>
        </p:nvSpPr>
        <p:spPr>
          <a:xfrm>
            <a:off x="319264" y="2050496"/>
            <a:ext cx="4760736" cy="620885"/>
          </a:xfrm>
          <a:prstGeom prst="rect">
            <a:avLst/>
          </a:prstGeom>
          <a:noFill/>
          <a:ln>
            <a:noFill/>
          </a:ln>
        </p:spPr>
        <p:txBody>
          <a:bodyPr spcFirstLastPara="1" wrap="square" lIns="324000" tIns="216000" rIns="324000" bIns="216000" anchor="t" anchorCtr="0">
            <a:spAutoFit/>
          </a:bodyPr>
          <a:lstStyle>
            <a:lvl1pPr marL="457200" lvl="0" indent="-228600" algn="l">
              <a:lnSpc>
                <a:spcPct val="100000"/>
              </a:lnSpc>
              <a:spcBef>
                <a:spcPts val="0"/>
              </a:spcBef>
              <a:spcAft>
                <a:spcPts val="0"/>
              </a:spcAft>
              <a:buSzPts val="1200"/>
              <a:buNone/>
              <a:defRPr sz="1200" b="0" i="0">
                <a:latin typeface="Verdana" panose="020B0604030504040204" pitchFamily="34" charset="0"/>
                <a:ea typeface="Verdana" panose="020B0604030504040204" pitchFamily="34" charset="0"/>
                <a:cs typeface="Verdana" panose="020B0604030504040204" pitchFamily="34" charset="0"/>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sp>
        <p:nvSpPr>
          <p:cNvPr id="9" name="Google Shape;29;p8">
            <a:extLst>
              <a:ext uri="{FF2B5EF4-FFF2-40B4-BE49-F238E27FC236}">
                <a16:creationId xmlns:a16="http://schemas.microsoft.com/office/drawing/2014/main" id="{9DE2CB1E-3622-2746-D89C-104C1D38F69E}"/>
              </a:ext>
            </a:extLst>
          </p:cNvPr>
          <p:cNvSpPr txBox="1">
            <a:spLocks noGrp="1"/>
          </p:cNvSpPr>
          <p:nvPr>
            <p:ph type="title" hasCustomPrompt="1"/>
          </p:nvPr>
        </p:nvSpPr>
        <p:spPr>
          <a:xfrm>
            <a:off x="517623" y="108531"/>
            <a:ext cx="7600000" cy="903822"/>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dk1"/>
              </a:buClr>
              <a:buSzPts val="1800"/>
              <a:buNone/>
              <a:defRPr>
                <a:solidFill>
                  <a:schemeClr val="tx1"/>
                </a:solidFill>
                <a:latin typeface="Georgia" panose="02040502050405020303"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a:t>
            </a:r>
            <a:br>
              <a:rPr lang="de-DE"/>
            </a:br>
            <a:r>
              <a:rPr lang="de-DE"/>
              <a:t>bearbeiten</a:t>
            </a:r>
            <a:endParaRPr/>
          </a:p>
        </p:txBody>
      </p:sp>
      <p:sp>
        <p:nvSpPr>
          <p:cNvPr id="12" name="Google Shape;24;p8">
            <a:extLst>
              <a:ext uri="{FF2B5EF4-FFF2-40B4-BE49-F238E27FC236}">
                <a16:creationId xmlns:a16="http://schemas.microsoft.com/office/drawing/2014/main" id="{31C2561E-1B0C-DF56-39C1-A3829B41BD7A}"/>
              </a:ext>
            </a:extLst>
          </p:cNvPr>
          <p:cNvSpPr txBox="1">
            <a:spLocks noGrp="1"/>
          </p:cNvSpPr>
          <p:nvPr>
            <p:ph type="body" idx="10"/>
          </p:nvPr>
        </p:nvSpPr>
        <p:spPr>
          <a:xfrm>
            <a:off x="513783" y="1129348"/>
            <a:ext cx="4400000" cy="3859212"/>
          </a:xfrm>
          <a:prstGeom prst="rect">
            <a:avLst/>
          </a:prstGeom>
          <a:noFill/>
          <a:ln>
            <a:noFill/>
          </a:ln>
        </p:spPr>
        <p:txBody>
          <a:bodyPr spcFirstLastPara="1" wrap="square" lIns="0" tIns="45700" rIns="0" bIns="45700" anchor="t" anchorCtr="0">
            <a:normAutofit/>
          </a:bodyPr>
          <a:lstStyle>
            <a:lvl1pPr marL="0" lvl="0" indent="0" algn="l">
              <a:lnSpc>
                <a:spcPct val="100000"/>
              </a:lnSpc>
              <a:spcBef>
                <a:spcPts val="0"/>
              </a:spcBef>
              <a:spcAft>
                <a:spcPts val="0"/>
              </a:spcAft>
              <a:buSzPts val="1600"/>
              <a:buFontTx/>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lvl="1" indent="-323850" algn="l">
              <a:lnSpc>
                <a:spcPct val="100000"/>
              </a:lnSpc>
              <a:spcBef>
                <a:spcPts val="600"/>
              </a:spcBef>
              <a:spcAft>
                <a:spcPts val="0"/>
              </a:spcAft>
              <a:buClr>
                <a:schemeClr val="accent1"/>
              </a:buClr>
              <a:buSzPts val="1500"/>
              <a:buFont typeface="Noto Sans Symbols"/>
              <a:buChar char="▪"/>
              <a:defRPr sz="1500"/>
            </a:lvl2pPr>
            <a:lvl3pPr marL="1371600" lvl="2" indent="-317500" algn="l">
              <a:lnSpc>
                <a:spcPct val="100000"/>
              </a:lnSpc>
              <a:spcBef>
                <a:spcPts val="400"/>
              </a:spcBef>
              <a:spcAft>
                <a:spcPts val="0"/>
              </a:spcAft>
              <a:buSzPts val="1400"/>
              <a:buChar char="▪"/>
              <a:defRPr sz="1400"/>
            </a:lvl3pPr>
            <a:lvl4pPr marL="1828800" lvl="3" indent="-304800" algn="l">
              <a:lnSpc>
                <a:spcPct val="100000"/>
              </a:lnSpc>
              <a:spcBef>
                <a:spcPts val="400"/>
              </a:spcBef>
              <a:spcAft>
                <a:spcPts val="0"/>
              </a:spcAft>
              <a:buClr>
                <a:schemeClr val="accent1"/>
              </a:buClr>
              <a:buSzPts val="1200"/>
              <a:buChar char="▪"/>
              <a:defRPr sz="1200"/>
            </a:lvl4pPr>
            <a:lvl5pPr marL="2286000" lvl="4" indent="-304800" algn="l">
              <a:lnSpc>
                <a:spcPct val="100000"/>
              </a:lnSpc>
              <a:spcBef>
                <a:spcPts val="400"/>
              </a:spcBef>
              <a:spcAft>
                <a:spcPts val="0"/>
              </a:spcAft>
              <a:buSzPts val="1200"/>
              <a:buChar char="▪"/>
              <a:defRPr sz="1200"/>
            </a:lvl5pPr>
            <a:lvl6pPr marL="2743200" lvl="5" indent="-342900" algn="l">
              <a:spcBef>
                <a:spcPts val="4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de-DE"/>
              <a:t>Mastertextformat bearbeiten</a:t>
            </a:r>
          </a:p>
        </p:txBody>
      </p:sp>
      <p:sp>
        <p:nvSpPr>
          <p:cNvPr id="2" name="Rechteck 1">
            <a:extLst>
              <a:ext uri="{FF2B5EF4-FFF2-40B4-BE49-F238E27FC236}">
                <a16:creationId xmlns:a16="http://schemas.microsoft.com/office/drawing/2014/main" id="{54227A0B-6F16-0B5C-8F71-842A9A93AC6F}"/>
              </a:ext>
            </a:extLst>
          </p:cNvPr>
          <p:cNvSpPr/>
          <p:nvPr userDrawn="1"/>
        </p:nvSpPr>
        <p:spPr>
          <a:xfrm>
            <a:off x="508000" y="967872"/>
            <a:ext cx="859047" cy="50197"/>
          </a:xfrm>
          <a:prstGeom prst="rect">
            <a:avLst/>
          </a:prstGeom>
          <a:solidFill>
            <a:srgbClr val="33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n>
                <a:noFill/>
              </a:ln>
            </a:endParaRPr>
          </a:p>
        </p:txBody>
      </p:sp>
      <p:pic>
        <p:nvPicPr>
          <p:cNvPr id="5" name="Grafik 4">
            <a:extLst>
              <a:ext uri="{FF2B5EF4-FFF2-40B4-BE49-F238E27FC236}">
                <a16:creationId xmlns:a16="http://schemas.microsoft.com/office/drawing/2014/main" id="{FC937A25-622A-ED0B-A4CA-6F05B644E457}"/>
              </a:ext>
            </a:extLst>
          </p:cNvPr>
          <p:cNvPicPr>
            <a:picLocks noChangeAspect="1"/>
          </p:cNvPicPr>
          <p:nvPr userDrawn="1"/>
        </p:nvPicPr>
        <p:blipFill>
          <a:blip r:embed="rId4"/>
          <a:srcRect/>
          <a:stretch/>
        </p:blipFill>
        <p:spPr>
          <a:xfrm>
            <a:off x="516069" y="4908655"/>
            <a:ext cx="1843938" cy="295170"/>
          </a:xfrm>
          <a:prstGeom prst="rect">
            <a:avLst/>
          </a:prstGeom>
        </p:spPr>
      </p:pic>
    </p:spTree>
    <p:extLst>
      <p:ext uri="{BB962C8B-B14F-4D97-AF65-F5344CB8AC3E}">
        <p14:creationId xmlns:p14="http://schemas.microsoft.com/office/powerpoint/2010/main" val="1581062704"/>
      </p:ext>
    </p:extLst>
  </p:cSld>
  <p:clrMapOvr>
    <a:masterClrMapping/>
  </p:clrMapOvr>
  <p:transition>
    <p:fade/>
  </p:transition>
  <p:extLst>
    <p:ext uri="{DCECCB84-F9BA-43D5-87BE-67443E8EF086}">
      <p15:sldGuideLst xmlns:p15="http://schemas.microsoft.com/office/powerpoint/2012/main">
        <p15:guide id="1" orient="horz" pos="2095" userDrawn="1">
          <p15:clr>
            <a:srgbClr val="E46962"/>
          </p15:clr>
        </p15:guide>
        <p15:guide id="2" orient="horz" pos="3451" userDrawn="1">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bschlussfolie">
  <p:cSld name="Abschlussfolie">
    <p:spTree>
      <p:nvGrpSpPr>
        <p:cNvPr id="1" name="Shape 36"/>
        <p:cNvGrpSpPr/>
        <p:nvPr/>
      </p:nvGrpSpPr>
      <p:grpSpPr>
        <a:xfrm>
          <a:off x="0" y="0"/>
          <a:ext cx="0" cy="0"/>
          <a:chOff x="0" y="0"/>
          <a:chExt cx="0" cy="0"/>
        </a:xfrm>
      </p:grpSpPr>
      <p:sp>
        <p:nvSpPr>
          <p:cNvPr id="37" name="Google Shape;37;p10"/>
          <p:cNvSpPr/>
          <p:nvPr/>
        </p:nvSpPr>
        <p:spPr>
          <a:xfrm>
            <a:off x="519493" y="1964530"/>
            <a:ext cx="4799680" cy="2716954"/>
          </a:xfrm>
          <a:prstGeom prst="rect">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Verdana"/>
              <a:ea typeface="Verdana"/>
              <a:cs typeface="Verdana"/>
              <a:sym typeface="Verdana"/>
            </a:endParaRPr>
          </a:p>
        </p:txBody>
      </p:sp>
      <p:pic>
        <p:nvPicPr>
          <p:cNvPr id="38" name="Google Shape;38;p10" descr="Logo-für-VK.png"/>
          <p:cNvPicPr preferRelativeResize="0"/>
          <p:nvPr/>
        </p:nvPicPr>
        <p:blipFill rotWithShape="1">
          <a:blip r:embed="rId2">
            <a:alphaModFix/>
          </a:blip>
          <a:srcRect/>
          <a:stretch/>
        </p:blipFill>
        <p:spPr>
          <a:xfrm>
            <a:off x="679512" y="2127251"/>
            <a:ext cx="547159" cy="2252663"/>
          </a:xfrm>
          <a:prstGeom prst="rect">
            <a:avLst/>
          </a:prstGeom>
          <a:noFill/>
          <a:ln>
            <a:noFill/>
          </a:ln>
        </p:spPr>
      </p:pic>
      <p:sp>
        <p:nvSpPr>
          <p:cNvPr id="39" name="Google Shape;39;p10"/>
          <p:cNvSpPr txBox="1">
            <a:spLocks noGrp="1"/>
          </p:cNvSpPr>
          <p:nvPr>
            <p:ph type="body" idx="1"/>
          </p:nvPr>
        </p:nvSpPr>
        <p:spPr>
          <a:xfrm>
            <a:off x="1871133" y="2559844"/>
            <a:ext cx="3071029" cy="1811291"/>
          </a:xfrm>
          <a:prstGeom prst="rect">
            <a:avLst/>
          </a:prstGeom>
          <a:noFill/>
          <a:ln>
            <a:noFill/>
          </a:ln>
        </p:spPr>
        <p:txBody>
          <a:bodyPr spcFirstLastPara="1" wrap="square" lIns="0" tIns="45700" rIns="0" bIns="45700" anchor="t" anchorCtr="0">
            <a:normAutofit/>
          </a:bodyPr>
          <a:lstStyle>
            <a:lvl1pPr marL="457200" marR="0" lvl="0" indent="-228600" algn="l">
              <a:lnSpc>
                <a:spcPct val="100000"/>
              </a:lnSpc>
              <a:spcBef>
                <a:spcPts val="0"/>
              </a:spcBef>
              <a:spcAft>
                <a:spcPts val="0"/>
              </a:spcAft>
              <a:buClr>
                <a:srgbClr val="4B2582"/>
              </a:buClr>
              <a:buSzPts val="1100"/>
              <a:buFont typeface="Noto Sans Symbols"/>
              <a:buNone/>
              <a:defRPr sz="1100" b="0" i="0">
                <a:latin typeface="Verdana" panose="020B0604030504040204" pitchFamily="34" charset="0"/>
                <a:ea typeface="Verdana" panose="020B0604030504040204" pitchFamily="34" charset="0"/>
                <a:cs typeface="Verdana" panose="020B0604030504040204" pitchFamily="34" charset="0"/>
              </a:defRPr>
            </a:lvl1pPr>
            <a:lvl2pPr marL="914400" lvl="1" indent="-228600" algn="l">
              <a:lnSpc>
                <a:spcPct val="100000"/>
              </a:lnSpc>
              <a:spcBef>
                <a:spcPts val="0"/>
              </a:spcBef>
              <a:spcAft>
                <a:spcPts val="0"/>
              </a:spcAft>
              <a:buSzPts val="1500"/>
              <a:buNone/>
              <a:defRPr/>
            </a:lvl2pPr>
            <a:lvl3pPr marL="1371600" lvl="2" indent="-228600" algn="l">
              <a:lnSpc>
                <a:spcPct val="100000"/>
              </a:lnSpc>
              <a:spcBef>
                <a:spcPts val="400"/>
              </a:spcBef>
              <a:spcAft>
                <a:spcPts val="0"/>
              </a:spcAft>
              <a:buSzPts val="1400"/>
              <a:buNone/>
              <a:defRPr/>
            </a:lvl3pPr>
            <a:lvl4pPr marL="1828800" lvl="3" indent="-228600" algn="l">
              <a:lnSpc>
                <a:spcPct val="100000"/>
              </a:lnSpc>
              <a:spcBef>
                <a:spcPts val="400"/>
              </a:spcBef>
              <a:spcAft>
                <a:spcPts val="0"/>
              </a:spcAft>
              <a:buSzPts val="1200"/>
              <a:buNone/>
              <a:defRPr/>
            </a:lvl4pPr>
            <a:lvl5pPr marL="2286000" lvl="4" indent="-228600" algn="l">
              <a:lnSpc>
                <a:spcPct val="100000"/>
              </a:lnSpc>
              <a:spcBef>
                <a:spcPts val="400"/>
              </a:spcBef>
              <a:spcAft>
                <a:spcPts val="0"/>
              </a:spcAft>
              <a:buSzPts val="1200"/>
              <a:buNone/>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sp>
        <p:nvSpPr>
          <p:cNvPr id="2" name="Google Shape;40;p10">
            <a:extLst>
              <a:ext uri="{FF2B5EF4-FFF2-40B4-BE49-F238E27FC236}">
                <a16:creationId xmlns:a16="http://schemas.microsoft.com/office/drawing/2014/main" id="{BB570118-122D-29FC-4050-56589BC1A24C}"/>
              </a:ext>
            </a:extLst>
          </p:cNvPr>
          <p:cNvSpPr txBox="1">
            <a:spLocks noGrp="1"/>
          </p:cNvSpPr>
          <p:nvPr>
            <p:ph type="dt" idx="10"/>
          </p:nvPr>
        </p:nvSpPr>
        <p:spPr>
          <a:xfrm>
            <a:off x="6383535" y="5412060"/>
            <a:ext cx="1097119" cy="258085"/>
          </a:xfrm>
          <a:prstGeom prst="rect">
            <a:avLst/>
          </a:prstGeom>
          <a:noFill/>
          <a:ln>
            <a:noFill/>
          </a:ln>
        </p:spPr>
        <p:txBody>
          <a:bodyPr spcFirstLastPara="1" wrap="square" lIns="0" tIns="45700" rIns="0" bIns="45700" anchor="ctr" anchorCtr="0">
            <a:noAutofit/>
          </a:bodyPr>
          <a:lstStyle>
            <a:lvl1pPr lvl="0" algn="r">
              <a:spcBef>
                <a:spcPts val="0"/>
              </a:spcBef>
              <a:spcAft>
                <a:spcPts val="0"/>
              </a:spcAft>
              <a:buSzPts val="1400"/>
              <a:buNone/>
              <a:defRPr b="0" i="0">
                <a:latin typeface="Verdana" panose="020B0604030504040204" pitchFamily="34" charset="0"/>
                <a:ea typeface="Verdana" panose="020B0604030504040204" pitchFamily="34" charset="0"/>
                <a:cs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de-AT"/>
          </a:p>
        </p:txBody>
      </p:sp>
      <p:sp>
        <p:nvSpPr>
          <p:cNvPr id="3" name="Google Shape;41;p10">
            <a:extLst>
              <a:ext uri="{FF2B5EF4-FFF2-40B4-BE49-F238E27FC236}">
                <a16:creationId xmlns:a16="http://schemas.microsoft.com/office/drawing/2014/main" id="{8DAF9B45-F98F-7007-605A-F1A38B60F2E9}"/>
              </a:ext>
            </a:extLst>
          </p:cNvPr>
          <p:cNvSpPr txBox="1">
            <a:spLocks noGrp="1"/>
          </p:cNvSpPr>
          <p:nvPr>
            <p:ph type="ftr" idx="11"/>
          </p:nvPr>
        </p:nvSpPr>
        <p:spPr>
          <a:xfrm>
            <a:off x="1505068" y="5412060"/>
            <a:ext cx="3574937" cy="25808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Verdana" panose="020B0604030504040204" pitchFamily="34" charset="0"/>
                <a:ea typeface="Verdana" panose="020B0604030504040204" pitchFamily="34" charset="0"/>
                <a:cs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de-AT"/>
          </a:p>
        </p:txBody>
      </p:sp>
      <p:sp>
        <p:nvSpPr>
          <p:cNvPr id="4" name="Google Shape;42;p10">
            <a:extLst>
              <a:ext uri="{FF2B5EF4-FFF2-40B4-BE49-F238E27FC236}">
                <a16:creationId xmlns:a16="http://schemas.microsoft.com/office/drawing/2014/main" id="{D4E77216-32C0-45C7-1D42-C43E77CAE4A6}"/>
              </a:ext>
            </a:extLst>
          </p:cNvPr>
          <p:cNvSpPr txBox="1">
            <a:spLocks noGrp="1"/>
          </p:cNvSpPr>
          <p:nvPr>
            <p:ph type="sldNum" idx="12"/>
          </p:nvPr>
        </p:nvSpPr>
        <p:spPr>
          <a:xfrm>
            <a:off x="513785" y="5412060"/>
            <a:ext cx="991278" cy="258085"/>
          </a:xfrm>
          <a:prstGeom prst="rect">
            <a:avLst/>
          </a:prstGeom>
          <a:noFill/>
          <a:ln>
            <a:noFill/>
          </a:ln>
        </p:spPr>
        <p:txBody>
          <a:bodyPr spcFirstLastPara="1" wrap="square" lIns="0" tIns="45700" rIns="0" bIns="45700" anchor="ctr" anchorCtr="0">
            <a:noAutofit/>
          </a:bodyPr>
          <a:lstStyle>
            <a:lvl1pPr marL="0" lvl="0" indent="0" algn="l">
              <a:spcBef>
                <a:spcPts val="0"/>
              </a:spcBef>
              <a:buNone/>
              <a:defRPr b="0" i="0">
                <a:latin typeface="Verdana" panose="020B0604030504040204" pitchFamily="34" charset="0"/>
                <a:ea typeface="Verdana" panose="020B0604030504040204" pitchFamily="34" charset="0"/>
                <a:cs typeface="Verdana" panose="020B0604030504040204" pitchFamily="34"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r>
              <a:rPr lang="de-AT"/>
              <a:t>Seite </a:t>
            </a:r>
            <a:fld id="{00000000-1234-1234-1234-123412341234}" type="slidenum">
              <a:rPr lang="de-AT" smtClean="0"/>
              <a:pPr/>
              <a:t>‹Nr.›</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Zwischentitel blau">
    <p:bg>
      <p:bgPr>
        <a:solidFill>
          <a:srgbClr val="3399CC"/>
        </a:solidFill>
        <a:effectLst/>
      </p:bgPr>
    </p:bg>
    <p:spTree>
      <p:nvGrpSpPr>
        <p:cNvPr id="1" name="Shape 17"/>
        <p:cNvGrpSpPr/>
        <p:nvPr/>
      </p:nvGrpSpPr>
      <p:grpSpPr>
        <a:xfrm>
          <a:off x="0" y="0"/>
          <a:ext cx="0" cy="0"/>
          <a:chOff x="0" y="0"/>
          <a:chExt cx="0" cy="0"/>
        </a:xfrm>
      </p:grpSpPr>
      <p:pic>
        <p:nvPicPr>
          <p:cNvPr id="6" name="Grafik 5" descr="Ein Bild, das Logo, Grafiken, Symbol, weiß enthält.&#10;&#10;KI-generierte Inhalte können fehlerhaft sein.">
            <a:extLst>
              <a:ext uri="{FF2B5EF4-FFF2-40B4-BE49-F238E27FC236}">
                <a16:creationId xmlns:a16="http://schemas.microsoft.com/office/drawing/2014/main" id="{C8CBC80C-05B5-E892-4CE7-976E7498F668}"/>
              </a:ext>
            </a:extLst>
          </p:cNvPr>
          <p:cNvPicPr>
            <a:picLocks noChangeAspect="1"/>
          </p:cNvPicPr>
          <p:nvPr userDrawn="1"/>
        </p:nvPicPr>
        <p:blipFill>
          <a:blip r:embed="rId2"/>
          <a:srcRect r="8433" b="33609"/>
          <a:stretch/>
        </p:blipFill>
        <p:spPr>
          <a:xfrm>
            <a:off x="-1030636" y="2857500"/>
            <a:ext cx="11190636" cy="2857499"/>
          </a:xfrm>
          <a:prstGeom prst="rect">
            <a:avLst/>
          </a:prstGeom>
        </p:spPr>
      </p:pic>
      <p:pic>
        <p:nvPicPr>
          <p:cNvPr id="22" name="Google Shape;22;p7"/>
          <p:cNvPicPr preferRelativeResize="0"/>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8825344" y="177275"/>
            <a:ext cx="959268" cy="712599"/>
          </a:xfrm>
          <a:prstGeom prst="rect">
            <a:avLst/>
          </a:prstGeom>
          <a:noFill/>
          <a:ln>
            <a:noFill/>
          </a:ln>
        </p:spPr>
      </p:pic>
      <p:sp>
        <p:nvSpPr>
          <p:cNvPr id="7" name="Google Shape;19;p7">
            <a:extLst>
              <a:ext uri="{FF2B5EF4-FFF2-40B4-BE49-F238E27FC236}">
                <a16:creationId xmlns:a16="http://schemas.microsoft.com/office/drawing/2014/main" id="{49F21260-7901-B67A-29EF-79E4D40610E6}"/>
              </a:ext>
            </a:extLst>
          </p:cNvPr>
          <p:cNvSpPr txBox="1">
            <a:spLocks noGrp="1"/>
          </p:cNvSpPr>
          <p:nvPr>
            <p:ph type="body" idx="1"/>
          </p:nvPr>
        </p:nvSpPr>
        <p:spPr>
          <a:xfrm>
            <a:off x="319264" y="2050496"/>
            <a:ext cx="4760736" cy="620885"/>
          </a:xfrm>
          <a:prstGeom prst="rect">
            <a:avLst/>
          </a:prstGeom>
          <a:solidFill>
            <a:schemeClr val="lt1">
              <a:alpha val="89803"/>
            </a:schemeClr>
          </a:solidFill>
          <a:ln>
            <a:noFill/>
          </a:ln>
        </p:spPr>
        <p:txBody>
          <a:bodyPr spcFirstLastPara="1" wrap="square" lIns="324000" tIns="216000" rIns="324000" bIns="216000" anchor="t" anchorCtr="0">
            <a:spAutoFit/>
          </a:bodyPr>
          <a:lstStyle>
            <a:lvl1pPr marL="457200" lvl="0" indent="-228600" algn="l">
              <a:lnSpc>
                <a:spcPct val="100000"/>
              </a:lnSpc>
              <a:spcBef>
                <a:spcPts val="0"/>
              </a:spcBef>
              <a:spcAft>
                <a:spcPts val="0"/>
              </a:spcAft>
              <a:buSzPts val="1200"/>
              <a:buNone/>
              <a:defRPr sz="1200" b="0" i="0">
                <a:latin typeface="Verdana" panose="020B0604030504040204" pitchFamily="34" charset="0"/>
                <a:ea typeface="Verdana" panose="020B0604030504040204" pitchFamily="34" charset="0"/>
                <a:cs typeface="Verdana" panose="020B0604030504040204" pitchFamily="34" charset="0"/>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sp>
        <p:nvSpPr>
          <p:cNvPr id="9" name="Google Shape;29;p8">
            <a:extLst>
              <a:ext uri="{FF2B5EF4-FFF2-40B4-BE49-F238E27FC236}">
                <a16:creationId xmlns:a16="http://schemas.microsoft.com/office/drawing/2014/main" id="{9DE2CB1E-3622-2746-D89C-104C1D38F69E}"/>
              </a:ext>
            </a:extLst>
          </p:cNvPr>
          <p:cNvSpPr txBox="1">
            <a:spLocks noGrp="1"/>
          </p:cNvSpPr>
          <p:nvPr>
            <p:ph type="title"/>
          </p:nvPr>
        </p:nvSpPr>
        <p:spPr>
          <a:xfrm>
            <a:off x="513787" y="-75565"/>
            <a:ext cx="7600000" cy="903822"/>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dk1"/>
              </a:buClr>
              <a:buSzPts val="1800"/>
              <a:buNone/>
              <a:defRPr>
                <a:solidFill>
                  <a:schemeClr val="bg1"/>
                </a:solidFill>
                <a:latin typeface="Georgia" panose="02040502050405020303"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bearbeiten</a:t>
            </a:r>
            <a:endParaRPr/>
          </a:p>
        </p:txBody>
      </p:sp>
      <p:pic>
        <p:nvPicPr>
          <p:cNvPr id="11" name="Google Shape;21;p7">
            <a:extLst>
              <a:ext uri="{FF2B5EF4-FFF2-40B4-BE49-F238E27FC236}">
                <a16:creationId xmlns:a16="http://schemas.microsoft.com/office/drawing/2014/main" id="{3ACB098A-E3F0-5782-A99B-2E6D38B2EC53}"/>
              </a:ext>
            </a:extLst>
          </p:cNvPr>
          <p:cNvPicPr preferRelativeResize="0"/>
          <p:nvPr userDrawn="1"/>
        </p:nvPicPr>
        <p:blipFill>
          <a:blip r:embed="rId5"/>
          <a:srcRect/>
          <a:stretch/>
        </p:blipFill>
        <p:spPr>
          <a:xfrm>
            <a:off x="519899" y="2872630"/>
            <a:ext cx="1844831" cy="295313"/>
          </a:xfrm>
          <a:prstGeom prst="rect">
            <a:avLst/>
          </a:prstGeom>
          <a:noFill/>
          <a:ln>
            <a:noFill/>
          </a:ln>
        </p:spPr>
      </p:pic>
      <p:sp>
        <p:nvSpPr>
          <p:cNvPr id="12" name="Google Shape;24;p8">
            <a:extLst>
              <a:ext uri="{FF2B5EF4-FFF2-40B4-BE49-F238E27FC236}">
                <a16:creationId xmlns:a16="http://schemas.microsoft.com/office/drawing/2014/main" id="{31C2561E-1B0C-DF56-39C1-A3829B41BD7A}"/>
              </a:ext>
            </a:extLst>
          </p:cNvPr>
          <p:cNvSpPr txBox="1">
            <a:spLocks noGrp="1"/>
          </p:cNvSpPr>
          <p:nvPr>
            <p:ph type="body" idx="10"/>
          </p:nvPr>
        </p:nvSpPr>
        <p:spPr>
          <a:xfrm>
            <a:off x="513783" y="1129348"/>
            <a:ext cx="4400000" cy="3859212"/>
          </a:xfrm>
          <a:prstGeom prst="rect">
            <a:avLst/>
          </a:prstGeom>
          <a:noFill/>
          <a:ln>
            <a:noFill/>
          </a:ln>
        </p:spPr>
        <p:txBody>
          <a:bodyPr spcFirstLastPara="1" wrap="square" lIns="0" tIns="45700" rIns="0" bIns="45700" anchor="t" anchorCtr="0">
            <a:normAutofit/>
          </a:bodyPr>
          <a:lstStyle>
            <a:lvl1pPr marL="0" lvl="0" indent="0" algn="l">
              <a:lnSpc>
                <a:spcPct val="100000"/>
              </a:lnSpc>
              <a:spcBef>
                <a:spcPts val="0"/>
              </a:spcBef>
              <a:spcAft>
                <a:spcPts val="0"/>
              </a:spcAft>
              <a:buSzPts val="1600"/>
              <a:buFontTx/>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914400" lvl="1" indent="-323850" algn="l">
              <a:lnSpc>
                <a:spcPct val="100000"/>
              </a:lnSpc>
              <a:spcBef>
                <a:spcPts val="600"/>
              </a:spcBef>
              <a:spcAft>
                <a:spcPts val="0"/>
              </a:spcAft>
              <a:buClr>
                <a:schemeClr val="accent1"/>
              </a:buClr>
              <a:buSzPts val="1500"/>
              <a:buFont typeface="Noto Sans Symbols"/>
              <a:buChar char="▪"/>
              <a:defRPr sz="1500"/>
            </a:lvl2pPr>
            <a:lvl3pPr marL="1371600" lvl="2" indent="-317500" algn="l">
              <a:lnSpc>
                <a:spcPct val="100000"/>
              </a:lnSpc>
              <a:spcBef>
                <a:spcPts val="400"/>
              </a:spcBef>
              <a:spcAft>
                <a:spcPts val="0"/>
              </a:spcAft>
              <a:buSzPts val="1400"/>
              <a:buChar char="▪"/>
              <a:defRPr sz="1400"/>
            </a:lvl3pPr>
            <a:lvl4pPr marL="1828800" lvl="3" indent="-304800" algn="l">
              <a:lnSpc>
                <a:spcPct val="100000"/>
              </a:lnSpc>
              <a:spcBef>
                <a:spcPts val="400"/>
              </a:spcBef>
              <a:spcAft>
                <a:spcPts val="0"/>
              </a:spcAft>
              <a:buClr>
                <a:schemeClr val="accent1"/>
              </a:buClr>
              <a:buSzPts val="1200"/>
              <a:buChar char="▪"/>
              <a:defRPr sz="1200"/>
            </a:lvl4pPr>
            <a:lvl5pPr marL="2286000" lvl="4" indent="-304800" algn="l">
              <a:lnSpc>
                <a:spcPct val="100000"/>
              </a:lnSpc>
              <a:spcBef>
                <a:spcPts val="400"/>
              </a:spcBef>
              <a:spcAft>
                <a:spcPts val="0"/>
              </a:spcAft>
              <a:buSzPts val="1200"/>
              <a:buChar char="▪"/>
              <a:defRPr sz="1200"/>
            </a:lvl5pPr>
            <a:lvl6pPr marL="2743200" lvl="5" indent="-342900" algn="l">
              <a:spcBef>
                <a:spcPts val="4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de-DE"/>
              <a:t>Mastertextformat bearbeiten</a:t>
            </a:r>
          </a:p>
        </p:txBody>
      </p:sp>
    </p:spTree>
    <p:extLst>
      <p:ext uri="{BB962C8B-B14F-4D97-AF65-F5344CB8AC3E}">
        <p14:creationId xmlns:p14="http://schemas.microsoft.com/office/powerpoint/2010/main" val="1694641712"/>
      </p:ext>
    </p:extLst>
  </p:cSld>
  <p:clrMapOvr>
    <a:masterClrMapping/>
  </p:clrMapOvr>
  <p:transition>
    <p:fade/>
  </p:transition>
  <p:extLst>
    <p:ext uri="{DCECCB84-F9BA-43D5-87BE-67443E8EF086}">
      <p15:sldGuideLst xmlns:p15="http://schemas.microsoft.com/office/powerpoint/2012/main">
        <p15:guide id="1" orient="horz" pos="170" userDrawn="1">
          <p15:clr>
            <a:srgbClr val="E46962"/>
          </p15:clr>
        </p15:guide>
        <p15:guide id="2" orient="horz" pos="3451" userDrawn="1">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Titelfolie EA">
    <p:bg>
      <p:bgPr>
        <a:blipFill dpi="0" rotWithShape="1">
          <a:blip r:embed="rId2">
            <a:lum/>
          </a:blip>
          <a:srcRect/>
          <a:stretch>
            <a:fillRect/>
          </a:stretch>
        </a:blipFill>
        <a:effectLst/>
      </p:bgPr>
    </p:bg>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508007" y="142230"/>
            <a:ext cx="6040000" cy="1026000"/>
          </a:xfrm>
          <a:prstGeom prst="rect">
            <a:avLst/>
          </a:prstGeom>
          <a:noFill/>
          <a:ln>
            <a:noFill/>
          </a:ln>
        </p:spPr>
        <p:txBody>
          <a:bodyPr spcFirstLastPara="1" wrap="square" lIns="0" tIns="0" rIns="0" bIns="0" anchor="ctr" anchorCtr="0">
            <a:noAutofit/>
          </a:bodyPr>
          <a:lstStyle>
            <a:lvl1pPr marL="0" lvl="0" algn="l">
              <a:lnSpc>
                <a:spcPct val="100000"/>
              </a:lnSpc>
              <a:spcBef>
                <a:spcPts val="0"/>
              </a:spcBef>
              <a:spcAft>
                <a:spcPts val="0"/>
              </a:spcAft>
              <a:buClr>
                <a:schemeClr val="lt1"/>
              </a:buClr>
              <a:buSzPts val="3200"/>
              <a:buFont typeface="Georgia"/>
              <a:buNone/>
              <a:defRPr sz="3200" b="1" i="0">
                <a:solidFill>
                  <a:schemeClr val="lt1"/>
                </a:solidFill>
                <a:latin typeface="Georgia" panose="02040502050405020303" pitchFamily="18" charset="0"/>
                <a:ea typeface="Georgia" panose="02040502050405020303" pitchFamily="18" charset="0"/>
                <a:cs typeface="Georgia" panose="02040502050405020303" pitchFamily="18" charset="0"/>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bearbeiten</a:t>
            </a:r>
            <a:endParaRPr/>
          </a:p>
        </p:txBody>
      </p:sp>
      <p:pic>
        <p:nvPicPr>
          <p:cNvPr id="22" name="Google Shape;22;p7"/>
          <p:cNvPicPr preferRelativeResize="0"/>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8825344" y="177275"/>
            <a:ext cx="959268" cy="712599"/>
          </a:xfrm>
          <a:prstGeom prst="rect">
            <a:avLst/>
          </a:prstGeom>
          <a:noFill/>
          <a:ln>
            <a:noFill/>
          </a:ln>
        </p:spPr>
      </p:pic>
      <p:sp>
        <p:nvSpPr>
          <p:cNvPr id="2" name="Rechteck 1">
            <a:extLst>
              <a:ext uri="{FF2B5EF4-FFF2-40B4-BE49-F238E27FC236}">
                <a16:creationId xmlns:a16="http://schemas.microsoft.com/office/drawing/2014/main" id="{6933AED7-A02E-9B97-7089-A5F408A61A17}"/>
              </a:ext>
            </a:extLst>
          </p:cNvPr>
          <p:cNvSpPr/>
          <p:nvPr userDrawn="1"/>
        </p:nvSpPr>
        <p:spPr>
          <a:xfrm>
            <a:off x="508000" y="1143132"/>
            <a:ext cx="859047" cy="50197"/>
          </a:xfrm>
          <a:prstGeom prst="rect">
            <a:avLst/>
          </a:prstGeom>
          <a:solidFill>
            <a:srgbClr val="33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n>
                <a:noFill/>
              </a:ln>
            </a:endParaRPr>
          </a:p>
        </p:txBody>
      </p:sp>
      <p:sp>
        <p:nvSpPr>
          <p:cNvPr id="6" name="Google Shape;19;p7">
            <a:extLst>
              <a:ext uri="{FF2B5EF4-FFF2-40B4-BE49-F238E27FC236}">
                <a16:creationId xmlns:a16="http://schemas.microsoft.com/office/drawing/2014/main" id="{A6CF6658-73AD-5B27-8502-01F8FCCBECF7}"/>
              </a:ext>
            </a:extLst>
          </p:cNvPr>
          <p:cNvSpPr txBox="1">
            <a:spLocks noGrp="1"/>
          </p:cNvSpPr>
          <p:nvPr>
            <p:ph type="body" idx="1"/>
          </p:nvPr>
        </p:nvSpPr>
        <p:spPr>
          <a:xfrm>
            <a:off x="505531" y="2547057"/>
            <a:ext cx="4760736" cy="682440"/>
          </a:xfrm>
          <a:prstGeom prst="rect">
            <a:avLst/>
          </a:prstGeom>
          <a:solidFill>
            <a:schemeClr val="lt1">
              <a:alpha val="89803"/>
            </a:schemeClr>
          </a:solidFill>
          <a:ln>
            <a:noFill/>
          </a:ln>
        </p:spPr>
        <p:txBody>
          <a:bodyPr spcFirstLastPara="1" wrap="square" lIns="324000" tIns="216000" rIns="324000" bIns="216000" anchor="t" anchorCtr="0">
            <a:spAutoFit/>
          </a:bodyPr>
          <a:lstStyle>
            <a:lvl1pPr marL="457200" lvl="0" indent="-228600" algn="l">
              <a:lnSpc>
                <a:spcPct val="100000"/>
              </a:lnSpc>
              <a:spcBef>
                <a:spcPts val="0"/>
              </a:spcBef>
              <a:spcAft>
                <a:spcPts val="0"/>
              </a:spcAft>
              <a:buSzPts val="1200"/>
              <a:buNone/>
              <a:defRPr sz="1600" b="0" i="0">
                <a:latin typeface="Verdana" panose="020B0604030504040204" pitchFamily="34" charset="0"/>
                <a:ea typeface="Verdana" panose="020B0604030504040204" pitchFamily="34" charset="0"/>
                <a:cs typeface="Verdana" panose="020B0604030504040204" pitchFamily="34" charset="0"/>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pic>
        <p:nvPicPr>
          <p:cNvPr id="7" name="Grafik 6" descr="Ein Bild, das Quadrat, Rechteck, Screenshot, Reihe enthält.&#10;&#10;KI-generierte Inhalte können fehlerhaft sein.">
            <a:extLst>
              <a:ext uri="{FF2B5EF4-FFF2-40B4-BE49-F238E27FC236}">
                <a16:creationId xmlns:a16="http://schemas.microsoft.com/office/drawing/2014/main" id="{4D0E02F8-B30B-A8B7-3B40-A00A73D41E61}"/>
              </a:ext>
            </a:extLst>
          </p:cNvPr>
          <p:cNvPicPr>
            <a:picLocks noChangeAspect="1"/>
          </p:cNvPicPr>
          <p:nvPr userDrawn="1"/>
        </p:nvPicPr>
        <p:blipFill>
          <a:blip r:embed="rId5">
            <a:alphaModFix/>
          </a:blip>
          <a:srcRect l="11380" b="61447"/>
          <a:stretch/>
        </p:blipFill>
        <p:spPr>
          <a:xfrm>
            <a:off x="-1" y="3324224"/>
            <a:ext cx="9333068" cy="2390776"/>
          </a:xfrm>
          <a:prstGeom prst="rect">
            <a:avLst/>
          </a:prstGeom>
        </p:spPr>
      </p:pic>
      <p:pic>
        <p:nvPicPr>
          <p:cNvPr id="9" name="Grafik 8">
            <a:extLst>
              <a:ext uri="{FF2B5EF4-FFF2-40B4-BE49-F238E27FC236}">
                <a16:creationId xmlns:a16="http://schemas.microsoft.com/office/drawing/2014/main" id="{C0C9824A-0E63-670B-7F5D-82451F859846}"/>
              </a:ext>
            </a:extLst>
          </p:cNvPr>
          <p:cNvPicPr>
            <a:picLocks noChangeAspect="1"/>
          </p:cNvPicPr>
          <p:nvPr userDrawn="1"/>
        </p:nvPicPr>
        <p:blipFill>
          <a:blip r:embed="rId6"/>
          <a:srcRect/>
          <a:stretch/>
        </p:blipFill>
        <p:spPr>
          <a:xfrm>
            <a:off x="7849565" y="3329814"/>
            <a:ext cx="1843938" cy="295170"/>
          </a:xfrm>
          <a:prstGeom prst="rect">
            <a:avLst/>
          </a:prstGeom>
        </p:spPr>
      </p:pic>
    </p:spTree>
    <p:extLst>
      <p:ext uri="{BB962C8B-B14F-4D97-AF65-F5344CB8AC3E}">
        <p14:creationId xmlns:p14="http://schemas.microsoft.com/office/powerpoint/2010/main" val="2041728396"/>
      </p:ext>
    </p:extLst>
  </p:cSld>
  <p:clrMapOvr>
    <a:masterClrMapping/>
  </p:clrMapOvr>
  <p:transition>
    <p:fade/>
  </p:transition>
  <p:extLst>
    <p:ext uri="{DCECCB84-F9BA-43D5-87BE-67443E8EF086}">
      <p15:sldGuideLst xmlns:p15="http://schemas.microsoft.com/office/powerpoint/2012/main">
        <p15:guide id="1" orient="horz" pos="258" userDrawn="1">
          <p15:clr>
            <a:srgbClr val="E46962"/>
          </p15:clr>
        </p15:guide>
        <p15:guide id="2" orient="horz" pos="3456" userDrawn="1">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Titelfolie D3/AD">
    <p:bg>
      <p:bgPr>
        <a:blipFill dpi="0" rotWithShape="1">
          <a:blip r:embed="rId2">
            <a:lum/>
          </a:blip>
          <a:srcRect/>
          <a:stretch>
            <a:fillRect/>
          </a:stretch>
        </a:blipFill>
        <a:effectLst/>
      </p:bgPr>
    </p:bg>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508007" y="142230"/>
            <a:ext cx="6040000" cy="1026000"/>
          </a:xfrm>
          <a:prstGeom prst="rect">
            <a:avLst/>
          </a:prstGeom>
          <a:noFill/>
          <a:ln>
            <a:noFill/>
          </a:ln>
        </p:spPr>
        <p:txBody>
          <a:bodyPr spcFirstLastPara="1" wrap="square" lIns="0" tIns="0" rIns="0" bIns="0" anchor="ctr" anchorCtr="0">
            <a:noAutofit/>
          </a:bodyPr>
          <a:lstStyle>
            <a:lvl1pPr marL="0" lvl="0" algn="l">
              <a:lnSpc>
                <a:spcPct val="100000"/>
              </a:lnSpc>
              <a:spcBef>
                <a:spcPts val="0"/>
              </a:spcBef>
              <a:spcAft>
                <a:spcPts val="0"/>
              </a:spcAft>
              <a:buClr>
                <a:schemeClr val="lt1"/>
              </a:buClr>
              <a:buSzPts val="3200"/>
              <a:buFont typeface="Georgia"/>
              <a:buNone/>
              <a:defRPr sz="3200" b="1" i="0">
                <a:solidFill>
                  <a:schemeClr val="lt1"/>
                </a:solidFill>
                <a:latin typeface="Georgia" panose="02040502050405020303" pitchFamily="18" charset="0"/>
                <a:ea typeface="Georgia" panose="02040502050405020303" pitchFamily="18" charset="0"/>
                <a:cs typeface="Georgia" panose="02040502050405020303" pitchFamily="18" charset="0"/>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bearbeiten</a:t>
            </a:r>
            <a:endParaRPr/>
          </a:p>
        </p:txBody>
      </p:sp>
      <p:pic>
        <p:nvPicPr>
          <p:cNvPr id="22" name="Google Shape;22;p7"/>
          <p:cNvPicPr preferRelativeResize="0"/>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8825344" y="177275"/>
            <a:ext cx="959268" cy="712599"/>
          </a:xfrm>
          <a:prstGeom prst="rect">
            <a:avLst/>
          </a:prstGeom>
          <a:noFill/>
          <a:ln>
            <a:noFill/>
          </a:ln>
        </p:spPr>
      </p:pic>
      <p:sp>
        <p:nvSpPr>
          <p:cNvPr id="2" name="Rechteck 1">
            <a:extLst>
              <a:ext uri="{FF2B5EF4-FFF2-40B4-BE49-F238E27FC236}">
                <a16:creationId xmlns:a16="http://schemas.microsoft.com/office/drawing/2014/main" id="{6933AED7-A02E-9B97-7089-A5F408A61A17}"/>
              </a:ext>
            </a:extLst>
          </p:cNvPr>
          <p:cNvSpPr/>
          <p:nvPr userDrawn="1"/>
        </p:nvSpPr>
        <p:spPr>
          <a:xfrm>
            <a:off x="508000" y="1143132"/>
            <a:ext cx="859047" cy="50197"/>
          </a:xfrm>
          <a:prstGeom prst="rect">
            <a:avLst/>
          </a:prstGeom>
          <a:solidFill>
            <a:srgbClr val="33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n>
                <a:noFill/>
              </a:ln>
            </a:endParaRPr>
          </a:p>
        </p:txBody>
      </p:sp>
      <p:sp>
        <p:nvSpPr>
          <p:cNvPr id="6" name="Google Shape;19;p7">
            <a:extLst>
              <a:ext uri="{FF2B5EF4-FFF2-40B4-BE49-F238E27FC236}">
                <a16:creationId xmlns:a16="http://schemas.microsoft.com/office/drawing/2014/main" id="{A6CF6658-73AD-5B27-8502-01F8FCCBECF7}"/>
              </a:ext>
            </a:extLst>
          </p:cNvPr>
          <p:cNvSpPr txBox="1">
            <a:spLocks noGrp="1"/>
          </p:cNvSpPr>
          <p:nvPr>
            <p:ph type="body" idx="1"/>
          </p:nvPr>
        </p:nvSpPr>
        <p:spPr>
          <a:xfrm>
            <a:off x="505531" y="2547057"/>
            <a:ext cx="4760736" cy="682440"/>
          </a:xfrm>
          <a:prstGeom prst="rect">
            <a:avLst/>
          </a:prstGeom>
          <a:solidFill>
            <a:schemeClr val="lt1">
              <a:alpha val="89803"/>
            </a:schemeClr>
          </a:solidFill>
          <a:ln>
            <a:noFill/>
          </a:ln>
        </p:spPr>
        <p:txBody>
          <a:bodyPr spcFirstLastPara="1" wrap="square" lIns="324000" tIns="216000" rIns="324000" bIns="216000" anchor="t" anchorCtr="0">
            <a:spAutoFit/>
          </a:bodyPr>
          <a:lstStyle>
            <a:lvl1pPr marL="457200" lvl="0" indent="-228600" algn="l">
              <a:lnSpc>
                <a:spcPct val="100000"/>
              </a:lnSpc>
              <a:spcBef>
                <a:spcPts val="0"/>
              </a:spcBef>
              <a:spcAft>
                <a:spcPts val="0"/>
              </a:spcAft>
              <a:buSzPts val="1200"/>
              <a:buNone/>
              <a:defRPr sz="1600" b="0" i="0">
                <a:latin typeface="Verdana" panose="020B0604030504040204" pitchFamily="34" charset="0"/>
                <a:ea typeface="Verdana" panose="020B0604030504040204" pitchFamily="34" charset="0"/>
                <a:cs typeface="Verdana" panose="020B0604030504040204" pitchFamily="34" charset="0"/>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pic>
        <p:nvPicPr>
          <p:cNvPr id="9" name="Grafik 8">
            <a:extLst>
              <a:ext uri="{FF2B5EF4-FFF2-40B4-BE49-F238E27FC236}">
                <a16:creationId xmlns:a16="http://schemas.microsoft.com/office/drawing/2014/main" id="{C0C9824A-0E63-670B-7F5D-82451F859846}"/>
              </a:ext>
            </a:extLst>
          </p:cNvPr>
          <p:cNvPicPr>
            <a:picLocks noChangeAspect="1"/>
          </p:cNvPicPr>
          <p:nvPr userDrawn="1"/>
        </p:nvPicPr>
        <p:blipFill>
          <a:blip r:embed="rId5"/>
          <a:srcRect/>
          <a:stretch/>
        </p:blipFill>
        <p:spPr>
          <a:xfrm>
            <a:off x="508361" y="5183735"/>
            <a:ext cx="1843938" cy="295170"/>
          </a:xfrm>
          <a:prstGeom prst="rect">
            <a:avLst/>
          </a:prstGeom>
        </p:spPr>
      </p:pic>
      <p:pic>
        <p:nvPicPr>
          <p:cNvPr id="4" name="Grafik 3" descr="Ein Bild, das Reihe, Schwarzweiß, weiß, Design enthält.&#10;&#10;KI-generierte Inhalte können fehlerhaft sein.">
            <a:extLst>
              <a:ext uri="{FF2B5EF4-FFF2-40B4-BE49-F238E27FC236}">
                <a16:creationId xmlns:a16="http://schemas.microsoft.com/office/drawing/2014/main" id="{126289E0-18B8-4892-8A79-CC38300DC12E}"/>
              </a:ext>
            </a:extLst>
          </p:cNvPr>
          <p:cNvPicPr>
            <a:picLocks noChangeAspect="1"/>
          </p:cNvPicPr>
          <p:nvPr userDrawn="1"/>
        </p:nvPicPr>
        <p:blipFill>
          <a:blip r:embed="rId6">
            <a:alphaModFix/>
          </a:blip>
          <a:srcRect r="8508" b="26627"/>
          <a:stretch/>
        </p:blipFill>
        <p:spPr>
          <a:xfrm>
            <a:off x="2639882" y="2015169"/>
            <a:ext cx="7520119" cy="3699831"/>
          </a:xfrm>
          <a:prstGeom prst="rect">
            <a:avLst/>
          </a:prstGeom>
        </p:spPr>
      </p:pic>
    </p:spTree>
    <p:extLst>
      <p:ext uri="{BB962C8B-B14F-4D97-AF65-F5344CB8AC3E}">
        <p14:creationId xmlns:p14="http://schemas.microsoft.com/office/powerpoint/2010/main" val="1750852334"/>
      </p:ext>
    </p:extLst>
  </p:cSld>
  <p:clrMapOvr>
    <a:masterClrMapping/>
  </p:clrMapOvr>
  <p:transition>
    <p:fade/>
  </p:transition>
  <p:extLst>
    <p:ext uri="{DCECCB84-F9BA-43D5-87BE-67443E8EF086}">
      <p15:sldGuideLst xmlns:p15="http://schemas.microsoft.com/office/powerpoint/2012/main">
        <p15:guide id="1" orient="horz" pos="170" userDrawn="1">
          <p15:clr>
            <a:srgbClr val="E46962"/>
          </p15:clr>
        </p15:guide>
        <p15:guide id="2" orient="horz" pos="3456" userDrawn="1">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Titelfolie D2">
    <p:bg>
      <p:bgPr>
        <a:blipFill dpi="0" rotWithShape="1">
          <a:blip r:embed="rId2">
            <a:alphaModFix amt="99000"/>
            <a:lum/>
          </a:blip>
          <a:srcRect/>
          <a:stretch>
            <a:fillRect/>
          </a:stretch>
        </a:blipFill>
        <a:effectLst/>
      </p:bgPr>
    </p:bg>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508007" y="142230"/>
            <a:ext cx="6040000" cy="1026000"/>
          </a:xfrm>
          <a:prstGeom prst="rect">
            <a:avLst/>
          </a:prstGeom>
          <a:noFill/>
          <a:ln>
            <a:noFill/>
          </a:ln>
        </p:spPr>
        <p:txBody>
          <a:bodyPr spcFirstLastPara="1" wrap="square" lIns="0" tIns="0" rIns="0" bIns="0" anchor="ctr" anchorCtr="0">
            <a:noAutofit/>
          </a:bodyPr>
          <a:lstStyle>
            <a:lvl1pPr marL="0" lvl="0" algn="l">
              <a:lnSpc>
                <a:spcPct val="100000"/>
              </a:lnSpc>
              <a:spcBef>
                <a:spcPts val="0"/>
              </a:spcBef>
              <a:spcAft>
                <a:spcPts val="0"/>
              </a:spcAft>
              <a:buClr>
                <a:schemeClr val="lt1"/>
              </a:buClr>
              <a:buSzPts val="3200"/>
              <a:buFont typeface="Georgia"/>
              <a:buNone/>
              <a:defRPr sz="3200" b="1" i="0">
                <a:solidFill>
                  <a:schemeClr val="lt1"/>
                </a:solidFill>
                <a:latin typeface="Georgia" panose="02040502050405020303" pitchFamily="18" charset="0"/>
                <a:ea typeface="Georgia" panose="02040502050405020303" pitchFamily="18" charset="0"/>
                <a:cs typeface="Georgia" panose="02040502050405020303" pitchFamily="18" charset="0"/>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bearbeiten</a:t>
            </a:r>
            <a:endParaRPr/>
          </a:p>
        </p:txBody>
      </p:sp>
      <p:pic>
        <p:nvPicPr>
          <p:cNvPr id="22" name="Google Shape;22;p7"/>
          <p:cNvPicPr preferRelativeResize="0"/>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8825344" y="177275"/>
            <a:ext cx="959268" cy="712599"/>
          </a:xfrm>
          <a:prstGeom prst="rect">
            <a:avLst/>
          </a:prstGeom>
          <a:noFill/>
          <a:ln>
            <a:noFill/>
          </a:ln>
        </p:spPr>
      </p:pic>
      <p:sp>
        <p:nvSpPr>
          <p:cNvPr id="2" name="Rechteck 1">
            <a:extLst>
              <a:ext uri="{FF2B5EF4-FFF2-40B4-BE49-F238E27FC236}">
                <a16:creationId xmlns:a16="http://schemas.microsoft.com/office/drawing/2014/main" id="{6933AED7-A02E-9B97-7089-A5F408A61A17}"/>
              </a:ext>
            </a:extLst>
          </p:cNvPr>
          <p:cNvSpPr/>
          <p:nvPr userDrawn="1"/>
        </p:nvSpPr>
        <p:spPr>
          <a:xfrm>
            <a:off x="508000" y="1143132"/>
            <a:ext cx="859047" cy="50197"/>
          </a:xfrm>
          <a:prstGeom prst="rect">
            <a:avLst/>
          </a:prstGeom>
          <a:solidFill>
            <a:srgbClr val="33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n>
                <a:noFill/>
              </a:ln>
            </a:endParaRPr>
          </a:p>
        </p:txBody>
      </p:sp>
      <p:sp>
        <p:nvSpPr>
          <p:cNvPr id="6" name="Google Shape;19;p7">
            <a:extLst>
              <a:ext uri="{FF2B5EF4-FFF2-40B4-BE49-F238E27FC236}">
                <a16:creationId xmlns:a16="http://schemas.microsoft.com/office/drawing/2014/main" id="{A6CF6658-73AD-5B27-8502-01F8FCCBECF7}"/>
              </a:ext>
            </a:extLst>
          </p:cNvPr>
          <p:cNvSpPr txBox="1">
            <a:spLocks noGrp="1"/>
          </p:cNvSpPr>
          <p:nvPr>
            <p:ph type="body" idx="1"/>
          </p:nvPr>
        </p:nvSpPr>
        <p:spPr>
          <a:xfrm>
            <a:off x="505531" y="2547057"/>
            <a:ext cx="4760736" cy="682440"/>
          </a:xfrm>
          <a:prstGeom prst="rect">
            <a:avLst/>
          </a:prstGeom>
          <a:solidFill>
            <a:schemeClr val="lt1">
              <a:alpha val="89803"/>
            </a:schemeClr>
          </a:solidFill>
          <a:ln>
            <a:noFill/>
          </a:ln>
        </p:spPr>
        <p:txBody>
          <a:bodyPr spcFirstLastPara="1" wrap="square" lIns="324000" tIns="216000" rIns="324000" bIns="216000" anchor="t" anchorCtr="0">
            <a:spAutoFit/>
          </a:bodyPr>
          <a:lstStyle>
            <a:lvl1pPr marL="457200" lvl="0" indent="-228600" algn="l">
              <a:lnSpc>
                <a:spcPct val="100000"/>
              </a:lnSpc>
              <a:spcBef>
                <a:spcPts val="0"/>
              </a:spcBef>
              <a:spcAft>
                <a:spcPts val="0"/>
              </a:spcAft>
              <a:buSzPts val="1200"/>
              <a:buNone/>
              <a:defRPr sz="1600" b="0" i="0">
                <a:latin typeface="Verdana" panose="020B0604030504040204" pitchFamily="34" charset="0"/>
                <a:ea typeface="Verdana" panose="020B0604030504040204" pitchFamily="34" charset="0"/>
                <a:cs typeface="Verdana" panose="020B0604030504040204" pitchFamily="34" charset="0"/>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pic>
        <p:nvPicPr>
          <p:cNvPr id="9" name="Grafik 8">
            <a:extLst>
              <a:ext uri="{FF2B5EF4-FFF2-40B4-BE49-F238E27FC236}">
                <a16:creationId xmlns:a16="http://schemas.microsoft.com/office/drawing/2014/main" id="{C0C9824A-0E63-670B-7F5D-82451F859846}"/>
              </a:ext>
            </a:extLst>
          </p:cNvPr>
          <p:cNvPicPr>
            <a:picLocks noChangeAspect="1"/>
          </p:cNvPicPr>
          <p:nvPr userDrawn="1"/>
        </p:nvPicPr>
        <p:blipFill>
          <a:blip r:embed="rId5"/>
          <a:srcRect/>
          <a:stretch/>
        </p:blipFill>
        <p:spPr>
          <a:xfrm>
            <a:off x="517277" y="4906875"/>
            <a:ext cx="1843938" cy="295170"/>
          </a:xfrm>
          <a:prstGeom prst="rect">
            <a:avLst/>
          </a:prstGeom>
        </p:spPr>
      </p:pic>
      <p:pic>
        <p:nvPicPr>
          <p:cNvPr id="8" name="Grafik 7" descr="Ein Bild, das Quadrat, Reihe, Schwarzweiß, Schwarz enthält.&#10;&#10;KI-generierte Inhalte können fehlerhaft sein.">
            <a:extLst>
              <a:ext uri="{FF2B5EF4-FFF2-40B4-BE49-F238E27FC236}">
                <a16:creationId xmlns:a16="http://schemas.microsoft.com/office/drawing/2014/main" id="{593188AC-66BE-7558-17B0-021E7823306C}"/>
              </a:ext>
            </a:extLst>
          </p:cNvPr>
          <p:cNvPicPr>
            <a:picLocks noChangeAspect="1"/>
          </p:cNvPicPr>
          <p:nvPr userDrawn="1"/>
        </p:nvPicPr>
        <p:blipFill>
          <a:blip r:embed="rId6">
            <a:alphaModFix/>
          </a:blip>
          <a:srcRect l="4500" b="39467"/>
          <a:stretch/>
        </p:blipFill>
        <p:spPr>
          <a:xfrm flipH="1">
            <a:off x="2396067" y="1842504"/>
            <a:ext cx="7763933" cy="3872497"/>
          </a:xfrm>
          <a:prstGeom prst="rect">
            <a:avLst/>
          </a:prstGeom>
        </p:spPr>
      </p:pic>
    </p:spTree>
    <p:extLst>
      <p:ext uri="{BB962C8B-B14F-4D97-AF65-F5344CB8AC3E}">
        <p14:creationId xmlns:p14="http://schemas.microsoft.com/office/powerpoint/2010/main" val="2531569910"/>
      </p:ext>
    </p:extLst>
  </p:cSld>
  <p:clrMapOvr>
    <a:masterClrMapping/>
  </p:clrMapOvr>
  <p:transition>
    <p:fade/>
  </p:transition>
  <p:extLst>
    <p:ext uri="{DCECCB84-F9BA-43D5-87BE-67443E8EF086}">
      <p15:sldGuideLst xmlns:p15="http://schemas.microsoft.com/office/powerpoint/2012/main">
        <p15:guide id="1" orient="horz" pos="170" userDrawn="1">
          <p15:clr>
            <a:srgbClr val="E46962"/>
          </p15:clr>
        </p15:guide>
        <p15:guide id="2" orient="horz" pos="3456" userDrawn="1">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Titelfolie TC">
    <p:bg>
      <p:bgPr>
        <a:blipFill dpi="0" rotWithShape="1">
          <a:blip r:embed="rId2">
            <a:lum/>
          </a:blip>
          <a:srcRect/>
          <a:stretch>
            <a:fillRect/>
          </a:stretch>
        </a:blipFill>
        <a:effectLst/>
      </p:bgPr>
    </p:bg>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508007" y="142230"/>
            <a:ext cx="6040000" cy="1026000"/>
          </a:xfrm>
          <a:prstGeom prst="rect">
            <a:avLst/>
          </a:prstGeom>
          <a:noFill/>
          <a:ln>
            <a:noFill/>
          </a:ln>
        </p:spPr>
        <p:txBody>
          <a:bodyPr spcFirstLastPara="1" wrap="square" lIns="0" tIns="0" rIns="0" bIns="0" anchor="ctr" anchorCtr="0">
            <a:noAutofit/>
          </a:bodyPr>
          <a:lstStyle>
            <a:lvl1pPr marL="0" lvl="0" algn="l">
              <a:lnSpc>
                <a:spcPct val="100000"/>
              </a:lnSpc>
              <a:spcBef>
                <a:spcPts val="0"/>
              </a:spcBef>
              <a:spcAft>
                <a:spcPts val="0"/>
              </a:spcAft>
              <a:buClr>
                <a:schemeClr val="lt1"/>
              </a:buClr>
              <a:buSzPts val="3200"/>
              <a:buFont typeface="Georgia"/>
              <a:buNone/>
              <a:defRPr sz="3200" b="1" i="0">
                <a:solidFill>
                  <a:schemeClr val="lt1"/>
                </a:solidFill>
                <a:latin typeface="Georgia" panose="02040502050405020303" pitchFamily="18" charset="0"/>
                <a:ea typeface="Georgia" panose="02040502050405020303" pitchFamily="18" charset="0"/>
                <a:cs typeface="Georgia" panose="02040502050405020303" pitchFamily="18" charset="0"/>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bearbeiten</a:t>
            </a:r>
            <a:endParaRPr/>
          </a:p>
        </p:txBody>
      </p:sp>
      <p:pic>
        <p:nvPicPr>
          <p:cNvPr id="22" name="Google Shape;22;p7"/>
          <p:cNvPicPr preferRelativeResize="0"/>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8825344" y="177275"/>
            <a:ext cx="959268" cy="712599"/>
          </a:xfrm>
          <a:prstGeom prst="rect">
            <a:avLst/>
          </a:prstGeom>
          <a:noFill/>
          <a:ln>
            <a:noFill/>
          </a:ln>
        </p:spPr>
      </p:pic>
      <p:sp>
        <p:nvSpPr>
          <p:cNvPr id="2" name="Rechteck 1">
            <a:extLst>
              <a:ext uri="{FF2B5EF4-FFF2-40B4-BE49-F238E27FC236}">
                <a16:creationId xmlns:a16="http://schemas.microsoft.com/office/drawing/2014/main" id="{6933AED7-A02E-9B97-7089-A5F408A61A17}"/>
              </a:ext>
            </a:extLst>
          </p:cNvPr>
          <p:cNvSpPr/>
          <p:nvPr userDrawn="1"/>
        </p:nvSpPr>
        <p:spPr>
          <a:xfrm>
            <a:off x="508000" y="1143132"/>
            <a:ext cx="859047" cy="50197"/>
          </a:xfrm>
          <a:prstGeom prst="rect">
            <a:avLst/>
          </a:prstGeom>
          <a:solidFill>
            <a:srgbClr val="33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n>
                <a:noFill/>
              </a:ln>
            </a:endParaRPr>
          </a:p>
        </p:txBody>
      </p:sp>
      <p:sp>
        <p:nvSpPr>
          <p:cNvPr id="6" name="Google Shape;19;p7">
            <a:extLst>
              <a:ext uri="{FF2B5EF4-FFF2-40B4-BE49-F238E27FC236}">
                <a16:creationId xmlns:a16="http://schemas.microsoft.com/office/drawing/2014/main" id="{A6CF6658-73AD-5B27-8502-01F8FCCBECF7}"/>
              </a:ext>
            </a:extLst>
          </p:cNvPr>
          <p:cNvSpPr txBox="1">
            <a:spLocks noGrp="1"/>
          </p:cNvSpPr>
          <p:nvPr>
            <p:ph type="body" idx="1"/>
          </p:nvPr>
        </p:nvSpPr>
        <p:spPr>
          <a:xfrm>
            <a:off x="505531" y="2547057"/>
            <a:ext cx="4760736" cy="682440"/>
          </a:xfrm>
          <a:prstGeom prst="rect">
            <a:avLst/>
          </a:prstGeom>
          <a:solidFill>
            <a:schemeClr val="lt1">
              <a:alpha val="89803"/>
            </a:schemeClr>
          </a:solidFill>
          <a:ln>
            <a:noFill/>
          </a:ln>
        </p:spPr>
        <p:txBody>
          <a:bodyPr spcFirstLastPara="1" wrap="square" lIns="324000" tIns="216000" rIns="324000" bIns="216000" anchor="t" anchorCtr="0">
            <a:spAutoFit/>
          </a:bodyPr>
          <a:lstStyle>
            <a:lvl1pPr marL="457200" lvl="0" indent="-228600" algn="l">
              <a:lnSpc>
                <a:spcPct val="100000"/>
              </a:lnSpc>
              <a:spcBef>
                <a:spcPts val="0"/>
              </a:spcBef>
              <a:spcAft>
                <a:spcPts val="0"/>
              </a:spcAft>
              <a:buSzPts val="1200"/>
              <a:buNone/>
              <a:defRPr sz="1600" b="0" i="0">
                <a:latin typeface="Verdana" panose="020B0604030504040204" pitchFamily="34" charset="0"/>
                <a:ea typeface="Verdana" panose="020B0604030504040204" pitchFamily="34" charset="0"/>
                <a:cs typeface="Verdana" panose="020B0604030504040204" pitchFamily="34" charset="0"/>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pic>
        <p:nvPicPr>
          <p:cNvPr id="5" name="Grafik 4" descr="Ein Bild, das Schatten, Reihe, Kunst, Schwarz enthält.&#10;&#10;KI-generierte Inhalte können fehlerhaft sein.">
            <a:extLst>
              <a:ext uri="{FF2B5EF4-FFF2-40B4-BE49-F238E27FC236}">
                <a16:creationId xmlns:a16="http://schemas.microsoft.com/office/drawing/2014/main" id="{B6CA5C30-5C0D-9BA8-93AA-5AF15897A12C}"/>
              </a:ext>
            </a:extLst>
          </p:cNvPr>
          <p:cNvPicPr>
            <a:picLocks noChangeAspect="1"/>
          </p:cNvPicPr>
          <p:nvPr userDrawn="1"/>
        </p:nvPicPr>
        <p:blipFill>
          <a:blip r:embed="rId5">
            <a:alphaModFix/>
          </a:blip>
          <a:srcRect l="2166" t="-1887" r="969" b="33850"/>
          <a:stretch/>
        </p:blipFill>
        <p:spPr>
          <a:xfrm flipH="1">
            <a:off x="-2" y="2857502"/>
            <a:ext cx="10160002" cy="2857499"/>
          </a:xfrm>
          <a:prstGeom prst="rect">
            <a:avLst/>
          </a:prstGeom>
        </p:spPr>
      </p:pic>
      <p:pic>
        <p:nvPicPr>
          <p:cNvPr id="9" name="Grafik 8">
            <a:extLst>
              <a:ext uri="{FF2B5EF4-FFF2-40B4-BE49-F238E27FC236}">
                <a16:creationId xmlns:a16="http://schemas.microsoft.com/office/drawing/2014/main" id="{C0C9824A-0E63-670B-7F5D-82451F859846}"/>
              </a:ext>
            </a:extLst>
          </p:cNvPr>
          <p:cNvPicPr>
            <a:picLocks noChangeAspect="1"/>
          </p:cNvPicPr>
          <p:nvPr userDrawn="1"/>
        </p:nvPicPr>
        <p:blipFill>
          <a:blip r:embed="rId6"/>
          <a:srcRect/>
          <a:stretch/>
        </p:blipFill>
        <p:spPr>
          <a:xfrm>
            <a:off x="521687" y="4101836"/>
            <a:ext cx="1843938" cy="295170"/>
          </a:xfrm>
          <a:prstGeom prst="rect">
            <a:avLst/>
          </a:prstGeom>
        </p:spPr>
      </p:pic>
    </p:spTree>
    <p:extLst>
      <p:ext uri="{BB962C8B-B14F-4D97-AF65-F5344CB8AC3E}">
        <p14:creationId xmlns:p14="http://schemas.microsoft.com/office/powerpoint/2010/main" val="92845767"/>
      </p:ext>
    </p:extLst>
  </p:cSld>
  <p:clrMapOvr>
    <a:masterClrMapping/>
  </p:clrMapOvr>
  <p:transition>
    <p:fade/>
  </p:transition>
  <p:extLst>
    <p:ext uri="{DCECCB84-F9BA-43D5-87BE-67443E8EF086}">
      <p15:sldGuideLst xmlns:p15="http://schemas.microsoft.com/office/powerpoint/2012/main">
        <p15:guide id="1" orient="horz" pos="170" userDrawn="1">
          <p15:clr>
            <a:srgbClr val="E46962"/>
          </p15:clr>
        </p15:guide>
        <p15:guide id="2" orient="horz" pos="3456" userDrawn="1">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Titelfolie D4">
    <p:bg>
      <p:bgPr>
        <a:blipFill dpi="0" rotWithShape="1">
          <a:blip r:embed="rId2">
            <a:lum/>
          </a:blip>
          <a:srcRect/>
          <a:stretch>
            <a:fillRect/>
          </a:stretch>
        </a:blipFill>
        <a:effectLst/>
      </p:bgPr>
    </p:bg>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508007" y="142230"/>
            <a:ext cx="6040000" cy="1026000"/>
          </a:xfrm>
          <a:prstGeom prst="rect">
            <a:avLst/>
          </a:prstGeom>
          <a:noFill/>
          <a:ln>
            <a:noFill/>
          </a:ln>
        </p:spPr>
        <p:txBody>
          <a:bodyPr spcFirstLastPara="1" wrap="square" lIns="0" tIns="0" rIns="0" bIns="0" anchor="ctr" anchorCtr="0">
            <a:noAutofit/>
          </a:bodyPr>
          <a:lstStyle>
            <a:lvl1pPr marL="0" lvl="0" algn="l">
              <a:lnSpc>
                <a:spcPct val="100000"/>
              </a:lnSpc>
              <a:spcBef>
                <a:spcPts val="0"/>
              </a:spcBef>
              <a:spcAft>
                <a:spcPts val="0"/>
              </a:spcAft>
              <a:buClr>
                <a:schemeClr val="lt1"/>
              </a:buClr>
              <a:buSzPts val="3200"/>
              <a:buFont typeface="Georgia"/>
              <a:buNone/>
              <a:defRPr sz="3200" b="1" i="0">
                <a:solidFill>
                  <a:schemeClr val="lt1"/>
                </a:solidFill>
                <a:latin typeface="Georgia" panose="02040502050405020303" pitchFamily="18" charset="0"/>
                <a:ea typeface="Georgia" panose="02040502050405020303" pitchFamily="18" charset="0"/>
                <a:cs typeface="Georgia" panose="02040502050405020303" pitchFamily="18" charset="0"/>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bearbeiten</a:t>
            </a:r>
            <a:endParaRPr/>
          </a:p>
        </p:txBody>
      </p:sp>
      <p:pic>
        <p:nvPicPr>
          <p:cNvPr id="22" name="Google Shape;22;p7"/>
          <p:cNvPicPr preferRelativeResize="0"/>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8825344" y="177275"/>
            <a:ext cx="959268" cy="712599"/>
          </a:xfrm>
          <a:prstGeom prst="rect">
            <a:avLst/>
          </a:prstGeom>
          <a:noFill/>
          <a:ln>
            <a:noFill/>
          </a:ln>
        </p:spPr>
      </p:pic>
      <p:sp>
        <p:nvSpPr>
          <p:cNvPr id="2" name="Rechteck 1">
            <a:extLst>
              <a:ext uri="{FF2B5EF4-FFF2-40B4-BE49-F238E27FC236}">
                <a16:creationId xmlns:a16="http://schemas.microsoft.com/office/drawing/2014/main" id="{6933AED7-A02E-9B97-7089-A5F408A61A17}"/>
              </a:ext>
            </a:extLst>
          </p:cNvPr>
          <p:cNvSpPr/>
          <p:nvPr userDrawn="1"/>
        </p:nvSpPr>
        <p:spPr>
          <a:xfrm>
            <a:off x="508000" y="1143132"/>
            <a:ext cx="859047" cy="50197"/>
          </a:xfrm>
          <a:prstGeom prst="rect">
            <a:avLst/>
          </a:prstGeom>
          <a:solidFill>
            <a:srgbClr val="33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n>
                <a:noFill/>
              </a:ln>
            </a:endParaRPr>
          </a:p>
        </p:txBody>
      </p:sp>
      <p:sp>
        <p:nvSpPr>
          <p:cNvPr id="6" name="Google Shape;19;p7">
            <a:extLst>
              <a:ext uri="{FF2B5EF4-FFF2-40B4-BE49-F238E27FC236}">
                <a16:creationId xmlns:a16="http://schemas.microsoft.com/office/drawing/2014/main" id="{A6CF6658-73AD-5B27-8502-01F8FCCBECF7}"/>
              </a:ext>
            </a:extLst>
          </p:cNvPr>
          <p:cNvSpPr txBox="1">
            <a:spLocks noGrp="1"/>
          </p:cNvSpPr>
          <p:nvPr>
            <p:ph type="body" idx="1"/>
          </p:nvPr>
        </p:nvSpPr>
        <p:spPr>
          <a:xfrm>
            <a:off x="505531" y="2547057"/>
            <a:ext cx="4760736" cy="682440"/>
          </a:xfrm>
          <a:prstGeom prst="rect">
            <a:avLst/>
          </a:prstGeom>
          <a:solidFill>
            <a:schemeClr val="lt1">
              <a:alpha val="89803"/>
            </a:schemeClr>
          </a:solidFill>
          <a:ln>
            <a:noFill/>
          </a:ln>
        </p:spPr>
        <p:txBody>
          <a:bodyPr spcFirstLastPara="1" wrap="square" lIns="324000" tIns="216000" rIns="324000" bIns="216000" anchor="t" anchorCtr="0">
            <a:spAutoFit/>
          </a:bodyPr>
          <a:lstStyle>
            <a:lvl1pPr marL="457200" lvl="0" indent="-228600" algn="l">
              <a:lnSpc>
                <a:spcPct val="100000"/>
              </a:lnSpc>
              <a:spcBef>
                <a:spcPts val="0"/>
              </a:spcBef>
              <a:spcAft>
                <a:spcPts val="0"/>
              </a:spcAft>
              <a:buSzPts val="1200"/>
              <a:buNone/>
              <a:defRPr sz="1600" b="0" i="0">
                <a:latin typeface="Verdana" panose="020B0604030504040204" pitchFamily="34" charset="0"/>
                <a:ea typeface="Verdana" panose="020B0604030504040204" pitchFamily="34" charset="0"/>
                <a:cs typeface="Verdana" panose="020B0604030504040204" pitchFamily="34" charset="0"/>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pic>
        <p:nvPicPr>
          <p:cNvPr id="9" name="Grafik 8">
            <a:extLst>
              <a:ext uri="{FF2B5EF4-FFF2-40B4-BE49-F238E27FC236}">
                <a16:creationId xmlns:a16="http://schemas.microsoft.com/office/drawing/2014/main" id="{C0C9824A-0E63-670B-7F5D-82451F859846}"/>
              </a:ext>
            </a:extLst>
          </p:cNvPr>
          <p:cNvPicPr>
            <a:picLocks noChangeAspect="1"/>
          </p:cNvPicPr>
          <p:nvPr userDrawn="1"/>
        </p:nvPicPr>
        <p:blipFill>
          <a:blip r:embed="rId5"/>
          <a:srcRect/>
          <a:stretch/>
        </p:blipFill>
        <p:spPr>
          <a:xfrm>
            <a:off x="536927" y="4900630"/>
            <a:ext cx="1843938" cy="295170"/>
          </a:xfrm>
          <a:prstGeom prst="rect">
            <a:avLst/>
          </a:prstGeom>
        </p:spPr>
      </p:pic>
      <p:pic>
        <p:nvPicPr>
          <p:cNvPr id="4" name="Grafik 3" descr="Ein Bild, das Muster, Quadrat, Symmetrie, Kunst enthält.&#10;&#10;KI-generierte Inhalte können fehlerhaft sein.">
            <a:extLst>
              <a:ext uri="{FF2B5EF4-FFF2-40B4-BE49-F238E27FC236}">
                <a16:creationId xmlns:a16="http://schemas.microsoft.com/office/drawing/2014/main" id="{2712B3F1-CE6F-9543-A11A-A79FC2F81422}"/>
              </a:ext>
            </a:extLst>
          </p:cNvPr>
          <p:cNvPicPr>
            <a:picLocks noChangeAspect="1"/>
          </p:cNvPicPr>
          <p:nvPr userDrawn="1"/>
        </p:nvPicPr>
        <p:blipFill>
          <a:blip r:embed="rId6">
            <a:alphaModFix/>
          </a:blip>
          <a:srcRect r="2244" b="50864"/>
          <a:stretch/>
        </p:blipFill>
        <p:spPr>
          <a:xfrm>
            <a:off x="2885900" y="2743373"/>
            <a:ext cx="7274101" cy="2971628"/>
          </a:xfrm>
          <a:prstGeom prst="rect">
            <a:avLst/>
          </a:prstGeom>
        </p:spPr>
      </p:pic>
    </p:spTree>
    <p:extLst>
      <p:ext uri="{BB962C8B-B14F-4D97-AF65-F5344CB8AC3E}">
        <p14:creationId xmlns:p14="http://schemas.microsoft.com/office/powerpoint/2010/main" val="1216362547"/>
      </p:ext>
    </p:extLst>
  </p:cSld>
  <p:clrMapOvr>
    <a:masterClrMapping/>
  </p:clrMapOvr>
  <p:transition>
    <p:fade/>
  </p:transition>
  <p:extLst>
    <p:ext uri="{DCECCB84-F9BA-43D5-87BE-67443E8EF086}">
      <p15:sldGuideLst xmlns:p15="http://schemas.microsoft.com/office/powerpoint/2012/main">
        <p15:guide id="1" orient="horz" pos="170" userDrawn="1">
          <p15:clr>
            <a:srgbClr val="E46962"/>
          </p15:clr>
        </p15:guide>
        <p15:guide id="2" orient="horz" pos="3456" userDrawn="1">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Titelfolie ohne Bild">
    <p:bg>
      <p:bgRef idx="1001">
        <a:schemeClr val="bg1"/>
      </p:bgRef>
    </p:bg>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508007" y="142230"/>
            <a:ext cx="6040000" cy="1026000"/>
          </a:xfrm>
          <a:prstGeom prst="rect">
            <a:avLst/>
          </a:prstGeom>
          <a:noFill/>
          <a:ln>
            <a:noFill/>
          </a:ln>
        </p:spPr>
        <p:txBody>
          <a:bodyPr spcFirstLastPara="1" wrap="square" lIns="0" tIns="0" rIns="0" bIns="0" anchor="ctr" anchorCtr="0">
            <a:noAutofit/>
          </a:bodyPr>
          <a:lstStyle>
            <a:lvl1pPr marL="0" lvl="0" algn="l">
              <a:lnSpc>
                <a:spcPct val="100000"/>
              </a:lnSpc>
              <a:spcBef>
                <a:spcPts val="0"/>
              </a:spcBef>
              <a:spcAft>
                <a:spcPts val="0"/>
              </a:spcAft>
              <a:buClr>
                <a:schemeClr val="lt1"/>
              </a:buClr>
              <a:buSzPts val="3200"/>
              <a:buFont typeface="Georgia"/>
              <a:buNone/>
              <a:defRPr sz="3200" b="1" i="0">
                <a:solidFill>
                  <a:schemeClr val="tx1"/>
                </a:solidFill>
                <a:latin typeface="Georgia" panose="02040502050405020303" pitchFamily="18" charset="0"/>
                <a:ea typeface="Georgia" panose="02040502050405020303" pitchFamily="18" charset="0"/>
                <a:cs typeface="Georgia" panose="02040502050405020303" pitchFamily="18" charset="0"/>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bearbeiten</a:t>
            </a:r>
            <a:endParaRPr/>
          </a:p>
        </p:txBody>
      </p:sp>
      <p:pic>
        <p:nvPicPr>
          <p:cNvPr id="22" name="Google Shape;22;p7"/>
          <p:cNvPicPr preferRelativeResize="0"/>
          <p:nvPr/>
        </p:nvPicPr>
        <p:blipFill>
          <a:blip r:embed="rId2"/>
          <a:srcRect/>
          <a:stretch/>
        </p:blipFill>
        <p:spPr>
          <a:xfrm>
            <a:off x="8941441" y="194937"/>
            <a:ext cx="727074" cy="540112"/>
          </a:xfrm>
          <a:prstGeom prst="rect">
            <a:avLst/>
          </a:prstGeom>
          <a:noFill/>
          <a:ln>
            <a:noFill/>
          </a:ln>
        </p:spPr>
      </p:pic>
      <p:sp>
        <p:nvSpPr>
          <p:cNvPr id="2" name="Rechteck 1">
            <a:extLst>
              <a:ext uri="{FF2B5EF4-FFF2-40B4-BE49-F238E27FC236}">
                <a16:creationId xmlns:a16="http://schemas.microsoft.com/office/drawing/2014/main" id="{6933AED7-A02E-9B97-7089-A5F408A61A17}"/>
              </a:ext>
            </a:extLst>
          </p:cNvPr>
          <p:cNvSpPr/>
          <p:nvPr userDrawn="1"/>
        </p:nvSpPr>
        <p:spPr>
          <a:xfrm>
            <a:off x="508000" y="1143132"/>
            <a:ext cx="859047" cy="50197"/>
          </a:xfrm>
          <a:prstGeom prst="rect">
            <a:avLst/>
          </a:prstGeom>
          <a:solidFill>
            <a:srgbClr val="33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n>
                <a:noFill/>
              </a:ln>
            </a:endParaRPr>
          </a:p>
        </p:txBody>
      </p:sp>
      <p:sp>
        <p:nvSpPr>
          <p:cNvPr id="6" name="Google Shape;19;p7">
            <a:extLst>
              <a:ext uri="{FF2B5EF4-FFF2-40B4-BE49-F238E27FC236}">
                <a16:creationId xmlns:a16="http://schemas.microsoft.com/office/drawing/2014/main" id="{A6CF6658-73AD-5B27-8502-01F8FCCBECF7}"/>
              </a:ext>
            </a:extLst>
          </p:cNvPr>
          <p:cNvSpPr txBox="1">
            <a:spLocks noGrp="1"/>
          </p:cNvSpPr>
          <p:nvPr>
            <p:ph type="body" idx="1"/>
          </p:nvPr>
        </p:nvSpPr>
        <p:spPr>
          <a:xfrm>
            <a:off x="505531" y="2547058"/>
            <a:ext cx="4760736" cy="620885"/>
          </a:xfrm>
          <a:prstGeom prst="rect">
            <a:avLst/>
          </a:prstGeom>
          <a:solidFill>
            <a:schemeClr val="lt1">
              <a:alpha val="89803"/>
            </a:schemeClr>
          </a:solidFill>
          <a:ln>
            <a:noFill/>
          </a:ln>
        </p:spPr>
        <p:txBody>
          <a:bodyPr spcFirstLastPara="1" wrap="square" lIns="324000" tIns="216000" rIns="324000" bIns="216000" anchor="t" anchorCtr="0">
            <a:spAutoFit/>
          </a:bodyPr>
          <a:lstStyle>
            <a:lvl1pPr marL="457200" lvl="0" indent="-228600" algn="l">
              <a:lnSpc>
                <a:spcPct val="100000"/>
              </a:lnSpc>
              <a:spcBef>
                <a:spcPts val="0"/>
              </a:spcBef>
              <a:spcAft>
                <a:spcPts val="0"/>
              </a:spcAft>
              <a:buSzPts val="1200"/>
              <a:buNone/>
              <a:defRPr sz="1200" b="0" i="0">
                <a:latin typeface="Verdana" panose="020B0604030504040204" pitchFamily="34" charset="0"/>
                <a:ea typeface="Verdana" panose="020B0604030504040204" pitchFamily="34" charset="0"/>
                <a:cs typeface="Verdana" panose="020B0604030504040204" pitchFamily="34" charset="0"/>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pic>
        <p:nvPicPr>
          <p:cNvPr id="3" name="Grafik 2">
            <a:extLst>
              <a:ext uri="{FF2B5EF4-FFF2-40B4-BE49-F238E27FC236}">
                <a16:creationId xmlns:a16="http://schemas.microsoft.com/office/drawing/2014/main" id="{E4C4C044-BBD5-66A9-77D6-2345EDA09CEC}"/>
              </a:ext>
            </a:extLst>
          </p:cNvPr>
          <p:cNvPicPr>
            <a:picLocks noChangeAspect="1"/>
          </p:cNvPicPr>
          <p:nvPr userDrawn="1"/>
        </p:nvPicPr>
        <p:blipFill>
          <a:blip r:embed="rId3"/>
          <a:srcRect/>
          <a:stretch/>
        </p:blipFill>
        <p:spPr>
          <a:xfrm>
            <a:off x="7709663" y="4911193"/>
            <a:ext cx="1828089" cy="292633"/>
          </a:xfrm>
          <a:prstGeom prst="rect">
            <a:avLst/>
          </a:prstGeom>
        </p:spPr>
      </p:pic>
    </p:spTree>
    <p:extLst>
      <p:ext uri="{BB962C8B-B14F-4D97-AF65-F5344CB8AC3E}">
        <p14:creationId xmlns:p14="http://schemas.microsoft.com/office/powerpoint/2010/main" val="3692347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70" userDrawn="1">
          <p15:clr>
            <a:srgbClr val="E46962"/>
          </p15:clr>
        </p15:guide>
        <p15:guide id="2" orient="horz" pos="3456" userDrawn="1">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Inhalt" userDrawn="1">
  <p:cSld name="Titel und Inhalt">
    <p:spTree>
      <p:nvGrpSpPr>
        <p:cNvPr id="1" name="Shape 30"/>
        <p:cNvGrpSpPr/>
        <p:nvPr/>
      </p:nvGrpSpPr>
      <p:grpSpPr>
        <a:xfrm>
          <a:off x="0" y="0"/>
          <a:ext cx="0" cy="0"/>
          <a:chOff x="0" y="0"/>
          <a:chExt cx="0" cy="0"/>
        </a:xfrm>
      </p:grpSpPr>
      <p:sp>
        <p:nvSpPr>
          <p:cNvPr id="31" name="Google Shape;31;p9"/>
          <p:cNvSpPr txBox="1">
            <a:spLocks noGrp="1"/>
          </p:cNvSpPr>
          <p:nvPr>
            <p:ph type="body" idx="1"/>
          </p:nvPr>
        </p:nvSpPr>
        <p:spPr>
          <a:xfrm>
            <a:off x="513354" y="1344613"/>
            <a:ext cx="8621827" cy="3853905"/>
          </a:xfrm>
          <a:prstGeom prst="rect">
            <a:avLst/>
          </a:prstGeom>
          <a:noFill/>
          <a:ln>
            <a:noFill/>
          </a:ln>
        </p:spPr>
        <p:txBody>
          <a:bodyPr spcFirstLastPara="1" wrap="square" lIns="0" tIns="45700" rIns="0" bIns="45700" anchor="t" anchorCtr="0">
            <a:normAutofit/>
          </a:bodyPr>
          <a:lstStyle>
            <a:lvl1pPr marL="457200" lvl="0" indent="-330200" algn="l">
              <a:lnSpc>
                <a:spcPct val="100000"/>
              </a:lnSpc>
              <a:spcBef>
                <a:spcPts val="0"/>
              </a:spcBef>
              <a:spcAft>
                <a:spcPts val="0"/>
              </a:spcAft>
              <a:buClr>
                <a:srgbClr val="3399CC"/>
              </a:buClr>
              <a:buSzPts val="1600"/>
              <a:buFont typeface="Wingdings" pitchFamily="2" charset="2"/>
              <a:buChar char="§"/>
              <a:defRPr sz="1600" b="0" i="0">
                <a:latin typeface="Verdana" panose="020B0604030504040204" pitchFamily="34" charset="0"/>
                <a:ea typeface="Verdana" panose="020B0604030504040204" pitchFamily="34" charset="0"/>
                <a:cs typeface="Verdana" panose="020B0604030504040204" pitchFamily="34" charset="0"/>
              </a:defRPr>
            </a:lvl1pPr>
            <a:lvl2pPr marL="914400" lvl="1" indent="-323850" algn="l">
              <a:lnSpc>
                <a:spcPct val="100000"/>
              </a:lnSpc>
              <a:spcBef>
                <a:spcPts val="600"/>
              </a:spcBef>
              <a:spcAft>
                <a:spcPts val="0"/>
              </a:spcAft>
              <a:buSzPts val="1500"/>
              <a:buChar char="▪"/>
              <a:defRPr sz="1500"/>
            </a:lvl2pPr>
            <a:lvl3pPr marL="1371600" lvl="2" indent="-317500" algn="l">
              <a:lnSpc>
                <a:spcPct val="100000"/>
              </a:lnSpc>
              <a:spcBef>
                <a:spcPts val="400"/>
              </a:spcBef>
              <a:spcAft>
                <a:spcPts val="0"/>
              </a:spcAft>
              <a:buSzPts val="1400"/>
              <a:buChar char="▪"/>
              <a:defRPr sz="1400"/>
            </a:lvl3pPr>
            <a:lvl4pPr marL="1828800" lvl="3" indent="-304800" algn="l">
              <a:lnSpc>
                <a:spcPct val="100000"/>
              </a:lnSpc>
              <a:spcBef>
                <a:spcPts val="400"/>
              </a:spcBef>
              <a:spcAft>
                <a:spcPts val="0"/>
              </a:spcAft>
              <a:buSzPts val="1200"/>
              <a:buChar char="▪"/>
              <a:defRPr sz="1200"/>
            </a:lvl4pPr>
            <a:lvl5pPr marL="2286000" lvl="4" indent="-304800" algn="l">
              <a:lnSpc>
                <a:spcPct val="100000"/>
              </a:lnSpc>
              <a:spcBef>
                <a:spcPts val="400"/>
              </a:spcBef>
              <a:spcAft>
                <a:spcPts val="0"/>
              </a:spcAft>
              <a:buSzPts val="1200"/>
              <a:buChar char="▪"/>
              <a:defRPr sz="1200"/>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sp>
        <p:nvSpPr>
          <p:cNvPr id="6" name="Rechteck 5">
            <a:extLst>
              <a:ext uri="{FF2B5EF4-FFF2-40B4-BE49-F238E27FC236}">
                <a16:creationId xmlns:a16="http://schemas.microsoft.com/office/drawing/2014/main" id="{D9E8DC80-38BC-5574-0619-49A4629563DB}"/>
              </a:ext>
            </a:extLst>
          </p:cNvPr>
          <p:cNvSpPr/>
          <p:nvPr userDrawn="1"/>
        </p:nvSpPr>
        <p:spPr>
          <a:xfrm>
            <a:off x="508000" y="996497"/>
            <a:ext cx="859047" cy="55217"/>
          </a:xfrm>
          <a:prstGeom prst="rect">
            <a:avLst/>
          </a:prstGeom>
          <a:solidFill>
            <a:srgbClr val="33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n>
                <a:noFill/>
              </a:ln>
            </a:endParaRPr>
          </a:p>
        </p:txBody>
      </p:sp>
      <p:sp>
        <p:nvSpPr>
          <p:cNvPr id="5" name="Google Shape;40;p10">
            <a:extLst>
              <a:ext uri="{FF2B5EF4-FFF2-40B4-BE49-F238E27FC236}">
                <a16:creationId xmlns:a16="http://schemas.microsoft.com/office/drawing/2014/main" id="{49A2EF83-E1DB-803E-1FE2-E9B5D5D3BBEC}"/>
              </a:ext>
            </a:extLst>
          </p:cNvPr>
          <p:cNvSpPr txBox="1">
            <a:spLocks noGrp="1"/>
          </p:cNvSpPr>
          <p:nvPr>
            <p:ph type="dt" idx="10"/>
          </p:nvPr>
        </p:nvSpPr>
        <p:spPr>
          <a:xfrm>
            <a:off x="6383535" y="5412060"/>
            <a:ext cx="1097119" cy="258085"/>
          </a:xfrm>
          <a:prstGeom prst="rect">
            <a:avLst/>
          </a:prstGeom>
          <a:noFill/>
          <a:ln>
            <a:noFill/>
          </a:ln>
        </p:spPr>
        <p:txBody>
          <a:bodyPr spcFirstLastPara="1" wrap="square" lIns="0" tIns="45700" rIns="0" bIns="45700" anchor="ctr" anchorCtr="0">
            <a:noAutofit/>
          </a:bodyPr>
          <a:lstStyle>
            <a:lvl1pPr lvl="0" algn="r">
              <a:spcBef>
                <a:spcPts val="0"/>
              </a:spcBef>
              <a:spcAft>
                <a:spcPts val="0"/>
              </a:spcAft>
              <a:buSzPts val="1400"/>
              <a:buNone/>
              <a:defRPr b="0" i="0">
                <a:latin typeface="Verdana" panose="020B0604030504040204" pitchFamily="34" charset="0"/>
                <a:ea typeface="Verdana" panose="020B0604030504040204" pitchFamily="34" charset="0"/>
                <a:cs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de-AT"/>
          </a:p>
        </p:txBody>
      </p:sp>
      <p:sp>
        <p:nvSpPr>
          <p:cNvPr id="7" name="Google Shape;41;p10">
            <a:extLst>
              <a:ext uri="{FF2B5EF4-FFF2-40B4-BE49-F238E27FC236}">
                <a16:creationId xmlns:a16="http://schemas.microsoft.com/office/drawing/2014/main" id="{CB9EF35A-9C13-3F59-CB7F-73BF9D75B393}"/>
              </a:ext>
            </a:extLst>
          </p:cNvPr>
          <p:cNvSpPr txBox="1">
            <a:spLocks noGrp="1"/>
          </p:cNvSpPr>
          <p:nvPr>
            <p:ph type="ftr" idx="11"/>
          </p:nvPr>
        </p:nvSpPr>
        <p:spPr>
          <a:xfrm>
            <a:off x="1505068" y="5412060"/>
            <a:ext cx="3574937" cy="25808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Verdana" panose="020B0604030504040204" pitchFamily="34" charset="0"/>
                <a:ea typeface="Verdana" panose="020B0604030504040204" pitchFamily="34" charset="0"/>
                <a:cs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de-AT"/>
          </a:p>
        </p:txBody>
      </p:sp>
      <p:sp>
        <p:nvSpPr>
          <p:cNvPr id="8" name="Google Shape;42;p10">
            <a:extLst>
              <a:ext uri="{FF2B5EF4-FFF2-40B4-BE49-F238E27FC236}">
                <a16:creationId xmlns:a16="http://schemas.microsoft.com/office/drawing/2014/main" id="{BB1884AC-1C66-9F49-E656-BF6B3765FA89}"/>
              </a:ext>
            </a:extLst>
          </p:cNvPr>
          <p:cNvSpPr txBox="1">
            <a:spLocks noGrp="1"/>
          </p:cNvSpPr>
          <p:nvPr>
            <p:ph type="sldNum" idx="12"/>
          </p:nvPr>
        </p:nvSpPr>
        <p:spPr>
          <a:xfrm>
            <a:off x="513785" y="5412060"/>
            <a:ext cx="991278" cy="258085"/>
          </a:xfrm>
          <a:prstGeom prst="rect">
            <a:avLst/>
          </a:prstGeom>
          <a:noFill/>
          <a:ln>
            <a:noFill/>
          </a:ln>
        </p:spPr>
        <p:txBody>
          <a:bodyPr spcFirstLastPara="1" wrap="square" lIns="0" tIns="45700" rIns="0" bIns="45700" anchor="ctr" anchorCtr="0">
            <a:noAutofit/>
          </a:bodyPr>
          <a:lstStyle>
            <a:lvl1pPr marL="0" lvl="0" indent="0" algn="l">
              <a:spcBef>
                <a:spcPts val="0"/>
              </a:spcBef>
              <a:buNone/>
              <a:defRPr b="0" i="0">
                <a:latin typeface="Verdana" panose="020B0604030504040204" pitchFamily="34" charset="0"/>
                <a:ea typeface="Verdana" panose="020B0604030504040204" pitchFamily="34" charset="0"/>
                <a:cs typeface="Verdana" panose="020B0604030504040204" pitchFamily="34"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r>
              <a:rPr lang="de-AT"/>
              <a:t>Seite </a:t>
            </a:r>
            <a:fld id="{00000000-1234-1234-1234-123412341234}" type="slidenum">
              <a:rPr lang="de-AT" smtClean="0"/>
              <a:pPr/>
              <a:t>‹Nr.›</a:t>
            </a:fld>
            <a:endParaRPr/>
          </a:p>
        </p:txBody>
      </p:sp>
      <p:sp>
        <p:nvSpPr>
          <p:cNvPr id="2" name="Google Shape;29;p8">
            <a:extLst>
              <a:ext uri="{FF2B5EF4-FFF2-40B4-BE49-F238E27FC236}">
                <a16:creationId xmlns:a16="http://schemas.microsoft.com/office/drawing/2014/main" id="{E18CB0ED-C96B-B07F-224A-C6366718EA1A}"/>
              </a:ext>
            </a:extLst>
          </p:cNvPr>
          <p:cNvSpPr txBox="1">
            <a:spLocks noGrp="1"/>
          </p:cNvSpPr>
          <p:nvPr>
            <p:ph type="title" hasCustomPrompt="1"/>
          </p:nvPr>
        </p:nvSpPr>
        <p:spPr>
          <a:xfrm>
            <a:off x="513787" y="124460"/>
            <a:ext cx="7600000" cy="903822"/>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dk1"/>
              </a:buClr>
              <a:buSzPts val="1800"/>
              <a:buNone/>
              <a:defRPr>
                <a:latin typeface="Georgia" panose="02040502050405020303"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bearbeiten</a:t>
            </a:r>
            <a:br>
              <a:rPr lang="de-DE"/>
            </a:br>
            <a:r>
              <a:rPr lang="de-DE"/>
              <a:t>Zeile 2</a:t>
            </a:r>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Zwischentitel LC">
    <p:bg>
      <p:bgPr>
        <a:solidFill>
          <a:schemeClr val="bg1"/>
        </a:solidFill>
        <a:effectLst/>
      </p:bgPr>
    </p:bg>
    <p:spTree>
      <p:nvGrpSpPr>
        <p:cNvPr id="1" name="Shape 17"/>
        <p:cNvGrpSpPr/>
        <p:nvPr/>
      </p:nvGrpSpPr>
      <p:grpSpPr>
        <a:xfrm>
          <a:off x="0" y="0"/>
          <a:ext cx="0" cy="0"/>
          <a:chOff x="0" y="0"/>
          <a:chExt cx="0" cy="0"/>
        </a:xfrm>
      </p:grpSpPr>
      <p:pic>
        <p:nvPicPr>
          <p:cNvPr id="22" name="Google Shape;22;p7"/>
          <p:cNvPicPr preferRelativeResize="0"/>
          <p:nvPr/>
        </p:nvPicPr>
        <p:blipFill>
          <a:blip r:embed="rId2"/>
          <a:srcRect/>
          <a:stretch/>
        </p:blipFill>
        <p:spPr>
          <a:xfrm>
            <a:off x="8825344" y="177275"/>
            <a:ext cx="959268" cy="712599"/>
          </a:xfrm>
          <a:prstGeom prst="rect">
            <a:avLst/>
          </a:prstGeom>
          <a:noFill/>
          <a:ln>
            <a:noFill/>
          </a:ln>
        </p:spPr>
      </p:pic>
      <p:sp>
        <p:nvSpPr>
          <p:cNvPr id="7" name="Google Shape;19;p7">
            <a:extLst>
              <a:ext uri="{FF2B5EF4-FFF2-40B4-BE49-F238E27FC236}">
                <a16:creationId xmlns:a16="http://schemas.microsoft.com/office/drawing/2014/main" id="{49F21260-7901-B67A-29EF-79E4D40610E6}"/>
              </a:ext>
            </a:extLst>
          </p:cNvPr>
          <p:cNvSpPr txBox="1">
            <a:spLocks noGrp="1"/>
          </p:cNvSpPr>
          <p:nvPr>
            <p:ph type="body" idx="1"/>
          </p:nvPr>
        </p:nvSpPr>
        <p:spPr>
          <a:xfrm>
            <a:off x="319264" y="2050496"/>
            <a:ext cx="4760736" cy="620885"/>
          </a:xfrm>
          <a:prstGeom prst="rect">
            <a:avLst/>
          </a:prstGeom>
          <a:noFill/>
          <a:ln>
            <a:noFill/>
          </a:ln>
        </p:spPr>
        <p:txBody>
          <a:bodyPr spcFirstLastPara="1" wrap="square" lIns="324000" tIns="216000" rIns="324000" bIns="216000" anchor="t" anchorCtr="0">
            <a:spAutoFit/>
          </a:bodyPr>
          <a:lstStyle>
            <a:lvl1pPr marL="457200" lvl="0" indent="-228600" algn="l">
              <a:lnSpc>
                <a:spcPct val="100000"/>
              </a:lnSpc>
              <a:spcBef>
                <a:spcPts val="0"/>
              </a:spcBef>
              <a:spcAft>
                <a:spcPts val="0"/>
              </a:spcAft>
              <a:buSzPts val="1200"/>
              <a:buNone/>
              <a:defRPr sz="1200" b="0" i="0">
                <a:latin typeface="Verdana" panose="020B0604030504040204" pitchFamily="34" charset="0"/>
                <a:ea typeface="Verdana" panose="020B0604030504040204" pitchFamily="34" charset="0"/>
                <a:cs typeface="Verdana" panose="020B0604030504040204" pitchFamily="34" charset="0"/>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de-DE"/>
              <a:t>Mastertextformat bearbeiten</a:t>
            </a:r>
          </a:p>
        </p:txBody>
      </p:sp>
      <p:sp>
        <p:nvSpPr>
          <p:cNvPr id="9" name="Google Shape;29;p8">
            <a:extLst>
              <a:ext uri="{FF2B5EF4-FFF2-40B4-BE49-F238E27FC236}">
                <a16:creationId xmlns:a16="http://schemas.microsoft.com/office/drawing/2014/main" id="{9DE2CB1E-3622-2746-D89C-104C1D38F69E}"/>
              </a:ext>
            </a:extLst>
          </p:cNvPr>
          <p:cNvSpPr txBox="1">
            <a:spLocks noGrp="1"/>
          </p:cNvSpPr>
          <p:nvPr>
            <p:ph type="title" hasCustomPrompt="1"/>
          </p:nvPr>
        </p:nvSpPr>
        <p:spPr>
          <a:xfrm>
            <a:off x="517623" y="108531"/>
            <a:ext cx="7600000" cy="903822"/>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dk1"/>
              </a:buClr>
              <a:buSzPts val="1800"/>
              <a:buNone/>
              <a:defRPr>
                <a:solidFill>
                  <a:schemeClr val="tx1"/>
                </a:solidFill>
                <a:latin typeface="Georgia" panose="02040502050405020303"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a:t>
            </a:r>
            <a:br>
              <a:rPr lang="de-DE"/>
            </a:br>
            <a:r>
              <a:rPr lang="de-DE"/>
              <a:t>bearbeiten</a:t>
            </a:r>
            <a:endParaRPr/>
          </a:p>
        </p:txBody>
      </p:sp>
      <p:pic>
        <p:nvPicPr>
          <p:cNvPr id="11" name="Google Shape;21;p7">
            <a:extLst>
              <a:ext uri="{FF2B5EF4-FFF2-40B4-BE49-F238E27FC236}">
                <a16:creationId xmlns:a16="http://schemas.microsoft.com/office/drawing/2014/main" id="{3ACB098A-E3F0-5782-A99B-2E6D38B2EC53}"/>
              </a:ext>
            </a:extLst>
          </p:cNvPr>
          <p:cNvPicPr preferRelativeResize="0"/>
          <p:nvPr userDrawn="1"/>
        </p:nvPicPr>
        <p:blipFill>
          <a:blip r:embed="rId3"/>
          <a:srcRect/>
          <a:stretch/>
        </p:blipFill>
        <p:spPr>
          <a:xfrm>
            <a:off x="523369" y="2873184"/>
            <a:ext cx="1837891" cy="294202"/>
          </a:xfrm>
          <a:prstGeom prst="rect">
            <a:avLst/>
          </a:prstGeom>
          <a:noFill/>
          <a:ln>
            <a:noFill/>
          </a:ln>
        </p:spPr>
      </p:pic>
      <p:sp>
        <p:nvSpPr>
          <p:cNvPr id="12" name="Google Shape;24;p8">
            <a:extLst>
              <a:ext uri="{FF2B5EF4-FFF2-40B4-BE49-F238E27FC236}">
                <a16:creationId xmlns:a16="http://schemas.microsoft.com/office/drawing/2014/main" id="{31C2561E-1B0C-DF56-39C1-A3829B41BD7A}"/>
              </a:ext>
            </a:extLst>
          </p:cNvPr>
          <p:cNvSpPr txBox="1">
            <a:spLocks noGrp="1"/>
          </p:cNvSpPr>
          <p:nvPr>
            <p:ph type="body" idx="10"/>
          </p:nvPr>
        </p:nvSpPr>
        <p:spPr>
          <a:xfrm>
            <a:off x="513783" y="1129348"/>
            <a:ext cx="4400000" cy="3859212"/>
          </a:xfrm>
          <a:prstGeom prst="rect">
            <a:avLst/>
          </a:prstGeom>
          <a:noFill/>
          <a:ln>
            <a:noFill/>
          </a:ln>
        </p:spPr>
        <p:txBody>
          <a:bodyPr spcFirstLastPara="1" wrap="square" lIns="0" tIns="45700" rIns="0" bIns="45700" anchor="t" anchorCtr="0">
            <a:normAutofit/>
          </a:bodyPr>
          <a:lstStyle>
            <a:lvl1pPr marL="0" lvl="0" indent="0" algn="l">
              <a:lnSpc>
                <a:spcPct val="100000"/>
              </a:lnSpc>
              <a:spcBef>
                <a:spcPts val="0"/>
              </a:spcBef>
              <a:spcAft>
                <a:spcPts val="0"/>
              </a:spcAft>
              <a:buSzPts val="1600"/>
              <a:buFontTx/>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lvl="1" indent="-323850" algn="l">
              <a:lnSpc>
                <a:spcPct val="100000"/>
              </a:lnSpc>
              <a:spcBef>
                <a:spcPts val="600"/>
              </a:spcBef>
              <a:spcAft>
                <a:spcPts val="0"/>
              </a:spcAft>
              <a:buClr>
                <a:schemeClr val="accent1"/>
              </a:buClr>
              <a:buSzPts val="1500"/>
              <a:buFont typeface="Noto Sans Symbols"/>
              <a:buChar char="▪"/>
              <a:defRPr sz="1500"/>
            </a:lvl2pPr>
            <a:lvl3pPr marL="1371600" lvl="2" indent="-317500" algn="l">
              <a:lnSpc>
                <a:spcPct val="100000"/>
              </a:lnSpc>
              <a:spcBef>
                <a:spcPts val="400"/>
              </a:spcBef>
              <a:spcAft>
                <a:spcPts val="0"/>
              </a:spcAft>
              <a:buSzPts val="1400"/>
              <a:buChar char="▪"/>
              <a:defRPr sz="1400"/>
            </a:lvl3pPr>
            <a:lvl4pPr marL="1828800" lvl="3" indent="-304800" algn="l">
              <a:lnSpc>
                <a:spcPct val="100000"/>
              </a:lnSpc>
              <a:spcBef>
                <a:spcPts val="400"/>
              </a:spcBef>
              <a:spcAft>
                <a:spcPts val="0"/>
              </a:spcAft>
              <a:buClr>
                <a:schemeClr val="accent1"/>
              </a:buClr>
              <a:buSzPts val="1200"/>
              <a:buChar char="▪"/>
              <a:defRPr sz="1200"/>
            </a:lvl4pPr>
            <a:lvl5pPr marL="2286000" lvl="4" indent="-304800" algn="l">
              <a:lnSpc>
                <a:spcPct val="100000"/>
              </a:lnSpc>
              <a:spcBef>
                <a:spcPts val="400"/>
              </a:spcBef>
              <a:spcAft>
                <a:spcPts val="0"/>
              </a:spcAft>
              <a:buSzPts val="1200"/>
              <a:buChar char="▪"/>
              <a:defRPr sz="1200"/>
            </a:lvl5pPr>
            <a:lvl6pPr marL="2743200" lvl="5" indent="-342900" algn="l">
              <a:spcBef>
                <a:spcPts val="4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de-DE"/>
              <a:t>Mastertextformat bearbeiten</a:t>
            </a:r>
          </a:p>
        </p:txBody>
      </p:sp>
      <p:sp>
        <p:nvSpPr>
          <p:cNvPr id="2" name="Rechteck 1">
            <a:extLst>
              <a:ext uri="{FF2B5EF4-FFF2-40B4-BE49-F238E27FC236}">
                <a16:creationId xmlns:a16="http://schemas.microsoft.com/office/drawing/2014/main" id="{54227A0B-6F16-0B5C-8F71-842A9A93AC6F}"/>
              </a:ext>
            </a:extLst>
          </p:cNvPr>
          <p:cNvSpPr/>
          <p:nvPr userDrawn="1"/>
        </p:nvSpPr>
        <p:spPr>
          <a:xfrm>
            <a:off x="508000" y="967872"/>
            <a:ext cx="859047" cy="50197"/>
          </a:xfrm>
          <a:prstGeom prst="rect">
            <a:avLst/>
          </a:prstGeom>
          <a:solidFill>
            <a:srgbClr val="33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n>
                <a:noFill/>
              </a:ln>
            </a:endParaRPr>
          </a:p>
        </p:txBody>
      </p:sp>
      <p:pic>
        <p:nvPicPr>
          <p:cNvPr id="3" name="Grafik 2">
            <a:extLst>
              <a:ext uri="{FF2B5EF4-FFF2-40B4-BE49-F238E27FC236}">
                <a16:creationId xmlns:a16="http://schemas.microsoft.com/office/drawing/2014/main" id="{CBD08128-0E87-92E6-1B48-EF751120962A}"/>
              </a:ext>
            </a:extLst>
          </p:cNvPr>
          <p:cNvPicPr>
            <a:picLocks noChangeAspect="1"/>
          </p:cNvPicPr>
          <p:nvPr userDrawn="1"/>
        </p:nvPicPr>
        <p:blipFill>
          <a:blip r:embed="rId4"/>
          <a:srcRect l="4728" t="-1847" r="3659" b="26400"/>
          <a:stretch/>
        </p:blipFill>
        <p:spPr>
          <a:xfrm>
            <a:off x="0" y="3167387"/>
            <a:ext cx="10160000" cy="2547614"/>
          </a:xfrm>
          <a:prstGeom prst="rect">
            <a:avLst/>
          </a:prstGeom>
        </p:spPr>
      </p:pic>
    </p:spTree>
    <p:extLst>
      <p:ext uri="{BB962C8B-B14F-4D97-AF65-F5344CB8AC3E}">
        <p14:creationId xmlns:p14="http://schemas.microsoft.com/office/powerpoint/2010/main" val="2284631418"/>
      </p:ext>
    </p:extLst>
  </p:cSld>
  <p:clrMapOvr>
    <a:masterClrMapping/>
  </p:clrMapOvr>
  <p:transition>
    <p:fade/>
  </p:transition>
  <p:extLst>
    <p:ext uri="{DCECCB84-F9BA-43D5-87BE-67443E8EF086}">
      <p15:sldGuideLst xmlns:p15="http://schemas.microsoft.com/office/powerpoint/2012/main">
        <p15:guide id="1" orient="horz" pos="170" userDrawn="1">
          <p15:clr>
            <a:srgbClr val="E46962"/>
          </p15:clr>
        </p15:guide>
        <p15:guide id="2" orient="horz" pos="3451" userDrawn="1">
          <p15:clr>
            <a:srgbClr val="E4696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body" idx="1"/>
          </p:nvPr>
        </p:nvSpPr>
        <p:spPr>
          <a:xfrm>
            <a:off x="508001" y="1344613"/>
            <a:ext cx="8627181" cy="3859212"/>
          </a:xfrm>
          <a:prstGeom prst="rect">
            <a:avLst/>
          </a:prstGeom>
          <a:noFill/>
          <a:ln>
            <a:noFill/>
          </a:ln>
        </p:spPr>
        <p:txBody>
          <a:bodyPr spcFirstLastPara="1" wrap="square" lIns="0" tIns="45700" rIns="0" bIns="45700" anchor="t" anchorCtr="0">
            <a:normAutofit/>
          </a:bodyPr>
          <a:lstStyle>
            <a:lvl1pPr marL="457200" marR="0" lvl="0" indent="-330200" algn="l" rtl="0">
              <a:lnSpc>
                <a:spcPct val="100000"/>
              </a:lnSpc>
              <a:spcBef>
                <a:spcPts val="0"/>
              </a:spcBef>
              <a:spcAft>
                <a:spcPts val="0"/>
              </a:spcAft>
              <a:buClr>
                <a:schemeClr val="accent1"/>
              </a:buClr>
              <a:buSzPts val="1600"/>
              <a:buFont typeface="Avenir"/>
              <a:buChar char="▪"/>
              <a:defRPr sz="1600" i="0" u="none" strike="noStrike" cap="none">
                <a:solidFill>
                  <a:schemeClr val="dk1"/>
                </a:solidFill>
                <a:latin typeface="Avenir"/>
                <a:ea typeface="Avenir"/>
                <a:cs typeface="Avenir"/>
                <a:sym typeface="Avenir"/>
              </a:defRPr>
            </a:lvl1pPr>
            <a:lvl2pPr marL="914400" marR="0" lvl="1" indent="-323850" algn="l" rtl="0">
              <a:lnSpc>
                <a:spcPct val="100000"/>
              </a:lnSpc>
              <a:spcBef>
                <a:spcPts val="600"/>
              </a:spcBef>
              <a:spcAft>
                <a:spcPts val="0"/>
              </a:spcAft>
              <a:buClr>
                <a:schemeClr val="accent1"/>
              </a:buClr>
              <a:buSzPts val="1500"/>
              <a:buFont typeface="Avenir"/>
              <a:buChar char="▪"/>
              <a:defRPr sz="1500" i="0" u="none" strike="noStrike" cap="none">
                <a:solidFill>
                  <a:schemeClr val="dk1"/>
                </a:solidFill>
                <a:latin typeface="Avenir"/>
                <a:ea typeface="Avenir"/>
                <a:cs typeface="Avenir"/>
                <a:sym typeface="Avenir"/>
              </a:defRPr>
            </a:lvl2pPr>
            <a:lvl3pPr marL="1371600" marR="0" lvl="2" indent="-317500" algn="l" rtl="0">
              <a:lnSpc>
                <a:spcPct val="100000"/>
              </a:lnSpc>
              <a:spcBef>
                <a:spcPts val="400"/>
              </a:spcBef>
              <a:spcAft>
                <a:spcPts val="0"/>
              </a:spcAft>
              <a:buClr>
                <a:schemeClr val="accent1"/>
              </a:buClr>
              <a:buSzPts val="1400"/>
              <a:buFont typeface="Avenir"/>
              <a:buChar char="▪"/>
              <a:defRPr sz="1400" i="0" u="none" strike="noStrike" cap="none">
                <a:solidFill>
                  <a:schemeClr val="dk1"/>
                </a:solidFill>
                <a:latin typeface="Avenir"/>
                <a:ea typeface="Avenir"/>
                <a:cs typeface="Avenir"/>
                <a:sym typeface="Avenir"/>
              </a:defRPr>
            </a:lvl3pPr>
            <a:lvl4pPr marL="1828800" marR="0" lvl="3" indent="-304800" algn="l" rtl="0">
              <a:lnSpc>
                <a:spcPct val="100000"/>
              </a:lnSpc>
              <a:spcBef>
                <a:spcPts val="400"/>
              </a:spcBef>
              <a:spcAft>
                <a:spcPts val="0"/>
              </a:spcAft>
              <a:buClr>
                <a:schemeClr val="accent1"/>
              </a:buClr>
              <a:buSzPts val="1200"/>
              <a:buFont typeface="Avenir"/>
              <a:buChar char="▪"/>
              <a:defRPr sz="1200" i="0" u="none" strike="noStrike" cap="none">
                <a:solidFill>
                  <a:schemeClr val="dk1"/>
                </a:solidFill>
                <a:latin typeface="Avenir"/>
                <a:ea typeface="Avenir"/>
                <a:cs typeface="Avenir"/>
                <a:sym typeface="Avenir"/>
              </a:defRPr>
            </a:lvl4pPr>
            <a:lvl5pPr marL="2286000" marR="0" lvl="4" indent="-304800" algn="l" rtl="0">
              <a:lnSpc>
                <a:spcPct val="100000"/>
              </a:lnSpc>
              <a:spcBef>
                <a:spcPts val="400"/>
              </a:spcBef>
              <a:spcAft>
                <a:spcPts val="0"/>
              </a:spcAft>
              <a:buClr>
                <a:schemeClr val="accent1"/>
              </a:buClr>
              <a:buSzPts val="1200"/>
              <a:buFont typeface="Avenir"/>
              <a:buChar char="▪"/>
              <a:defRPr sz="1200" i="0" u="none" strike="noStrike" cap="none">
                <a:solidFill>
                  <a:schemeClr val="dk1"/>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venir"/>
              <a:buChar char="•"/>
              <a:defRPr sz="2000" i="0" u="none" strike="noStrike" cap="none">
                <a:solidFill>
                  <a:schemeClr val="dk1"/>
                </a:solidFill>
                <a:latin typeface="Avenir"/>
                <a:ea typeface="Avenir"/>
                <a:cs typeface="Avenir"/>
                <a:sym typeface="Avenir"/>
              </a:defRPr>
            </a:lvl6pPr>
            <a:lvl7pPr marL="3200400" marR="0" lvl="6" indent="-355600" algn="l" rtl="0">
              <a:spcBef>
                <a:spcPts val="400"/>
              </a:spcBef>
              <a:spcAft>
                <a:spcPts val="0"/>
              </a:spcAft>
              <a:buClr>
                <a:schemeClr val="dk1"/>
              </a:buClr>
              <a:buSzPts val="2000"/>
              <a:buFont typeface="Avenir"/>
              <a:buChar char="•"/>
              <a:defRPr sz="2000" i="0" u="none" strike="noStrike" cap="none">
                <a:solidFill>
                  <a:schemeClr val="dk1"/>
                </a:solidFill>
                <a:latin typeface="Avenir"/>
                <a:ea typeface="Avenir"/>
                <a:cs typeface="Avenir"/>
                <a:sym typeface="Avenir"/>
              </a:defRPr>
            </a:lvl7pPr>
            <a:lvl8pPr marL="3657600" marR="0" lvl="7" indent="-355600" algn="l" rtl="0">
              <a:spcBef>
                <a:spcPts val="400"/>
              </a:spcBef>
              <a:spcAft>
                <a:spcPts val="0"/>
              </a:spcAft>
              <a:buClr>
                <a:schemeClr val="dk1"/>
              </a:buClr>
              <a:buSzPts val="2000"/>
              <a:buFont typeface="Avenir"/>
              <a:buChar char="•"/>
              <a:defRPr sz="2000" i="0" u="none" strike="noStrike" cap="none">
                <a:solidFill>
                  <a:schemeClr val="dk1"/>
                </a:solidFill>
                <a:latin typeface="Avenir"/>
                <a:ea typeface="Avenir"/>
                <a:cs typeface="Avenir"/>
                <a:sym typeface="Avenir"/>
              </a:defRPr>
            </a:lvl8pPr>
            <a:lvl9pPr marL="4114800" marR="0" lvl="8" indent="-355600" algn="l" rtl="0">
              <a:spcBef>
                <a:spcPts val="400"/>
              </a:spcBef>
              <a:spcAft>
                <a:spcPts val="0"/>
              </a:spcAft>
              <a:buClr>
                <a:schemeClr val="dk1"/>
              </a:buClr>
              <a:buSzPts val="2000"/>
              <a:buFont typeface="Avenir"/>
              <a:buChar char="•"/>
              <a:defRPr sz="2000" i="0" u="none" strike="noStrike" cap="none">
                <a:solidFill>
                  <a:schemeClr val="dk1"/>
                </a:solidFill>
                <a:latin typeface="Avenir"/>
                <a:ea typeface="Avenir"/>
                <a:cs typeface="Avenir"/>
                <a:sym typeface="Avenir"/>
              </a:defRPr>
            </a:lvl9pPr>
          </a:lstStyle>
          <a:p>
            <a:endParaRPr/>
          </a:p>
        </p:txBody>
      </p:sp>
      <p:sp>
        <p:nvSpPr>
          <p:cNvPr id="11" name="Google Shape;11;p6"/>
          <p:cNvSpPr txBox="1">
            <a:spLocks noGrp="1"/>
          </p:cNvSpPr>
          <p:nvPr>
            <p:ph type="ftr" idx="11"/>
          </p:nvPr>
        </p:nvSpPr>
        <p:spPr>
          <a:xfrm>
            <a:off x="1505068" y="5412060"/>
            <a:ext cx="3574937" cy="25808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2" name="Google Shape;12;p6"/>
          <p:cNvSpPr txBox="1">
            <a:spLocks noGrp="1"/>
          </p:cNvSpPr>
          <p:nvPr>
            <p:ph type="sldNum" idx="12"/>
          </p:nvPr>
        </p:nvSpPr>
        <p:spPr>
          <a:xfrm>
            <a:off x="513785" y="5412060"/>
            <a:ext cx="991278" cy="258085"/>
          </a:xfrm>
          <a:prstGeom prst="rect">
            <a:avLst/>
          </a:prstGeom>
          <a:noFill/>
          <a:ln>
            <a:noFill/>
          </a:ln>
        </p:spPr>
        <p:txBody>
          <a:bodyPr spcFirstLastPara="1" wrap="square" lIns="0" tIns="45700" rIns="0" bIns="45700" anchor="ctr" anchorCtr="0">
            <a:noAutofit/>
          </a:bodyPr>
          <a:lstStyle>
            <a:lvl1pPr marL="0" marR="0" lvl="0" indent="0" algn="l" rtl="0">
              <a:spcBef>
                <a:spcPts val="0"/>
              </a:spcBef>
              <a:buNone/>
              <a:defRPr sz="800" b="0" i="0" u="none" strike="noStrike" cap="none">
                <a:solidFill>
                  <a:srgbClr val="888888"/>
                </a:solidFill>
                <a:latin typeface="Verdana"/>
                <a:ea typeface="Verdana"/>
                <a:cs typeface="Verdana"/>
                <a:sym typeface="Verdana"/>
              </a:defRPr>
            </a:lvl1pPr>
            <a:lvl2pPr marL="0" marR="0" lvl="1" indent="0" algn="l" rtl="0">
              <a:spcBef>
                <a:spcPts val="0"/>
              </a:spcBef>
              <a:buNone/>
              <a:defRPr sz="800" b="0" i="0" u="none" strike="noStrike" cap="none">
                <a:solidFill>
                  <a:srgbClr val="888888"/>
                </a:solidFill>
                <a:latin typeface="Verdana"/>
                <a:ea typeface="Verdana"/>
                <a:cs typeface="Verdana"/>
                <a:sym typeface="Verdana"/>
              </a:defRPr>
            </a:lvl2pPr>
            <a:lvl3pPr marL="0" marR="0" lvl="2" indent="0" algn="l" rtl="0">
              <a:spcBef>
                <a:spcPts val="0"/>
              </a:spcBef>
              <a:buNone/>
              <a:defRPr sz="800" b="0" i="0" u="none" strike="noStrike" cap="none">
                <a:solidFill>
                  <a:srgbClr val="888888"/>
                </a:solidFill>
                <a:latin typeface="Verdana"/>
                <a:ea typeface="Verdana"/>
                <a:cs typeface="Verdana"/>
                <a:sym typeface="Verdana"/>
              </a:defRPr>
            </a:lvl3pPr>
            <a:lvl4pPr marL="0" marR="0" lvl="3" indent="0" algn="l" rtl="0">
              <a:spcBef>
                <a:spcPts val="0"/>
              </a:spcBef>
              <a:buNone/>
              <a:defRPr sz="800" b="0" i="0" u="none" strike="noStrike" cap="none">
                <a:solidFill>
                  <a:srgbClr val="888888"/>
                </a:solidFill>
                <a:latin typeface="Verdana"/>
                <a:ea typeface="Verdana"/>
                <a:cs typeface="Verdana"/>
                <a:sym typeface="Verdana"/>
              </a:defRPr>
            </a:lvl4pPr>
            <a:lvl5pPr marL="0" marR="0" lvl="4" indent="0" algn="l" rtl="0">
              <a:spcBef>
                <a:spcPts val="0"/>
              </a:spcBef>
              <a:buNone/>
              <a:defRPr sz="800" b="0" i="0" u="none" strike="noStrike" cap="none">
                <a:solidFill>
                  <a:srgbClr val="888888"/>
                </a:solidFill>
                <a:latin typeface="Verdana"/>
                <a:ea typeface="Verdana"/>
                <a:cs typeface="Verdana"/>
                <a:sym typeface="Verdana"/>
              </a:defRPr>
            </a:lvl5pPr>
            <a:lvl6pPr marL="0" marR="0" lvl="5" indent="0" algn="l" rtl="0">
              <a:spcBef>
                <a:spcPts val="0"/>
              </a:spcBef>
              <a:buNone/>
              <a:defRPr sz="800" b="0" i="0" u="none" strike="noStrike" cap="none">
                <a:solidFill>
                  <a:srgbClr val="888888"/>
                </a:solidFill>
                <a:latin typeface="Verdana"/>
                <a:ea typeface="Verdana"/>
                <a:cs typeface="Verdana"/>
                <a:sym typeface="Verdana"/>
              </a:defRPr>
            </a:lvl6pPr>
            <a:lvl7pPr marL="0" marR="0" lvl="6" indent="0" algn="l" rtl="0">
              <a:spcBef>
                <a:spcPts val="0"/>
              </a:spcBef>
              <a:buNone/>
              <a:defRPr sz="800" b="0" i="0" u="none" strike="noStrike" cap="none">
                <a:solidFill>
                  <a:srgbClr val="888888"/>
                </a:solidFill>
                <a:latin typeface="Verdana"/>
                <a:ea typeface="Verdana"/>
                <a:cs typeface="Verdana"/>
                <a:sym typeface="Verdana"/>
              </a:defRPr>
            </a:lvl7pPr>
            <a:lvl8pPr marL="0" marR="0" lvl="7" indent="0" algn="l" rtl="0">
              <a:spcBef>
                <a:spcPts val="0"/>
              </a:spcBef>
              <a:buNone/>
              <a:defRPr sz="800" b="0" i="0" u="none" strike="noStrike" cap="none">
                <a:solidFill>
                  <a:srgbClr val="888888"/>
                </a:solidFill>
                <a:latin typeface="Verdana"/>
                <a:ea typeface="Verdana"/>
                <a:cs typeface="Verdana"/>
                <a:sym typeface="Verdana"/>
              </a:defRPr>
            </a:lvl8pPr>
            <a:lvl9pPr marL="0" marR="0" lvl="8" indent="0" algn="l" rtl="0">
              <a:spcBef>
                <a:spcPts val="0"/>
              </a:spcBef>
              <a:buNone/>
              <a:defRPr sz="800" b="0" i="0" u="none" strike="noStrike" cap="none">
                <a:solidFill>
                  <a:srgbClr val="888888"/>
                </a:solidFill>
                <a:latin typeface="Verdana"/>
                <a:ea typeface="Verdana"/>
                <a:cs typeface="Verdana"/>
                <a:sym typeface="Verdana"/>
              </a:defRPr>
            </a:lvl9pPr>
          </a:lstStyle>
          <a:p>
            <a:r>
              <a:rPr lang="de-AT"/>
              <a:t>Seite </a:t>
            </a:r>
            <a:fld id="{00000000-1234-1234-1234-123412341234}" type="slidenum">
              <a:rPr lang="de-AT" smtClean="0"/>
              <a:pPr/>
              <a:t>‹Nr.›</a:t>
            </a:fld>
            <a:endParaRPr/>
          </a:p>
        </p:txBody>
      </p:sp>
      <p:sp>
        <p:nvSpPr>
          <p:cNvPr id="13" name="Google Shape;13;p6"/>
          <p:cNvSpPr txBox="1">
            <a:spLocks noGrp="1"/>
          </p:cNvSpPr>
          <p:nvPr>
            <p:ph type="dt" idx="10"/>
          </p:nvPr>
        </p:nvSpPr>
        <p:spPr>
          <a:xfrm>
            <a:off x="6383535" y="5412060"/>
            <a:ext cx="1097119" cy="258085"/>
          </a:xfrm>
          <a:prstGeom prst="rect">
            <a:avLst/>
          </a:prstGeom>
          <a:noFill/>
          <a:ln>
            <a:noFill/>
          </a:ln>
        </p:spPr>
        <p:txBody>
          <a:bodyPr spcFirstLastPara="1" wrap="square" lIns="0" tIns="45700" rIns="0" bIns="45700" anchor="ctr" anchorCtr="0">
            <a:noAutofit/>
          </a:bodyPr>
          <a:lstStyle>
            <a:lvl1pPr marR="0" lvl="0" algn="r" rtl="0">
              <a:spcBef>
                <a:spcPts val="0"/>
              </a:spcBef>
              <a:spcAft>
                <a:spcPts val="0"/>
              </a:spcAft>
              <a:buSzPts val="1400"/>
              <a:buNone/>
              <a:defRPr sz="8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6"/>
          <p:cNvSpPr txBox="1">
            <a:spLocks noGrp="1"/>
          </p:cNvSpPr>
          <p:nvPr>
            <p:ph type="title"/>
          </p:nvPr>
        </p:nvSpPr>
        <p:spPr>
          <a:xfrm>
            <a:off x="513787" y="139700"/>
            <a:ext cx="7600000" cy="903822"/>
          </a:xfrm>
          <a:prstGeom prst="rect">
            <a:avLst/>
          </a:prstGeom>
          <a:noFill/>
          <a:ln>
            <a:noFill/>
          </a:ln>
        </p:spPr>
        <p:txBody>
          <a:bodyPr spcFirstLastPara="1" wrap="square" lIns="0" tIns="0" rIns="0" bIns="0" anchor="ctr" anchorCtr="0">
            <a:normAutofit/>
          </a:bodyPr>
          <a:lstStyle>
            <a:lvl1pPr marR="0" lvl="0" algn="l" rtl="0">
              <a:lnSpc>
                <a:spcPct val="100000"/>
              </a:lnSpc>
              <a:spcBef>
                <a:spcPts val="0"/>
              </a:spcBef>
              <a:spcAft>
                <a:spcPts val="0"/>
              </a:spcAft>
              <a:buClr>
                <a:schemeClr val="dk1"/>
              </a:buClr>
              <a:buSzPts val="2400"/>
              <a:buFont typeface="Georgia"/>
              <a:buNone/>
              <a:defRPr sz="2400" b="1"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6" name="Google Shape;16;p6"/>
          <p:cNvPicPr preferRelativeResize="0"/>
          <p:nvPr/>
        </p:nvPicPr>
        <p:blipFill>
          <a:blip r:embed="rId18"/>
          <a:srcRect/>
          <a:stretch/>
        </p:blipFill>
        <p:spPr>
          <a:xfrm>
            <a:off x="8775433" y="177275"/>
            <a:ext cx="959268" cy="712599"/>
          </a:xfrm>
          <a:prstGeom prst="rect">
            <a:avLst/>
          </a:prstGeom>
          <a:noFill/>
          <a:ln>
            <a:noFill/>
          </a:ln>
        </p:spPr>
      </p:pic>
      <p:pic>
        <p:nvPicPr>
          <p:cNvPr id="4" name="Grafik 3">
            <a:extLst>
              <a:ext uri="{FF2B5EF4-FFF2-40B4-BE49-F238E27FC236}">
                <a16:creationId xmlns:a16="http://schemas.microsoft.com/office/drawing/2014/main" id="{8360E246-A612-2441-89E8-7206FB6EA69D}"/>
              </a:ext>
            </a:extLst>
          </p:cNvPr>
          <p:cNvPicPr>
            <a:picLocks noChangeAspect="1"/>
          </p:cNvPicPr>
          <p:nvPr userDrawn="1"/>
        </p:nvPicPr>
        <p:blipFill>
          <a:blip r:embed="rId19"/>
          <a:srcRect/>
          <a:stretch/>
        </p:blipFill>
        <p:spPr>
          <a:xfrm>
            <a:off x="8350672" y="5335772"/>
            <a:ext cx="1583552" cy="25348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68" r:id="rId2"/>
    <p:sldLayoutId id="2147483669" r:id="rId3"/>
    <p:sldLayoutId id="2147483670" r:id="rId4"/>
    <p:sldLayoutId id="2147483671" r:id="rId5"/>
    <p:sldLayoutId id="2147483672" r:id="rId6"/>
    <p:sldLayoutId id="2147483667" r:id="rId7"/>
    <p:sldLayoutId id="2147483651" r:id="rId8"/>
    <p:sldLayoutId id="2147483661" r:id="rId9"/>
    <p:sldLayoutId id="2147483662" r:id="rId10"/>
    <p:sldLayoutId id="2147483663" r:id="rId11"/>
    <p:sldLayoutId id="2147483664" r:id="rId12"/>
    <p:sldLayoutId id="2147483665" r:id="rId13"/>
    <p:sldLayoutId id="2147483666" r:id="rId14"/>
    <p:sldLayoutId id="2147483652" r:id="rId15"/>
    <p:sldLayoutId id="2147483654" r:id="rId16"/>
  </p:sldLayoutIdLst>
  <p:transition>
    <p:fade/>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Clarendon LT Std" panose="02040704040505020204" pitchFamily="18" charset="0"/>
          <a:ea typeface="Clarendon LT Std" panose="02040704040505020204" pitchFamily="18"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30200" algn="l" rtl="0" eaLnBrk="1" hangingPunct="1">
        <a:lnSpc>
          <a:spcPct val="100000"/>
        </a:lnSpc>
        <a:spcBef>
          <a:spcPts val="0"/>
        </a:spcBef>
        <a:spcAft>
          <a:spcPts val="0"/>
        </a:spcAft>
        <a:buClr>
          <a:srgbClr val="000000"/>
        </a:buClr>
        <a:buFont typeface="Wingdings" pitchFamily="2" charset="2"/>
        <a:buChar char="§"/>
        <a:defRPr sz="1400" b="0" i="0" u="none" strike="noStrike" cap="none">
          <a:solidFill>
            <a:srgbClr val="000000"/>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200" userDrawn="1">
          <p15:clr>
            <a:srgbClr val="F26B43"/>
          </p15:clr>
        </p15:guide>
        <p15:guide id="2" pos="320" userDrawn="1">
          <p15:clr>
            <a:srgbClr val="F26B43"/>
          </p15:clr>
        </p15:guide>
        <p15:guide id="3" pos="5754" userDrawn="1">
          <p15:clr>
            <a:srgbClr val="F26B43"/>
          </p15:clr>
        </p15:guide>
        <p15:guide id="4" pos="6074" userDrawn="1">
          <p15:clr>
            <a:srgbClr val="F26B43"/>
          </p15:clr>
        </p15:guide>
        <p15:guide id="5" orient="horz" pos="3278" userDrawn="1">
          <p15:clr>
            <a:srgbClr val="F26B43"/>
          </p15:clr>
        </p15:guide>
        <p15:guide id="6" orient="horz" pos="182" userDrawn="1">
          <p15:clr>
            <a:srgbClr val="F26B43"/>
          </p15:clr>
        </p15:guide>
        <p15:guide id="7" orient="horz" pos="847" userDrawn="1">
          <p15:clr>
            <a:srgbClr val="F26B43"/>
          </p15:clr>
        </p15:guide>
        <p15:guide id="8" orient="horz" pos="35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image" Target="../media/image25.svg"/><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42.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4.jpe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9.sv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hyperlink" Target="mailto:pruefungswoche@wu.ac.at" TargetMode="External"/><Relationship Id="rId4" Type="http://schemas.openxmlformats.org/officeDocument/2006/relationships/hyperlink" Target="mailto:pruefungsorganisation@wu.ac.a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rankings@wu.ac.at" TargetMode="External"/><Relationship Id="rId3" Type="http://schemas.openxmlformats.org/officeDocument/2006/relationships/hyperlink" Target="mailto:pruefungsorganisation@wu.ac.at" TargetMode="External"/><Relationship Id="rId7" Type="http://schemas.openxmlformats.org/officeDocument/2006/relationships/hyperlink" Target="mailto:abschluss@wu.ac.a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mailto:pruefungswoche@wu.ac.at" TargetMode="External"/><Relationship Id="rId5" Type="http://schemas.openxmlformats.org/officeDocument/2006/relationships/hyperlink" Target="mailto:exam.individuell@wu.ac.at" TargetMode="External"/><Relationship Id="rId10" Type="http://schemas.openxmlformats.org/officeDocument/2006/relationships/image" Target="../media/image21.png"/><Relationship Id="rId4" Type="http://schemas.openxmlformats.org/officeDocument/2006/relationships/hyperlink" Target="mailto:exam.master@wu.ac.at" TargetMode="External"/><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vvz.wu.ac.at/cgi-bin/vvz.pl"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ctrTitle"/>
          </p:nvPr>
        </p:nvSpPr>
        <p:spPr>
          <a:xfrm>
            <a:off x="592532" y="167880"/>
            <a:ext cx="6351508" cy="1026000"/>
          </a:xfrm>
          <a:prstGeom prst="rect">
            <a:avLst/>
          </a:prstGeom>
          <a:noFill/>
          <a:ln>
            <a:noFill/>
          </a:ln>
        </p:spPr>
        <p:txBody>
          <a:bodyPr spcFirstLastPara="1" wrap="square" lIns="0" tIns="0" rIns="0" bIns="0" anchor="ctr" anchorCtr="0">
            <a:noAutofit/>
          </a:bodyPr>
          <a:lstStyle/>
          <a:p>
            <a:r>
              <a:rPr lang="de-DE">
                <a:solidFill>
                  <a:schemeClr val="bg1"/>
                </a:solidFill>
              </a:rPr>
              <a:t>„</a:t>
            </a:r>
            <a:r>
              <a:rPr lang="de-DE" err="1">
                <a:solidFill>
                  <a:schemeClr val="bg1"/>
                </a:solidFill>
              </a:rPr>
              <a:t>Good</a:t>
            </a:r>
            <a:r>
              <a:rPr lang="de-DE">
                <a:solidFill>
                  <a:schemeClr val="bg1"/>
                </a:solidFill>
              </a:rPr>
              <a:t> </a:t>
            </a:r>
            <a:r>
              <a:rPr lang="de-DE" err="1">
                <a:solidFill>
                  <a:schemeClr val="bg1"/>
                </a:solidFill>
              </a:rPr>
              <a:t>to</a:t>
            </a:r>
            <a:r>
              <a:rPr lang="de-DE">
                <a:solidFill>
                  <a:schemeClr val="bg1"/>
                </a:solidFill>
              </a:rPr>
              <a:t> </a:t>
            </a:r>
            <a:r>
              <a:rPr lang="de-DE" err="1">
                <a:solidFill>
                  <a:schemeClr val="bg1"/>
                </a:solidFill>
              </a:rPr>
              <a:t>know</a:t>
            </a:r>
            <a:r>
              <a:rPr lang="de-DE">
                <a:solidFill>
                  <a:schemeClr val="bg1"/>
                </a:solidFill>
              </a:rPr>
              <a:t>“ – </a:t>
            </a:r>
            <a:br>
              <a:rPr lang="de-DE">
                <a:solidFill>
                  <a:schemeClr val="bg1"/>
                </a:solidFill>
              </a:rPr>
            </a:br>
            <a:r>
              <a:rPr lang="de-DE">
                <a:solidFill>
                  <a:schemeClr val="bg1"/>
                </a:solidFill>
              </a:rPr>
              <a:t>Alle Infos für eure Prüfungen</a:t>
            </a:r>
            <a:endParaRPr>
              <a:solidFill>
                <a:schemeClr val="bg1"/>
              </a:solidFill>
            </a:endParaRPr>
          </a:p>
        </p:txBody>
      </p:sp>
      <p:sp>
        <p:nvSpPr>
          <p:cNvPr id="6" name="Textplatzhalter 5">
            <a:extLst>
              <a:ext uri="{FF2B5EF4-FFF2-40B4-BE49-F238E27FC236}">
                <a16:creationId xmlns:a16="http://schemas.microsoft.com/office/drawing/2014/main" id="{3D8CCE76-2A0A-8E8B-3E7A-0D2BD05CEE69}"/>
              </a:ext>
            </a:extLst>
          </p:cNvPr>
          <p:cNvSpPr>
            <a:spLocks noGrp="1"/>
          </p:cNvSpPr>
          <p:nvPr>
            <p:ph type="body" idx="1"/>
          </p:nvPr>
        </p:nvSpPr>
        <p:spPr/>
        <p:txBody>
          <a:bodyPr/>
          <a:lstStyle/>
          <a:p>
            <a:r>
              <a:rPr lang="de-DE"/>
              <a:t>Welcome Days 2025</a:t>
            </a:r>
            <a:endParaRPr lang="de-AT"/>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65D73-84DD-2900-A626-581F6D7FA428}"/>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47EA363A-165F-95E0-24C3-B00D451495B9}"/>
              </a:ext>
            </a:extLst>
          </p:cNvPr>
          <p:cNvSpPr>
            <a:spLocks noGrp="1"/>
          </p:cNvSpPr>
          <p:nvPr>
            <p:ph type="body" idx="1"/>
          </p:nvPr>
        </p:nvSpPr>
        <p:spPr/>
        <p:txBody>
          <a:bodyPr/>
          <a:lstStyle/>
          <a:p>
            <a:endParaRPr lang="de-AT" sz="800" b="1" i="1"/>
          </a:p>
          <a:p>
            <a:pPr marL="127000" indent="0">
              <a:buNone/>
            </a:pPr>
            <a:endParaRPr lang="de-AT" sz="800" b="1" i="1"/>
          </a:p>
        </p:txBody>
      </p:sp>
      <p:sp>
        <p:nvSpPr>
          <p:cNvPr id="3" name="Foliennummernplatzhalter 2">
            <a:extLst>
              <a:ext uri="{FF2B5EF4-FFF2-40B4-BE49-F238E27FC236}">
                <a16:creationId xmlns:a16="http://schemas.microsoft.com/office/drawing/2014/main" id="{E6CF6657-5F26-B4EB-B5BF-CB233A9877CF}"/>
              </a:ext>
            </a:extLst>
          </p:cNvPr>
          <p:cNvSpPr>
            <a:spLocks noGrp="1"/>
          </p:cNvSpPr>
          <p:nvPr>
            <p:ph type="sldNum" idx="12"/>
          </p:nvPr>
        </p:nvSpPr>
        <p:spPr/>
        <p:txBody>
          <a:bodyPr/>
          <a:lstStyle/>
          <a:p>
            <a:r>
              <a:rPr lang="de-AT"/>
              <a:t>Seite </a:t>
            </a:r>
            <a:fld id="{00000000-1234-1234-1234-123412341234}" type="slidenum">
              <a:rPr lang="de-AT" smtClean="0"/>
              <a:pPr/>
              <a:t>10</a:t>
            </a:fld>
            <a:endParaRPr/>
          </a:p>
        </p:txBody>
      </p:sp>
      <p:sp>
        <p:nvSpPr>
          <p:cNvPr id="4" name="Titel 3">
            <a:extLst>
              <a:ext uri="{FF2B5EF4-FFF2-40B4-BE49-F238E27FC236}">
                <a16:creationId xmlns:a16="http://schemas.microsoft.com/office/drawing/2014/main" id="{FE9FEC80-F60A-DC4E-AED4-DEAB969C7588}"/>
              </a:ext>
            </a:extLst>
          </p:cNvPr>
          <p:cNvSpPr>
            <a:spLocks noGrp="1"/>
          </p:cNvSpPr>
          <p:nvPr>
            <p:ph type="title"/>
          </p:nvPr>
        </p:nvSpPr>
        <p:spPr/>
        <p:txBody>
          <a:bodyPr/>
          <a:lstStyle/>
          <a:p>
            <a:r>
              <a:rPr lang="de-DE"/>
              <a:t>Wie sieht der Antwortbeleg bei einer </a:t>
            </a:r>
            <a:br>
              <a:rPr lang="de-DE"/>
            </a:br>
            <a:r>
              <a:rPr lang="de-DE"/>
              <a:t>MC-Prüfung aus?</a:t>
            </a:r>
            <a:endParaRPr lang="de-AT"/>
          </a:p>
        </p:txBody>
      </p:sp>
      <p:sp>
        <p:nvSpPr>
          <p:cNvPr id="12" name="Fußzeilenplatzhalter 2">
            <a:extLst>
              <a:ext uri="{FF2B5EF4-FFF2-40B4-BE49-F238E27FC236}">
                <a16:creationId xmlns:a16="http://schemas.microsoft.com/office/drawing/2014/main" id="{DECE5554-7171-0210-BA5F-161817E90219}"/>
              </a:ext>
            </a:extLst>
          </p:cNvPr>
          <p:cNvSpPr>
            <a:spLocks noGrp="1"/>
          </p:cNvSpPr>
          <p:nvPr>
            <p:ph type="ftr" idx="11"/>
          </p:nvPr>
        </p:nvSpPr>
        <p:spPr>
          <a:xfrm>
            <a:off x="1354561" y="5412059"/>
            <a:ext cx="3217443" cy="258085"/>
          </a:xfrm>
        </p:spPr>
        <p:txBody>
          <a:bodyPr/>
          <a:lstStyle/>
          <a:p>
            <a:r>
              <a:rPr lang="de-AT"/>
              <a:t>Welcome Days 2025</a:t>
            </a:r>
          </a:p>
        </p:txBody>
      </p:sp>
      <p:pic>
        <p:nvPicPr>
          <p:cNvPr id="6" name="Grafik 5" descr="Ein Bild, das Text enthält.&#10;&#10;Automatisch generierte Beschreibung">
            <a:extLst>
              <a:ext uri="{FF2B5EF4-FFF2-40B4-BE49-F238E27FC236}">
                <a16:creationId xmlns:a16="http://schemas.microsoft.com/office/drawing/2014/main" id="{E903F1B2-702B-5904-781C-4FC838B21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282" y="1115405"/>
            <a:ext cx="3138610" cy="4425696"/>
          </a:xfrm>
          <a:prstGeom prst="rect">
            <a:avLst/>
          </a:prstGeom>
        </p:spPr>
      </p:pic>
      <p:sp>
        <p:nvSpPr>
          <p:cNvPr id="7" name="Textfeld 6">
            <a:extLst>
              <a:ext uri="{FF2B5EF4-FFF2-40B4-BE49-F238E27FC236}">
                <a16:creationId xmlns:a16="http://schemas.microsoft.com/office/drawing/2014/main" id="{18D5291A-1656-A3BF-53D8-2F9FD50525EF}"/>
              </a:ext>
            </a:extLst>
          </p:cNvPr>
          <p:cNvSpPr txBox="1"/>
          <p:nvPr/>
        </p:nvSpPr>
        <p:spPr>
          <a:xfrm rot="319861">
            <a:off x="7614705" y="3515270"/>
            <a:ext cx="1740675" cy="1661993"/>
          </a:xfrm>
          <a:prstGeom prst="rect">
            <a:avLst/>
          </a:prstGeom>
          <a:solidFill>
            <a:schemeClr val="accent3">
              <a:lumMod val="20000"/>
              <a:lumOff val="80000"/>
            </a:schemeClr>
          </a:solidFill>
          <a:ln>
            <a:solidFill>
              <a:schemeClr val="bg2"/>
            </a:solidFill>
          </a:ln>
        </p:spPr>
        <p:txBody>
          <a:bodyPr wrap="square" rtlCol="0">
            <a:spAutoFit/>
          </a:bodyPr>
          <a:lstStyle/>
          <a:p>
            <a:pPr algn="ctr"/>
            <a:endParaRPr lang="de-AT" sz="1400" b="1">
              <a:solidFill>
                <a:schemeClr val="accent1"/>
              </a:solidFill>
            </a:endParaRPr>
          </a:p>
          <a:p>
            <a:pPr algn="ctr"/>
            <a:endParaRPr lang="de-AT" sz="1400" b="1">
              <a:solidFill>
                <a:schemeClr val="accent1"/>
              </a:solidFill>
            </a:endParaRPr>
          </a:p>
          <a:p>
            <a:pPr algn="ctr"/>
            <a:r>
              <a:rPr lang="de-AT" sz="1200" b="1" err="1">
                <a:solidFill>
                  <a:srgbClr val="0C94B7"/>
                </a:solidFill>
              </a:rPr>
              <a:t>Scrambling</a:t>
            </a:r>
            <a:endParaRPr lang="de-AT" sz="1200" b="1">
              <a:solidFill>
                <a:srgbClr val="0C94B7"/>
              </a:solidFill>
            </a:endParaRPr>
          </a:p>
          <a:p>
            <a:pPr algn="ctr"/>
            <a:endParaRPr lang="de-AT" sz="1200"/>
          </a:p>
          <a:p>
            <a:pPr algn="ctr"/>
            <a:r>
              <a:rPr lang="de-AT" sz="1200"/>
              <a:t>Fragen &amp; Antworten in zufälliger Reihenfolge</a:t>
            </a:r>
            <a:br>
              <a:rPr lang="de-AT" sz="1200"/>
            </a:br>
            <a:r>
              <a:rPr lang="de-AT" sz="1200"/>
              <a:t>&amp; nicht nummeriert</a:t>
            </a:r>
            <a:endParaRPr lang="de-AT" sz="1200" b="1"/>
          </a:p>
          <a:p>
            <a:endParaRPr lang="de-AT" sz="1400"/>
          </a:p>
        </p:txBody>
      </p:sp>
      <p:pic>
        <p:nvPicPr>
          <p:cNvPr id="8" name="Grafik 7" descr="Nadel">
            <a:extLst>
              <a:ext uri="{FF2B5EF4-FFF2-40B4-BE49-F238E27FC236}">
                <a16:creationId xmlns:a16="http://schemas.microsoft.com/office/drawing/2014/main" id="{7A0C09BA-B81A-3A93-20C3-C28711DBA39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510163" flipH="1">
            <a:off x="8348756" y="3058366"/>
            <a:ext cx="659331" cy="659331"/>
          </a:xfrm>
          <a:prstGeom prst="rect">
            <a:avLst/>
          </a:prstGeom>
        </p:spPr>
      </p:pic>
      <p:sp>
        <p:nvSpPr>
          <p:cNvPr id="11" name="Abgerundete rechteckige Legende 8">
            <a:extLst>
              <a:ext uri="{FF2B5EF4-FFF2-40B4-BE49-F238E27FC236}">
                <a16:creationId xmlns:a16="http://schemas.microsoft.com/office/drawing/2014/main" id="{605A9223-B7A2-42AF-3594-D0416967DF46}"/>
              </a:ext>
            </a:extLst>
          </p:cNvPr>
          <p:cNvSpPr/>
          <p:nvPr/>
        </p:nvSpPr>
        <p:spPr>
          <a:xfrm>
            <a:off x="6515101" y="749369"/>
            <a:ext cx="1826173" cy="961280"/>
          </a:xfrm>
          <a:prstGeom prst="wedgeRoundRectCallout">
            <a:avLst>
              <a:gd name="adj1" fmla="val -136693"/>
              <a:gd name="adj2" fmla="val 36141"/>
              <a:gd name="adj3" fmla="val 16667"/>
            </a:avLst>
          </a:prstGeom>
          <a:solidFill>
            <a:srgbClr val="0C9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a:t>Die </a:t>
            </a:r>
            <a:r>
              <a:rPr lang="de-AT" sz="1100" err="1"/>
              <a:t>Scrambling</a:t>
            </a:r>
            <a:r>
              <a:rPr lang="de-AT" sz="1100"/>
              <a:t>-Nummer muss mit der des Fragekatalogs übereinstimmen!</a:t>
            </a:r>
          </a:p>
        </p:txBody>
      </p:sp>
      <p:sp>
        <p:nvSpPr>
          <p:cNvPr id="13" name="Abgerundete rechteckige Legende 10">
            <a:extLst>
              <a:ext uri="{FF2B5EF4-FFF2-40B4-BE49-F238E27FC236}">
                <a16:creationId xmlns:a16="http://schemas.microsoft.com/office/drawing/2014/main" id="{5A27ECA6-9647-F8CA-579B-66915024960E}"/>
              </a:ext>
            </a:extLst>
          </p:cNvPr>
          <p:cNvSpPr/>
          <p:nvPr/>
        </p:nvSpPr>
        <p:spPr>
          <a:xfrm>
            <a:off x="7078704" y="2093685"/>
            <a:ext cx="1780136" cy="961280"/>
          </a:xfrm>
          <a:prstGeom prst="wedgeRoundRectCallout">
            <a:avLst>
              <a:gd name="adj1" fmla="val -122191"/>
              <a:gd name="adj2" fmla="val -68346"/>
              <a:gd name="adj3" fmla="val 16667"/>
            </a:avLst>
          </a:prstGeom>
          <a:solidFill>
            <a:srgbClr val="0C9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a:t>Hier trägst du deine Matrikelnummer ein und musst diese auch noch ankreuzen!</a:t>
            </a:r>
          </a:p>
        </p:txBody>
      </p:sp>
      <p:sp>
        <p:nvSpPr>
          <p:cNvPr id="15" name="Abgerundete rechteckige Legende 11">
            <a:extLst>
              <a:ext uri="{FF2B5EF4-FFF2-40B4-BE49-F238E27FC236}">
                <a16:creationId xmlns:a16="http://schemas.microsoft.com/office/drawing/2014/main" id="{E27EDEBE-0897-5049-B92A-E26DA8152E70}"/>
              </a:ext>
            </a:extLst>
          </p:cNvPr>
          <p:cNvSpPr/>
          <p:nvPr/>
        </p:nvSpPr>
        <p:spPr>
          <a:xfrm>
            <a:off x="806998" y="1213253"/>
            <a:ext cx="1743075" cy="1100577"/>
          </a:xfrm>
          <a:prstGeom prst="wedgeRoundRectCallout">
            <a:avLst>
              <a:gd name="adj1" fmla="val 102238"/>
              <a:gd name="adj2" fmla="val -28206"/>
              <a:gd name="adj3" fmla="val 16667"/>
            </a:avLst>
          </a:prstGeom>
          <a:solidFill>
            <a:srgbClr val="0C9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a:t>Der Antwort-Beleg ist an den Fragenkatalog angeheftet! Nur der Beleg muss abgegeben werden!</a:t>
            </a:r>
          </a:p>
        </p:txBody>
      </p:sp>
      <p:sp>
        <p:nvSpPr>
          <p:cNvPr id="16" name="Abgerundete rechteckige Legende 12">
            <a:extLst>
              <a:ext uri="{FF2B5EF4-FFF2-40B4-BE49-F238E27FC236}">
                <a16:creationId xmlns:a16="http://schemas.microsoft.com/office/drawing/2014/main" id="{4EDE66DA-95E0-A91B-6F87-93CE5EBE92C4}"/>
              </a:ext>
            </a:extLst>
          </p:cNvPr>
          <p:cNvSpPr/>
          <p:nvPr/>
        </p:nvSpPr>
        <p:spPr>
          <a:xfrm>
            <a:off x="806996" y="2596677"/>
            <a:ext cx="1743075" cy="1007791"/>
          </a:xfrm>
          <a:prstGeom prst="wedgeRoundRectCallout">
            <a:avLst>
              <a:gd name="adj1" fmla="val 155601"/>
              <a:gd name="adj2" fmla="val -64442"/>
              <a:gd name="adj3" fmla="val 16667"/>
            </a:avLst>
          </a:prstGeom>
          <a:solidFill>
            <a:srgbClr val="0C9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a:t>Achte darauf, dass dein Beleg während der Prüfung von den Prüfungsaufsichten paraphiert wird!</a:t>
            </a:r>
          </a:p>
        </p:txBody>
      </p:sp>
      <p:sp>
        <p:nvSpPr>
          <p:cNvPr id="17" name="Abgerundete rechteckige Legende 13">
            <a:extLst>
              <a:ext uri="{FF2B5EF4-FFF2-40B4-BE49-F238E27FC236}">
                <a16:creationId xmlns:a16="http://schemas.microsoft.com/office/drawing/2014/main" id="{3B7AC79C-0F86-E4A3-4E3A-7CBB8912E6A3}"/>
              </a:ext>
            </a:extLst>
          </p:cNvPr>
          <p:cNvSpPr/>
          <p:nvPr/>
        </p:nvSpPr>
        <p:spPr>
          <a:xfrm>
            <a:off x="806997" y="3997851"/>
            <a:ext cx="1743075" cy="1007791"/>
          </a:xfrm>
          <a:prstGeom prst="wedgeRoundRectCallout">
            <a:avLst>
              <a:gd name="adj1" fmla="val 88749"/>
              <a:gd name="adj2" fmla="val -41274"/>
              <a:gd name="adj3" fmla="val 16667"/>
            </a:avLst>
          </a:prstGeom>
          <a:solidFill>
            <a:srgbClr val="0C9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a:t>Hier kreuzt du Antworten an – dies muss in der Prüfungszeit erfolgen!</a:t>
            </a:r>
          </a:p>
        </p:txBody>
      </p:sp>
    </p:spTree>
    <p:extLst>
      <p:ext uri="{BB962C8B-B14F-4D97-AF65-F5344CB8AC3E}">
        <p14:creationId xmlns:p14="http://schemas.microsoft.com/office/powerpoint/2010/main" val="784508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C19D5A4-F68A-3333-2156-FB7760FF1173}"/>
              </a:ext>
            </a:extLst>
          </p:cNvPr>
          <p:cNvSpPr>
            <a:spLocks noGrp="1"/>
          </p:cNvSpPr>
          <p:nvPr>
            <p:ph type="title"/>
          </p:nvPr>
        </p:nvSpPr>
        <p:spPr/>
        <p:txBody>
          <a:bodyPr/>
          <a:lstStyle/>
          <a:p>
            <a:r>
              <a:rPr lang="de-DE"/>
              <a:t>„</a:t>
            </a:r>
            <a:r>
              <a:rPr lang="de-DE" err="1"/>
              <a:t>Good</a:t>
            </a:r>
            <a:r>
              <a:rPr lang="de-DE"/>
              <a:t> </a:t>
            </a:r>
            <a:r>
              <a:rPr lang="de-DE" err="1"/>
              <a:t>to</a:t>
            </a:r>
            <a:r>
              <a:rPr lang="de-DE"/>
              <a:t> </a:t>
            </a:r>
            <a:r>
              <a:rPr lang="de-DE" err="1"/>
              <a:t>know</a:t>
            </a:r>
            <a:r>
              <a:rPr lang="de-DE"/>
              <a:t>“</a:t>
            </a:r>
            <a:endParaRPr lang="de-AT"/>
          </a:p>
        </p:txBody>
      </p:sp>
      <p:sp>
        <p:nvSpPr>
          <p:cNvPr id="6" name="Textplatzhalter 5">
            <a:extLst>
              <a:ext uri="{FF2B5EF4-FFF2-40B4-BE49-F238E27FC236}">
                <a16:creationId xmlns:a16="http://schemas.microsoft.com/office/drawing/2014/main" id="{A186D793-B828-7D56-C730-0D186A8E25E4}"/>
              </a:ext>
            </a:extLst>
          </p:cNvPr>
          <p:cNvSpPr>
            <a:spLocks noGrp="1"/>
          </p:cNvSpPr>
          <p:nvPr>
            <p:ph type="body" idx="10"/>
          </p:nvPr>
        </p:nvSpPr>
        <p:spPr>
          <a:xfrm>
            <a:off x="513783" y="1129348"/>
            <a:ext cx="5306822" cy="3859212"/>
          </a:xfrm>
        </p:spPr>
        <p:txBody>
          <a:bodyPr/>
          <a:lstStyle/>
          <a:p>
            <a:r>
              <a:rPr lang="de-DE" b="1"/>
              <a:t>Infos zu Prüfungen, die jede*r kennen sollte</a:t>
            </a:r>
            <a:endParaRPr lang="de-AT" b="1"/>
          </a:p>
        </p:txBody>
      </p:sp>
      <p:sp>
        <p:nvSpPr>
          <p:cNvPr id="3" name="Foliennummernplatzhalter 2">
            <a:extLst>
              <a:ext uri="{FF2B5EF4-FFF2-40B4-BE49-F238E27FC236}">
                <a16:creationId xmlns:a16="http://schemas.microsoft.com/office/drawing/2014/main" id="{24E2CEDF-D086-06D5-AAEE-8AB7CBAA7E60}"/>
              </a:ext>
            </a:extLst>
          </p:cNvPr>
          <p:cNvSpPr>
            <a:spLocks noGrp="1"/>
          </p:cNvSpPr>
          <p:nvPr>
            <p:ph type="sldNum" idx="4294967295"/>
          </p:nvPr>
        </p:nvSpPr>
        <p:spPr>
          <a:xfrm>
            <a:off x="513783" y="5347707"/>
            <a:ext cx="990600" cy="258762"/>
          </a:xfrm>
        </p:spPr>
        <p:txBody>
          <a:bodyPr/>
          <a:lstStyle/>
          <a:p>
            <a:r>
              <a:rPr lang="de-AT"/>
              <a:t>Seite </a:t>
            </a:r>
            <a:fld id="{00000000-1234-1234-1234-123412341234}" type="slidenum">
              <a:rPr lang="de-AT" smtClean="0"/>
              <a:pPr/>
              <a:t>11</a:t>
            </a:fld>
            <a:endParaRPr/>
          </a:p>
        </p:txBody>
      </p:sp>
      <p:pic>
        <p:nvPicPr>
          <p:cNvPr id="7" name="Grafik 6" descr="Alternativen für die Grußformel | sekretaria.de">
            <a:extLst>
              <a:ext uri="{FF2B5EF4-FFF2-40B4-BE49-F238E27FC236}">
                <a16:creationId xmlns:a16="http://schemas.microsoft.com/office/drawing/2014/main" id="{50BE01EB-3DA3-BED8-EF6D-6FFA51F30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906" y="1913990"/>
            <a:ext cx="2707888" cy="2379471"/>
          </a:xfrm>
          <a:prstGeom prst="rect">
            <a:avLst/>
          </a:prstGeom>
        </p:spPr>
      </p:pic>
      <p:sp>
        <p:nvSpPr>
          <p:cNvPr id="8" name="Wolkenförmige Legende 6">
            <a:extLst>
              <a:ext uri="{FF2B5EF4-FFF2-40B4-BE49-F238E27FC236}">
                <a16:creationId xmlns:a16="http://schemas.microsoft.com/office/drawing/2014/main" id="{8D6D7239-3475-4541-0499-434889D0F292}"/>
              </a:ext>
            </a:extLst>
          </p:cNvPr>
          <p:cNvSpPr/>
          <p:nvPr/>
        </p:nvSpPr>
        <p:spPr>
          <a:xfrm>
            <a:off x="7011685" y="1129348"/>
            <a:ext cx="1531489" cy="922712"/>
          </a:xfrm>
          <a:prstGeom prst="cloudCallout">
            <a:avLst>
              <a:gd name="adj1" fmla="val -83502"/>
              <a:gd name="adj2" fmla="val 41104"/>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AT" sz="2800" b="1">
                <a:solidFill>
                  <a:schemeClr val="tx1"/>
                </a:solidFill>
              </a:rPr>
              <a:t>..!!!</a:t>
            </a:r>
          </a:p>
        </p:txBody>
      </p:sp>
    </p:spTree>
    <p:extLst>
      <p:ext uri="{BB962C8B-B14F-4D97-AF65-F5344CB8AC3E}">
        <p14:creationId xmlns:p14="http://schemas.microsoft.com/office/powerpoint/2010/main" val="21862422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CE382487-D5A7-1ABB-2070-B174459A07DA}"/>
              </a:ext>
            </a:extLst>
          </p:cNvPr>
          <p:cNvSpPr>
            <a:spLocks noGrp="1"/>
          </p:cNvSpPr>
          <p:nvPr>
            <p:ph type="sldNum" idx="12"/>
          </p:nvPr>
        </p:nvSpPr>
        <p:spPr/>
        <p:txBody>
          <a:bodyPr/>
          <a:lstStyle/>
          <a:p>
            <a:r>
              <a:rPr lang="de-AT"/>
              <a:t>Seite </a:t>
            </a:r>
            <a:fld id="{00000000-1234-1234-1234-123412341234}" type="slidenum">
              <a:rPr lang="de-AT" smtClean="0"/>
              <a:pPr/>
              <a:t>12</a:t>
            </a:fld>
            <a:endParaRPr/>
          </a:p>
        </p:txBody>
      </p:sp>
      <p:sp>
        <p:nvSpPr>
          <p:cNvPr id="4" name="Titel 3">
            <a:extLst>
              <a:ext uri="{FF2B5EF4-FFF2-40B4-BE49-F238E27FC236}">
                <a16:creationId xmlns:a16="http://schemas.microsoft.com/office/drawing/2014/main" id="{4939E407-34B7-992A-CDF7-D7D45488EBDC}"/>
              </a:ext>
            </a:extLst>
          </p:cNvPr>
          <p:cNvSpPr>
            <a:spLocks noGrp="1"/>
          </p:cNvSpPr>
          <p:nvPr>
            <p:ph type="title"/>
          </p:nvPr>
        </p:nvSpPr>
        <p:spPr/>
        <p:txBody>
          <a:bodyPr/>
          <a:lstStyle/>
          <a:p>
            <a:r>
              <a:rPr lang="de-DE"/>
              <a:t>Prüfungsantritte</a:t>
            </a:r>
            <a:endParaRPr lang="de-AT"/>
          </a:p>
        </p:txBody>
      </p:sp>
      <p:sp>
        <p:nvSpPr>
          <p:cNvPr id="2" name="Fußzeilenplatzhalter 2">
            <a:extLst>
              <a:ext uri="{FF2B5EF4-FFF2-40B4-BE49-F238E27FC236}">
                <a16:creationId xmlns:a16="http://schemas.microsoft.com/office/drawing/2014/main" id="{5CEAD1AF-DF7E-0D1B-CF55-4B30C0313E10}"/>
              </a:ext>
            </a:extLst>
          </p:cNvPr>
          <p:cNvSpPr>
            <a:spLocks noGrp="1"/>
          </p:cNvSpPr>
          <p:nvPr>
            <p:ph type="ftr" idx="11"/>
          </p:nvPr>
        </p:nvSpPr>
        <p:spPr>
          <a:xfrm>
            <a:off x="1354561" y="5412059"/>
            <a:ext cx="3217443" cy="258085"/>
          </a:xfrm>
        </p:spPr>
        <p:txBody>
          <a:bodyPr/>
          <a:lstStyle/>
          <a:p>
            <a:r>
              <a:rPr lang="de-AT"/>
              <a:t>Welcome Days 2025</a:t>
            </a:r>
          </a:p>
        </p:txBody>
      </p:sp>
      <p:graphicFrame>
        <p:nvGraphicFramePr>
          <p:cNvPr id="6" name="Inhaltsplatzhalter 6">
            <a:extLst>
              <a:ext uri="{FF2B5EF4-FFF2-40B4-BE49-F238E27FC236}">
                <a16:creationId xmlns:a16="http://schemas.microsoft.com/office/drawing/2014/main" id="{41129343-082B-47CF-9F03-5BC02438A9D5}"/>
              </a:ext>
            </a:extLst>
          </p:cNvPr>
          <p:cNvGraphicFramePr>
            <a:graphicFrameLocks noGrp="1"/>
          </p:cNvGraphicFramePr>
          <p:nvPr>
            <p:extLst>
              <p:ext uri="{D42A27DB-BD31-4B8C-83A1-F6EECF244321}">
                <p14:modId xmlns:p14="http://schemas.microsoft.com/office/powerpoint/2010/main" val="1708742918"/>
              </p:ext>
            </p:extLst>
          </p:nvPr>
        </p:nvGraphicFramePr>
        <p:xfrm>
          <a:off x="1200150" y="1141748"/>
          <a:ext cx="7759700" cy="3854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418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A39FC-CD5F-F3D5-30BC-874B2B854EEF}"/>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39E0A78E-F75C-CA92-B9CD-877A76A6D774}"/>
              </a:ext>
            </a:extLst>
          </p:cNvPr>
          <p:cNvSpPr>
            <a:spLocks noGrp="1"/>
          </p:cNvSpPr>
          <p:nvPr>
            <p:ph type="body" idx="1"/>
          </p:nvPr>
        </p:nvSpPr>
        <p:spPr/>
        <p:txBody>
          <a:bodyPr/>
          <a:lstStyle/>
          <a:p>
            <a:endParaRPr lang="de-AT" sz="800" b="1" i="1"/>
          </a:p>
          <a:p>
            <a:pPr marL="127000" indent="0">
              <a:buNone/>
            </a:pPr>
            <a:endParaRPr lang="de-AT" sz="800" b="1" i="1"/>
          </a:p>
        </p:txBody>
      </p:sp>
      <p:sp>
        <p:nvSpPr>
          <p:cNvPr id="3" name="Foliennummernplatzhalter 2">
            <a:extLst>
              <a:ext uri="{FF2B5EF4-FFF2-40B4-BE49-F238E27FC236}">
                <a16:creationId xmlns:a16="http://schemas.microsoft.com/office/drawing/2014/main" id="{EAD4C379-C2AA-C031-2842-42987BA9692F}"/>
              </a:ext>
            </a:extLst>
          </p:cNvPr>
          <p:cNvSpPr>
            <a:spLocks noGrp="1"/>
          </p:cNvSpPr>
          <p:nvPr>
            <p:ph type="sldNum" idx="12"/>
          </p:nvPr>
        </p:nvSpPr>
        <p:spPr/>
        <p:txBody>
          <a:bodyPr/>
          <a:lstStyle/>
          <a:p>
            <a:r>
              <a:rPr lang="de-AT"/>
              <a:t>Seite </a:t>
            </a:r>
            <a:fld id="{00000000-1234-1234-1234-123412341234}" type="slidenum">
              <a:rPr lang="de-AT" smtClean="0"/>
              <a:pPr/>
              <a:t>13</a:t>
            </a:fld>
            <a:endParaRPr/>
          </a:p>
        </p:txBody>
      </p:sp>
      <p:sp>
        <p:nvSpPr>
          <p:cNvPr id="4" name="Titel 3">
            <a:extLst>
              <a:ext uri="{FF2B5EF4-FFF2-40B4-BE49-F238E27FC236}">
                <a16:creationId xmlns:a16="http://schemas.microsoft.com/office/drawing/2014/main" id="{5DA9EEC8-0572-6436-15E4-D76104BE7E3B}"/>
              </a:ext>
            </a:extLst>
          </p:cNvPr>
          <p:cNvSpPr>
            <a:spLocks noGrp="1"/>
          </p:cNvSpPr>
          <p:nvPr>
            <p:ph type="title"/>
          </p:nvPr>
        </p:nvSpPr>
        <p:spPr/>
        <p:txBody>
          <a:bodyPr/>
          <a:lstStyle/>
          <a:p>
            <a:r>
              <a:rPr lang="de-DE"/>
              <a:t>No-Show Regelung </a:t>
            </a:r>
            <a:endParaRPr lang="de-AT"/>
          </a:p>
        </p:txBody>
      </p:sp>
      <p:sp>
        <p:nvSpPr>
          <p:cNvPr id="12" name="Fußzeilenplatzhalter 2">
            <a:extLst>
              <a:ext uri="{FF2B5EF4-FFF2-40B4-BE49-F238E27FC236}">
                <a16:creationId xmlns:a16="http://schemas.microsoft.com/office/drawing/2014/main" id="{52AEEE09-B8EB-3B53-593E-7F53CD0602D5}"/>
              </a:ext>
            </a:extLst>
          </p:cNvPr>
          <p:cNvSpPr>
            <a:spLocks noGrp="1"/>
          </p:cNvSpPr>
          <p:nvPr>
            <p:ph type="ftr" idx="11"/>
          </p:nvPr>
        </p:nvSpPr>
        <p:spPr>
          <a:xfrm>
            <a:off x="1354561" y="5412059"/>
            <a:ext cx="3217443" cy="258085"/>
          </a:xfrm>
        </p:spPr>
        <p:txBody>
          <a:bodyPr/>
          <a:lstStyle/>
          <a:p>
            <a:r>
              <a:rPr lang="de-AT"/>
              <a:t>Welcome Days 2025</a:t>
            </a:r>
          </a:p>
        </p:txBody>
      </p:sp>
      <p:sp>
        <p:nvSpPr>
          <p:cNvPr id="13" name="Textfeld 12">
            <a:extLst>
              <a:ext uri="{FF2B5EF4-FFF2-40B4-BE49-F238E27FC236}">
                <a16:creationId xmlns:a16="http://schemas.microsoft.com/office/drawing/2014/main" id="{E4BFDDD0-7446-C886-45AF-3162C767B674}"/>
              </a:ext>
            </a:extLst>
          </p:cNvPr>
          <p:cNvSpPr txBox="1"/>
          <p:nvPr/>
        </p:nvSpPr>
        <p:spPr>
          <a:xfrm>
            <a:off x="6404987" y="415389"/>
            <a:ext cx="2285589" cy="2185214"/>
          </a:xfrm>
          <a:prstGeom prst="rect">
            <a:avLst/>
          </a:prstGeom>
          <a:solidFill>
            <a:schemeClr val="accent3">
              <a:lumMod val="20000"/>
              <a:lumOff val="80000"/>
            </a:schemeClr>
          </a:solidFill>
          <a:ln>
            <a:solidFill>
              <a:schemeClr val="bg2"/>
            </a:solidFill>
          </a:ln>
        </p:spPr>
        <p:txBody>
          <a:bodyPr wrap="square" rtlCol="0">
            <a:spAutoFit/>
          </a:bodyPr>
          <a:lstStyle/>
          <a:p>
            <a:pPr algn="ctr"/>
            <a:endParaRPr lang="de-AT" sz="1400" b="1">
              <a:solidFill>
                <a:schemeClr val="accent1"/>
              </a:solidFill>
            </a:endParaRPr>
          </a:p>
          <a:p>
            <a:pPr algn="ctr"/>
            <a:endParaRPr lang="de-AT" sz="1400" b="1">
              <a:solidFill>
                <a:schemeClr val="accent1"/>
              </a:solidFill>
            </a:endParaRPr>
          </a:p>
          <a:p>
            <a:pPr algn="ctr"/>
            <a:r>
              <a:rPr lang="de-AT" sz="1200" b="1"/>
              <a:t>No-Show-Regelung:</a:t>
            </a:r>
            <a:r>
              <a:rPr lang="de-AT" sz="1200"/>
              <a:t> </a:t>
            </a:r>
            <a:br>
              <a:rPr lang="de-AT" sz="1200"/>
            </a:br>
            <a:r>
              <a:rPr lang="de-AT" sz="1200"/>
              <a:t>Treten Studierende ohne entsprechende Abmeldung nicht zu einer LVP-Prüfung an, so werden sie für 10 Wochen ab Prüfungsdatum für diese Prüfung gesperrt!</a:t>
            </a:r>
            <a:br>
              <a:rPr lang="de-AT" sz="1200"/>
            </a:br>
            <a:r>
              <a:rPr lang="de-AT" sz="1200" b="1"/>
              <a:t>Es geht kein Antritt verloren!</a:t>
            </a:r>
          </a:p>
          <a:p>
            <a:pPr algn="ctr"/>
            <a:endParaRPr lang="de-AT" sz="1200" b="1"/>
          </a:p>
        </p:txBody>
      </p:sp>
      <p:pic>
        <p:nvPicPr>
          <p:cNvPr id="7" name="Grafik 6" descr="Nadel">
            <a:extLst>
              <a:ext uri="{FF2B5EF4-FFF2-40B4-BE49-F238E27FC236}">
                <a16:creationId xmlns:a16="http://schemas.microsoft.com/office/drawing/2014/main" id="{9D760557-52C5-BBF2-9C39-DFE16BE274F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101921" flipH="1">
            <a:off x="7346109" y="15516"/>
            <a:ext cx="659331" cy="659331"/>
          </a:xfrm>
          <a:prstGeom prst="rect">
            <a:avLst/>
          </a:prstGeom>
        </p:spPr>
      </p:pic>
      <p:sp>
        <p:nvSpPr>
          <p:cNvPr id="9" name="Inhaltsplatzhalter 16">
            <a:extLst>
              <a:ext uri="{FF2B5EF4-FFF2-40B4-BE49-F238E27FC236}">
                <a16:creationId xmlns:a16="http://schemas.microsoft.com/office/drawing/2014/main" id="{498BB09D-FCB3-45EA-8913-9A86F7113797}"/>
              </a:ext>
            </a:extLst>
          </p:cNvPr>
          <p:cNvSpPr>
            <a:spLocks noGrp="1"/>
          </p:cNvSpPr>
          <p:nvPr/>
        </p:nvSpPr>
        <p:spPr>
          <a:xfrm>
            <a:off x="802754" y="1245574"/>
            <a:ext cx="7759644" cy="3853905"/>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AT"/>
              <a:t>Bei Vorliegen eines </a:t>
            </a:r>
            <a:r>
              <a:rPr lang="de-AT" b="1"/>
              <a:t>wichtigen Grundes </a:t>
            </a:r>
            <a:r>
              <a:rPr lang="de-AT"/>
              <a:t>kann die </a:t>
            </a:r>
            <a:br>
              <a:rPr lang="de-AT"/>
            </a:br>
            <a:r>
              <a:rPr lang="de-AT"/>
              <a:t>No-Show-Regelung wieder aufgehoben werden!</a:t>
            </a:r>
            <a:br>
              <a:rPr lang="de-AT"/>
            </a:br>
            <a:endParaRPr lang="de-AT"/>
          </a:p>
          <a:p>
            <a:r>
              <a:rPr lang="de-AT"/>
              <a:t>Wie und wann kann ich die Aufhebung beantragen?</a:t>
            </a:r>
          </a:p>
          <a:p>
            <a:pPr marL="0" indent="0">
              <a:buNone/>
            </a:pPr>
            <a:endParaRPr lang="de-AT"/>
          </a:p>
          <a:p>
            <a:pPr marL="0" indent="0">
              <a:buNone/>
            </a:pPr>
            <a:endParaRPr lang="de-AT"/>
          </a:p>
        </p:txBody>
      </p:sp>
      <p:graphicFrame>
        <p:nvGraphicFramePr>
          <p:cNvPr id="11" name="Tabelle 10">
            <a:extLst>
              <a:ext uri="{FF2B5EF4-FFF2-40B4-BE49-F238E27FC236}">
                <a16:creationId xmlns:a16="http://schemas.microsoft.com/office/drawing/2014/main" id="{30563E3A-7A07-2E90-D05E-BBC3894B0CC9}"/>
              </a:ext>
            </a:extLst>
          </p:cNvPr>
          <p:cNvGraphicFramePr>
            <a:graphicFrameLocks noGrp="1"/>
          </p:cNvGraphicFramePr>
          <p:nvPr>
            <p:extLst>
              <p:ext uri="{D42A27DB-BD31-4B8C-83A1-F6EECF244321}">
                <p14:modId xmlns:p14="http://schemas.microsoft.com/office/powerpoint/2010/main" val="1475065777"/>
              </p:ext>
            </p:extLst>
          </p:nvPr>
        </p:nvGraphicFramePr>
        <p:xfrm>
          <a:off x="1204977" y="2479637"/>
          <a:ext cx="5095875" cy="2934780"/>
        </p:xfrm>
        <a:graphic>
          <a:graphicData uri="http://schemas.openxmlformats.org/drawingml/2006/table">
            <a:tbl>
              <a:tblPr/>
              <a:tblGrid>
                <a:gridCol w="5095875">
                  <a:extLst>
                    <a:ext uri="{9D8B030D-6E8A-4147-A177-3AD203B41FA5}">
                      <a16:colId xmlns:a16="http://schemas.microsoft.com/office/drawing/2014/main" val="1171314083"/>
                    </a:ext>
                  </a:extLst>
                </a:gridCol>
              </a:tblGrid>
              <a:tr h="914400">
                <a:tc>
                  <a:txBody>
                    <a:bodyPr/>
                    <a:lstStyle/>
                    <a:p>
                      <a:pPr algn="l" fontAlgn="auto">
                        <a:lnSpc>
                          <a:spcPts val="2160"/>
                        </a:lnSpc>
                        <a:buNone/>
                      </a:pPr>
                      <a:r>
                        <a:rPr lang="de-AT" sz="1800" b="1" i="0">
                          <a:solidFill>
                            <a:srgbClr val="FFFFFF"/>
                          </a:solidFill>
                          <a:effectLst/>
                          <a:latin typeface="Verdana" panose="020B0604030504040204" pitchFamily="34" charset="0"/>
                        </a:rPr>
                        <a:t>​</a:t>
                      </a:r>
                    </a:p>
                  </a:txBody>
                  <a:tcPr>
                    <a:lnL w="8487" cap="flat" cmpd="sng" algn="ctr">
                      <a:solidFill>
                        <a:srgbClr val="FFFFFF"/>
                      </a:solidFill>
                      <a:prstDash val="solid"/>
                      <a:round/>
                      <a:headEnd type="none" w="med" len="med"/>
                      <a:tailEnd type="none" w="med" len="med"/>
                    </a:lnL>
                    <a:lnR w="8487" cap="flat" cmpd="sng" algn="ctr">
                      <a:solidFill>
                        <a:srgbClr val="FFFFFF"/>
                      </a:solidFill>
                      <a:prstDash val="solid"/>
                      <a:round/>
                      <a:headEnd type="none" w="med" len="med"/>
                      <a:tailEnd type="none" w="med" len="med"/>
                    </a:lnR>
                    <a:lnT w="8487" cap="flat" cmpd="sng" algn="ctr">
                      <a:solidFill>
                        <a:srgbClr val="FFFFFF"/>
                      </a:solidFill>
                      <a:prstDash val="solid"/>
                      <a:round/>
                      <a:headEnd type="none" w="med" len="med"/>
                      <a:tailEnd type="none" w="med" len="med"/>
                    </a:lnT>
                    <a:lnB w="25479" cap="flat" cmpd="sng" algn="ctr">
                      <a:solidFill>
                        <a:srgbClr val="FFFFFF"/>
                      </a:solidFill>
                      <a:prstDash val="solid"/>
                      <a:round/>
                      <a:headEnd type="none" w="med" len="med"/>
                      <a:tailEnd type="none" w="med" len="med"/>
                    </a:lnB>
                    <a:solidFill>
                      <a:srgbClr val="0C94B7"/>
                    </a:solidFill>
                  </a:tcPr>
                </a:tc>
                <a:extLst>
                  <a:ext uri="{0D108BD9-81ED-4DB2-BD59-A6C34878D82A}">
                    <a16:rowId xmlns:a16="http://schemas.microsoft.com/office/drawing/2014/main" val="4004140381"/>
                  </a:ext>
                </a:extLst>
              </a:tr>
              <a:tr h="1504950">
                <a:tc>
                  <a:txBody>
                    <a:bodyPr/>
                    <a:lstStyle/>
                    <a:p>
                      <a:pPr algn="l" fontAlgn="base">
                        <a:lnSpc>
                          <a:spcPts val="1680"/>
                        </a:lnSpc>
                        <a:buNone/>
                      </a:pPr>
                      <a:r>
                        <a:rPr lang="de-DE" sz="1400" b="1" i="0">
                          <a:solidFill>
                            <a:srgbClr val="000000"/>
                          </a:solidFill>
                          <a:effectLst/>
                          <a:latin typeface="Verdana" panose="020B0604030504040204" pitchFamily="34" charset="0"/>
                        </a:rPr>
                        <a:t>Wann: </a:t>
                      </a:r>
                      <a:r>
                        <a:rPr lang="de-DE" sz="1400" b="0" i="0">
                          <a:solidFill>
                            <a:srgbClr val="000000"/>
                          </a:solidFill>
                          <a:effectLst/>
                          <a:latin typeface="Verdana" panose="020B0604030504040204" pitchFamily="34" charset="0"/>
                        </a:rPr>
                        <a:t>vom Zeitpunkt der nicht angetretenen Prüfung bis zum Beginn der Anmeldefrist für die darauffolgende Prüfungswoche​</a:t>
                      </a:r>
                      <a:endParaRPr lang="de-DE" b="0" i="0">
                        <a:solidFill>
                          <a:srgbClr val="000000"/>
                        </a:solidFill>
                        <a:effectLst/>
                      </a:endParaRPr>
                    </a:p>
                    <a:p>
                      <a:pPr algn="l" fontAlgn="base">
                        <a:lnSpc>
                          <a:spcPts val="1680"/>
                        </a:lnSpc>
                        <a:buNone/>
                      </a:pPr>
                      <a:r>
                        <a:rPr lang="de-DE" sz="1400" b="0" i="0">
                          <a:solidFill>
                            <a:srgbClr val="000000"/>
                          </a:solidFill>
                          <a:effectLst/>
                          <a:latin typeface="Verdana" panose="020B0604030504040204" pitchFamily="34" charset="0"/>
                        </a:rPr>
                        <a:t>​</a:t>
                      </a:r>
                      <a:endParaRPr lang="de-DE" b="0" i="0">
                        <a:solidFill>
                          <a:srgbClr val="000000"/>
                        </a:solidFill>
                        <a:effectLst/>
                      </a:endParaRPr>
                    </a:p>
                    <a:p>
                      <a:pPr algn="l" fontAlgn="base">
                        <a:lnSpc>
                          <a:spcPts val="1680"/>
                        </a:lnSpc>
                        <a:buNone/>
                      </a:pPr>
                      <a:r>
                        <a:rPr lang="de-DE" sz="1400" b="1" i="0">
                          <a:solidFill>
                            <a:srgbClr val="000000"/>
                          </a:solidFill>
                          <a:effectLst/>
                          <a:latin typeface="Verdana" panose="020B0604030504040204" pitchFamily="34" charset="0"/>
                        </a:rPr>
                        <a:t>Wie: </a:t>
                      </a:r>
                      <a:r>
                        <a:rPr lang="de-DE" sz="1400" b="0" i="0">
                          <a:solidFill>
                            <a:srgbClr val="000000"/>
                          </a:solidFill>
                          <a:effectLst/>
                          <a:latin typeface="Verdana" panose="020B0604030504040204" pitchFamily="34" charset="0"/>
                        </a:rPr>
                        <a:t>Online-Formular ausfüllen, Grund für Abwesenheit hochladen und abschicken    </a:t>
                      </a:r>
                      <a:br>
                        <a:rPr lang="de-DE" sz="1400" b="0" i="0">
                          <a:solidFill>
                            <a:srgbClr val="000000"/>
                          </a:solidFill>
                          <a:effectLst/>
                          <a:latin typeface="Verdana" panose="020B0604030504040204" pitchFamily="34" charset="0"/>
                        </a:rPr>
                      </a:br>
                      <a:r>
                        <a:rPr lang="de-DE" sz="1400" b="0" i="0">
                          <a:solidFill>
                            <a:srgbClr val="000000"/>
                          </a:solidFill>
                          <a:effectLst/>
                          <a:latin typeface="Verdana" panose="020B0604030504040204" pitchFamily="34" charset="0"/>
                        </a:rPr>
                        <a:t>wenn alles in Ordnung ist, entfernen wir die Sperre und ihr könnt euch wieder regulär zur Prüfung anmelden​</a:t>
                      </a:r>
                      <a:endParaRPr lang="de-DE" b="0" i="0">
                        <a:solidFill>
                          <a:srgbClr val="000000"/>
                        </a:solidFill>
                        <a:effectLst/>
                      </a:endParaRPr>
                    </a:p>
                  </a:txBody>
                  <a:tcPr>
                    <a:lnL w="8487" cap="flat" cmpd="sng" algn="ctr">
                      <a:solidFill>
                        <a:srgbClr val="FFFFFF"/>
                      </a:solidFill>
                      <a:prstDash val="solid"/>
                      <a:round/>
                      <a:headEnd type="none" w="med" len="med"/>
                      <a:tailEnd type="none" w="med" len="med"/>
                    </a:lnL>
                    <a:lnR w="8487" cap="flat" cmpd="sng" algn="ctr">
                      <a:solidFill>
                        <a:srgbClr val="FFFFFF"/>
                      </a:solidFill>
                      <a:prstDash val="solid"/>
                      <a:round/>
                      <a:headEnd type="none" w="med" len="med"/>
                      <a:tailEnd type="none" w="med" len="med"/>
                    </a:lnR>
                    <a:lnT w="25479" cap="flat" cmpd="sng" algn="ctr">
                      <a:solidFill>
                        <a:srgbClr val="FFFFFF"/>
                      </a:solidFill>
                      <a:prstDash val="solid"/>
                      <a:round/>
                      <a:headEnd type="none" w="med" len="med"/>
                      <a:tailEnd type="none" w="med" len="med"/>
                    </a:lnT>
                    <a:lnB w="8487" cap="flat" cmpd="sng" algn="ctr">
                      <a:solidFill>
                        <a:srgbClr val="FFFFFF"/>
                      </a:solidFill>
                      <a:prstDash val="solid"/>
                      <a:round/>
                      <a:headEnd type="none" w="med" len="med"/>
                      <a:tailEnd type="none" w="med" len="med"/>
                    </a:lnB>
                    <a:solidFill>
                      <a:srgbClr val="D9F0F4"/>
                    </a:solidFill>
                  </a:tcPr>
                </a:tc>
                <a:extLst>
                  <a:ext uri="{0D108BD9-81ED-4DB2-BD59-A6C34878D82A}">
                    <a16:rowId xmlns:a16="http://schemas.microsoft.com/office/drawing/2014/main" val="2673510373"/>
                  </a:ext>
                </a:extLst>
              </a:tr>
            </a:tbl>
          </a:graphicData>
        </a:graphic>
      </p:graphicFrame>
      <p:sp>
        <p:nvSpPr>
          <p:cNvPr id="14" name="Rectangle 1">
            <a:extLst>
              <a:ext uri="{FF2B5EF4-FFF2-40B4-BE49-F238E27FC236}">
                <a16:creationId xmlns:a16="http://schemas.microsoft.com/office/drawing/2014/main" id="{C54A7FBB-03FF-5CA1-7C78-FE8B2CCA6AB3}"/>
              </a:ext>
            </a:extLst>
          </p:cNvPr>
          <p:cNvSpPr>
            <a:spLocks noChangeArrowheads="1"/>
          </p:cNvSpPr>
          <p:nvPr/>
        </p:nvSpPr>
        <p:spPr bwMode="auto">
          <a:xfrm>
            <a:off x="1204977" y="2479383"/>
            <a:ext cx="101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16" name="Grafik 15" descr="Geöffneter Umschlag">
            <a:extLst>
              <a:ext uri="{FF2B5EF4-FFF2-40B4-BE49-F238E27FC236}">
                <a16:creationId xmlns:a16="http://schemas.microsoft.com/office/drawing/2014/main" id="{3BEDF404-A8F8-46D6-A2F5-EC602ECF682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2232" y="2420893"/>
            <a:ext cx="914400" cy="914400"/>
          </a:xfrm>
          <a:prstGeom prst="rect">
            <a:avLst/>
          </a:prstGeom>
        </p:spPr>
      </p:pic>
      <p:pic>
        <p:nvPicPr>
          <p:cNvPr id="1027" name="Picture 3">
            <a:extLst>
              <a:ext uri="{FF2B5EF4-FFF2-40B4-BE49-F238E27FC236}">
                <a16:creationId xmlns:a16="http://schemas.microsoft.com/office/drawing/2014/main" id="{27304205-D26A-08E1-83D6-8B8153E93E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3061" y="3486100"/>
            <a:ext cx="1654035" cy="1654035"/>
          </a:xfrm>
          <a:prstGeom prst="rect">
            <a:avLst/>
          </a:prstGeom>
          <a:noFill/>
          <a:extLst>
            <a:ext uri="{909E8E84-426E-40DD-AFC4-6F175D3DCCD1}">
              <a14:hiddenFill xmlns:a14="http://schemas.microsoft.com/office/drawing/2010/main">
                <a:solidFill>
                  <a:srgbClr val="FFFFFF"/>
                </a:solidFill>
              </a14:hiddenFill>
            </a:ext>
          </a:extLst>
        </p:spPr>
      </p:pic>
      <p:sp>
        <p:nvSpPr>
          <p:cNvPr id="2" name="Pfeil nach rechts 7">
            <a:extLst>
              <a:ext uri="{FF2B5EF4-FFF2-40B4-BE49-F238E27FC236}">
                <a16:creationId xmlns:a16="http://schemas.microsoft.com/office/drawing/2014/main" id="{548A9939-EE0D-3686-808C-507FCE0E97DF}"/>
              </a:ext>
            </a:extLst>
          </p:cNvPr>
          <p:cNvSpPr/>
          <p:nvPr/>
        </p:nvSpPr>
        <p:spPr>
          <a:xfrm>
            <a:off x="4981310" y="4530482"/>
            <a:ext cx="290146" cy="175846"/>
          </a:xfrm>
          <a:prstGeom prst="rightArrow">
            <a:avLst/>
          </a:prstGeom>
          <a:solidFill>
            <a:srgbClr val="00819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6" name="Rechteck 5">
            <a:extLst>
              <a:ext uri="{FF2B5EF4-FFF2-40B4-BE49-F238E27FC236}">
                <a16:creationId xmlns:a16="http://schemas.microsoft.com/office/drawing/2014/main" id="{00B25B7E-7410-FED0-F2A7-228EE519DE33}"/>
              </a:ext>
            </a:extLst>
          </p:cNvPr>
          <p:cNvSpPr/>
          <p:nvPr/>
        </p:nvSpPr>
        <p:spPr>
          <a:xfrm>
            <a:off x="7150145" y="2916935"/>
            <a:ext cx="2207101" cy="234007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feld 7">
            <a:extLst>
              <a:ext uri="{FF2B5EF4-FFF2-40B4-BE49-F238E27FC236}">
                <a16:creationId xmlns:a16="http://schemas.microsoft.com/office/drawing/2014/main" id="{A048685A-4EA5-1DA3-DDB9-62B803B28042}"/>
              </a:ext>
            </a:extLst>
          </p:cNvPr>
          <p:cNvSpPr txBox="1"/>
          <p:nvPr/>
        </p:nvSpPr>
        <p:spPr>
          <a:xfrm>
            <a:off x="6743505" y="3074034"/>
            <a:ext cx="3020379" cy="323165"/>
          </a:xfrm>
          <a:prstGeom prst="rect">
            <a:avLst/>
          </a:prstGeom>
          <a:noFill/>
        </p:spPr>
        <p:txBody>
          <a:bodyPr wrap="square" rtlCol="0">
            <a:spAutoFit/>
          </a:bodyPr>
          <a:lstStyle/>
          <a:p>
            <a:pPr algn="ctr"/>
            <a:r>
              <a:rPr lang="de-AT" sz="1500" b="1">
                <a:solidFill>
                  <a:schemeClr val="accent1"/>
                </a:solidFill>
              </a:rPr>
              <a:t>No-Show-Regelung</a:t>
            </a:r>
          </a:p>
        </p:txBody>
      </p:sp>
    </p:spTree>
    <p:extLst>
      <p:ext uri="{BB962C8B-B14F-4D97-AF65-F5344CB8AC3E}">
        <p14:creationId xmlns:p14="http://schemas.microsoft.com/office/powerpoint/2010/main" val="84830810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5E3F2BA-CD18-F5E2-D6A1-A5D3337E177A}"/>
              </a:ext>
            </a:extLst>
          </p:cNvPr>
          <p:cNvSpPr>
            <a:spLocks noGrp="1"/>
          </p:cNvSpPr>
          <p:nvPr>
            <p:ph type="sldNum" idx="12"/>
          </p:nvPr>
        </p:nvSpPr>
        <p:spPr/>
        <p:txBody>
          <a:bodyPr/>
          <a:lstStyle/>
          <a:p>
            <a:r>
              <a:rPr lang="de-AT"/>
              <a:t>Seite </a:t>
            </a:r>
            <a:fld id="{00000000-1234-1234-1234-123412341234}" type="slidenum">
              <a:rPr lang="de-AT" smtClean="0"/>
              <a:pPr/>
              <a:t>14</a:t>
            </a:fld>
            <a:endParaRPr/>
          </a:p>
        </p:txBody>
      </p:sp>
      <p:sp>
        <p:nvSpPr>
          <p:cNvPr id="4" name="Titel 3">
            <a:extLst>
              <a:ext uri="{FF2B5EF4-FFF2-40B4-BE49-F238E27FC236}">
                <a16:creationId xmlns:a16="http://schemas.microsoft.com/office/drawing/2014/main" id="{F0287388-ACF8-D850-1F16-A3405E00223D}"/>
              </a:ext>
            </a:extLst>
          </p:cNvPr>
          <p:cNvSpPr>
            <a:spLocks noGrp="1"/>
          </p:cNvSpPr>
          <p:nvPr>
            <p:ph type="title"/>
          </p:nvPr>
        </p:nvSpPr>
        <p:spPr/>
        <p:txBody>
          <a:bodyPr/>
          <a:lstStyle/>
          <a:p>
            <a:r>
              <a:rPr lang="de-AT"/>
              <a:t>Erschleichung einer Prüfungsleistung</a:t>
            </a:r>
            <a:r>
              <a:rPr lang="en-US" b="0"/>
              <a:t>​</a:t>
            </a:r>
            <a:endParaRPr lang="de-AT"/>
          </a:p>
        </p:txBody>
      </p:sp>
      <p:sp>
        <p:nvSpPr>
          <p:cNvPr id="6" name="Inhaltsplatzhalter 1">
            <a:extLst>
              <a:ext uri="{FF2B5EF4-FFF2-40B4-BE49-F238E27FC236}">
                <a16:creationId xmlns:a16="http://schemas.microsoft.com/office/drawing/2014/main" id="{7C623218-F4AF-7008-2407-A8D634AC8F8F}"/>
              </a:ext>
            </a:extLst>
          </p:cNvPr>
          <p:cNvSpPr>
            <a:spLocks noGrp="1"/>
          </p:cNvSpPr>
          <p:nvPr>
            <p:ph type="body" idx="1"/>
          </p:nvPr>
        </p:nvSpPr>
        <p:spPr>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de-AT"/>
              <a:t>Einsatz unerlaubter Hilfsmittel (z.B. unerlaubter Taschenrechner bei Mathematik, Mobiltelefon, </a:t>
            </a:r>
            <a:r>
              <a:rPr lang="de-AT" err="1"/>
              <a:t>Schummelzettel</a:t>
            </a:r>
            <a:r>
              <a:rPr lang="de-AT"/>
              <a:t>)</a:t>
            </a:r>
          </a:p>
          <a:p>
            <a:pPr>
              <a:buFont typeface="Wingdings" panose="05000000000000000000" pitchFamily="2" charset="2"/>
              <a:buChar char="§"/>
            </a:pPr>
            <a:r>
              <a:rPr lang="de-AT"/>
              <a:t>Schummeln (z.B. unerlaubte Vermerke im Kodex, Abschreiben)</a:t>
            </a:r>
          </a:p>
          <a:p>
            <a:pPr>
              <a:buFont typeface="Wingdings" panose="05000000000000000000" pitchFamily="2" charset="2"/>
              <a:buChar char="§"/>
            </a:pPr>
            <a:r>
              <a:rPr lang="de-AT"/>
              <a:t>Abfassung der Prüfung für eine andere Person</a:t>
            </a:r>
            <a:br>
              <a:rPr lang="de-AT"/>
            </a:br>
            <a:endParaRPr lang="de-AT"/>
          </a:p>
          <a:p>
            <a:endParaRPr lang="de-AT"/>
          </a:p>
        </p:txBody>
      </p:sp>
      <p:sp>
        <p:nvSpPr>
          <p:cNvPr id="7" name="Textfeld 5">
            <a:extLst>
              <a:ext uri="{FF2B5EF4-FFF2-40B4-BE49-F238E27FC236}">
                <a16:creationId xmlns:a16="http://schemas.microsoft.com/office/drawing/2014/main" id="{0183E21E-C538-F8F2-3C98-E57A60B1ED52}"/>
              </a:ext>
            </a:extLst>
          </p:cNvPr>
          <p:cNvSpPr txBox="1"/>
          <p:nvPr/>
        </p:nvSpPr>
        <p:spPr>
          <a:xfrm>
            <a:off x="513354" y="2890194"/>
            <a:ext cx="5468816" cy="230832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400" b="1"/>
              <a:t>Folge:</a:t>
            </a:r>
            <a:r>
              <a:rPr lang="de-AT" sz="1400"/>
              <a:t> Prüfung wird für nichtig erklärt und als Prüfungsantritt gewertet &amp; alle beteiligten Studierenden werden für die Dauer von vier Monaten für weitere Anmeldungen und Antritte zu der betreffenden Prüfung oder Lehrveranstaltung gesperrt. </a:t>
            </a:r>
          </a:p>
          <a:p>
            <a:endParaRPr lang="de-AT" sz="1400"/>
          </a:p>
          <a:p>
            <a:r>
              <a:rPr lang="de-AT" sz="1400"/>
              <a:t>        Bei Abfassung der Prüfung für eine andere Person erfolgt zusätzlich eine Anzeige bei der Staatsanwaltschaft und ggf. eine Geldstrafe. </a:t>
            </a:r>
          </a:p>
          <a:p>
            <a:endParaRPr lang="de-AT"/>
          </a:p>
        </p:txBody>
      </p:sp>
      <p:sp>
        <p:nvSpPr>
          <p:cNvPr id="8" name="Pfeil nach rechts 7">
            <a:extLst>
              <a:ext uri="{FF2B5EF4-FFF2-40B4-BE49-F238E27FC236}">
                <a16:creationId xmlns:a16="http://schemas.microsoft.com/office/drawing/2014/main" id="{5855036A-0FB9-6525-B8F4-9E39E8BCE8F8}"/>
              </a:ext>
            </a:extLst>
          </p:cNvPr>
          <p:cNvSpPr/>
          <p:nvPr/>
        </p:nvSpPr>
        <p:spPr>
          <a:xfrm>
            <a:off x="625571" y="4044356"/>
            <a:ext cx="290146" cy="175846"/>
          </a:xfrm>
          <a:prstGeom prst="rightArrow">
            <a:avLst/>
          </a:prstGeom>
          <a:solidFill>
            <a:srgbClr val="00819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pic>
        <p:nvPicPr>
          <p:cNvPr id="2052" name="Picture 4" descr="SVG &gt; Strichmännchen Strichmännchen Lauf - Kostenloses SVG-Bild ...">
            <a:extLst>
              <a:ext uri="{FF2B5EF4-FFF2-40B4-BE49-F238E27FC236}">
                <a16:creationId xmlns:a16="http://schemas.microsoft.com/office/drawing/2014/main" id="{652EC544-5FC7-78AC-B947-6502DAB15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079" y="2649654"/>
            <a:ext cx="1536204" cy="1920922"/>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11">
            <a:extLst>
              <a:ext uri="{FF2B5EF4-FFF2-40B4-BE49-F238E27FC236}">
                <a16:creationId xmlns:a16="http://schemas.microsoft.com/office/drawing/2014/main" id="{15E112AB-36BB-0150-4163-21B50D990B20}"/>
              </a:ext>
            </a:extLst>
          </p:cNvPr>
          <p:cNvSpPr txBox="1"/>
          <p:nvPr/>
        </p:nvSpPr>
        <p:spPr>
          <a:xfrm>
            <a:off x="7378222" y="4100320"/>
            <a:ext cx="941283" cy="646331"/>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3600"/>
              <a:t>……</a:t>
            </a:r>
          </a:p>
        </p:txBody>
      </p:sp>
      <p:sp>
        <p:nvSpPr>
          <p:cNvPr id="10" name="Textfeld 10">
            <a:extLst>
              <a:ext uri="{FF2B5EF4-FFF2-40B4-BE49-F238E27FC236}">
                <a16:creationId xmlns:a16="http://schemas.microsoft.com/office/drawing/2014/main" id="{D7DEEF2A-15BC-BA29-7E31-DC5AAD15701C}"/>
              </a:ext>
            </a:extLst>
          </p:cNvPr>
          <p:cNvSpPr txBox="1"/>
          <p:nvPr/>
        </p:nvSpPr>
        <p:spPr>
          <a:xfrm rot="655206">
            <a:off x="6642827" y="2502119"/>
            <a:ext cx="753070" cy="221599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3800">
                <a:effectLst>
                  <a:outerShdw blurRad="38100" dist="38100" dir="2700000" algn="tl">
                    <a:srgbClr val="000000">
                      <a:alpha val="43137"/>
                    </a:srgbClr>
                  </a:outerShdw>
                </a:effectLst>
                <a:latin typeface="+mj-lt"/>
              </a:rPr>
              <a:t>§</a:t>
            </a:r>
          </a:p>
        </p:txBody>
      </p:sp>
      <p:sp>
        <p:nvSpPr>
          <p:cNvPr id="11" name="Fußzeilenplatzhalter 2">
            <a:extLst>
              <a:ext uri="{FF2B5EF4-FFF2-40B4-BE49-F238E27FC236}">
                <a16:creationId xmlns:a16="http://schemas.microsoft.com/office/drawing/2014/main" id="{028993AC-0D2A-4CFA-F402-F2B692145237}"/>
              </a:ext>
            </a:extLst>
          </p:cNvPr>
          <p:cNvSpPr>
            <a:spLocks noGrp="1"/>
          </p:cNvSpPr>
          <p:nvPr>
            <p:ph type="ftr" idx="11"/>
          </p:nvPr>
        </p:nvSpPr>
        <p:spPr>
          <a:xfrm>
            <a:off x="1354561" y="5412059"/>
            <a:ext cx="3217443" cy="258085"/>
          </a:xfrm>
        </p:spPr>
        <p:txBody>
          <a:bodyPr/>
          <a:lstStyle/>
          <a:p>
            <a:r>
              <a:rPr lang="de-AT"/>
              <a:t>Welcome Days 2025</a:t>
            </a:r>
          </a:p>
        </p:txBody>
      </p:sp>
    </p:spTree>
    <p:extLst>
      <p:ext uri="{BB962C8B-B14F-4D97-AF65-F5344CB8AC3E}">
        <p14:creationId xmlns:p14="http://schemas.microsoft.com/office/powerpoint/2010/main" val="6219084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4F5CD-3032-4F09-1FEF-58583A966EAB}"/>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B864981-9D71-B3F1-3337-C98D7615CBFA}"/>
              </a:ext>
            </a:extLst>
          </p:cNvPr>
          <p:cNvSpPr>
            <a:spLocks noGrp="1"/>
          </p:cNvSpPr>
          <p:nvPr>
            <p:ph type="sldNum" idx="12"/>
          </p:nvPr>
        </p:nvSpPr>
        <p:spPr/>
        <p:txBody>
          <a:bodyPr/>
          <a:lstStyle/>
          <a:p>
            <a:r>
              <a:rPr lang="de-AT"/>
              <a:t>Seite </a:t>
            </a:r>
            <a:fld id="{00000000-1234-1234-1234-123412341234}" type="slidenum">
              <a:rPr lang="de-AT" smtClean="0"/>
              <a:pPr/>
              <a:t>15</a:t>
            </a:fld>
            <a:endParaRPr/>
          </a:p>
        </p:txBody>
      </p:sp>
      <p:sp>
        <p:nvSpPr>
          <p:cNvPr id="4" name="Titel 3">
            <a:extLst>
              <a:ext uri="{FF2B5EF4-FFF2-40B4-BE49-F238E27FC236}">
                <a16:creationId xmlns:a16="http://schemas.microsoft.com/office/drawing/2014/main" id="{8485FCB0-9A4B-0676-7997-B804FF195EC8}"/>
              </a:ext>
            </a:extLst>
          </p:cNvPr>
          <p:cNvSpPr>
            <a:spLocks noGrp="1"/>
          </p:cNvSpPr>
          <p:nvPr>
            <p:ph type="title"/>
          </p:nvPr>
        </p:nvSpPr>
        <p:spPr/>
        <p:txBody>
          <a:bodyPr/>
          <a:lstStyle/>
          <a:p>
            <a:r>
              <a:rPr lang="de-DE"/>
              <a:t>Wiederholung einer positiv absolvierten Prüfung</a:t>
            </a:r>
            <a:endParaRPr lang="de-AT"/>
          </a:p>
        </p:txBody>
      </p:sp>
      <p:graphicFrame>
        <p:nvGraphicFramePr>
          <p:cNvPr id="11" name="Diagramm 10">
            <a:extLst>
              <a:ext uri="{FF2B5EF4-FFF2-40B4-BE49-F238E27FC236}">
                <a16:creationId xmlns:a16="http://schemas.microsoft.com/office/drawing/2014/main" id="{6031FB52-71B4-4041-8EA3-2EA4936C6177}"/>
              </a:ext>
            </a:extLst>
          </p:cNvPr>
          <p:cNvGraphicFramePr/>
          <p:nvPr>
            <p:extLst>
              <p:ext uri="{D42A27DB-BD31-4B8C-83A1-F6EECF244321}">
                <p14:modId xmlns:p14="http://schemas.microsoft.com/office/powerpoint/2010/main" val="4024500128"/>
              </p:ext>
            </p:extLst>
          </p:nvPr>
        </p:nvGraphicFramePr>
        <p:xfrm>
          <a:off x="2032000" y="123956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hteck 14">
            <a:extLst>
              <a:ext uri="{FF2B5EF4-FFF2-40B4-BE49-F238E27FC236}">
                <a16:creationId xmlns:a16="http://schemas.microsoft.com/office/drawing/2014/main" id="{CD594192-2757-4D8A-9F2D-F825EC7099C7}"/>
              </a:ext>
            </a:extLst>
          </p:cNvPr>
          <p:cNvSpPr/>
          <p:nvPr/>
        </p:nvSpPr>
        <p:spPr>
          <a:xfrm>
            <a:off x="4401504" y="1391044"/>
            <a:ext cx="551613" cy="6591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AT" sz="1050">
                <a:solidFill>
                  <a:schemeClr val="tx1"/>
                </a:solidFill>
              </a:rPr>
              <a:t>Note</a:t>
            </a:r>
            <a:endParaRPr lang="de-AT" sz="1200">
              <a:solidFill>
                <a:schemeClr val="tx1"/>
              </a:solidFill>
            </a:endParaRPr>
          </a:p>
          <a:p>
            <a:pPr algn="ctr"/>
            <a:r>
              <a:rPr lang="de-AT" sz="1200">
                <a:solidFill>
                  <a:schemeClr val="tx1"/>
                </a:solidFill>
              </a:rPr>
              <a:t>3</a:t>
            </a:r>
            <a:endParaRPr lang="de-AT" sz="1600">
              <a:solidFill>
                <a:schemeClr val="tx1"/>
              </a:solidFill>
            </a:endParaRPr>
          </a:p>
        </p:txBody>
      </p:sp>
      <p:sp>
        <p:nvSpPr>
          <p:cNvPr id="19" name="Fußzeilenplatzhalter 2">
            <a:extLst>
              <a:ext uri="{FF2B5EF4-FFF2-40B4-BE49-F238E27FC236}">
                <a16:creationId xmlns:a16="http://schemas.microsoft.com/office/drawing/2014/main" id="{C6E63B02-AF1E-9532-1E90-B8E61137DBFF}"/>
              </a:ext>
            </a:extLst>
          </p:cNvPr>
          <p:cNvSpPr>
            <a:spLocks noGrp="1"/>
          </p:cNvSpPr>
          <p:nvPr>
            <p:ph type="ftr" idx="11"/>
          </p:nvPr>
        </p:nvSpPr>
        <p:spPr>
          <a:xfrm>
            <a:off x="1354561" y="5412059"/>
            <a:ext cx="3217443" cy="258085"/>
          </a:xfrm>
        </p:spPr>
        <p:txBody>
          <a:bodyPr/>
          <a:lstStyle/>
          <a:p>
            <a:r>
              <a:rPr lang="de-AT"/>
              <a:t>Welcome Days 2025</a:t>
            </a:r>
          </a:p>
        </p:txBody>
      </p:sp>
      <p:pic>
        <p:nvPicPr>
          <p:cNvPr id="20" name="Grafik 19" descr="E-Mail">
            <a:extLst>
              <a:ext uri="{FF2B5EF4-FFF2-40B4-BE49-F238E27FC236}">
                <a16:creationId xmlns:a16="http://schemas.microsoft.com/office/drawing/2014/main" id="{9CA9CC66-849B-4730-84CA-A1ECAED3E7B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93982" y="4475435"/>
            <a:ext cx="736383" cy="736383"/>
          </a:xfrm>
          <a:prstGeom prst="rect">
            <a:avLst/>
          </a:prstGeom>
        </p:spPr>
      </p:pic>
      <p:sp>
        <p:nvSpPr>
          <p:cNvPr id="2" name="Pfeil nach rechts 7">
            <a:extLst>
              <a:ext uri="{FF2B5EF4-FFF2-40B4-BE49-F238E27FC236}">
                <a16:creationId xmlns:a16="http://schemas.microsoft.com/office/drawing/2014/main" id="{E05FDF1C-029A-E0DE-2A53-B9A75F74A955}"/>
              </a:ext>
            </a:extLst>
          </p:cNvPr>
          <p:cNvSpPr/>
          <p:nvPr/>
        </p:nvSpPr>
        <p:spPr>
          <a:xfrm>
            <a:off x="3183368" y="3882886"/>
            <a:ext cx="210614" cy="151687"/>
          </a:xfrm>
          <a:prstGeom prst="rightArrow">
            <a:avLst/>
          </a:prstGeom>
          <a:solidFill>
            <a:srgbClr val="00819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6" name="Pfeil nach rechts 7">
            <a:extLst>
              <a:ext uri="{FF2B5EF4-FFF2-40B4-BE49-F238E27FC236}">
                <a16:creationId xmlns:a16="http://schemas.microsoft.com/office/drawing/2014/main" id="{00202AF9-4A6A-84C7-DABD-A65E4619B2D9}"/>
              </a:ext>
            </a:extLst>
          </p:cNvPr>
          <p:cNvSpPr/>
          <p:nvPr/>
        </p:nvSpPr>
        <p:spPr>
          <a:xfrm>
            <a:off x="4466697" y="4951202"/>
            <a:ext cx="210614" cy="151687"/>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5" name="Textfeld 4">
            <a:extLst>
              <a:ext uri="{FF2B5EF4-FFF2-40B4-BE49-F238E27FC236}">
                <a16:creationId xmlns:a16="http://schemas.microsoft.com/office/drawing/2014/main" id="{76F84839-355E-D8DA-C52D-D4BDF1D40094}"/>
              </a:ext>
            </a:extLst>
          </p:cNvPr>
          <p:cNvSpPr txBox="1"/>
          <p:nvPr/>
        </p:nvSpPr>
        <p:spPr>
          <a:xfrm rot="319861">
            <a:off x="8012350" y="1130296"/>
            <a:ext cx="1890568" cy="2154436"/>
          </a:xfrm>
          <a:prstGeom prst="rect">
            <a:avLst/>
          </a:prstGeom>
          <a:solidFill>
            <a:schemeClr val="accent3">
              <a:lumMod val="20000"/>
              <a:lumOff val="80000"/>
            </a:schemeClr>
          </a:solidFill>
          <a:ln>
            <a:solidFill>
              <a:schemeClr val="bg2"/>
            </a:solidFill>
          </a:ln>
        </p:spPr>
        <p:txBody>
          <a:bodyPr wrap="square" rtlCol="0">
            <a:spAutoFit/>
          </a:bodyPr>
          <a:lstStyle/>
          <a:p>
            <a:pPr algn="ctr"/>
            <a:endParaRPr lang="de-AT" sz="1400" b="1">
              <a:solidFill>
                <a:schemeClr val="accent1"/>
              </a:solidFill>
            </a:endParaRPr>
          </a:p>
          <a:p>
            <a:pPr algn="ctr"/>
            <a:r>
              <a:rPr lang="de-AT" sz="1200" b="1">
                <a:solidFill>
                  <a:srgbClr val="0C94B7"/>
                </a:solidFill>
              </a:rPr>
              <a:t>FAQ</a:t>
            </a:r>
          </a:p>
          <a:p>
            <a:pPr algn="ctr"/>
            <a:r>
              <a:rPr lang="de-AT" sz="1200" b="1">
                <a:solidFill>
                  <a:srgbClr val="0C94B7"/>
                </a:solidFill>
              </a:rPr>
              <a:t> Prüfungswiederholung</a:t>
            </a:r>
          </a:p>
          <a:p>
            <a:pPr algn="ctr"/>
            <a:r>
              <a:rPr lang="de-AT" sz="1200"/>
              <a:t> </a:t>
            </a:r>
          </a:p>
          <a:p>
            <a:endParaRPr lang="de-AT" sz="1400"/>
          </a:p>
          <a:p>
            <a:endParaRPr lang="de-AT"/>
          </a:p>
          <a:p>
            <a:endParaRPr lang="de-AT" sz="1400"/>
          </a:p>
          <a:p>
            <a:endParaRPr lang="de-AT" sz="1400"/>
          </a:p>
          <a:p>
            <a:endParaRPr lang="de-AT"/>
          </a:p>
          <a:p>
            <a:endParaRPr lang="de-AT" sz="1400"/>
          </a:p>
        </p:txBody>
      </p:sp>
      <p:pic>
        <p:nvPicPr>
          <p:cNvPr id="7" name="Grafik 6" descr="Nadel">
            <a:extLst>
              <a:ext uri="{FF2B5EF4-FFF2-40B4-BE49-F238E27FC236}">
                <a16:creationId xmlns:a16="http://schemas.microsoft.com/office/drawing/2014/main" id="{680DEFC4-8D72-80C5-EB17-79BE11C8449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9967571" flipH="1">
            <a:off x="8273467" y="601206"/>
            <a:ext cx="659331" cy="659331"/>
          </a:xfrm>
          <a:prstGeom prst="rect">
            <a:avLst/>
          </a:prstGeom>
        </p:spPr>
      </p:pic>
      <p:pic>
        <p:nvPicPr>
          <p:cNvPr id="9" name="Grafik 8" descr="Ein Bild, das Muster, Quadrat, Symmetrie, Kunst enthält.&#10;&#10;KI-generierte Inhalte können fehlerhaft sein.">
            <a:extLst>
              <a:ext uri="{FF2B5EF4-FFF2-40B4-BE49-F238E27FC236}">
                <a16:creationId xmlns:a16="http://schemas.microsoft.com/office/drawing/2014/main" id="{60C1FAD0-3374-F5BE-0105-273BAFF47462}"/>
              </a:ext>
            </a:extLst>
          </p:cNvPr>
          <p:cNvPicPr>
            <a:picLocks noChangeAspect="1"/>
          </p:cNvPicPr>
          <p:nvPr/>
        </p:nvPicPr>
        <p:blipFill>
          <a:blip r:embed="rId12"/>
          <a:stretch>
            <a:fillRect/>
          </a:stretch>
        </p:blipFill>
        <p:spPr>
          <a:xfrm rot="283888">
            <a:off x="8406455" y="1922729"/>
            <a:ext cx="1102357" cy="1102357"/>
          </a:xfrm>
          <a:prstGeom prst="rect">
            <a:avLst/>
          </a:prstGeom>
        </p:spPr>
      </p:pic>
    </p:spTree>
    <p:extLst>
      <p:ext uri="{BB962C8B-B14F-4D97-AF65-F5344CB8AC3E}">
        <p14:creationId xmlns:p14="http://schemas.microsoft.com/office/powerpoint/2010/main" val="190138655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95FE1-7256-64EB-C631-C5BC31D46701}"/>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941F9A75-0460-D97B-16FB-B93BBE6F3FD6}"/>
              </a:ext>
            </a:extLst>
          </p:cNvPr>
          <p:cNvSpPr>
            <a:spLocks noGrp="1"/>
          </p:cNvSpPr>
          <p:nvPr>
            <p:ph type="body" idx="1"/>
          </p:nvPr>
        </p:nvSpPr>
        <p:spPr/>
        <p:txBody>
          <a:bodyPr/>
          <a:lstStyle/>
          <a:p>
            <a:endParaRPr lang="de-AT" sz="800" b="1" i="1"/>
          </a:p>
          <a:p>
            <a:pPr marL="127000" indent="0">
              <a:buNone/>
            </a:pPr>
            <a:endParaRPr lang="de-AT" sz="800" b="1" i="1"/>
          </a:p>
        </p:txBody>
      </p:sp>
      <p:sp>
        <p:nvSpPr>
          <p:cNvPr id="3" name="Foliennummernplatzhalter 2">
            <a:extLst>
              <a:ext uri="{FF2B5EF4-FFF2-40B4-BE49-F238E27FC236}">
                <a16:creationId xmlns:a16="http://schemas.microsoft.com/office/drawing/2014/main" id="{5A928FE2-2916-A620-F3DE-E0F8BC03F1F6}"/>
              </a:ext>
            </a:extLst>
          </p:cNvPr>
          <p:cNvSpPr>
            <a:spLocks noGrp="1"/>
          </p:cNvSpPr>
          <p:nvPr>
            <p:ph type="sldNum" idx="12"/>
          </p:nvPr>
        </p:nvSpPr>
        <p:spPr/>
        <p:txBody>
          <a:bodyPr/>
          <a:lstStyle/>
          <a:p>
            <a:r>
              <a:rPr lang="de-AT"/>
              <a:t>Seite </a:t>
            </a:r>
            <a:fld id="{00000000-1234-1234-1234-123412341234}" type="slidenum">
              <a:rPr lang="de-AT" smtClean="0"/>
              <a:pPr/>
              <a:t>16</a:t>
            </a:fld>
            <a:endParaRPr/>
          </a:p>
        </p:txBody>
      </p:sp>
      <p:sp>
        <p:nvSpPr>
          <p:cNvPr id="4" name="Titel 3">
            <a:extLst>
              <a:ext uri="{FF2B5EF4-FFF2-40B4-BE49-F238E27FC236}">
                <a16:creationId xmlns:a16="http://schemas.microsoft.com/office/drawing/2014/main" id="{A4F9D5E3-8FF4-F686-C6D2-5025753FAF17}"/>
              </a:ext>
            </a:extLst>
          </p:cNvPr>
          <p:cNvSpPr>
            <a:spLocks noGrp="1"/>
          </p:cNvSpPr>
          <p:nvPr>
            <p:ph type="title"/>
          </p:nvPr>
        </p:nvSpPr>
        <p:spPr/>
        <p:txBody>
          <a:bodyPr/>
          <a:lstStyle/>
          <a:p>
            <a:r>
              <a:rPr lang="de-DE"/>
              <a:t>Mindeststudienleistung</a:t>
            </a:r>
            <a:br>
              <a:rPr lang="de-DE"/>
            </a:br>
            <a:r>
              <a:rPr lang="de-DE"/>
              <a:t>(</a:t>
            </a:r>
            <a:r>
              <a:rPr lang="de-AT"/>
              <a:t>§ 59a UG) </a:t>
            </a:r>
          </a:p>
        </p:txBody>
      </p:sp>
      <p:sp>
        <p:nvSpPr>
          <p:cNvPr id="12" name="Fußzeilenplatzhalter 2">
            <a:extLst>
              <a:ext uri="{FF2B5EF4-FFF2-40B4-BE49-F238E27FC236}">
                <a16:creationId xmlns:a16="http://schemas.microsoft.com/office/drawing/2014/main" id="{391592CE-7637-19DA-57B3-55FEDC2471EC}"/>
              </a:ext>
            </a:extLst>
          </p:cNvPr>
          <p:cNvSpPr>
            <a:spLocks noGrp="1"/>
          </p:cNvSpPr>
          <p:nvPr>
            <p:ph type="ftr" idx="11"/>
          </p:nvPr>
        </p:nvSpPr>
        <p:spPr>
          <a:xfrm>
            <a:off x="1354561" y="5412059"/>
            <a:ext cx="3217443" cy="258085"/>
          </a:xfrm>
        </p:spPr>
        <p:txBody>
          <a:bodyPr/>
          <a:lstStyle/>
          <a:p>
            <a:r>
              <a:rPr lang="de-AT"/>
              <a:t>Welcome Days 2025</a:t>
            </a:r>
          </a:p>
        </p:txBody>
      </p:sp>
      <p:sp>
        <p:nvSpPr>
          <p:cNvPr id="14" name="Rectangle 1">
            <a:extLst>
              <a:ext uri="{FF2B5EF4-FFF2-40B4-BE49-F238E27FC236}">
                <a16:creationId xmlns:a16="http://schemas.microsoft.com/office/drawing/2014/main" id="{14522FA5-8B38-D8FC-46A0-6668B87C1EA5}"/>
              </a:ext>
            </a:extLst>
          </p:cNvPr>
          <p:cNvSpPr>
            <a:spLocks noChangeArrowheads="1"/>
          </p:cNvSpPr>
          <p:nvPr/>
        </p:nvSpPr>
        <p:spPr bwMode="auto">
          <a:xfrm>
            <a:off x="1204977" y="2479383"/>
            <a:ext cx="101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 name="Textfeld 1">
            <a:extLst>
              <a:ext uri="{FF2B5EF4-FFF2-40B4-BE49-F238E27FC236}">
                <a16:creationId xmlns:a16="http://schemas.microsoft.com/office/drawing/2014/main" id="{4CF46C52-408D-BF29-EB2B-2DEF8DBD2AC0}"/>
              </a:ext>
            </a:extLst>
          </p:cNvPr>
          <p:cNvSpPr txBox="1"/>
          <p:nvPr/>
        </p:nvSpPr>
        <p:spPr>
          <a:xfrm rot="319861">
            <a:off x="7063240" y="1463140"/>
            <a:ext cx="2705182" cy="2739211"/>
          </a:xfrm>
          <a:prstGeom prst="rect">
            <a:avLst/>
          </a:prstGeom>
          <a:solidFill>
            <a:schemeClr val="accent3">
              <a:lumMod val="20000"/>
              <a:lumOff val="80000"/>
            </a:schemeClr>
          </a:solidFill>
          <a:ln>
            <a:solidFill>
              <a:schemeClr val="bg2"/>
            </a:solidFill>
          </a:ln>
        </p:spPr>
        <p:txBody>
          <a:bodyPr wrap="square" rtlCol="0">
            <a:spAutoFit/>
          </a:bodyPr>
          <a:lstStyle/>
          <a:p>
            <a:pPr algn="ctr"/>
            <a:endParaRPr lang="de-AT" sz="1400" b="1">
              <a:solidFill>
                <a:schemeClr val="accent1"/>
              </a:solidFill>
            </a:endParaRPr>
          </a:p>
          <a:p>
            <a:pPr algn="ctr"/>
            <a:r>
              <a:rPr lang="de-AT" sz="1200" b="1">
                <a:solidFill>
                  <a:srgbClr val="0C94B7"/>
                </a:solidFill>
              </a:rPr>
              <a:t>Mindeststudienleistung</a:t>
            </a:r>
            <a:br>
              <a:rPr lang="de-AT" sz="1200" b="1">
                <a:solidFill>
                  <a:srgbClr val="0C94B7"/>
                </a:solidFill>
              </a:rPr>
            </a:br>
            <a:r>
              <a:rPr lang="de-AT" sz="1200" b="1">
                <a:solidFill>
                  <a:srgbClr val="0C94B7"/>
                </a:solidFill>
              </a:rPr>
              <a:t>Q&amp;A</a:t>
            </a:r>
          </a:p>
          <a:p>
            <a:pPr algn="ctr"/>
            <a:endParaRPr lang="de-AT" sz="1200" b="1">
              <a:solidFill>
                <a:srgbClr val="0C94B7"/>
              </a:solidFill>
            </a:endParaRPr>
          </a:p>
          <a:p>
            <a:pPr algn="ctr"/>
            <a:r>
              <a:rPr lang="de-AT" sz="1200" b="1">
                <a:solidFill>
                  <a:srgbClr val="0C94B7"/>
                </a:solidFill>
              </a:rPr>
              <a:t> </a:t>
            </a:r>
            <a:br>
              <a:rPr lang="de-AT" sz="1200" b="1">
                <a:solidFill>
                  <a:srgbClr val="0C94B7"/>
                </a:solidFill>
              </a:rPr>
            </a:br>
            <a:r>
              <a:rPr lang="de-AT" sz="1200"/>
              <a:t> </a:t>
            </a:r>
          </a:p>
          <a:p>
            <a:endParaRPr lang="de-AT" sz="1400"/>
          </a:p>
          <a:p>
            <a:endParaRPr lang="de-AT"/>
          </a:p>
          <a:p>
            <a:endParaRPr lang="de-AT" sz="1400"/>
          </a:p>
          <a:p>
            <a:endParaRPr lang="de-AT"/>
          </a:p>
          <a:p>
            <a:endParaRPr lang="de-AT" sz="1400"/>
          </a:p>
          <a:p>
            <a:endParaRPr lang="de-AT"/>
          </a:p>
          <a:p>
            <a:endParaRPr lang="de-AT" sz="1400"/>
          </a:p>
        </p:txBody>
      </p:sp>
      <p:pic>
        <p:nvPicPr>
          <p:cNvPr id="6" name="Grafik 5" descr="Nadel">
            <a:extLst>
              <a:ext uri="{FF2B5EF4-FFF2-40B4-BE49-F238E27FC236}">
                <a16:creationId xmlns:a16="http://schemas.microsoft.com/office/drawing/2014/main" id="{0BC4231A-EB9C-B2D0-3FCC-608D31A465C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10163" flipH="1">
            <a:off x="8350822" y="933498"/>
            <a:ext cx="659331" cy="659331"/>
          </a:xfrm>
          <a:prstGeom prst="rect">
            <a:avLst/>
          </a:prstGeom>
        </p:spPr>
      </p:pic>
      <p:pic>
        <p:nvPicPr>
          <p:cNvPr id="4102" name="Picture 6" descr="Ein Bild, das Muster, Quadrat, Symmetrie, Kunst enthält.&#10;&#10;Automatisch generierte Beschreibung">
            <a:extLst>
              <a:ext uri="{FF2B5EF4-FFF2-40B4-BE49-F238E27FC236}">
                <a16:creationId xmlns:a16="http://schemas.microsoft.com/office/drawing/2014/main" id="{1BCEB9E4-EB26-9FBE-8E35-8B9E118537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8135">
            <a:off x="7505692" y="2214441"/>
            <a:ext cx="1806867" cy="1806867"/>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1">
            <a:extLst>
              <a:ext uri="{FF2B5EF4-FFF2-40B4-BE49-F238E27FC236}">
                <a16:creationId xmlns:a16="http://schemas.microsoft.com/office/drawing/2014/main" id="{67AA8E4A-6821-10E4-8B44-ECECDDFD9931}"/>
              </a:ext>
            </a:extLst>
          </p:cNvPr>
          <p:cNvSpPr>
            <a:spLocks noGrp="1"/>
          </p:cNvSpPr>
          <p:nvPr/>
        </p:nvSpPr>
        <p:spPr>
          <a:xfrm>
            <a:off x="765587" y="1688909"/>
            <a:ext cx="5421613" cy="2633187"/>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de-AT"/>
              <a:t>In Bachelorstudien müssen Studierende in den ersten </a:t>
            </a:r>
            <a:br>
              <a:rPr lang="de-AT"/>
            </a:br>
            <a:r>
              <a:rPr lang="de-AT"/>
              <a:t>4 Semestern insgesamt </a:t>
            </a:r>
            <a:r>
              <a:rPr lang="de-AT" b="1"/>
              <a:t>16 ECTS </a:t>
            </a:r>
            <a:r>
              <a:rPr lang="de-AT"/>
              <a:t>erbringen </a:t>
            </a:r>
            <a:br>
              <a:rPr lang="de-AT"/>
            </a:br>
            <a:r>
              <a:rPr lang="de-AT"/>
              <a:t>(ca. 4 ECTS pro Semester)</a:t>
            </a:r>
          </a:p>
          <a:p>
            <a:pPr>
              <a:spcAft>
                <a:spcPts val="1200"/>
              </a:spcAft>
            </a:pPr>
            <a:r>
              <a:rPr lang="de-AT"/>
              <a:t>Zulassung zum Studium erlischt, wenn die </a:t>
            </a:r>
            <a:r>
              <a:rPr lang="de-AT" b="1"/>
              <a:t>Mindeststudienleistung nicht erbracht </a:t>
            </a:r>
            <a:r>
              <a:rPr lang="de-AT"/>
              <a:t>wird </a:t>
            </a:r>
          </a:p>
          <a:p>
            <a:pPr>
              <a:spcAft>
                <a:spcPts val="1200"/>
              </a:spcAft>
            </a:pPr>
            <a:r>
              <a:rPr lang="de-AT"/>
              <a:t>Neuerliche Zulassung erst nach 2 Studienjahren möglich</a:t>
            </a:r>
          </a:p>
        </p:txBody>
      </p:sp>
    </p:spTree>
    <p:extLst>
      <p:ext uri="{BB962C8B-B14F-4D97-AF65-F5344CB8AC3E}">
        <p14:creationId xmlns:p14="http://schemas.microsoft.com/office/powerpoint/2010/main" val="4984113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0E508-7F56-02A2-7D3F-D5A66D8842C7}"/>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B878B084-1F31-EA63-088E-E8A70A94EF42}"/>
              </a:ext>
            </a:extLst>
          </p:cNvPr>
          <p:cNvSpPr>
            <a:spLocks noGrp="1"/>
          </p:cNvSpPr>
          <p:nvPr>
            <p:ph type="body" idx="1"/>
          </p:nvPr>
        </p:nvSpPr>
        <p:spPr/>
        <p:txBody>
          <a:bodyPr/>
          <a:lstStyle/>
          <a:p>
            <a:endParaRPr lang="de-AT" sz="800" b="1" i="1"/>
          </a:p>
          <a:p>
            <a:pPr marL="127000" indent="0">
              <a:buNone/>
            </a:pPr>
            <a:endParaRPr lang="de-AT" sz="800" b="1" i="1"/>
          </a:p>
        </p:txBody>
      </p:sp>
      <p:sp>
        <p:nvSpPr>
          <p:cNvPr id="3" name="Foliennummernplatzhalter 2">
            <a:extLst>
              <a:ext uri="{FF2B5EF4-FFF2-40B4-BE49-F238E27FC236}">
                <a16:creationId xmlns:a16="http://schemas.microsoft.com/office/drawing/2014/main" id="{D3D741E8-8046-8CEF-86EA-25905FD83994}"/>
              </a:ext>
            </a:extLst>
          </p:cNvPr>
          <p:cNvSpPr>
            <a:spLocks noGrp="1"/>
          </p:cNvSpPr>
          <p:nvPr>
            <p:ph type="sldNum" idx="12"/>
          </p:nvPr>
        </p:nvSpPr>
        <p:spPr/>
        <p:txBody>
          <a:bodyPr/>
          <a:lstStyle/>
          <a:p>
            <a:r>
              <a:rPr lang="de-AT"/>
              <a:t>Seite </a:t>
            </a:r>
            <a:fld id="{00000000-1234-1234-1234-123412341234}" type="slidenum">
              <a:rPr lang="de-AT" smtClean="0"/>
              <a:pPr/>
              <a:t>17</a:t>
            </a:fld>
            <a:endParaRPr/>
          </a:p>
        </p:txBody>
      </p:sp>
      <p:sp>
        <p:nvSpPr>
          <p:cNvPr id="4" name="Titel 3">
            <a:extLst>
              <a:ext uri="{FF2B5EF4-FFF2-40B4-BE49-F238E27FC236}">
                <a16:creationId xmlns:a16="http://schemas.microsoft.com/office/drawing/2014/main" id="{FE97D306-BF30-FD42-46D2-31C1B405286B}"/>
              </a:ext>
            </a:extLst>
          </p:cNvPr>
          <p:cNvSpPr>
            <a:spLocks noGrp="1"/>
          </p:cNvSpPr>
          <p:nvPr>
            <p:ph type="title"/>
          </p:nvPr>
        </p:nvSpPr>
        <p:spPr/>
        <p:txBody>
          <a:bodyPr/>
          <a:lstStyle/>
          <a:p>
            <a:r>
              <a:rPr lang="de-DE"/>
              <a:t>Wichtige Links</a:t>
            </a:r>
            <a:endParaRPr lang="de-AT"/>
          </a:p>
        </p:txBody>
      </p:sp>
      <p:sp>
        <p:nvSpPr>
          <p:cNvPr id="12" name="Fußzeilenplatzhalter 2">
            <a:extLst>
              <a:ext uri="{FF2B5EF4-FFF2-40B4-BE49-F238E27FC236}">
                <a16:creationId xmlns:a16="http://schemas.microsoft.com/office/drawing/2014/main" id="{E63996A0-992B-7835-46B4-59E41F46F1DB}"/>
              </a:ext>
            </a:extLst>
          </p:cNvPr>
          <p:cNvSpPr>
            <a:spLocks noGrp="1"/>
          </p:cNvSpPr>
          <p:nvPr>
            <p:ph type="ftr" idx="11"/>
          </p:nvPr>
        </p:nvSpPr>
        <p:spPr>
          <a:xfrm>
            <a:off x="1354561" y="5412059"/>
            <a:ext cx="3217443" cy="258085"/>
          </a:xfrm>
        </p:spPr>
        <p:txBody>
          <a:bodyPr/>
          <a:lstStyle/>
          <a:p>
            <a:r>
              <a:rPr lang="de-AT"/>
              <a:t>Welcome Days 2025</a:t>
            </a:r>
          </a:p>
        </p:txBody>
      </p:sp>
      <p:sp>
        <p:nvSpPr>
          <p:cNvPr id="14" name="Rectangle 1">
            <a:extLst>
              <a:ext uri="{FF2B5EF4-FFF2-40B4-BE49-F238E27FC236}">
                <a16:creationId xmlns:a16="http://schemas.microsoft.com/office/drawing/2014/main" id="{6E344CE1-C271-ECCD-751F-AE84C743C379}"/>
              </a:ext>
            </a:extLst>
          </p:cNvPr>
          <p:cNvSpPr>
            <a:spLocks noChangeArrowheads="1"/>
          </p:cNvSpPr>
          <p:nvPr/>
        </p:nvSpPr>
        <p:spPr bwMode="auto">
          <a:xfrm>
            <a:off x="1204977" y="2479383"/>
            <a:ext cx="101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elle 6">
            <a:extLst>
              <a:ext uri="{FF2B5EF4-FFF2-40B4-BE49-F238E27FC236}">
                <a16:creationId xmlns:a16="http://schemas.microsoft.com/office/drawing/2014/main" id="{F7A2FB6D-6DCC-704C-88D2-32F3C7CF2B69}"/>
              </a:ext>
            </a:extLst>
          </p:cNvPr>
          <p:cNvGraphicFramePr>
            <a:graphicFrameLocks noGrp="1"/>
          </p:cNvGraphicFramePr>
          <p:nvPr>
            <p:extLst>
              <p:ext uri="{D42A27DB-BD31-4B8C-83A1-F6EECF244321}">
                <p14:modId xmlns:p14="http://schemas.microsoft.com/office/powerpoint/2010/main" val="1664509064"/>
              </p:ext>
            </p:extLst>
          </p:nvPr>
        </p:nvGraphicFramePr>
        <p:xfrm>
          <a:off x="1990953" y="1214989"/>
          <a:ext cx="5311455" cy="3931920"/>
        </p:xfrm>
        <a:graphic>
          <a:graphicData uri="http://schemas.openxmlformats.org/drawingml/2006/table">
            <a:tbl>
              <a:tblPr firstRow="1" bandRow="1">
                <a:tableStyleId>{BC89EF96-8CEA-46FF-86C4-4CE0E7609802}</a:tableStyleId>
              </a:tblPr>
              <a:tblGrid>
                <a:gridCol w="3048000">
                  <a:extLst>
                    <a:ext uri="{9D8B030D-6E8A-4147-A177-3AD203B41FA5}">
                      <a16:colId xmlns:a16="http://schemas.microsoft.com/office/drawing/2014/main" val="1299495096"/>
                    </a:ext>
                  </a:extLst>
                </a:gridCol>
                <a:gridCol w="2263455">
                  <a:extLst>
                    <a:ext uri="{9D8B030D-6E8A-4147-A177-3AD203B41FA5}">
                      <a16:colId xmlns:a16="http://schemas.microsoft.com/office/drawing/2014/main" val="3319724825"/>
                    </a:ext>
                  </a:extLst>
                </a:gridCol>
              </a:tblGrid>
              <a:tr h="370840">
                <a:tc>
                  <a:txBody>
                    <a:bodyPr/>
                    <a:lstStyle/>
                    <a:p>
                      <a:pPr algn="ctr"/>
                      <a:r>
                        <a:rPr lang="de-AT" sz="1600" baseline="0">
                          <a:solidFill>
                            <a:schemeClr val="tx1"/>
                          </a:solidFill>
                        </a:rPr>
                        <a:t>Informationen zur Prüfungswoche</a:t>
                      </a:r>
                      <a:endParaRPr lang="de-AT" sz="1600" b="1">
                        <a:solidFill>
                          <a:schemeClr val="tx1"/>
                        </a:solidFill>
                        <a:latin typeface="+mn-lt"/>
                      </a:endParaRPr>
                    </a:p>
                  </a:txBody>
                  <a:tcPr anchor="ctr"/>
                </a:tc>
                <a:tc>
                  <a:txBody>
                    <a:bodyPr/>
                    <a:lstStyle/>
                    <a:p>
                      <a:endParaRPr lang="de-AT" sz="1600"/>
                    </a:p>
                    <a:p>
                      <a:endParaRPr lang="de-AT" sz="1600"/>
                    </a:p>
                    <a:p>
                      <a:endParaRPr lang="de-AT" sz="1600"/>
                    </a:p>
                    <a:p>
                      <a:endParaRPr lang="de-AT" sz="1600"/>
                    </a:p>
                    <a:p>
                      <a:endParaRPr lang="de-AT" sz="1600" b="0">
                        <a:solidFill>
                          <a:schemeClr val="tx1"/>
                        </a:solidFill>
                        <a:latin typeface="+mn-lt"/>
                      </a:endParaRPr>
                    </a:p>
                  </a:txBody>
                  <a:tcPr/>
                </a:tc>
                <a:extLst>
                  <a:ext uri="{0D108BD9-81ED-4DB2-BD59-A6C34878D82A}">
                    <a16:rowId xmlns:a16="http://schemas.microsoft.com/office/drawing/2014/main" val="962425131"/>
                  </a:ext>
                </a:extLst>
              </a:tr>
              <a:tr h="370840">
                <a:tc>
                  <a:txBody>
                    <a:bodyPr/>
                    <a:lstStyle/>
                    <a:p>
                      <a:pPr algn="ctr"/>
                      <a:r>
                        <a:rPr lang="de-AT" sz="1600" b="1" baseline="0">
                          <a:solidFill>
                            <a:schemeClr val="tx1"/>
                          </a:solidFill>
                        </a:rPr>
                        <a:t>Unterstützung und Tipps</a:t>
                      </a:r>
                      <a:endParaRPr lang="de-AT" sz="1600" b="1">
                        <a:solidFill>
                          <a:schemeClr val="tx1"/>
                        </a:solidFill>
                        <a:latin typeface="+mn-lt"/>
                      </a:endParaRPr>
                    </a:p>
                  </a:txBody>
                  <a:tcPr anchor="ctr">
                    <a:solidFill>
                      <a:srgbClr val="008198">
                        <a:alpha val="20000"/>
                      </a:srgbClr>
                    </a:solidFill>
                  </a:tcPr>
                </a:tc>
                <a:tc>
                  <a:txBody>
                    <a:bodyPr/>
                    <a:lstStyle/>
                    <a:p>
                      <a:endParaRPr lang="de-AT" sz="1600" b="0">
                        <a:solidFill>
                          <a:schemeClr val="tx1"/>
                        </a:solidFill>
                        <a:latin typeface="+mn-lt"/>
                      </a:endParaRPr>
                    </a:p>
                    <a:p>
                      <a:endParaRPr lang="de-AT" sz="1600" b="0">
                        <a:solidFill>
                          <a:schemeClr val="tx1"/>
                        </a:solidFill>
                        <a:latin typeface="+mn-lt"/>
                      </a:endParaRPr>
                    </a:p>
                    <a:p>
                      <a:endParaRPr lang="de-AT" sz="1600" b="0">
                        <a:solidFill>
                          <a:schemeClr val="tx1"/>
                        </a:solidFill>
                        <a:latin typeface="+mn-lt"/>
                      </a:endParaRPr>
                    </a:p>
                    <a:p>
                      <a:endParaRPr lang="de-AT" sz="1600" b="0">
                        <a:solidFill>
                          <a:schemeClr val="tx1"/>
                        </a:solidFill>
                        <a:latin typeface="+mn-lt"/>
                      </a:endParaRPr>
                    </a:p>
                    <a:p>
                      <a:endParaRPr lang="de-AT" sz="1600" b="0">
                        <a:solidFill>
                          <a:schemeClr val="tx1"/>
                        </a:solidFill>
                        <a:latin typeface="+mn-lt"/>
                      </a:endParaRPr>
                    </a:p>
                  </a:txBody>
                  <a:tcPr>
                    <a:solidFill>
                      <a:srgbClr val="008198">
                        <a:alpha val="20000"/>
                      </a:srgbClr>
                    </a:solidFill>
                  </a:tcPr>
                </a:tc>
                <a:extLst>
                  <a:ext uri="{0D108BD9-81ED-4DB2-BD59-A6C34878D82A}">
                    <a16:rowId xmlns:a16="http://schemas.microsoft.com/office/drawing/2014/main" val="1718616676"/>
                  </a:ext>
                </a:extLst>
              </a:tr>
              <a:tr h="370840">
                <a:tc>
                  <a:txBody>
                    <a:bodyPr/>
                    <a:lstStyle/>
                    <a:p>
                      <a:pPr algn="ctr"/>
                      <a:r>
                        <a:rPr lang="de-AT" sz="1600" b="1">
                          <a:solidFill>
                            <a:schemeClr val="tx1"/>
                          </a:solidFill>
                        </a:rPr>
                        <a:t>Termine und</a:t>
                      </a:r>
                      <a:r>
                        <a:rPr lang="de-AT" sz="1600" b="1" baseline="0">
                          <a:solidFill>
                            <a:schemeClr val="tx1"/>
                          </a:solidFill>
                        </a:rPr>
                        <a:t> Fristen</a:t>
                      </a:r>
                      <a:endParaRPr lang="de-AT" sz="1600" b="1">
                        <a:solidFill>
                          <a:schemeClr val="tx1"/>
                        </a:solidFill>
                      </a:endParaRPr>
                    </a:p>
                  </a:txBody>
                  <a:tcPr anchor="ctr"/>
                </a:tc>
                <a:tc>
                  <a:txBody>
                    <a:bodyPr/>
                    <a:lstStyle/>
                    <a:p>
                      <a:endParaRPr lang="de-AT" sz="1600"/>
                    </a:p>
                    <a:p>
                      <a:endParaRPr lang="de-AT" sz="1600"/>
                    </a:p>
                    <a:p>
                      <a:endParaRPr lang="de-AT" sz="1600"/>
                    </a:p>
                    <a:p>
                      <a:endParaRPr lang="de-AT" sz="1600"/>
                    </a:p>
                    <a:p>
                      <a:endParaRPr lang="de-AT" sz="1600" b="0">
                        <a:solidFill>
                          <a:schemeClr val="tx1"/>
                        </a:solidFill>
                        <a:latin typeface="+mn-lt"/>
                      </a:endParaRPr>
                    </a:p>
                  </a:txBody>
                  <a:tcPr/>
                </a:tc>
                <a:extLst>
                  <a:ext uri="{0D108BD9-81ED-4DB2-BD59-A6C34878D82A}">
                    <a16:rowId xmlns:a16="http://schemas.microsoft.com/office/drawing/2014/main" val="2059257207"/>
                  </a:ext>
                </a:extLst>
              </a:tr>
            </a:tbl>
          </a:graphicData>
        </a:graphic>
      </p:graphicFrame>
      <p:pic>
        <p:nvPicPr>
          <p:cNvPr id="9" name="Grafik 8" descr="Ein Bild, das Muster, Quadrat, Symmetrie, Kunst enthält.&#10;&#10;Automatisch generierte Beschreibung">
            <a:extLst>
              <a:ext uri="{FF2B5EF4-FFF2-40B4-BE49-F238E27FC236}">
                <a16:creationId xmlns:a16="http://schemas.microsoft.com/office/drawing/2014/main" id="{69ADB147-1DA4-7B32-956C-2E08D8EE6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062" y="1383793"/>
            <a:ext cx="1055090" cy="1055090"/>
          </a:xfrm>
          <a:prstGeom prst="rect">
            <a:avLst/>
          </a:prstGeom>
        </p:spPr>
      </p:pic>
      <p:pic>
        <p:nvPicPr>
          <p:cNvPr id="10" name="Grafik 9" descr="Ein Bild, das Muster, Quadrat, Symmetrie, Kunst enthält.&#10;&#10;Automatisch generierte Beschreibung">
            <a:extLst>
              <a:ext uri="{FF2B5EF4-FFF2-40B4-BE49-F238E27FC236}">
                <a16:creationId xmlns:a16="http://schemas.microsoft.com/office/drawing/2014/main" id="{2B9436CE-C70E-C067-9FCC-C69222846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9062" y="2691561"/>
            <a:ext cx="1055090" cy="1055090"/>
          </a:xfrm>
          <a:prstGeom prst="rect">
            <a:avLst/>
          </a:prstGeom>
        </p:spPr>
      </p:pic>
      <p:pic>
        <p:nvPicPr>
          <p:cNvPr id="11" name="Grafik 10">
            <a:extLst>
              <a:ext uri="{FF2B5EF4-FFF2-40B4-BE49-F238E27FC236}">
                <a16:creationId xmlns:a16="http://schemas.microsoft.com/office/drawing/2014/main" id="{A4BC5D77-83E5-4A63-5108-1A5FFA86BCDD}"/>
              </a:ext>
            </a:extLst>
          </p:cNvPr>
          <p:cNvPicPr>
            <a:picLocks noChangeAspect="1"/>
          </p:cNvPicPr>
          <p:nvPr/>
        </p:nvPicPr>
        <p:blipFill>
          <a:blip r:embed="rId5"/>
          <a:stretch>
            <a:fillRect/>
          </a:stretch>
        </p:blipFill>
        <p:spPr>
          <a:xfrm>
            <a:off x="5659063" y="4023276"/>
            <a:ext cx="1055089" cy="1055089"/>
          </a:xfrm>
          <a:prstGeom prst="rect">
            <a:avLst/>
          </a:prstGeom>
        </p:spPr>
      </p:pic>
    </p:spTree>
    <p:extLst>
      <p:ext uri="{BB962C8B-B14F-4D97-AF65-F5344CB8AC3E}">
        <p14:creationId xmlns:p14="http://schemas.microsoft.com/office/powerpoint/2010/main" val="211068711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5B802-5F49-29F3-C3CE-B2D742101E0B}"/>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D9585CE7-5471-DBA2-A9C0-22919F1FFEDD}"/>
              </a:ext>
            </a:extLst>
          </p:cNvPr>
          <p:cNvSpPr>
            <a:spLocks noGrp="1"/>
          </p:cNvSpPr>
          <p:nvPr>
            <p:ph type="body" idx="1"/>
          </p:nvPr>
        </p:nvSpPr>
        <p:spPr/>
        <p:txBody>
          <a:bodyPr/>
          <a:lstStyle/>
          <a:p>
            <a:endParaRPr lang="de-AT" sz="800" b="1" i="1"/>
          </a:p>
          <a:p>
            <a:pPr marL="127000" indent="0">
              <a:buNone/>
            </a:pPr>
            <a:endParaRPr lang="de-AT" sz="800" b="1" i="1"/>
          </a:p>
        </p:txBody>
      </p:sp>
      <p:sp>
        <p:nvSpPr>
          <p:cNvPr id="3" name="Foliennummernplatzhalter 2">
            <a:extLst>
              <a:ext uri="{FF2B5EF4-FFF2-40B4-BE49-F238E27FC236}">
                <a16:creationId xmlns:a16="http://schemas.microsoft.com/office/drawing/2014/main" id="{1CDAAFD0-4BDA-85BB-E1D7-73C0B73B7A3B}"/>
              </a:ext>
            </a:extLst>
          </p:cNvPr>
          <p:cNvSpPr>
            <a:spLocks noGrp="1"/>
          </p:cNvSpPr>
          <p:nvPr>
            <p:ph type="sldNum" idx="12"/>
          </p:nvPr>
        </p:nvSpPr>
        <p:spPr/>
        <p:txBody>
          <a:bodyPr/>
          <a:lstStyle/>
          <a:p>
            <a:r>
              <a:rPr lang="de-AT"/>
              <a:t>Seite </a:t>
            </a:r>
            <a:fld id="{00000000-1234-1234-1234-123412341234}" type="slidenum">
              <a:rPr lang="de-AT" smtClean="0"/>
              <a:pPr/>
              <a:t>18</a:t>
            </a:fld>
            <a:endParaRPr/>
          </a:p>
        </p:txBody>
      </p:sp>
      <p:sp>
        <p:nvSpPr>
          <p:cNvPr id="4" name="Titel 3">
            <a:extLst>
              <a:ext uri="{FF2B5EF4-FFF2-40B4-BE49-F238E27FC236}">
                <a16:creationId xmlns:a16="http://schemas.microsoft.com/office/drawing/2014/main" id="{DD550177-7035-EBDA-F667-1BB6E936A6A9}"/>
              </a:ext>
            </a:extLst>
          </p:cNvPr>
          <p:cNvSpPr>
            <a:spLocks noGrp="1"/>
          </p:cNvSpPr>
          <p:nvPr>
            <p:ph type="title"/>
          </p:nvPr>
        </p:nvSpPr>
        <p:spPr/>
        <p:txBody>
          <a:bodyPr/>
          <a:lstStyle/>
          <a:p>
            <a:r>
              <a:rPr lang="de-DE"/>
              <a:t>Platz für eure Fragen zu Prüfungen</a:t>
            </a:r>
            <a:endParaRPr lang="de-AT"/>
          </a:p>
        </p:txBody>
      </p:sp>
      <p:sp>
        <p:nvSpPr>
          <p:cNvPr id="12" name="Fußzeilenplatzhalter 2">
            <a:extLst>
              <a:ext uri="{FF2B5EF4-FFF2-40B4-BE49-F238E27FC236}">
                <a16:creationId xmlns:a16="http://schemas.microsoft.com/office/drawing/2014/main" id="{00319DE3-DBC7-768B-AA20-D70BF4F03654}"/>
              </a:ext>
            </a:extLst>
          </p:cNvPr>
          <p:cNvSpPr>
            <a:spLocks noGrp="1"/>
          </p:cNvSpPr>
          <p:nvPr>
            <p:ph type="ftr" idx="11"/>
          </p:nvPr>
        </p:nvSpPr>
        <p:spPr>
          <a:xfrm>
            <a:off x="1354561" y="5412059"/>
            <a:ext cx="3217443" cy="258085"/>
          </a:xfrm>
        </p:spPr>
        <p:txBody>
          <a:bodyPr/>
          <a:lstStyle/>
          <a:p>
            <a:r>
              <a:rPr lang="de-AT"/>
              <a:t>Welcome Days 2025</a:t>
            </a:r>
          </a:p>
        </p:txBody>
      </p:sp>
      <p:sp>
        <p:nvSpPr>
          <p:cNvPr id="14" name="Rectangle 1">
            <a:extLst>
              <a:ext uri="{FF2B5EF4-FFF2-40B4-BE49-F238E27FC236}">
                <a16:creationId xmlns:a16="http://schemas.microsoft.com/office/drawing/2014/main" id="{FC1E2469-1A04-3184-AA67-1650E23F2483}"/>
              </a:ext>
            </a:extLst>
          </p:cNvPr>
          <p:cNvSpPr>
            <a:spLocks noChangeArrowheads="1"/>
          </p:cNvSpPr>
          <p:nvPr/>
        </p:nvSpPr>
        <p:spPr bwMode="auto">
          <a:xfrm>
            <a:off x="1204977" y="2479383"/>
            <a:ext cx="101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 name="Denkblase: wolkenförmig 1">
            <a:extLst>
              <a:ext uri="{FF2B5EF4-FFF2-40B4-BE49-F238E27FC236}">
                <a16:creationId xmlns:a16="http://schemas.microsoft.com/office/drawing/2014/main" id="{4E802E9A-329F-6A2E-A642-4A989EF1FADC}"/>
              </a:ext>
            </a:extLst>
          </p:cNvPr>
          <p:cNvSpPr/>
          <p:nvPr/>
        </p:nvSpPr>
        <p:spPr>
          <a:xfrm>
            <a:off x="6049956" y="1138200"/>
            <a:ext cx="2780145" cy="1403927"/>
          </a:xfrm>
          <a:prstGeom prst="cloudCallout">
            <a:avLst>
              <a:gd name="adj1" fmla="val 80930"/>
              <a:gd name="adj2" fmla="val 70294"/>
            </a:avLst>
          </a:prstGeom>
          <a:solidFill>
            <a:srgbClr val="0081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a:solidFill>
                  <a:schemeClr val="bg1"/>
                </a:solidFill>
              </a:rPr>
              <a:t>Was ist die </a:t>
            </a:r>
            <a:r>
              <a:rPr lang="de-AT" sz="1400" err="1">
                <a:solidFill>
                  <a:schemeClr val="bg1"/>
                </a:solidFill>
              </a:rPr>
              <a:t>No</a:t>
            </a:r>
            <a:r>
              <a:rPr lang="de-AT" sz="1400">
                <a:solidFill>
                  <a:schemeClr val="bg1"/>
                </a:solidFill>
              </a:rPr>
              <a:t>-Show-Regel und verliere ich da einen Antritt?</a:t>
            </a:r>
          </a:p>
        </p:txBody>
      </p:sp>
      <p:pic>
        <p:nvPicPr>
          <p:cNvPr id="6" name="Grafik 5" descr="Benutzer">
            <a:extLst>
              <a:ext uri="{FF2B5EF4-FFF2-40B4-BE49-F238E27FC236}">
                <a16:creationId xmlns:a16="http://schemas.microsoft.com/office/drawing/2014/main" id="{9E44D1E6-A35C-FB31-359F-53C122DE6E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1727" y="2391549"/>
            <a:ext cx="1916545" cy="1916545"/>
          </a:xfrm>
          <a:prstGeom prst="rect">
            <a:avLst/>
          </a:prstGeom>
        </p:spPr>
      </p:pic>
      <p:sp>
        <p:nvSpPr>
          <p:cNvPr id="8" name="Sprechblase: rechteckig mit abgerundeten Ecken 7">
            <a:extLst>
              <a:ext uri="{FF2B5EF4-FFF2-40B4-BE49-F238E27FC236}">
                <a16:creationId xmlns:a16="http://schemas.microsoft.com/office/drawing/2014/main" id="{F88ECEB5-A662-1E53-16DF-67C382EC59E2}"/>
              </a:ext>
            </a:extLst>
          </p:cNvPr>
          <p:cNvSpPr/>
          <p:nvPr/>
        </p:nvSpPr>
        <p:spPr>
          <a:xfrm>
            <a:off x="6993664" y="3349821"/>
            <a:ext cx="2352250" cy="1537361"/>
          </a:xfrm>
          <a:prstGeom prst="wedgeRoundRectCallout">
            <a:avLst>
              <a:gd name="adj1" fmla="val -96680"/>
              <a:gd name="adj2" fmla="val -38778"/>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a:t>Wendet euch bei Fragen zu LV-Anmeldungen und Prüfungen gerne an die Prüfungsorganisatin!</a:t>
            </a:r>
          </a:p>
        </p:txBody>
      </p:sp>
      <p:sp>
        <p:nvSpPr>
          <p:cNvPr id="13" name="Sprechblase: rechteckig mit abgerundeten Ecken 20">
            <a:extLst>
              <a:ext uri="{FF2B5EF4-FFF2-40B4-BE49-F238E27FC236}">
                <a16:creationId xmlns:a16="http://schemas.microsoft.com/office/drawing/2014/main" id="{5641A356-E372-4423-42DB-3E5F4113FDC8}"/>
              </a:ext>
            </a:extLst>
          </p:cNvPr>
          <p:cNvSpPr/>
          <p:nvPr/>
        </p:nvSpPr>
        <p:spPr>
          <a:xfrm>
            <a:off x="1204977" y="3409458"/>
            <a:ext cx="1961358" cy="1245786"/>
          </a:xfrm>
          <a:prstGeom prst="wedgeRoundRectCallout">
            <a:avLst>
              <a:gd name="adj1" fmla="val 110196"/>
              <a:gd name="adj2" fmla="val -58304"/>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sz="1600"/>
              <a:t>Alle Infos findet ihr im </a:t>
            </a:r>
            <a:r>
              <a:rPr lang="de-AT" sz="1600" err="1"/>
              <a:t>eVVZ</a:t>
            </a:r>
            <a:r>
              <a:rPr lang="de-AT" sz="1600"/>
              <a:t> und </a:t>
            </a:r>
            <a:r>
              <a:rPr lang="de-AT" sz="1600" err="1"/>
              <a:t>Learn</a:t>
            </a:r>
            <a:r>
              <a:rPr lang="de-AT" sz="1600"/>
              <a:t>/Canvas!</a:t>
            </a:r>
          </a:p>
        </p:txBody>
      </p:sp>
      <p:sp>
        <p:nvSpPr>
          <p:cNvPr id="15" name="Denkblase: wolkenförmig 14">
            <a:extLst>
              <a:ext uri="{FF2B5EF4-FFF2-40B4-BE49-F238E27FC236}">
                <a16:creationId xmlns:a16="http://schemas.microsoft.com/office/drawing/2014/main" id="{AD3A97BC-1A25-83BB-2B2C-600B28E2E444}"/>
              </a:ext>
            </a:extLst>
          </p:cNvPr>
          <p:cNvSpPr/>
          <p:nvPr/>
        </p:nvSpPr>
        <p:spPr>
          <a:xfrm>
            <a:off x="1009424" y="1234695"/>
            <a:ext cx="2780145" cy="1403927"/>
          </a:xfrm>
          <a:prstGeom prst="cloudCallout">
            <a:avLst>
              <a:gd name="adj1" fmla="val -68060"/>
              <a:gd name="adj2" fmla="val 78644"/>
            </a:avLst>
          </a:prstGeom>
          <a:solidFill>
            <a:srgbClr val="0081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a:solidFill>
                  <a:schemeClr val="bg1"/>
                </a:solidFill>
              </a:rPr>
              <a:t>Welche Hilfsmittel sind bei der Prüfung erlaubt?</a:t>
            </a:r>
          </a:p>
        </p:txBody>
      </p:sp>
    </p:spTree>
    <p:extLst>
      <p:ext uri="{BB962C8B-B14F-4D97-AF65-F5344CB8AC3E}">
        <p14:creationId xmlns:p14="http://schemas.microsoft.com/office/powerpoint/2010/main" val="3771510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5"/>
          <p:cNvSpPr txBox="1">
            <a:spLocks noGrp="1"/>
          </p:cNvSpPr>
          <p:nvPr>
            <p:ph type="title" idx="4294967295"/>
          </p:nvPr>
        </p:nvSpPr>
        <p:spPr>
          <a:xfrm>
            <a:off x="970407" y="301627"/>
            <a:ext cx="6990906" cy="496799"/>
          </a:xfrm>
          <a:prstGeom prst="rect">
            <a:avLst/>
          </a:prstGeom>
          <a:noFill/>
          <a:ln>
            <a:noFill/>
          </a:ln>
        </p:spPr>
        <p:txBody>
          <a:bodyPr spcFirstLastPara="1" wrap="square" lIns="0" tIns="0" rIns="0" bIns="0" anchor="ctr" anchorCtr="0">
            <a:normAutofit/>
          </a:bodyPr>
          <a:lstStyle/>
          <a:p>
            <a:r>
              <a:rPr lang="de-AT"/>
              <a:t> </a:t>
            </a:r>
            <a:endParaRPr/>
          </a:p>
        </p:txBody>
      </p:sp>
      <p:sp>
        <p:nvSpPr>
          <p:cNvPr id="92" name="Google Shape;92;p5"/>
          <p:cNvSpPr txBox="1">
            <a:spLocks noGrp="1"/>
          </p:cNvSpPr>
          <p:nvPr>
            <p:ph type="sldNum" idx="12"/>
          </p:nvPr>
        </p:nvSpPr>
        <p:spPr>
          <a:xfrm>
            <a:off x="524332" y="5412059"/>
            <a:ext cx="892150" cy="258085"/>
          </a:xfrm>
          <a:prstGeom prst="rect">
            <a:avLst/>
          </a:prstGeom>
          <a:noFill/>
          <a:ln>
            <a:noFill/>
          </a:ln>
        </p:spPr>
        <p:txBody>
          <a:bodyPr spcFirstLastPara="1" wrap="square" lIns="0" tIns="45700" rIns="0" bIns="45700" anchor="ctr" anchorCtr="0">
            <a:noAutofit/>
          </a:bodyPr>
          <a:lstStyle/>
          <a:p>
            <a:r>
              <a:rPr lang="de-AT"/>
              <a:t>Seite </a:t>
            </a:r>
            <a:fld id="{00000000-1234-1234-1234-123412341234}" type="slidenum">
              <a:rPr lang="de-AT"/>
              <a:pPr/>
              <a:t>19</a:t>
            </a:fld>
            <a:endParaRPr/>
          </a:p>
        </p:txBody>
      </p:sp>
      <p:pic>
        <p:nvPicPr>
          <p:cNvPr id="2" name="Grafik 1">
            <a:extLst>
              <a:ext uri="{FF2B5EF4-FFF2-40B4-BE49-F238E27FC236}">
                <a16:creationId xmlns:a16="http://schemas.microsoft.com/office/drawing/2014/main" id="{6A959815-18C2-17BD-E23D-D665377405AD}"/>
              </a:ext>
            </a:extLst>
          </p:cNvPr>
          <p:cNvPicPr>
            <a:picLocks noChangeAspect="1"/>
          </p:cNvPicPr>
          <p:nvPr/>
        </p:nvPicPr>
        <p:blipFill>
          <a:blip r:embed="rId3"/>
          <a:stretch>
            <a:fillRect/>
          </a:stretch>
        </p:blipFill>
        <p:spPr>
          <a:xfrm>
            <a:off x="6430353" y="1233754"/>
            <a:ext cx="2756266" cy="3907440"/>
          </a:xfrm>
          <a:prstGeom prst="rect">
            <a:avLst/>
          </a:prstGeom>
        </p:spPr>
      </p:pic>
      <p:sp>
        <p:nvSpPr>
          <p:cNvPr id="5" name="Textplatzhalter 5">
            <a:extLst>
              <a:ext uri="{FF2B5EF4-FFF2-40B4-BE49-F238E27FC236}">
                <a16:creationId xmlns:a16="http://schemas.microsoft.com/office/drawing/2014/main" id="{2EA49F1D-0FDA-134E-AF61-362F163F9869}"/>
              </a:ext>
            </a:extLst>
          </p:cNvPr>
          <p:cNvSpPr>
            <a:spLocks noGrp="1"/>
          </p:cNvSpPr>
          <p:nvPr>
            <p:ph type="body" idx="1"/>
          </p:nvPr>
        </p:nvSpPr>
        <p:spPr>
          <a:xfrm>
            <a:off x="1416482" y="1989014"/>
            <a:ext cx="3513327" cy="1809750"/>
          </a:xfrm>
        </p:spPr>
        <p:txBody>
          <a:bodyPr>
            <a:normAutofit/>
          </a:bodyPr>
          <a:lstStyle/>
          <a:p>
            <a:pPr lvl="0"/>
            <a:endParaRPr lang="de-AT"/>
          </a:p>
          <a:p>
            <a:pPr lvl="0"/>
            <a:r>
              <a:rPr lang="de-AT" b="1"/>
              <a:t>WU Prüfungsorganisation</a:t>
            </a:r>
          </a:p>
          <a:p>
            <a:pPr lvl="0"/>
            <a:endParaRPr lang="de-AT"/>
          </a:p>
          <a:p>
            <a:pPr lvl="0"/>
            <a:r>
              <a:rPr lang="de-AT"/>
              <a:t>Welthandelsplatz 1, 1020 Vienna, Austria</a:t>
            </a:r>
          </a:p>
          <a:p>
            <a:pPr lvl="0"/>
            <a:endParaRPr lang="de-AT"/>
          </a:p>
          <a:p>
            <a:pPr marL="171450" lvl="0" indent="-171450">
              <a:buFont typeface="Wingdings" panose="05000000000000000000" pitchFamily="2" charset="2"/>
              <a:buChar char="§"/>
            </a:pPr>
            <a:r>
              <a:rPr lang="de-AT">
                <a:hlinkClick r:id="rId4"/>
              </a:rPr>
              <a:t>pruefungsorganisation@wu.ac.at</a:t>
            </a:r>
            <a:endParaRPr lang="de-AT"/>
          </a:p>
          <a:p>
            <a:pPr marL="171450" lvl="0" indent="-171450">
              <a:buFont typeface="Wingdings" panose="05000000000000000000" pitchFamily="2" charset="2"/>
              <a:buChar char="§"/>
            </a:pPr>
            <a:r>
              <a:rPr lang="de-AT">
                <a:hlinkClick r:id="rId5"/>
              </a:rPr>
              <a:t>pruefungswoche@wu.ac.at</a:t>
            </a:r>
            <a:r>
              <a:rPr lang="de-AT"/>
              <a:t> </a:t>
            </a:r>
          </a:p>
          <a:p>
            <a:pPr lvl="0"/>
            <a:endParaRPr lang="de-AT"/>
          </a:p>
          <a:p>
            <a:endParaRPr lang="de-AT"/>
          </a:p>
        </p:txBody>
      </p:sp>
      <p:sp>
        <p:nvSpPr>
          <p:cNvPr id="6" name="Textfeld 5">
            <a:extLst>
              <a:ext uri="{FF2B5EF4-FFF2-40B4-BE49-F238E27FC236}">
                <a16:creationId xmlns:a16="http://schemas.microsoft.com/office/drawing/2014/main" id="{A8EED63B-C24A-43DE-726E-187979ECD1F2}"/>
              </a:ext>
            </a:extLst>
          </p:cNvPr>
          <p:cNvSpPr txBox="1"/>
          <p:nvPr/>
        </p:nvSpPr>
        <p:spPr>
          <a:xfrm>
            <a:off x="2785875" y="3425711"/>
            <a:ext cx="2609131" cy="1107996"/>
          </a:xfrm>
          <a:prstGeom prst="rect">
            <a:avLst/>
          </a:prstGeom>
          <a:noFill/>
        </p:spPr>
        <p:txBody>
          <a:bodyPr wrap="square" rtlCol="0">
            <a:spAutoFit/>
          </a:bodyPr>
          <a:lstStyle/>
          <a:p>
            <a:r>
              <a:rPr lang="de-AT" sz="1100" b="1"/>
              <a:t>T+43 1 313 36-3502 </a:t>
            </a:r>
            <a:r>
              <a:rPr lang="de-AT" sz="1100"/>
              <a:t>Prüfungsorganisation &amp; Bachelorstudium</a:t>
            </a:r>
          </a:p>
          <a:p>
            <a:r>
              <a:rPr lang="de-AT" sz="1100" b="1"/>
              <a:t>T+43 1 313 36-3503 </a:t>
            </a:r>
            <a:br>
              <a:rPr lang="de-AT" sz="1100" b="1"/>
            </a:br>
            <a:r>
              <a:rPr lang="de-AT" sz="1100"/>
              <a:t>Prüfungswoche &amp; Masterstudium</a:t>
            </a:r>
          </a:p>
          <a:p>
            <a:endParaRPr lang="de-AT" sz="1100"/>
          </a:p>
        </p:txBody>
      </p:sp>
      <p:pic>
        <p:nvPicPr>
          <p:cNvPr id="7" name="Grafik 6">
            <a:extLst>
              <a:ext uri="{FF2B5EF4-FFF2-40B4-BE49-F238E27FC236}">
                <a16:creationId xmlns:a16="http://schemas.microsoft.com/office/drawing/2014/main" id="{CAE640F3-6AB5-7D6F-0180-F9A9776895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0594" y="3459125"/>
            <a:ext cx="1041169" cy="1041169"/>
          </a:xfrm>
          <a:prstGeom prst="rect">
            <a:avLst/>
          </a:prstGeom>
        </p:spPr>
      </p:pic>
      <p:sp>
        <p:nvSpPr>
          <p:cNvPr id="3" name="Fußzeilenplatzhalter 2">
            <a:extLst>
              <a:ext uri="{FF2B5EF4-FFF2-40B4-BE49-F238E27FC236}">
                <a16:creationId xmlns:a16="http://schemas.microsoft.com/office/drawing/2014/main" id="{7DA6F382-C34A-3E27-8C50-F1801AAF1F09}"/>
              </a:ext>
            </a:extLst>
          </p:cNvPr>
          <p:cNvSpPr>
            <a:spLocks noGrp="1"/>
          </p:cNvSpPr>
          <p:nvPr>
            <p:ph type="ftr" idx="11"/>
          </p:nvPr>
        </p:nvSpPr>
        <p:spPr>
          <a:xfrm>
            <a:off x="1354561" y="5412059"/>
            <a:ext cx="3217443" cy="258085"/>
          </a:xfrm>
        </p:spPr>
        <p:txBody>
          <a:bodyPr/>
          <a:lstStyle/>
          <a:p>
            <a:r>
              <a:rPr lang="de-AT"/>
              <a:t>Welcome Days 2025</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0595F5C-2772-39B3-E635-D4095DCAB888}"/>
              </a:ext>
            </a:extLst>
          </p:cNvPr>
          <p:cNvSpPr>
            <a:spLocks noGrp="1"/>
          </p:cNvSpPr>
          <p:nvPr>
            <p:ph type="body" idx="1"/>
          </p:nvPr>
        </p:nvSpPr>
        <p:spPr/>
        <p:txBody>
          <a:bodyPr/>
          <a:lstStyle/>
          <a:p>
            <a:endParaRPr lang="de-AT" sz="800" b="1" i="1"/>
          </a:p>
          <a:p>
            <a:pPr marL="127000" indent="0">
              <a:buNone/>
            </a:pPr>
            <a:endParaRPr lang="de-AT" sz="800" b="1" i="1"/>
          </a:p>
        </p:txBody>
      </p:sp>
      <p:sp>
        <p:nvSpPr>
          <p:cNvPr id="3" name="Foliennummernplatzhalter 2">
            <a:extLst>
              <a:ext uri="{FF2B5EF4-FFF2-40B4-BE49-F238E27FC236}">
                <a16:creationId xmlns:a16="http://schemas.microsoft.com/office/drawing/2014/main" id="{248F4031-AFF2-AC37-B2C2-B7339BE7D28A}"/>
              </a:ext>
            </a:extLst>
          </p:cNvPr>
          <p:cNvSpPr>
            <a:spLocks noGrp="1"/>
          </p:cNvSpPr>
          <p:nvPr>
            <p:ph type="sldNum" idx="12"/>
          </p:nvPr>
        </p:nvSpPr>
        <p:spPr/>
        <p:txBody>
          <a:bodyPr/>
          <a:lstStyle/>
          <a:p>
            <a:r>
              <a:rPr lang="de-AT"/>
              <a:t>Seite </a:t>
            </a:r>
            <a:fld id="{00000000-1234-1234-1234-123412341234}" type="slidenum">
              <a:rPr lang="de-AT" smtClean="0"/>
              <a:pPr/>
              <a:t>2</a:t>
            </a:fld>
            <a:endParaRPr/>
          </a:p>
        </p:txBody>
      </p:sp>
      <p:sp>
        <p:nvSpPr>
          <p:cNvPr id="4" name="Titel 3">
            <a:extLst>
              <a:ext uri="{FF2B5EF4-FFF2-40B4-BE49-F238E27FC236}">
                <a16:creationId xmlns:a16="http://schemas.microsoft.com/office/drawing/2014/main" id="{AC748ED3-F86C-14F7-28FA-EEAEECBC5AD3}"/>
              </a:ext>
            </a:extLst>
          </p:cNvPr>
          <p:cNvSpPr>
            <a:spLocks noGrp="1"/>
          </p:cNvSpPr>
          <p:nvPr>
            <p:ph type="title"/>
          </p:nvPr>
        </p:nvSpPr>
        <p:spPr/>
        <p:txBody>
          <a:bodyPr/>
          <a:lstStyle/>
          <a:p>
            <a:r>
              <a:rPr lang="de-DE"/>
              <a:t>Wer sind wir?</a:t>
            </a:r>
            <a:endParaRPr lang="de-AT"/>
          </a:p>
        </p:txBody>
      </p:sp>
      <p:sp>
        <p:nvSpPr>
          <p:cNvPr id="6" name="Textfeld 5">
            <a:extLst>
              <a:ext uri="{FF2B5EF4-FFF2-40B4-BE49-F238E27FC236}">
                <a16:creationId xmlns:a16="http://schemas.microsoft.com/office/drawing/2014/main" id="{609E7173-B857-484E-22F9-0A2B6C841951}"/>
              </a:ext>
            </a:extLst>
          </p:cNvPr>
          <p:cNvSpPr txBox="1"/>
          <p:nvPr/>
        </p:nvSpPr>
        <p:spPr>
          <a:xfrm>
            <a:off x="455583" y="1131071"/>
            <a:ext cx="9357157" cy="877163"/>
          </a:xfrm>
          <a:prstGeom prst="rect">
            <a:avLst/>
          </a:prstGeom>
          <a:noFill/>
        </p:spPr>
        <p:txBody>
          <a:bodyPr wrap="square" rtlCol="0">
            <a:spAutoFit/>
          </a:bodyPr>
          <a:lstStyle/>
          <a:p>
            <a:r>
              <a:rPr lang="de-AT" sz="1600" b="1"/>
              <a:t>PRÜFUNGSORGANISATION</a:t>
            </a:r>
          </a:p>
          <a:p>
            <a:endParaRPr lang="de-AT" sz="700" b="1" i="1"/>
          </a:p>
          <a:p>
            <a:r>
              <a:rPr lang="de-AT" sz="1400" b="1" i="1"/>
              <a:t>Wir begleiten Euch durch das gesamte Studium von der Semesterplanung bis zum Studienabschluss! </a:t>
            </a:r>
          </a:p>
          <a:p>
            <a:endParaRPr lang="de-AT"/>
          </a:p>
        </p:txBody>
      </p:sp>
      <p:sp>
        <p:nvSpPr>
          <p:cNvPr id="7" name="Textfeld 6">
            <a:extLst>
              <a:ext uri="{FF2B5EF4-FFF2-40B4-BE49-F238E27FC236}">
                <a16:creationId xmlns:a16="http://schemas.microsoft.com/office/drawing/2014/main" id="{7FCA4D5D-98FE-D76E-5E4A-70C6E1873AE3}"/>
              </a:ext>
            </a:extLst>
          </p:cNvPr>
          <p:cNvSpPr txBox="1"/>
          <p:nvPr/>
        </p:nvSpPr>
        <p:spPr>
          <a:xfrm>
            <a:off x="457201" y="2097453"/>
            <a:ext cx="7064400" cy="2369880"/>
          </a:xfrm>
          <a:prstGeom prst="rect">
            <a:avLst/>
          </a:prstGeom>
          <a:noFill/>
        </p:spPr>
        <p:txBody>
          <a:bodyPr wrap="square" rtlCol="0">
            <a:spAutoFit/>
          </a:bodyPr>
          <a:lstStyle/>
          <a:p>
            <a:pPr>
              <a:lnSpc>
                <a:spcPct val="150000"/>
              </a:lnSpc>
            </a:pPr>
            <a:r>
              <a:rPr lang="de-AT" sz="1400" b="1"/>
              <a:t>Beratung bei allen Fragen rund ums Studium</a:t>
            </a:r>
          </a:p>
          <a:p>
            <a:pPr marL="285750" indent="-285750">
              <a:buClr>
                <a:schemeClr val="accent1"/>
              </a:buClr>
              <a:buFont typeface="Wingdings" panose="05000000000000000000" pitchFamily="2" charset="2"/>
              <a:buChar char="§"/>
            </a:pPr>
            <a:r>
              <a:rPr lang="de-AT" sz="1300"/>
              <a:t>Bachelorstudium (</a:t>
            </a:r>
            <a:r>
              <a:rPr lang="de-AT" sz="1300" err="1"/>
              <a:t>BaWiRe</a:t>
            </a:r>
            <a:r>
              <a:rPr lang="de-AT" sz="1300"/>
              <a:t> &amp; </a:t>
            </a:r>
            <a:r>
              <a:rPr lang="de-AT" sz="1300" err="1"/>
              <a:t>BaWiSo</a:t>
            </a:r>
            <a:r>
              <a:rPr lang="de-AT" sz="1300"/>
              <a:t>): </a:t>
            </a:r>
            <a:r>
              <a:rPr lang="de-AT" sz="1300">
                <a:hlinkClick r:id="rId3"/>
              </a:rPr>
              <a:t>pruefungsorganisation@wu.ac.at</a:t>
            </a:r>
            <a:endParaRPr lang="de-AT" sz="1300"/>
          </a:p>
          <a:p>
            <a:pPr marL="285750" indent="-285750">
              <a:buClr>
                <a:schemeClr val="accent1"/>
              </a:buClr>
              <a:buFont typeface="Wingdings" panose="05000000000000000000" pitchFamily="2" charset="2"/>
              <a:buChar char="§"/>
            </a:pPr>
            <a:r>
              <a:rPr lang="de-AT" sz="1300"/>
              <a:t>Masterstudium: </a:t>
            </a:r>
            <a:r>
              <a:rPr lang="de-AT" sz="1300">
                <a:hlinkClick r:id="rId4"/>
              </a:rPr>
              <a:t>exam.master@wu.ac.at</a:t>
            </a:r>
            <a:endParaRPr lang="de-AT" sz="1300"/>
          </a:p>
          <a:p>
            <a:pPr marL="285750" indent="-285750">
              <a:buClr>
                <a:schemeClr val="accent1"/>
              </a:buClr>
              <a:buFont typeface="Wingdings" panose="05000000000000000000" pitchFamily="2" charset="2"/>
              <a:buChar char="§"/>
            </a:pPr>
            <a:r>
              <a:rPr lang="de-AT" sz="1300"/>
              <a:t>Individuelles Studium: </a:t>
            </a:r>
            <a:r>
              <a:rPr lang="de-AT" sz="1300">
                <a:hlinkClick r:id="rId5"/>
              </a:rPr>
              <a:t>exam.individuell@wu.ac.at</a:t>
            </a:r>
            <a:endParaRPr lang="de-AT" sz="1300"/>
          </a:p>
          <a:p>
            <a:endParaRPr lang="de-AT" sz="1600" b="1"/>
          </a:p>
          <a:p>
            <a:pPr>
              <a:lnSpc>
                <a:spcPct val="150000"/>
              </a:lnSpc>
            </a:pPr>
            <a:r>
              <a:rPr lang="de-AT" sz="1400" b="1"/>
              <a:t>Fragen oder Anliegen zu den Themen</a:t>
            </a:r>
          </a:p>
          <a:p>
            <a:pPr marL="285750" indent="-285750">
              <a:buClr>
                <a:schemeClr val="accent1"/>
              </a:buClr>
              <a:buFont typeface="Wingdings" panose="05000000000000000000" pitchFamily="2" charset="2"/>
              <a:buChar char="§"/>
            </a:pPr>
            <a:r>
              <a:rPr lang="de-AT" sz="1300"/>
              <a:t>Prüfungswoche: </a:t>
            </a:r>
            <a:r>
              <a:rPr lang="de-AT" sz="1300">
                <a:hlinkClick r:id="rId6"/>
              </a:rPr>
              <a:t>pruefungswoche@wu.ac.at</a:t>
            </a:r>
            <a:endParaRPr lang="de-AT" sz="1300"/>
          </a:p>
          <a:p>
            <a:pPr marL="285750" indent="-285750">
              <a:buClr>
                <a:schemeClr val="accent1"/>
              </a:buClr>
              <a:buFont typeface="Wingdings" panose="05000000000000000000" pitchFamily="2" charset="2"/>
              <a:buChar char="§"/>
            </a:pPr>
            <a:r>
              <a:rPr lang="de-AT" sz="1300"/>
              <a:t>Abschluss &amp; Akad. Abschlussfeier: </a:t>
            </a:r>
            <a:r>
              <a:rPr lang="de-AT" sz="1300">
                <a:hlinkClick r:id="rId7"/>
              </a:rPr>
              <a:t>abschluss@wu.ac.at</a:t>
            </a:r>
            <a:endParaRPr lang="de-AT" sz="1300"/>
          </a:p>
          <a:p>
            <a:pPr marL="285750" indent="-285750">
              <a:buClr>
                <a:schemeClr val="accent1"/>
              </a:buClr>
              <a:buFont typeface="Wingdings" panose="05000000000000000000" pitchFamily="2" charset="2"/>
              <a:buChar char="§"/>
            </a:pPr>
            <a:r>
              <a:rPr lang="de-AT" sz="1300"/>
              <a:t>Rankings &amp; GPA: </a:t>
            </a:r>
            <a:r>
              <a:rPr lang="de-AT" sz="1300">
                <a:hlinkClick r:id="rId8"/>
              </a:rPr>
              <a:t>rankings@wu.ac.at</a:t>
            </a:r>
            <a:endParaRPr lang="de-AT" sz="1300"/>
          </a:p>
          <a:p>
            <a:endParaRPr lang="de-AT" sz="1200"/>
          </a:p>
        </p:txBody>
      </p:sp>
      <p:pic>
        <p:nvPicPr>
          <p:cNvPr id="8" name="Grafik 7">
            <a:extLst>
              <a:ext uri="{FF2B5EF4-FFF2-40B4-BE49-F238E27FC236}">
                <a16:creationId xmlns:a16="http://schemas.microsoft.com/office/drawing/2014/main" id="{C8F6E06E-020D-F91C-3060-AED1F6F1AB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62753" y="2756848"/>
            <a:ext cx="3329926" cy="2227606"/>
          </a:xfrm>
          <a:prstGeom prst="rect">
            <a:avLst/>
          </a:prstGeom>
        </p:spPr>
      </p:pic>
      <p:sp>
        <p:nvSpPr>
          <p:cNvPr id="9" name="Textfeld 8">
            <a:extLst>
              <a:ext uri="{FF2B5EF4-FFF2-40B4-BE49-F238E27FC236}">
                <a16:creationId xmlns:a16="http://schemas.microsoft.com/office/drawing/2014/main" id="{315DB194-1BF6-8302-2BC0-B05C8571EAED}"/>
              </a:ext>
            </a:extLst>
          </p:cNvPr>
          <p:cNvSpPr txBox="1"/>
          <p:nvPr/>
        </p:nvSpPr>
        <p:spPr>
          <a:xfrm>
            <a:off x="1775391" y="4559052"/>
            <a:ext cx="2697480" cy="769441"/>
          </a:xfrm>
          <a:prstGeom prst="rect">
            <a:avLst/>
          </a:prstGeom>
          <a:noFill/>
        </p:spPr>
        <p:txBody>
          <a:bodyPr wrap="square" rtlCol="0">
            <a:spAutoFit/>
          </a:bodyPr>
          <a:lstStyle/>
          <a:p>
            <a:r>
              <a:rPr lang="de-AT" sz="1100" b="1"/>
              <a:t>T+43 1 313 36-3502 </a:t>
            </a:r>
            <a:r>
              <a:rPr lang="de-AT" sz="1100"/>
              <a:t>Prüfungsorganisation &amp; Bachelorstudium</a:t>
            </a:r>
          </a:p>
          <a:p>
            <a:endParaRPr lang="de-AT" sz="1100"/>
          </a:p>
        </p:txBody>
      </p:sp>
      <p:pic>
        <p:nvPicPr>
          <p:cNvPr id="10" name="Grafik 9">
            <a:extLst>
              <a:ext uri="{FF2B5EF4-FFF2-40B4-BE49-F238E27FC236}">
                <a16:creationId xmlns:a16="http://schemas.microsoft.com/office/drawing/2014/main" id="{F2039FE8-4B47-F5A7-1ABB-B3A532B6B8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731" y="4423541"/>
            <a:ext cx="881748" cy="881748"/>
          </a:xfrm>
          <a:prstGeom prst="rect">
            <a:avLst/>
          </a:prstGeom>
        </p:spPr>
      </p:pic>
      <p:sp>
        <p:nvSpPr>
          <p:cNvPr id="11" name="Textfeld 10">
            <a:extLst>
              <a:ext uri="{FF2B5EF4-FFF2-40B4-BE49-F238E27FC236}">
                <a16:creationId xmlns:a16="http://schemas.microsoft.com/office/drawing/2014/main" id="{FEA6523B-523E-4FB6-D94A-070D6CA058B4}"/>
              </a:ext>
            </a:extLst>
          </p:cNvPr>
          <p:cNvSpPr txBox="1"/>
          <p:nvPr/>
        </p:nvSpPr>
        <p:spPr>
          <a:xfrm>
            <a:off x="3549716" y="4532594"/>
            <a:ext cx="2697480" cy="600164"/>
          </a:xfrm>
          <a:prstGeom prst="rect">
            <a:avLst/>
          </a:prstGeom>
          <a:noFill/>
        </p:spPr>
        <p:txBody>
          <a:bodyPr wrap="square" rtlCol="0">
            <a:spAutoFit/>
          </a:bodyPr>
          <a:lstStyle/>
          <a:p>
            <a:r>
              <a:rPr lang="de-AT" sz="1100" b="1"/>
              <a:t>T+43 1 313 36-3503 </a:t>
            </a:r>
            <a:br>
              <a:rPr lang="de-AT" sz="1100" b="1"/>
            </a:br>
            <a:r>
              <a:rPr lang="de-AT" sz="1100"/>
              <a:t>Prüfungswoche &amp; Masterstudium</a:t>
            </a:r>
          </a:p>
          <a:p>
            <a:endParaRPr lang="de-AT" sz="1100"/>
          </a:p>
        </p:txBody>
      </p:sp>
      <p:sp>
        <p:nvSpPr>
          <p:cNvPr id="12" name="Fußzeilenplatzhalter 2">
            <a:extLst>
              <a:ext uri="{FF2B5EF4-FFF2-40B4-BE49-F238E27FC236}">
                <a16:creationId xmlns:a16="http://schemas.microsoft.com/office/drawing/2014/main" id="{44E384AA-46B1-C54E-2F3D-3D95928C3A31}"/>
              </a:ext>
            </a:extLst>
          </p:cNvPr>
          <p:cNvSpPr>
            <a:spLocks noGrp="1"/>
          </p:cNvSpPr>
          <p:nvPr>
            <p:ph type="ftr" sz="quarter" idx="11"/>
          </p:nvPr>
        </p:nvSpPr>
        <p:spPr>
          <a:xfrm>
            <a:off x="1354561" y="5412059"/>
            <a:ext cx="3217443" cy="258085"/>
          </a:xfrm>
        </p:spPr>
        <p:txBody>
          <a:bodyPr/>
          <a:lstStyle/>
          <a:p>
            <a:r>
              <a:rPr lang="de-AT"/>
              <a:t>Welcome Days 2025</a:t>
            </a:r>
          </a:p>
        </p:txBody>
      </p:sp>
    </p:spTree>
    <p:extLst>
      <p:ext uri="{BB962C8B-B14F-4D97-AF65-F5344CB8AC3E}">
        <p14:creationId xmlns:p14="http://schemas.microsoft.com/office/powerpoint/2010/main" val="19573273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BCF1A-94D9-2D4C-4D5F-1C93F514CDD0}"/>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EE5BDAE1-FD31-A661-C7B6-032CCCF87A3B}"/>
              </a:ext>
            </a:extLst>
          </p:cNvPr>
          <p:cNvSpPr>
            <a:spLocks noGrp="1"/>
          </p:cNvSpPr>
          <p:nvPr>
            <p:ph type="body" idx="1"/>
          </p:nvPr>
        </p:nvSpPr>
        <p:spPr/>
        <p:txBody>
          <a:bodyPr/>
          <a:lstStyle/>
          <a:p>
            <a:endParaRPr lang="de-AT" sz="800" b="1" i="1"/>
          </a:p>
          <a:p>
            <a:pPr marL="127000" indent="0">
              <a:buNone/>
            </a:pPr>
            <a:endParaRPr lang="de-AT" sz="800" b="1" i="1"/>
          </a:p>
        </p:txBody>
      </p:sp>
      <p:sp>
        <p:nvSpPr>
          <p:cNvPr id="3" name="Foliennummernplatzhalter 2">
            <a:extLst>
              <a:ext uri="{FF2B5EF4-FFF2-40B4-BE49-F238E27FC236}">
                <a16:creationId xmlns:a16="http://schemas.microsoft.com/office/drawing/2014/main" id="{BD687CC1-F8A4-8543-7A19-C8F4C81CF659}"/>
              </a:ext>
            </a:extLst>
          </p:cNvPr>
          <p:cNvSpPr>
            <a:spLocks noGrp="1"/>
          </p:cNvSpPr>
          <p:nvPr>
            <p:ph type="sldNum" idx="12"/>
          </p:nvPr>
        </p:nvSpPr>
        <p:spPr/>
        <p:txBody>
          <a:bodyPr/>
          <a:lstStyle/>
          <a:p>
            <a:r>
              <a:rPr lang="de-AT"/>
              <a:t>Seite </a:t>
            </a:r>
            <a:fld id="{00000000-1234-1234-1234-123412341234}" type="slidenum">
              <a:rPr lang="de-AT" smtClean="0"/>
              <a:pPr/>
              <a:t>3</a:t>
            </a:fld>
            <a:endParaRPr/>
          </a:p>
        </p:txBody>
      </p:sp>
      <p:sp>
        <p:nvSpPr>
          <p:cNvPr id="4" name="Titel 3">
            <a:extLst>
              <a:ext uri="{FF2B5EF4-FFF2-40B4-BE49-F238E27FC236}">
                <a16:creationId xmlns:a16="http://schemas.microsoft.com/office/drawing/2014/main" id="{72A1B61C-81EE-B3A2-371E-FF89167BA49E}"/>
              </a:ext>
            </a:extLst>
          </p:cNvPr>
          <p:cNvSpPr>
            <a:spLocks noGrp="1"/>
          </p:cNvSpPr>
          <p:nvPr>
            <p:ph type="title"/>
          </p:nvPr>
        </p:nvSpPr>
        <p:spPr/>
        <p:txBody>
          <a:bodyPr/>
          <a:lstStyle/>
          <a:p>
            <a:r>
              <a:rPr lang="de-DE"/>
              <a:t>Was erwartet euch jetzt?</a:t>
            </a:r>
            <a:endParaRPr lang="de-AT"/>
          </a:p>
        </p:txBody>
      </p:sp>
      <p:sp>
        <p:nvSpPr>
          <p:cNvPr id="2" name="Inhaltsplatzhalter 1">
            <a:extLst>
              <a:ext uri="{FF2B5EF4-FFF2-40B4-BE49-F238E27FC236}">
                <a16:creationId xmlns:a16="http://schemas.microsoft.com/office/drawing/2014/main" id="{EEC373EB-E092-4B4B-5B63-785603BAA3C7}"/>
              </a:ext>
            </a:extLst>
          </p:cNvPr>
          <p:cNvSpPr txBox="1">
            <a:spLocks/>
          </p:cNvSpPr>
          <p:nvPr/>
        </p:nvSpPr>
        <p:spPr>
          <a:xfrm>
            <a:off x="513352" y="1306781"/>
            <a:ext cx="8040925" cy="3000897"/>
          </a:xfrm>
          <a:prstGeom prst="rect">
            <a:avLst/>
          </a:prstGeom>
          <a:noFill/>
          <a:ln>
            <a:noFill/>
          </a:ln>
        </p:spPr>
        <p:txBody>
          <a:bodyPr spcFirstLastPara="1" wrap="square" lIns="0" tIns="45700" rIns="0" bIns="45700" anchor="t" anchorCtr="0">
            <a:normAutofit fontScale="92500" lnSpcReduction="10000"/>
          </a:bodyPr>
          <a:lstStyle>
            <a:defPPr marR="0" lvl="0" algn="l" rtl="0">
              <a:lnSpc>
                <a:spcPct val="100000"/>
              </a:lnSpc>
              <a:spcBef>
                <a:spcPts val="0"/>
              </a:spcBef>
              <a:spcAft>
                <a:spcPts val="0"/>
              </a:spcAft>
            </a:defPPr>
            <a:lvl1pPr marL="457200" marR="0" lvl="0" indent="-330200" algn="l" rtl="0" eaLnBrk="1" hangingPunct="1">
              <a:lnSpc>
                <a:spcPct val="100000"/>
              </a:lnSpc>
              <a:spcBef>
                <a:spcPts val="0"/>
              </a:spcBef>
              <a:spcAft>
                <a:spcPts val="0"/>
              </a:spcAft>
              <a:buClr>
                <a:srgbClr val="3399CC"/>
              </a:buClr>
              <a:buSzPts val="1600"/>
              <a:buFont typeface="Wingdings" pitchFamily="2" charset="2"/>
              <a:buChar char="§"/>
              <a:defRPr sz="16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venir"/>
              </a:defRPr>
            </a:lvl1pPr>
            <a:lvl2pPr marL="914400" marR="0" lvl="1" indent="-323850" algn="l" rtl="0" eaLnBrk="1" hangingPunct="1">
              <a:lnSpc>
                <a:spcPct val="100000"/>
              </a:lnSpc>
              <a:spcBef>
                <a:spcPts val="600"/>
              </a:spcBef>
              <a:spcAft>
                <a:spcPts val="0"/>
              </a:spcAft>
              <a:buClr>
                <a:schemeClr val="accent1"/>
              </a:buClr>
              <a:buSzPts val="1500"/>
              <a:buFont typeface="Avenir"/>
              <a:buChar char="▪"/>
              <a:defRPr sz="1500" b="0" i="0" u="none" strike="noStrike" cap="none">
                <a:solidFill>
                  <a:schemeClr val="dk1"/>
                </a:solidFill>
                <a:latin typeface="Avenir"/>
                <a:ea typeface="Avenir"/>
                <a:cs typeface="Avenir"/>
                <a:sym typeface="Avenir"/>
              </a:defRPr>
            </a:lvl2pPr>
            <a:lvl3pPr marL="1371600" marR="0" lvl="2" indent="-317500" algn="l" rtl="0" eaLnBrk="1" hangingPunct="1">
              <a:lnSpc>
                <a:spcPct val="100000"/>
              </a:lnSpc>
              <a:spcBef>
                <a:spcPts val="400"/>
              </a:spcBef>
              <a:spcAft>
                <a:spcPts val="0"/>
              </a:spcAft>
              <a:buClr>
                <a:schemeClr val="accent1"/>
              </a:buClr>
              <a:buSzPts val="1400"/>
              <a:buFont typeface="Avenir"/>
              <a:buChar char="▪"/>
              <a:defRPr sz="1400" b="0" i="0" u="none" strike="noStrike" cap="none">
                <a:solidFill>
                  <a:schemeClr val="dk1"/>
                </a:solidFill>
                <a:latin typeface="Avenir"/>
                <a:ea typeface="Avenir"/>
                <a:cs typeface="Avenir"/>
                <a:sym typeface="Avenir"/>
              </a:defRPr>
            </a:lvl3pPr>
            <a:lvl4pPr marL="1828800" marR="0" lvl="3" indent="-304800" algn="l" rtl="0" eaLnBrk="1" hangingPunct="1">
              <a:lnSpc>
                <a:spcPct val="100000"/>
              </a:lnSpc>
              <a:spcBef>
                <a:spcPts val="400"/>
              </a:spcBef>
              <a:spcAft>
                <a:spcPts val="0"/>
              </a:spcAft>
              <a:buClr>
                <a:schemeClr val="accent1"/>
              </a:buClr>
              <a:buSzPts val="1200"/>
              <a:buFont typeface="Avenir"/>
              <a:buChar char="▪"/>
              <a:defRPr sz="1200" b="0" i="0" u="none" strike="noStrike" cap="none">
                <a:solidFill>
                  <a:schemeClr val="dk1"/>
                </a:solidFill>
                <a:latin typeface="Avenir"/>
                <a:ea typeface="Avenir"/>
                <a:cs typeface="Avenir"/>
                <a:sym typeface="Avenir"/>
              </a:defRPr>
            </a:lvl4pPr>
            <a:lvl5pPr marL="2286000" marR="0" lvl="4" indent="-304800" algn="l" rtl="0" eaLnBrk="1" hangingPunct="1">
              <a:lnSpc>
                <a:spcPct val="100000"/>
              </a:lnSpc>
              <a:spcBef>
                <a:spcPts val="400"/>
              </a:spcBef>
              <a:spcAft>
                <a:spcPts val="0"/>
              </a:spcAft>
              <a:buClr>
                <a:schemeClr val="accent1"/>
              </a:buClr>
              <a:buSzPts val="1200"/>
              <a:buFont typeface="Avenir"/>
              <a:buChar char="▪"/>
              <a:defRPr sz="1200" b="0" i="0" u="none" strike="noStrike" cap="none">
                <a:solidFill>
                  <a:schemeClr val="dk1"/>
                </a:solidFill>
                <a:latin typeface="Avenir"/>
                <a:ea typeface="Avenir"/>
                <a:cs typeface="Avenir"/>
                <a:sym typeface="Avenir"/>
              </a:defRPr>
            </a:lvl5pPr>
            <a:lvl6pPr marL="2743200" marR="0" lvl="5" indent="-342900" algn="l" rtl="0" eaLnBrk="1" hangingPunct="1">
              <a:lnSpc>
                <a:spcPct val="100000"/>
              </a:lnSpc>
              <a:spcBef>
                <a:spcPts val="40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6pPr>
            <a:lvl7pPr marL="3200400" marR="0" lvl="6" indent="-342900" algn="l" rtl="0" eaLnBrk="1" hangingPunct="1">
              <a:lnSpc>
                <a:spcPct val="100000"/>
              </a:lnSpc>
              <a:spcBef>
                <a:spcPts val="36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7pPr>
            <a:lvl8pPr marL="3657600" marR="0" lvl="7" indent="-342900" algn="l" rtl="0" eaLnBrk="1" hangingPunct="1">
              <a:lnSpc>
                <a:spcPct val="100000"/>
              </a:lnSpc>
              <a:spcBef>
                <a:spcPts val="36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8pPr>
            <a:lvl9pPr marL="4114800" marR="0" lvl="8" indent="-342900" algn="l" rtl="0" eaLnBrk="1" hangingPunct="1">
              <a:lnSpc>
                <a:spcPct val="100000"/>
              </a:lnSpc>
              <a:spcBef>
                <a:spcPts val="36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9pPr>
          </a:lstStyle>
          <a:p>
            <a:pPr marL="0" indent="0">
              <a:buFont typeface="Wingdings" pitchFamily="2" charset="2"/>
              <a:buNone/>
            </a:pPr>
            <a:endParaRPr lang="de-AT" sz="2000"/>
          </a:p>
          <a:p>
            <a:pPr marL="0" indent="0">
              <a:buFont typeface="Wingdings" pitchFamily="2" charset="2"/>
              <a:buNone/>
            </a:pPr>
            <a:endParaRPr lang="de-AT" sz="2000"/>
          </a:p>
          <a:p>
            <a:pPr marL="342900" indent="-342900"/>
            <a:r>
              <a:rPr lang="de-AT" sz="2000"/>
              <a:t> Prüfungsstruktur und Ablauf</a:t>
            </a:r>
          </a:p>
          <a:p>
            <a:pPr marL="800100" lvl="1" indent="-342900"/>
            <a:r>
              <a:rPr lang="de-AT" sz="1900"/>
              <a:t>Die ersten 3 Prüfungen (STEOP-Prüfungen)</a:t>
            </a:r>
          </a:p>
          <a:p>
            <a:pPr marL="800100" lvl="1" indent="-342900"/>
            <a:r>
              <a:rPr lang="de-AT" sz="1900"/>
              <a:t>Prüfungen am Campus – Tipps zum Ablauf</a:t>
            </a:r>
          </a:p>
          <a:p>
            <a:pPr marL="457200" lvl="1" indent="0">
              <a:buNone/>
            </a:pPr>
            <a:endParaRPr lang="de-AT" sz="1900"/>
          </a:p>
          <a:p>
            <a:pPr marL="342900" indent="-342900"/>
            <a:r>
              <a:rPr lang="de-AT" sz="1900"/>
              <a:t>„GOOD TO KNOW“ – Infos zu Prüfungen, die jede*r kennen sollte</a:t>
            </a:r>
          </a:p>
          <a:p>
            <a:pPr marL="800100" lvl="1" indent="-342900"/>
            <a:r>
              <a:rPr lang="de-AT" sz="1800"/>
              <a:t>Allgemeine Prüfungsrichtlinien</a:t>
            </a:r>
          </a:p>
          <a:p>
            <a:pPr marL="457200" lvl="1" indent="0">
              <a:buNone/>
            </a:pPr>
            <a:endParaRPr lang="de-AT" sz="1900"/>
          </a:p>
          <a:p>
            <a:pPr marL="342900" indent="-342900"/>
            <a:r>
              <a:rPr lang="de-AT" sz="2000"/>
              <a:t>Platz für eure Fragen zu Prüfungen (Q&amp;A)</a:t>
            </a:r>
          </a:p>
        </p:txBody>
      </p:sp>
      <p:sp>
        <p:nvSpPr>
          <p:cNvPr id="12" name="Fußzeilenplatzhalter 2">
            <a:extLst>
              <a:ext uri="{FF2B5EF4-FFF2-40B4-BE49-F238E27FC236}">
                <a16:creationId xmlns:a16="http://schemas.microsoft.com/office/drawing/2014/main" id="{F25CD428-11FA-E90D-166A-CF06CF73F585}"/>
              </a:ext>
            </a:extLst>
          </p:cNvPr>
          <p:cNvSpPr>
            <a:spLocks noGrp="1"/>
          </p:cNvSpPr>
          <p:nvPr>
            <p:ph type="ftr" idx="11"/>
          </p:nvPr>
        </p:nvSpPr>
        <p:spPr>
          <a:xfrm>
            <a:off x="1354561" y="5412059"/>
            <a:ext cx="3217443" cy="258085"/>
          </a:xfrm>
        </p:spPr>
        <p:txBody>
          <a:bodyPr/>
          <a:lstStyle/>
          <a:p>
            <a:r>
              <a:rPr lang="de-AT"/>
              <a:t>Welcome Days 2025</a:t>
            </a:r>
          </a:p>
        </p:txBody>
      </p:sp>
      <p:pic>
        <p:nvPicPr>
          <p:cNvPr id="16" name="Grafik 15" descr="Thinking Stick Man Free Stock Photo - Public Domain Pictures">
            <a:extLst>
              <a:ext uri="{FF2B5EF4-FFF2-40B4-BE49-F238E27FC236}">
                <a16:creationId xmlns:a16="http://schemas.microsoft.com/office/drawing/2014/main" id="{9F330C3A-9B0A-ED0D-A767-10553DB2E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919" y="1306781"/>
            <a:ext cx="1950157" cy="1462617"/>
          </a:xfrm>
          <a:prstGeom prst="rect">
            <a:avLst/>
          </a:prstGeom>
        </p:spPr>
      </p:pic>
    </p:spTree>
    <p:extLst>
      <p:ext uri="{BB962C8B-B14F-4D97-AF65-F5344CB8AC3E}">
        <p14:creationId xmlns:p14="http://schemas.microsoft.com/office/powerpoint/2010/main" val="1478158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AB874-AE77-91BD-8644-4745A09A66A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F52A1AF-1E5F-4B8D-7689-17699B63C6F5}"/>
              </a:ext>
            </a:extLst>
          </p:cNvPr>
          <p:cNvSpPr>
            <a:spLocks noGrp="1"/>
          </p:cNvSpPr>
          <p:nvPr>
            <p:ph type="title"/>
          </p:nvPr>
        </p:nvSpPr>
        <p:spPr/>
        <p:txBody>
          <a:bodyPr/>
          <a:lstStyle/>
          <a:p>
            <a:r>
              <a:rPr lang="de-DE"/>
              <a:t>Prüfungsstruktur und Ablauf</a:t>
            </a:r>
            <a:endParaRPr lang="de-AT"/>
          </a:p>
        </p:txBody>
      </p:sp>
      <p:sp>
        <p:nvSpPr>
          <p:cNvPr id="6" name="Textplatzhalter 5">
            <a:extLst>
              <a:ext uri="{FF2B5EF4-FFF2-40B4-BE49-F238E27FC236}">
                <a16:creationId xmlns:a16="http://schemas.microsoft.com/office/drawing/2014/main" id="{3FC0CEB5-EA4C-C80B-299D-620DD300932F}"/>
              </a:ext>
            </a:extLst>
          </p:cNvPr>
          <p:cNvSpPr>
            <a:spLocks noGrp="1"/>
          </p:cNvSpPr>
          <p:nvPr>
            <p:ph type="body" idx="10"/>
          </p:nvPr>
        </p:nvSpPr>
        <p:spPr/>
        <p:txBody>
          <a:bodyPr/>
          <a:lstStyle/>
          <a:p>
            <a:r>
              <a:rPr lang="de-DE" b="1"/>
              <a:t>Wichtige Infos für eure Prüfungen</a:t>
            </a:r>
            <a:endParaRPr lang="de-AT" b="1"/>
          </a:p>
        </p:txBody>
      </p:sp>
      <p:sp>
        <p:nvSpPr>
          <p:cNvPr id="3" name="Foliennummernplatzhalter 2">
            <a:extLst>
              <a:ext uri="{FF2B5EF4-FFF2-40B4-BE49-F238E27FC236}">
                <a16:creationId xmlns:a16="http://schemas.microsoft.com/office/drawing/2014/main" id="{334D28DE-6788-9CEC-6E7E-1B98A1A0BF23}"/>
              </a:ext>
            </a:extLst>
          </p:cNvPr>
          <p:cNvSpPr>
            <a:spLocks noGrp="1"/>
          </p:cNvSpPr>
          <p:nvPr>
            <p:ph type="sldNum" idx="4294967295"/>
          </p:nvPr>
        </p:nvSpPr>
        <p:spPr>
          <a:xfrm>
            <a:off x="0" y="5411788"/>
            <a:ext cx="990600" cy="258762"/>
          </a:xfrm>
        </p:spPr>
        <p:txBody>
          <a:bodyPr/>
          <a:lstStyle/>
          <a:p>
            <a:r>
              <a:rPr lang="de-AT"/>
              <a:t>Seite </a:t>
            </a:r>
            <a:fld id="{00000000-1234-1234-1234-123412341234}" type="slidenum">
              <a:rPr lang="de-AT" smtClean="0"/>
              <a:pPr/>
              <a:t>4</a:t>
            </a:fld>
            <a:endParaRPr/>
          </a:p>
        </p:txBody>
      </p:sp>
      <p:pic>
        <p:nvPicPr>
          <p:cNvPr id="2" name="Grafik 1" descr="Alternativen für die Grußformel | sekretaria.de">
            <a:extLst>
              <a:ext uri="{FF2B5EF4-FFF2-40B4-BE49-F238E27FC236}">
                <a16:creationId xmlns:a16="http://schemas.microsoft.com/office/drawing/2014/main" id="{88083037-7C84-04AE-C275-F24CD3F5A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906" y="1913990"/>
            <a:ext cx="2707888" cy="2379471"/>
          </a:xfrm>
          <a:prstGeom prst="rect">
            <a:avLst/>
          </a:prstGeom>
        </p:spPr>
      </p:pic>
      <p:sp>
        <p:nvSpPr>
          <p:cNvPr id="5" name="Wolkenförmige Legende 6">
            <a:extLst>
              <a:ext uri="{FF2B5EF4-FFF2-40B4-BE49-F238E27FC236}">
                <a16:creationId xmlns:a16="http://schemas.microsoft.com/office/drawing/2014/main" id="{F37B5336-D67F-66B8-DD21-132994E6822F}"/>
              </a:ext>
            </a:extLst>
          </p:cNvPr>
          <p:cNvSpPr/>
          <p:nvPr/>
        </p:nvSpPr>
        <p:spPr>
          <a:xfrm>
            <a:off x="7011685" y="1129348"/>
            <a:ext cx="1531489" cy="922712"/>
          </a:xfrm>
          <a:prstGeom prst="cloudCallout">
            <a:avLst>
              <a:gd name="adj1" fmla="val -83502"/>
              <a:gd name="adj2" fmla="val 41104"/>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AT" sz="2800" b="1">
                <a:solidFill>
                  <a:schemeClr val="tx1"/>
                </a:solidFill>
              </a:rPr>
              <a:t>..!!!</a:t>
            </a:r>
          </a:p>
        </p:txBody>
      </p:sp>
    </p:spTree>
    <p:extLst>
      <p:ext uri="{BB962C8B-B14F-4D97-AF65-F5344CB8AC3E}">
        <p14:creationId xmlns:p14="http://schemas.microsoft.com/office/powerpoint/2010/main" val="16604343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a:extLst>
            <a:ext uri="{FF2B5EF4-FFF2-40B4-BE49-F238E27FC236}">
              <a16:creationId xmlns:a16="http://schemas.microsoft.com/office/drawing/2014/main" id="{DE1AF5F9-86B3-5AB7-AA76-907FA670F50C}"/>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E2F15511-0DEC-FB85-739D-EF6928F440CA}"/>
              </a:ext>
            </a:extLst>
          </p:cNvPr>
          <p:cNvSpPr>
            <a:spLocks noGrp="1"/>
          </p:cNvSpPr>
          <p:nvPr>
            <p:ph type="body" idx="1"/>
          </p:nvPr>
        </p:nvSpPr>
        <p:spPr/>
        <p:txBody>
          <a:bodyPr/>
          <a:lstStyle/>
          <a:p>
            <a:endParaRPr lang="de-AT" sz="800" b="1" i="1"/>
          </a:p>
          <a:p>
            <a:pPr marL="127000" indent="0">
              <a:buNone/>
            </a:pPr>
            <a:endParaRPr lang="de-AT" sz="800" b="1" i="1"/>
          </a:p>
        </p:txBody>
      </p:sp>
      <p:sp>
        <p:nvSpPr>
          <p:cNvPr id="3" name="Foliennummernplatzhalter 2">
            <a:extLst>
              <a:ext uri="{FF2B5EF4-FFF2-40B4-BE49-F238E27FC236}">
                <a16:creationId xmlns:a16="http://schemas.microsoft.com/office/drawing/2014/main" id="{07D3E4F5-7050-E458-53F0-491733F6CDCB}"/>
              </a:ext>
            </a:extLst>
          </p:cNvPr>
          <p:cNvSpPr>
            <a:spLocks noGrp="1"/>
          </p:cNvSpPr>
          <p:nvPr>
            <p:ph type="sldNum" idx="12"/>
          </p:nvPr>
        </p:nvSpPr>
        <p:spPr/>
        <p:txBody>
          <a:bodyPr/>
          <a:lstStyle/>
          <a:p>
            <a:r>
              <a:rPr lang="de-AT"/>
              <a:t>Seite </a:t>
            </a:r>
            <a:fld id="{00000000-1234-1234-1234-123412341234}" type="slidenum">
              <a:rPr lang="de-AT" smtClean="0"/>
              <a:pPr/>
              <a:t>5</a:t>
            </a:fld>
            <a:endParaRPr/>
          </a:p>
        </p:txBody>
      </p:sp>
      <p:sp>
        <p:nvSpPr>
          <p:cNvPr id="4" name="Titel 3">
            <a:extLst>
              <a:ext uri="{FF2B5EF4-FFF2-40B4-BE49-F238E27FC236}">
                <a16:creationId xmlns:a16="http://schemas.microsoft.com/office/drawing/2014/main" id="{8C9357B9-16DA-D2B7-5F8B-1DF17C15CCE5}"/>
              </a:ext>
            </a:extLst>
          </p:cNvPr>
          <p:cNvSpPr>
            <a:spLocks noGrp="1"/>
          </p:cNvSpPr>
          <p:nvPr>
            <p:ph type="title"/>
          </p:nvPr>
        </p:nvSpPr>
        <p:spPr/>
        <p:txBody>
          <a:bodyPr/>
          <a:lstStyle/>
          <a:p>
            <a:r>
              <a:rPr lang="de-DE"/>
              <a:t>Basics zu STEOP-Prüfungen</a:t>
            </a:r>
            <a:endParaRPr lang="de-AT"/>
          </a:p>
        </p:txBody>
      </p:sp>
      <p:sp>
        <p:nvSpPr>
          <p:cNvPr id="12" name="Fußzeilenplatzhalter 2">
            <a:extLst>
              <a:ext uri="{FF2B5EF4-FFF2-40B4-BE49-F238E27FC236}">
                <a16:creationId xmlns:a16="http://schemas.microsoft.com/office/drawing/2014/main" id="{02E8763D-061D-8F03-A354-5788FB861799}"/>
              </a:ext>
            </a:extLst>
          </p:cNvPr>
          <p:cNvSpPr>
            <a:spLocks noGrp="1"/>
          </p:cNvSpPr>
          <p:nvPr>
            <p:ph type="ftr" idx="11"/>
          </p:nvPr>
        </p:nvSpPr>
        <p:spPr>
          <a:xfrm>
            <a:off x="1354561" y="5412059"/>
            <a:ext cx="3217443" cy="258085"/>
          </a:xfrm>
        </p:spPr>
        <p:txBody>
          <a:bodyPr/>
          <a:lstStyle/>
          <a:p>
            <a:r>
              <a:rPr lang="de-AT"/>
              <a:t>Welcome Days 2025</a:t>
            </a:r>
          </a:p>
        </p:txBody>
      </p:sp>
      <p:sp>
        <p:nvSpPr>
          <p:cNvPr id="6" name="Inhaltsplatzhalter 10">
            <a:extLst>
              <a:ext uri="{FF2B5EF4-FFF2-40B4-BE49-F238E27FC236}">
                <a16:creationId xmlns:a16="http://schemas.microsoft.com/office/drawing/2014/main" id="{58AD95CB-0975-3D7D-EBF6-B2E272E87B66}"/>
              </a:ext>
            </a:extLst>
          </p:cNvPr>
          <p:cNvSpPr txBox="1">
            <a:spLocks/>
          </p:cNvSpPr>
          <p:nvPr/>
        </p:nvSpPr>
        <p:spPr>
          <a:xfrm>
            <a:off x="462019" y="1344613"/>
            <a:ext cx="8673162" cy="3853905"/>
          </a:xfrm>
          <a:prstGeom prst="rect">
            <a:avLst/>
          </a:prstGeom>
          <a:noFill/>
          <a:ln>
            <a:noFill/>
          </a:ln>
        </p:spPr>
        <p:txBody>
          <a:bodyPr spcFirstLastPara="1" wrap="square" lIns="0" tIns="45700" rIns="0" bIns="45700" anchor="t" anchorCtr="0">
            <a:normAutofit fontScale="92500" lnSpcReduction="10000"/>
          </a:bodyPr>
          <a:lstStyle>
            <a:defPPr marR="0" lvl="0" algn="l" rtl="0">
              <a:lnSpc>
                <a:spcPct val="100000"/>
              </a:lnSpc>
              <a:spcBef>
                <a:spcPts val="0"/>
              </a:spcBef>
              <a:spcAft>
                <a:spcPts val="0"/>
              </a:spcAft>
            </a:defPPr>
            <a:lvl1pPr marL="457200" marR="0" lvl="0" indent="-330200" algn="l" rtl="0" eaLnBrk="1" hangingPunct="1">
              <a:lnSpc>
                <a:spcPct val="100000"/>
              </a:lnSpc>
              <a:spcBef>
                <a:spcPts val="0"/>
              </a:spcBef>
              <a:spcAft>
                <a:spcPts val="0"/>
              </a:spcAft>
              <a:buClr>
                <a:srgbClr val="3399CC"/>
              </a:buClr>
              <a:buSzPts val="1600"/>
              <a:buFont typeface="Wingdings" pitchFamily="2" charset="2"/>
              <a:buChar char="§"/>
              <a:defRPr sz="16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venir"/>
              </a:defRPr>
            </a:lvl1pPr>
            <a:lvl2pPr marL="914400" marR="0" lvl="1" indent="-323850" algn="l" rtl="0" eaLnBrk="1" hangingPunct="1">
              <a:lnSpc>
                <a:spcPct val="100000"/>
              </a:lnSpc>
              <a:spcBef>
                <a:spcPts val="600"/>
              </a:spcBef>
              <a:spcAft>
                <a:spcPts val="0"/>
              </a:spcAft>
              <a:buClr>
                <a:schemeClr val="accent1"/>
              </a:buClr>
              <a:buSzPts val="1500"/>
              <a:buFont typeface="Avenir"/>
              <a:buChar char="▪"/>
              <a:defRPr sz="1500" b="0" i="0" u="none" strike="noStrike" cap="none">
                <a:solidFill>
                  <a:schemeClr val="dk1"/>
                </a:solidFill>
                <a:latin typeface="Avenir"/>
                <a:ea typeface="Avenir"/>
                <a:cs typeface="Avenir"/>
                <a:sym typeface="Avenir"/>
              </a:defRPr>
            </a:lvl2pPr>
            <a:lvl3pPr marL="1371600" marR="0" lvl="2" indent="-317500" algn="l" rtl="0" eaLnBrk="1" hangingPunct="1">
              <a:lnSpc>
                <a:spcPct val="100000"/>
              </a:lnSpc>
              <a:spcBef>
                <a:spcPts val="400"/>
              </a:spcBef>
              <a:spcAft>
                <a:spcPts val="0"/>
              </a:spcAft>
              <a:buClr>
                <a:schemeClr val="accent1"/>
              </a:buClr>
              <a:buSzPts val="1400"/>
              <a:buFont typeface="Avenir"/>
              <a:buChar char="▪"/>
              <a:defRPr sz="1400" b="0" i="0" u="none" strike="noStrike" cap="none">
                <a:solidFill>
                  <a:schemeClr val="dk1"/>
                </a:solidFill>
                <a:latin typeface="Avenir"/>
                <a:ea typeface="Avenir"/>
                <a:cs typeface="Avenir"/>
                <a:sym typeface="Avenir"/>
              </a:defRPr>
            </a:lvl3pPr>
            <a:lvl4pPr marL="1828800" marR="0" lvl="3" indent="-304800" algn="l" rtl="0" eaLnBrk="1" hangingPunct="1">
              <a:lnSpc>
                <a:spcPct val="100000"/>
              </a:lnSpc>
              <a:spcBef>
                <a:spcPts val="400"/>
              </a:spcBef>
              <a:spcAft>
                <a:spcPts val="0"/>
              </a:spcAft>
              <a:buClr>
                <a:schemeClr val="accent1"/>
              </a:buClr>
              <a:buSzPts val="1200"/>
              <a:buFont typeface="Avenir"/>
              <a:buChar char="▪"/>
              <a:defRPr sz="1200" b="0" i="0" u="none" strike="noStrike" cap="none">
                <a:solidFill>
                  <a:schemeClr val="dk1"/>
                </a:solidFill>
                <a:latin typeface="Avenir"/>
                <a:ea typeface="Avenir"/>
                <a:cs typeface="Avenir"/>
                <a:sym typeface="Avenir"/>
              </a:defRPr>
            </a:lvl4pPr>
            <a:lvl5pPr marL="2286000" marR="0" lvl="4" indent="-304800" algn="l" rtl="0" eaLnBrk="1" hangingPunct="1">
              <a:lnSpc>
                <a:spcPct val="100000"/>
              </a:lnSpc>
              <a:spcBef>
                <a:spcPts val="400"/>
              </a:spcBef>
              <a:spcAft>
                <a:spcPts val="0"/>
              </a:spcAft>
              <a:buClr>
                <a:schemeClr val="accent1"/>
              </a:buClr>
              <a:buSzPts val="1200"/>
              <a:buFont typeface="Avenir"/>
              <a:buChar char="▪"/>
              <a:defRPr sz="1200" b="0" i="0" u="none" strike="noStrike" cap="none">
                <a:solidFill>
                  <a:schemeClr val="dk1"/>
                </a:solidFill>
                <a:latin typeface="Avenir"/>
                <a:ea typeface="Avenir"/>
                <a:cs typeface="Avenir"/>
                <a:sym typeface="Avenir"/>
              </a:defRPr>
            </a:lvl5pPr>
            <a:lvl6pPr marL="2743200" marR="0" lvl="5" indent="-342900" algn="l" rtl="0" eaLnBrk="1" hangingPunct="1">
              <a:lnSpc>
                <a:spcPct val="100000"/>
              </a:lnSpc>
              <a:spcBef>
                <a:spcPts val="40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6pPr>
            <a:lvl7pPr marL="3200400" marR="0" lvl="6" indent="-342900" algn="l" rtl="0" eaLnBrk="1" hangingPunct="1">
              <a:lnSpc>
                <a:spcPct val="100000"/>
              </a:lnSpc>
              <a:spcBef>
                <a:spcPts val="36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7pPr>
            <a:lvl8pPr marL="3657600" marR="0" lvl="7" indent="-342900" algn="l" rtl="0" eaLnBrk="1" hangingPunct="1">
              <a:lnSpc>
                <a:spcPct val="100000"/>
              </a:lnSpc>
              <a:spcBef>
                <a:spcPts val="36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8pPr>
            <a:lvl9pPr marL="4114800" marR="0" lvl="8" indent="-342900" algn="l" rtl="0" eaLnBrk="1" hangingPunct="1">
              <a:lnSpc>
                <a:spcPct val="100000"/>
              </a:lnSpc>
              <a:spcBef>
                <a:spcPts val="36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9pPr>
          </a:lstStyle>
          <a:p>
            <a:r>
              <a:rPr lang="de-AT" b="1"/>
              <a:t>Prüfungswochen</a:t>
            </a:r>
            <a:r>
              <a:rPr lang="de-AT"/>
              <a:t> </a:t>
            </a:r>
            <a:br>
              <a:rPr lang="de-AT"/>
            </a:br>
            <a:r>
              <a:rPr lang="de-AT"/>
              <a:t>Sie finden 3-mal pro Semester statt, in denen ihr LVP-Prüfungen </a:t>
            </a:r>
            <a:br>
              <a:rPr lang="de-AT"/>
            </a:br>
            <a:r>
              <a:rPr lang="de-AT"/>
              <a:t>(z.B. STEOP-Prüfungen) absolvieren könnt</a:t>
            </a:r>
          </a:p>
          <a:p>
            <a:pPr marL="0" indent="0">
              <a:buFont typeface="Wingdings" pitchFamily="2" charset="2"/>
              <a:buNone/>
            </a:pPr>
            <a:endParaRPr lang="de-AT" b="1"/>
          </a:p>
          <a:p>
            <a:r>
              <a:rPr lang="de-AT" b="1"/>
              <a:t>LVP-Prüfungen</a:t>
            </a:r>
            <a:br>
              <a:rPr lang="de-AT" b="1"/>
            </a:br>
            <a:r>
              <a:rPr lang="de-AT"/>
              <a:t>Anmeldung zur Prüfungswoche innerhalb des Anmeldezeitraums </a:t>
            </a:r>
            <a:br>
              <a:rPr lang="de-AT"/>
            </a:br>
            <a:r>
              <a:rPr lang="de-AT">
                <a:sym typeface="Wingdings" panose="05000000000000000000" pitchFamily="2" charset="2"/>
              </a:rPr>
              <a:t> Prüfungsplatz garantiert</a:t>
            </a:r>
          </a:p>
          <a:p>
            <a:pPr marL="0" indent="0">
              <a:buFont typeface="Wingdings" pitchFamily="2" charset="2"/>
              <a:buNone/>
            </a:pPr>
            <a:endParaRPr lang="de-AT">
              <a:sym typeface="Wingdings" panose="05000000000000000000" pitchFamily="2" charset="2"/>
            </a:endParaRPr>
          </a:p>
          <a:p>
            <a:r>
              <a:rPr lang="de-AT" b="1">
                <a:sym typeface="Wingdings" panose="05000000000000000000" pitchFamily="2" charset="2"/>
              </a:rPr>
              <a:t>Prüfungsort &amp; -zeit </a:t>
            </a:r>
            <a:br>
              <a:rPr lang="de-AT" b="1">
                <a:sym typeface="Wingdings" panose="05000000000000000000" pitchFamily="2" charset="2"/>
              </a:rPr>
            </a:br>
            <a:r>
              <a:rPr lang="de-AT">
                <a:sym typeface="Wingdings" panose="05000000000000000000" pitchFamily="2" charset="2"/>
              </a:rPr>
              <a:t>Ist in LPIS ersichtlich! </a:t>
            </a:r>
            <a:br>
              <a:rPr lang="de-AT">
                <a:sym typeface="Wingdings" panose="05000000000000000000" pitchFamily="2" charset="2"/>
              </a:rPr>
            </a:br>
            <a:r>
              <a:rPr lang="de-AT" b="1">
                <a:sym typeface="Wingdings" panose="05000000000000000000" pitchFamily="2" charset="2"/>
              </a:rPr>
              <a:t>(!Prüfungsort erst nach Ende der Anmeldefrist)</a:t>
            </a:r>
          </a:p>
          <a:p>
            <a:endParaRPr lang="de-AT">
              <a:sym typeface="Wingdings" panose="05000000000000000000" pitchFamily="2" charset="2"/>
            </a:endParaRPr>
          </a:p>
          <a:p>
            <a:r>
              <a:rPr lang="de-AT" b="1">
                <a:sym typeface="Wingdings" panose="05000000000000000000" pitchFamily="2" charset="2"/>
              </a:rPr>
              <a:t>LVP-Prüfungen </a:t>
            </a:r>
            <a:br>
              <a:rPr lang="de-AT" b="1">
                <a:sym typeface="Wingdings" panose="05000000000000000000" pitchFamily="2" charset="2"/>
              </a:rPr>
            </a:br>
            <a:r>
              <a:rPr lang="de-AT">
                <a:sym typeface="Wingdings" panose="05000000000000000000" pitchFamily="2" charset="2"/>
              </a:rPr>
              <a:t>Können auch ohne Anmeldung und Teilnahme an der Vorlesung absolviert werden. </a:t>
            </a:r>
          </a:p>
          <a:p>
            <a:pPr marL="0" indent="0">
              <a:buFont typeface="Wingdings" pitchFamily="2" charset="2"/>
              <a:buNone/>
            </a:pPr>
            <a:endParaRPr lang="de-AT">
              <a:sym typeface="Wingdings" panose="05000000000000000000" pitchFamily="2" charset="2"/>
            </a:endParaRPr>
          </a:p>
          <a:p>
            <a:r>
              <a:rPr lang="de-AT" b="1"/>
              <a:t>Je nach Prüfung sind unterschiedliche Hilfsmittel, wie Taschenrechner ohne Textspeicherfunktion, Papier und Stift, Wörterbücher erlaubt </a:t>
            </a:r>
            <a:br>
              <a:rPr lang="de-AT" b="1"/>
            </a:br>
            <a:r>
              <a:rPr lang="de-AT" b="1"/>
              <a:t>        </a:t>
            </a:r>
            <a:r>
              <a:rPr lang="de-AT" b="1">
                <a:hlinkClick r:id="rId3"/>
              </a:rPr>
              <a:t>Infos im </a:t>
            </a:r>
            <a:r>
              <a:rPr lang="de-AT" b="1" err="1">
                <a:hlinkClick r:id="rId3"/>
              </a:rPr>
              <a:t>eVVZ</a:t>
            </a:r>
            <a:endParaRPr lang="de-AT" b="1"/>
          </a:p>
          <a:p>
            <a:endParaRPr lang="de-AT">
              <a:sym typeface="Wingdings" panose="05000000000000000000" pitchFamily="2" charset="2"/>
            </a:endParaRPr>
          </a:p>
          <a:p>
            <a:pPr marL="0" indent="0">
              <a:buFont typeface="Wingdings" pitchFamily="2" charset="2"/>
              <a:buNone/>
            </a:pPr>
            <a:endParaRPr lang="de-AT">
              <a:sym typeface="Wingdings" panose="05000000000000000000" pitchFamily="2" charset="2"/>
            </a:endParaRPr>
          </a:p>
        </p:txBody>
      </p:sp>
      <p:sp>
        <p:nvSpPr>
          <p:cNvPr id="13" name="Textfeld 12">
            <a:extLst>
              <a:ext uri="{FF2B5EF4-FFF2-40B4-BE49-F238E27FC236}">
                <a16:creationId xmlns:a16="http://schemas.microsoft.com/office/drawing/2014/main" id="{53D0150B-A95A-6A2D-E94F-445D9235294C}"/>
              </a:ext>
            </a:extLst>
          </p:cNvPr>
          <p:cNvSpPr txBox="1"/>
          <p:nvPr/>
        </p:nvSpPr>
        <p:spPr>
          <a:xfrm rot="319861">
            <a:off x="7635904" y="1533566"/>
            <a:ext cx="2172310" cy="2231380"/>
          </a:xfrm>
          <a:prstGeom prst="rect">
            <a:avLst/>
          </a:prstGeom>
          <a:solidFill>
            <a:schemeClr val="accent3">
              <a:lumMod val="20000"/>
              <a:lumOff val="80000"/>
            </a:schemeClr>
          </a:solidFill>
          <a:ln>
            <a:solidFill>
              <a:schemeClr val="bg2"/>
            </a:solidFill>
          </a:ln>
        </p:spPr>
        <p:txBody>
          <a:bodyPr wrap="square" rtlCol="0">
            <a:spAutoFit/>
          </a:bodyPr>
          <a:lstStyle/>
          <a:p>
            <a:pPr algn="ctr"/>
            <a:endParaRPr lang="de-AT" sz="1400" b="1">
              <a:solidFill>
                <a:schemeClr val="accent1"/>
              </a:solidFill>
            </a:endParaRPr>
          </a:p>
          <a:p>
            <a:pPr algn="ctr"/>
            <a:endParaRPr lang="de-AT" sz="1400" b="1">
              <a:solidFill>
                <a:schemeClr val="accent1"/>
              </a:solidFill>
            </a:endParaRPr>
          </a:p>
          <a:p>
            <a:pPr algn="ctr"/>
            <a:r>
              <a:rPr lang="de-AT" sz="1200" b="1">
                <a:solidFill>
                  <a:srgbClr val="0C94B7"/>
                </a:solidFill>
              </a:rPr>
              <a:t>1. Prüfungswoche </a:t>
            </a:r>
            <a:br>
              <a:rPr lang="de-AT" sz="1200" b="1">
                <a:solidFill>
                  <a:srgbClr val="0C94B7"/>
                </a:solidFill>
              </a:rPr>
            </a:br>
            <a:r>
              <a:rPr lang="de-AT" sz="1200" b="1">
                <a:solidFill>
                  <a:srgbClr val="0C94B7"/>
                </a:solidFill>
              </a:rPr>
              <a:t>Oktober</a:t>
            </a:r>
          </a:p>
          <a:p>
            <a:pPr algn="ctr"/>
            <a:endParaRPr lang="de-AT" sz="1200"/>
          </a:p>
          <a:p>
            <a:pPr algn="ctr"/>
            <a:r>
              <a:rPr lang="de-AT" sz="1200"/>
              <a:t>Anmeldebeginn </a:t>
            </a:r>
          </a:p>
          <a:p>
            <a:pPr algn="ctr"/>
            <a:r>
              <a:rPr lang="de-AT" sz="1200" b="1"/>
              <a:t>22.09.2025, 14.00 Uhr </a:t>
            </a:r>
          </a:p>
          <a:p>
            <a:pPr algn="ctr"/>
            <a:endParaRPr lang="de-AT" sz="1300" b="1"/>
          </a:p>
          <a:p>
            <a:pPr algn="ctr"/>
            <a:r>
              <a:rPr lang="de-AT" sz="1200"/>
              <a:t>Anmeldeschluss</a:t>
            </a:r>
          </a:p>
          <a:p>
            <a:pPr algn="ctr"/>
            <a:r>
              <a:rPr lang="de-AT" sz="1200" b="1"/>
              <a:t>02.10.2025, 12.00 Uhr</a:t>
            </a:r>
          </a:p>
          <a:p>
            <a:endParaRPr lang="de-AT" sz="1400"/>
          </a:p>
        </p:txBody>
      </p:sp>
      <p:pic>
        <p:nvPicPr>
          <p:cNvPr id="7" name="Grafik 6" descr="Nadel">
            <a:extLst>
              <a:ext uri="{FF2B5EF4-FFF2-40B4-BE49-F238E27FC236}">
                <a16:creationId xmlns:a16="http://schemas.microsoft.com/office/drawing/2014/main" id="{C2212B29-A1AA-5879-704E-AFFE1D24CA8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510163" flipH="1">
            <a:off x="8625221" y="1061379"/>
            <a:ext cx="659331" cy="659331"/>
          </a:xfrm>
          <a:prstGeom prst="rect">
            <a:avLst/>
          </a:prstGeom>
        </p:spPr>
      </p:pic>
      <p:sp>
        <p:nvSpPr>
          <p:cNvPr id="2" name="Pfeil nach rechts 7">
            <a:extLst>
              <a:ext uri="{FF2B5EF4-FFF2-40B4-BE49-F238E27FC236}">
                <a16:creationId xmlns:a16="http://schemas.microsoft.com/office/drawing/2014/main" id="{02F2932A-1C8C-53FE-A947-26AB4B1B3BD9}"/>
              </a:ext>
            </a:extLst>
          </p:cNvPr>
          <p:cNvSpPr/>
          <p:nvPr/>
        </p:nvSpPr>
        <p:spPr>
          <a:xfrm>
            <a:off x="1002578" y="4912276"/>
            <a:ext cx="290146" cy="175846"/>
          </a:xfrm>
          <a:prstGeom prst="rightArrow">
            <a:avLst/>
          </a:prstGeom>
          <a:solidFill>
            <a:srgbClr val="00819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Tree>
    <p:extLst>
      <p:ext uri="{BB962C8B-B14F-4D97-AF65-F5344CB8AC3E}">
        <p14:creationId xmlns:p14="http://schemas.microsoft.com/office/powerpoint/2010/main" val="58074464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a:extLst>
            <a:ext uri="{FF2B5EF4-FFF2-40B4-BE49-F238E27FC236}">
              <a16:creationId xmlns:a16="http://schemas.microsoft.com/office/drawing/2014/main" id="{92189E4F-25E0-DAA4-AE30-DBBC87F066EA}"/>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B536ABD1-CCF4-BFE8-629B-677F3F118864}"/>
              </a:ext>
            </a:extLst>
          </p:cNvPr>
          <p:cNvSpPr>
            <a:spLocks noGrp="1"/>
          </p:cNvSpPr>
          <p:nvPr>
            <p:ph type="body" idx="1"/>
          </p:nvPr>
        </p:nvSpPr>
        <p:spPr/>
        <p:txBody>
          <a:bodyPr/>
          <a:lstStyle/>
          <a:p>
            <a:endParaRPr lang="de-AT" sz="800" b="1" i="1"/>
          </a:p>
          <a:p>
            <a:pPr marL="127000" indent="0">
              <a:buNone/>
            </a:pPr>
            <a:endParaRPr lang="de-AT" sz="800" b="1" i="1"/>
          </a:p>
        </p:txBody>
      </p:sp>
      <p:sp>
        <p:nvSpPr>
          <p:cNvPr id="3" name="Foliennummernplatzhalter 2">
            <a:extLst>
              <a:ext uri="{FF2B5EF4-FFF2-40B4-BE49-F238E27FC236}">
                <a16:creationId xmlns:a16="http://schemas.microsoft.com/office/drawing/2014/main" id="{F586E9D4-E49B-1934-AE04-650E5EAB7302}"/>
              </a:ext>
            </a:extLst>
          </p:cNvPr>
          <p:cNvSpPr>
            <a:spLocks noGrp="1"/>
          </p:cNvSpPr>
          <p:nvPr>
            <p:ph type="sldNum" idx="12"/>
          </p:nvPr>
        </p:nvSpPr>
        <p:spPr/>
        <p:txBody>
          <a:bodyPr/>
          <a:lstStyle/>
          <a:p>
            <a:r>
              <a:rPr lang="de-AT"/>
              <a:t>Seite </a:t>
            </a:r>
            <a:fld id="{00000000-1234-1234-1234-123412341234}" type="slidenum">
              <a:rPr lang="de-AT" smtClean="0"/>
              <a:pPr/>
              <a:t>6</a:t>
            </a:fld>
            <a:endParaRPr/>
          </a:p>
        </p:txBody>
      </p:sp>
      <p:sp>
        <p:nvSpPr>
          <p:cNvPr id="4" name="Titel 3">
            <a:extLst>
              <a:ext uri="{FF2B5EF4-FFF2-40B4-BE49-F238E27FC236}">
                <a16:creationId xmlns:a16="http://schemas.microsoft.com/office/drawing/2014/main" id="{EAB6F0A8-6F32-184D-C151-1F655C9DAFA9}"/>
              </a:ext>
            </a:extLst>
          </p:cNvPr>
          <p:cNvSpPr>
            <a:spLocks noGrp="1"/>
          </p:cNvSpPr>
          <p:nvPr>
            <p:ph type="title"/>
          </p:nvPr>
        </p:nvSpPr>
        <p:spPr/>
        <p:txBody>
          <a:bodyPr/>
          <a:lstStyle/>
          <a:p>
            <a:r>
              <a:rPr lang="de-DE"/>
              <a:t>Basics zu STEOP-Prüfungen</a:t>
            </a:r>
            <a:endParaRPr lang="de-AT"/>
          </a:p>
        </p:txBody>
      </p:sp>
      <p:sp>
        <p:nvSpPr>
          <p:cNvPr id="12" name="Fußzeilenplatzhalter 2">
            <a:extLst>
              <a:ext uri="{FF2B5EF4-FFF2-40B4-BE49-F238E27FC236}">
                <a16:creationId xmlns:a16="http://schemas.microsoft.com/office/drawing/2014/main" id="{D34F8307-F88C-7B2A-F804-5E5BFA9E7BA9}"/>
              </a:ext>
            </a:extLst>
          </p:cNvPr>
          <p:cNvSpPr>
            <a:spLocks noGrp="1"/>
          </p:cNvSpPr>
          <p:nvPr>
            <p:ph type="ftr" idx="11"/>
          </p:nvPr>
        </p:nvSpPr>
        <p:spPr>
          <a:xfrm>
            <a:off x="1354561" y="5412059"/>
            <a:ext cx="3217443" cy="258085"/>
          </a:xfrm>
        </p:spPr>
        <p:txBody>
          <a:bodyPr/>
          <a:lstStyle/>
          <a:p>
            <a:r>
              <a:rPr lang="de-AT"/>
              <a:t>Welcome Days 2025</a:t>
            </a:r>
          </a:p>
        </p:txBody>
      </p:sp>
      <p:pic>
        <p:nvPicPr>
          <p:cNvPr id="14" name="Grafik 13">
            <a:extLst>
              <a:ext uri="{FF2B5EF4-FFF2-40B4-BE49-F238E27FC236}">
                <a16:creationId xmlns:a16="http://schemas.microsoft.com/office/drawing/2014/main" id="{C79CCDE9-960F-2402-10B2-576EBBEA40E1}"/>
              </a:ext>
            </a:extLst>
          </p:cNvPr>
          <p:cNvPicPr>
            <a:picLocks noChangeAspect="1"/>
          </p:cNvPicPr>
          <p:nvPr/>
        </p:nvPicPr>
        <p:blipFill>
          <a:blip r:embed="rId3">
            <a:alphaModFix amt="35000"/>
          </a:blip>
          <a:stretch>
            <a:fillRect/>
          </a:stretch>
        </p:blipFill>
        <p:spPr>
          <a:xfrm>
            <a:off x="360710" y="1146979"/>
            <a:ext cx="9548182" cy="4078835"/>
          </a:xfrm>
          <a:prstGeom prst="rect">
            <a:avLst/>
          </a:prstGeom>
        </p:spPr>
      </p:pic>
      <p:sp>
        <p:nvSpPr>
          <p:cNvPr id="15" name="Rechteck 14">
            <a:extLst>
              <a:ext uri="{FF2B5EF4-FFF2-40B4-BE49-F238E27FC236}">
                <a16:creationId xmlns:a16="http://schemas.microsoft.com/office/drawing/2014/main" id="{0EDA5FA7-05F6-7235-4F21-941DF714FBD0}"/>
              </a:ext>
            </a:extLst>
          </p:cNvPr>
          <p:cNvSpPr/>
          <p:nvPr/>
        </p:nvSpPr>
        <p:spPr>
          <a:xfrm>
            <a:off x="2076384" y="1611939"/>
            <a:ext cx="5500048" cy="309432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Textfeld 15">
            <a:extLst>
              <a:ext uri="{FF2B5EF4-FFF2-40B4-BE49-F238E27FC236}">
                <a16:creationId xmlns:a16="http://schemas.microsoft.com/office/drawing/2014/main" id="{44E2878A-2066-3376-DBCE-D2F6C5B2F7E4}"/>
              </a:ext>
            </a:extLst>
          </p:cNvPr>
          <p:cNvSpPr txBox="1"/>
          <p:nvPr/>
        </p:nvSpPr>
        <p:spPr>
          <a:xfrm>
            <a:off x="2718937" y="1992917"/>
            <a:ext cx="4722125" cy="584775"/>
          </a:xfrm>
          <a:prstGeom prst="rect">
            <a:avLst/>
          </a:prstGeom>
          <a:noFill/>
        </p:spPr>
        <p:txBody>
          <a:bodyPr wrap="square" rtlCol="0">
            <a:spAutoFit/>
          </a:bodyPr>
          <a:lstStyle/>
          <a:p>
            <a:pPr algn="ctr"/>
            <a:r>
              <a:rPr lang="de-DE" sz="1800" b="1">
                <a:solidFill>
                  <a:schemeClr val="accent4"/>
                </a:solidFill>
              </a:rPr>
              <a:t>Wichtiger Hinweis zur Anmeldung</a:t>
            </a:r>
          </a:p>
          <a:p>
            <a:endParaRPr lang="de-AT" b="1">
              <a:solidFill>
                <a:srgbClr val="FF0000"/>
              </a:solidFill>
            </a:endParaRPr>
          </a:p>
        </p:txBody>
      </p:sp>
      <p:sp>
        <p:nvSpPr>
          <p:cNvPr id="17" name="Inhaltsplatzhalter 1">
            <a:extLst>
              <a:ext uri="{FF2B5EF4-FFF2-40B4-BE49-F238E27FC236}">
                <a16:creationId xmlns:a16="http://schemas.microsoft.com/office/drawing/2014/main" id="{2234BD1F-DBDC-9C15-D23B-1F9E148E747A}"/>
              </a:ext>
            </a:extLst>
          </p:cNvPr>
          <p:cNvSpPr txBox="1">
            <a:spLocks/>
          </p:cNvSpPr>
          <p:nvPr/>
        </p:nvSpPr>
        <p:spPr>
          <a:xfrm>
            <a:off x="2438849" y="2179163"/>
            <a:ext cx="4722125" cy="2108773"/>
          </a:xfrm>
          <a:prstGeom prst="rect">
            <a:avLst/>
          </a:prstGeom>
          <a:noFill/>
          <a:ln>
            <a:noFill/>
          </a:ln>
        </p:spPr>
        <p:txBody>
          <a:bodyPr spcFirstLastPara="1" wrap="square" lIns="0" tIns="45700" rIns="0" bIns="45700" anchor="t" anchorCtr="0">
            <a:normAutofit fontScale="70000" lnSpcReduction="20000"/>
          </a:bodyPr>
          <a:lstStyle>
            <a:defPPr marR="0" lvl="0" algn="l" rtl="0">
              <a:lnSpc>
                <a:spcPct val="100000"/>
              </a:lnSpc>
              <a:spcBef>
                <a:spcPts val="0"/>
              </a:spcBef>
              <a:spcAft>
                <a:spcPts val="0"/>
              </a:spcAft>
            </a:defPPr>
            <a:lvl1pPr marL="457200" marR="0" lvl="0" indent="-330200" algn="l" rtl="0" eaLnBrk="1" hangingPunct="1">
              <a:lnSpc>
                <a:spcPct val="100000"/>
              </a:lnSpc>
              <a:spcBef>
                <a:spcPts val="0"/>
              </a:spcBef>
              <a:spcAft>
                <a:spcPts val="0"/>
              </a:spcAft>
              <a:buClr>
                <a:srgbClr val="3399CC"/>
              </a:buClr>
              <a:buSzPts val="1600"/>
              <a:buFont typeface="Wingdings" pitchFamily="2" charset="2"/>
              <a:buChar char="§"/>
              <a:defRPr sz="16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venir"/>
              </a:defRPr>
            </a:lvl1pPr>
            <a:lvl2pPr marL="914400" marR="0" lvl="1" indent="-323850" algn="l" rtl="0" eaLnBrk="1" hangingPunct="1">
              <a:lnSpc>
                <a:spcPct val="100000"/>
              </a:lnSpc>
              <a:spcBef>
                <a:spcPts val="600"/>
              </a:spcBef>
              <a:spcAft>
                <a:spcPts val="0"/>
              </a:spcAft>
              <a:buClr>
                <a:schemeClr val="accent1"/>
              </a:buClr>
              <a:buSzPts val="1500"/>
              <a:buFont typeface="Avenir"/>
              <a:buChar char="▪"/>
              <a:defRPr sz="1500" b="0" i="0" u="none" strike="noStrike" cap="none">
                <a:solidFill>
                  <a:schemeClr val="dk1"/>
                </a:solidFill>
                <a:latin typeface="Avenir"/>
                <a:ea typeface="Avenir"/>
                <a:cs typeface="Avenir"/>
                <a:sym typeface="Avenir"/>
              </a:defRPr>
            </a:lvl2pPr>
            <a:lvl3pPr marL="1371600" marR="0" lvl="2" indent="-317500" algn="l" rtl="0" eaLnBrk="1" hangingPunct="1">
              <a:lnSpc>
                <a:spcPct val="100000"/>
              </a:lnSpc>
              <a:spcBef>
                <a:spcPts val="400"/>
              </a:spcBef>
              <a:spcAft>
                <a:spcPts val="0"/>
              </a:spcAft>
              <a:buClr>
                <a:schemeClr val="accent1"/>
              </a:buClr>
              <a:buSzPts val="1400"/>
              <a:buFont typeface="Avenir"/>
              <a:buChar char="▪"/>
              <a:defRPr sz="1400" b="0" i="0" u="none" strike="noStrike" cap="none">
                <a:solidFill>
                  <a:schemeClr val="dk1"/>
                </a:solidFill>
                <a:latin typeface="Avenir"/>
                <a:ea typeface="Avenir"/>
                <a:cs typeface="Avenir"/>
                <a:sym typeface="Avenir"/>
              </a:defRPr>
            </a:lvl3pPr>
            <a:lvl4pPr marL="1828800" marR="0" lvl="3" indent="-304800" algn="l" rtl="0" eaLnBrk="1" hangingPunct="1">
              <a:lnSpc>
                <a:spcPct val="100000"/>
              </a:lnSpc>
              <a:spcBef>
                <a:spcPts val="400"/>
              </a:spcBef>
              <a:spcAft>
                <a:spcPts val="0"/>
              </a:spcAft>
              <a:buClr>
                <a:schemeClr val="accent1"/>
              </a:buClr>
              <a:buSzPts val="1200"/>
              <a:buFont typeface="Avenir"/>
              <a:buChar char="▪"/>
              <a:defRPr sz="1200" b="0" i="0" u="none" strike="noStrike" cap="none">
                <a:solidFill>
                  <a:schemeClr val="dk1"/>
                </a:solidFill>
                <a:latin typeface="Avenir"/>
                <a:ea typeface="Avenir"/>
                <a:cs typeface="Avenir"/>
                <a:sym typeface="Avenir"/>
              </a:defRPr>
            </a:lvl4pPr>
            <a:lvl5pPr marL="2286000" marR="0" lvl="4" indent="-304800" algn="l" rtl="0" eaLnBrk="1" hangingPunct="1">
              <a:lnSpc>
                <a:spcPct val="100000"/>
              </a:lnSpc>
              <a:spcBef>
                <a:spcPts val="400"/>
              </a:spcBef>
              <a:spcAft>
                <a:spcPts val="0"/>
              </a:spcAft>
              <a:buClr>
                <a:schemeClr val="accent1"/>
              </a:buClr>
              <a:buSzPts val="1200"/>
              <a:buFont typeface="Avenir"/>
              <a:buChar char="▪"/>
              <a:defRPr sz="1200" b="0" i="0" u="none" strike="noStrike" cap="none">
                <a:solidFill>
                  <a:schemeClr val="dk1"/>
                </a:solidFill>
                <a:latin typeface="Avenir"/>
                <a:ea typeface="Avenir"/>
                <a:cs typeface="Avenir"/>
                <a:sym typeface="Avenir"/>
              </a:defRPr>
            </a:lvl5pPr>
            <a:lvl6pPr marL="2743200" marR="0" lvl="5" indent="-342900" algn="l" rtl="0" eaLnBrk="1" hangingPunct="1">
              <a:lnSpc>
                <a:spcPct val="100000"/>
              </a:lnSpc>
              <a:spcBef>
                <a:spcPts val="40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6pPr>
            <a:lvl7pPr marL="3200400" marR="0" lvl="6" indent="-342900" algn="l" rtl="0" eaLnBrk="1" hangingPunct="1">
              <a:lnSpc>
                <a:spcPct val="100000"/>
              </a:lnSpc>
              <a:spcBef>
                <a:spcPts val="36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7pPr>
            <a:lvl8pPr marL="3657600" marR="0" lvl="7" indent="-342900" algn="l" rtl="0" eaLnBrk="1" hangingPunct="1">
              <a:lnSpc>
                <a:spcPct val="100000"/>
              </a:lnSpc>
              <a:spcBef>
                <a:spcPts val="36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8pPr>
            <a:lvl9pPr marL="4114800" marR="0" lvl="8" indent="-342900" algn="l" rtl="0" eaLnBrk="1" hangingPunct="1">
              <a:lnSpc>
                <a:spcPct val="100000"/>
              </a:lnSpc>
              <a:spcBef>
                <a:spcPts val="36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9pPr>
          </a:lstStyle>
          <a:p>
            <a:pPr marL="0" indent="0">
              <a:buFont typeface="Wingdings" pitchFamily="2" charset="2"/>
              <a:buNone/>
            </a:pPr>
            <a:endParaRPr lang="de-AT" sz="2000"/>
          </a:p>
          <a:p>
            <a:pPr marL="0" indent="0">
              <a:buFont typeface="Wingdings" pitchFamily="2" charset="2"/>
              <a:buNone/>
            </a:pPr>
            <a:endParaRPr lang="de-AT" sz="2000"/>
          </a:p>
          <a:p>
            <a:pPr>
              <a:lnSpc>
                <a:spcPct val="170000"/>
              </a:lnSpc>
            </a:pPr>
            <a:r>
              <a:rPr lang="de-DE" sz="1700" b="1"/>
              <a:t>Nur offizielle Webseiten nutzen</a:t>
            </a:r>
            <a:br>
              <a:rPr lang="de-DE" sz="1700"/>
            </a:br>
            <a:r>
              <a:rPr lang="de-DE" sz="1700"/>
              <a:t>Anmeldungen ausschließlich über unsere Plattformen</a:t>
            </a:r>
          </a:p>
          <a:p>
            <a:pPr>
              <a:lnSpc>
                <a:spcPct val="170000"/>
              </a:lnSpc>
            </a:pPr>
            <a:r>
              <a:rPr lang="de-DE" sz="1700" b="1"/>
              <a:t>Drittanbieter-Apps meiden</a:t>
            </a:r>
            <a:br>
              <a:rPr lang="de-DE" sz="1700" b="1"/>
            </a:br>
            <a:r>
              <a:rPr lang="de-DE" sz="1700"/>
              <a:t>Apps wie </a:t>
            </a:r>
            <a:r>
              <a:rPr lang="de-DE" sz="1700" b="1" err="1"/>
              <a:t>Studo</a:t>
            </a:r>
            <a:r>
              <a:rPr lang="de-DE" sz="1700"/>
              <a:t> sind nicht zuverlässig</a:t>
            </a:r>
          </a:p>
          <a:p>
            <a:pPr>
              <a:lnSpc>
                <a:spcPct val="170000"/>
              </a:lnSpc>
            </a:pPr>
            <a:r>
              <a:rPr lang="de-DE" sz="1700" b="1"/>
              <a:t>Sicherheit und Zuverlässigkeit</a:t>
            </a:r>
            <a:br>
              <a:rPr lang="de-DE" sz="1700" b="1"/>
            </a:br>
            <a:r>
              <a:rPr lang="de-DE" sz="1700"/>
              <a:t>Gewährleistet nur über unsere offiziellen Kanäle</a:t>
            </a:r>
          </a:p>
          <a:p>
            <a:pPr marL="0" indent="0">
              <a:buNone/>
            </a:pPr>
            <a:endParaRPr lang="de-AT" sz="2000"/>
          </a:p>
        </p:txBody>
      </p:sp>
    </p:spTree>
    <p:extLst>
      <p:ext uri="{BB962C8B-B14F-4D97-AF65-F5344CB8AC3E}">
        <p14:creationId xmlns:p14="http://schemas.microsoft.com/office/powerpoint/2010/main" val="37360660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ftr" idx="11"/>
          </p:nvPr>
        </p:nvSpPr>
        <p:spPr>
          <a:xfrm>
            <a:off x="1862562" y="5412060"/>
            <a:ext cx="3217443" cy="258085"/>
          </a:xfrm>
          <a:prstGeom prst="rect">
            <a:avLst/>
          </a:prstGeom>
          <a:noFill/>
          <a:ln>
            <a:noFill/>
          </a:ln>
        </p:spPr>
        <p:txBody>
          <a:bodyPr spcFirstLastPara="1" wrap="square" lIns="91425" tIns="45700" rIns="91425" bIns="45700" anchor="ctr" anchorCtr="0">
            <a:noAutofit/>
          </a:bodyPr>
          <a:lstStyle/>
          <a:p>
            <a:r>
              <a:rPr lang="de-AT"/>
              <a:t>Welcome Days 2025</a:t>
            </a:r>
            <a:endParaRPr/>
          </a:p>
        </p:txBody>
      </p:sp>
      <p:sp>
        <p:nvSpPr>
          <p:cNvPr id="72" name="Google Shape;72;p3"/>
          <p:cNvSpPr txBox="1">
            <a:spLocks noGrp="1"/>
          </p:cNvSpPr>
          <p:nvPr>
            <p:ph type="sldNum" idx="12"/>
          </p:nvPr>
        </p:nvSpPr>
        <p:spPr>
          <a:xfrm>
            <a:off x="970407" y="5412060"/>
            <a:ext cx="892150" cy="258085"/>
          </a:xfrm>
          <a:prstGeom prst="rect">
            <a:avLst/>
          </a:prstGeom>
          <a:noFill/>
          <a:ln>
            <a:noFill/>
          </a:ln>
        </p:spPr>
        <p:txBody>
          <a:bodyPr spcFirstLastPara="1" wrap="square" lIns="0" tIns="45700" rIns="0" bIns="45700" anchor="ctr" anchorCtr="0">
            <a:noAutofit/>
          </a:bodyPr>
          <a:lstStyle/>
          <a:p>
            <a:r>
              <a:rPr lang="de-AT"/>
              <a:t>SEITE </a:t>
            </a:r>
            <a:fld id="{00000000-1234-1234-1234-123412341234}" type="slidenum">
              <a:rPr lang="de-AT"/>
              <a:pPr/>
              <a:t>7</a:t>
            </a:fld>
            <a:endParaRPr/>
          </a:p>
        </p:txBody>
      </p:sp>
      <p:sp>
        <p:nvSpPr>
          <p:cNvPr id="73" name="Google Shape;73;p3"/>
          <p:cNvSpPr txBox="1">
            <a:spLocks noGrp="1"/>
          </p:cNvSpPr>
          <p:nvPr>
            <p:ph type="title"/>
          </p:nvPr>
        </p:nvSpPr>
        <p:spPr>
          <a:xfrm>
            <a:off x="517129" y="139700"/>
            <a:ext cx="6840000" cy="903822"/>
          </a:xfrm>
          <a:prstGeom prst="rect">
            <a:avLst/>
          </a:prstGeom>
          <a:noFill/>
          <a:ln>
            <a:noFill/>
          </a:ln>
        </p:spPr>
        <p:txBody>
          <a:bodyPr spcFirstLastPara="1" wrap="square" lIns="0" tIns="0" rIns="0" bIns="0" anchor="ctr" anchorCtr="0">
            <a:normAutofit/>
          </a:bodyPr>
          <a:lstStyle/>
          <a:p>
            <a:pPr>
              <a:buSzPts val="2400"/>
            </a:pPr>
            <a:r>
              <a:rPr lang="de-AT"/>
              <a:t>Die STEOP-Prüfungen im Überblick</a:t>
            </a:r>
            <a:endParaRPr/>
          </a:p>
        </p:txBody>
      </p:sp>
      <p:graphicFrame>
        <p:nvGraphicFramePr>
          <p:cNvPr id="74" name="Google Shape;74;p3"/>
          <p:cNvGraphicFramePr/>
          <p:nvPr>
            <p:extLst>
              <p:ext uri="{D42A27DB-BD31-4B8C-83A1-F6EECF244321}">
                <p14:modId xmlns:p14="http://schemas.microsoft.com/office/powerpoint/2010/main" val="1293104677"/>
              </p:ext>
            </p:extLst>
          </p:nvPr>
        </p:nvGraphicFramePr>
        <p:xfrm>
          <a:off x="894570" y="1310349"/>
          <a:ext cx="8370859" cy="3484736"/>
        </p:xfrm>
        <a:graphic>
          <a:graphicData uri="http://schemas.openxmlformats.org/drawingml/2006/table">
            <a:tbl>
              <a:tblPr firstRow="1" bandRow="1">
                <a:noFill/>
                <a:tableStyleId>{59D5B9A0-8D8B-49DF-8467-6F0F699D72B4}</a:tableStyleId>
              </a:tblPr>
              <a:tblGrid>
                <a:gridCol w="3049633">
                  <a:extLst>
                    <a:ext uri="{9D8B030D-6E8A-4147-A177-3AD203B41FA5}">
                      <a16:colId xmlns:a16="http://schemas.microsoft.com/office/drawing/2014/main" val="20000"/>
                    </a:ext>
                  </a:extLst>
                </a:gridCol>
                <a:gridCol w="1250649">
                  <a:extLst>
                    <a:ext uri="{9D8B030D-6E8A-4147-A177-3AD203B41FA5}">
                      <a16:colId xmlns:a16="http://schemas.microsoft.com/office/drawing/2014/main" val="20001"/>
                    </a:ext>
                  </a:extLst>
                </a:gridCol>
                <a:gridCol w="1533494">
                  <a:extLst>
                    <a:ext uri="{9D8B030D-6E8A-4147-A177-3AD203B41FA5}">
                      <a16:colId xmlns:a16="http://schemas.microsoft.com/office/drawing/2014/main" val="20002"/>
                    </a:ext>
                  </a:extLst>
                </a:gridCol>
                <a:gridCol w="1296538">
                  <a:extLst>
                    <a:ext uri="{9D8B030D-6E8A-4147-A177-3AD203B41FA5}">
                      <a16:colId xmlns:a16="http://schemas.microsoft.com/office/drawing/2014/main" val="931635921"/>
                    </a:ext>
                  </a:extLst>
                </a:gridCol>
                <a:gridCol w="1240545">
                  <a:extLst>
                    <a:ext uri="{9D8B030D-6E8A-4147-A177-3AD203B41FA5}">
                      <a16:colId xmlns:a16="http://schemas.microsoft.com/office/drawing/2014/main" val="4107327515"/>
                    </a:ext>
                  </a:extLst>
                </a:gridCol>
              </a:tblGrid>
              <a:tr h="465281">
                <a:tc>
                  <a:txBody>
                    <a:bodyPr/>
                    <a:lstStyle/>
                    <a:p>
                      <a:pPr marL="0" marR="0" lvl="0" indent="0" algn="ctr" rtl="0">
                        <a:spcBef>
                          <a:spcPts val="0"/>
                        </a:spcBef>
                        <a:spcAft>
                          <a:spcPts val="0"/>
                        </a:spcAft>
                        <a:buNone/>
                      </a:pPr>
                      <a:r>
                        <a:rPr lang="de-AT" sz="1500" u="none" strike="noStrike" cap="none">
                          <a:latin typeface="Verdana" panose="020B0604030504040204" pitchFamily="34" charset="0"/>
                          <a:ea typeface="Verdana" panose="020B0604030504040204" pitchFamily="34" charset="0"/>
                          <a:cs typeface="Verdana" panose="020B0604030504040204" pitchFamily="34" charset="0"/>
                          <a:sym typeface="Avenir"/>
                        </a:rPr>
                        <a:t>PRÜFUNGEN</a:t>
                      </a:r>
                      <a:endParaRPr>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spcBef>
                          <a:spcPts val="0"/>
                        </a:spcBef>
                        <a:spcAft>
                          <a:spcPts val="0"/>
                        </a:spcAft>
                        <a:buNone/>
                      </a:pPr>
                      <a:r>
                        <a:rPr lang="de-AT" sz="1500">
                          <a:latin typeface="Verdana" panose="020B0604030504040204" pitchFamily="34" charset="0"/>
                          <a:ea typeface="Verdana" panose="020B0604030504040204" pitchFamily="34" charset="0"/>
                          <a:cs typeface="Verdana" panose="020B0604030504040204" pitchFamily="34" charset="0"/>
                          <a:sym typeface="Avenir"/>
                        </a:rPr>
                        <a:t>STUDIUM</a:t>
                      </a:r>
                      <a:endParaRPr>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spcBef>
                          <a:spcPts val="0"/>
                        </a:spcBef>
                        <a:spcAft>
                          <a:spcPts val="0"/>
                        </a:spcAft>
                        <a:buNone/>
                      </a:pPr>
                      <a:r>
                        <a:rPr lang="de-AT" sz="1500">
                          <a:latin typeface="Verdana" panose="020B0604030504040204" pitchFamily="34" charset="0"/>
                          <a:ea typeface="Verdana" panose="020B0604030504040204" pitchFamily="34" charset="0"/>
                          <a:cs typeface="Verdana" panose="020B0604030504040204" pitchFamily="34" charset="0"/>
                          <a:sym typeface="Avenir"/>
                        </a:rPr>
                        <a:t>MODUS</a:t>
                      </a:r>
                      <a:endParaRPr sz="1500">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spcBef>
                          <a:spcPts val="0"/>
                        </a:spcBef>
                        <a:spcAft>
                          <a:spcPts val="0"/>
                        </a:spcAft>
                        <a:buNone/>
                      </a:pPr>
                      <a:r>
                        <a:rPr lang="de-DE" sz="1500">
                          <a:latin typeface="Verdana" panose="020B0604030504040204" pitchFamily="34" charset="0"/>
                          <a:ea typeface="Verdana" panose="020B0604030504040204" pitchFamily="34" charset="0"/>
                          <a:cs typeface="Verdana" panose="020B0604030504040204" pitchFamily="34" charset="0"/>
                          <a:sym typeface="Avenir"/>
                        </a:rPr>
                        <a:t>DAUER</a:t>
                      </a:r>
                      <a:endParaRPr sz="1500">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spcBef>
                          <a:spcPts val="0"/>
                        </a:spcBef>
                        <a:spcAft>
                          <a:spcPts val="0"/>
                        </a:spcAft>
                        <a:buNone/>
                      </a:pPr>
                      <a:r>
                        <a:rPr lang="de-DE" sz="1500">
                          <a:latin typeface="Verdana" panose="020B0604030504040204" pitchFamily="34" charset="0"/>
                          <a:ea typeface="Verdana" panose="020B0604030504040204" pitchFamily="34" charset="0"/>
                          <a:cs typeface="Verdana" panose="020B0604030504040204" pitchFamily="34" charset="0"/>
                          <a:sym typeface="Avenir"/>
                        </a:rPr>
                        <a:t>ECTS</a:t>
                      </a:r>
                      <a:endParaRPr sz="1500">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extLst>
                  <a:ext uri="{0D108BD9-81ED-4DB2-BD59-A6C34878D82A}">
                    <a16:rowId xmlns:a16="http://schemas.microsoft.com/office/drawing/2014/main" val="10000"/>
                  </a:ext>
                </a:extLst>
              </a:tr>
              <a:tr h="657255">
                <a:tc>
                  <a:txBody>
                    <a:bodyPr/>
                    <a:lstStyle/>
                    <a:p>
                      <a:pPr marL="0" marR="0" lvl="0" indent="0" algn="ctr" rtl="0">
                        <a:lnSpc>
                          <a:spcPct val="100000"/>
                        </a:lnSpc>
                        <a:spcBef>
                          <a:spcPts val="0"/>
                        </a:spcBef>
                        <a:spcAft>
                          <a:spcPts val="0"/>
                        </a:spcAft>
                        <a:buClr>
                          <a:schemeClr val="dk1"/>
                        </a:buClr>
                        <a:buSzPts val="1400"/>
                        <a:buFont typeface="Verdana"/>
                        <a:buNone/>
                      </a:pPr>
                      <a:r>
                        <a:rPr lang="de-AT" sz="140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Betriebswirtschaft und digitale Ökonomie</a:t>
                      </a:r>
                      <a:endParaRPr sz="1400" b="1"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AT" sz="1400" b="1" u="none" strike="noStrike" cap="none" err="1">
                          <a:solidFill>
                            <a:srgbClr val="0070C0"/>
                          </a:solidFill>
                          <a:latin typeface="Verdana" panose="020B0604030504040204" pitchFamily="34" charset="0"/>
                          <a:ea typeface="Verdana" panose="020B0604030504040204" pitchFamily="34" charset="0"/>
                          <a:cs typeface="Verdana" panose="020B0604030504040204" pitchFamily="34" charset="0"/>
                          <a:sym typeface="Avenir"/>
                        </a:rPr>
                        <a:t>BaWISO</a:t>
                      </a:r>
                      <a:br>
                        <a:rPr lang="de-AT" sz="1400" b="1"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br>
                      <a:r>
                        <a:rPr lang="de-AT" sz="1400" b="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&amp;</a:t>
                      </a:r>
                      <a:br>
                        <a:rPr lang="de-AT" sz="1400" b="1"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br>
                      <a:r>
                        <a:rPr lang="de-AT" sz="1400" b="1" u="none" strike="noStrike" cap="none" err="1">
                          <a:solidFill>
                            <a:srgbClr val="00B050"/>
                          </a:solidFill>
                          <a:latin typeface="Verdana" panose="020B0604030504040204" pitchFamily="34" charset="0"/>
                          <a:ea typeface="Verdana" panose="020B0604030504040204" pitchFamily="34" charset="0"/>
                          <a:cs typeface="Verdana" panose="020B0604030504040204" pitchFamily="34" charset="0"/>
                          <a:sym typeface="Avenir"/>
                        </a:rPr>
                        <a:t>BaWire</a:t>
                      </a:r>
                      <a:endParaRPr sz="1400" b="1" i="0" u="none" strike="noStrike" cap="none">
                        <a:solidFill>
                          <a:srgbClr val="00B050"/>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AT" sz="140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Multiple-Choice</a:t>
                      </a:r>
                      <a:endParaRPr sz="1400" b="1"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DE"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60 Min.</a:t>
                      </a: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DE"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6</a:t>
                      </a:r>
                      <a:endParaRPr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extLst>
                  <a:ext uri="{0D108BD9-81ED-4DB2-BD59-A6C34878D82A}">
                    <a16:rowId xmlns:a16="http://schemas.microsoft.com/office/drawing/2014/main" val="10001"/>
                  </a:ext>
                </a:extLst>
              </a:tr>
              <a:tr h="657255">
                <a:tc>
                  <a:txBody>
                    <a:bodyPr/>
                    <a:lstStyle/>
                    <a:p>
                      <a:pPr marL="0" marR="0" lvl="0" indent="0" algn="ctr" rtl="0">
                        <a:lnSpc>
                          <a:spcPct val="100000"/>
                        </a:lnSpc>
                        <a:spcBef>
                          <a:spcPts val="0"/>
                        </a:spcBef>
                        <a:spcAft>
                          <a:spcPts val="0"/>
                        </a:spcAft>
                        <a:buClr>
                          <a:schemeClr val="dk1"/>
                        </a:buClr>
                        <a:buSzPts val="1400"/>
                        <a:buFont typeface="Verdana"/>
                        <a:buNone/>
                      </a:pPr>
                      <a:r>
                        <a:rPr lang="de-DE"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Volkswirtschaftslehre und </a:t>
                      </a:r>
                      <a:br>
                        <a:rPr lang="de-DE"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br>
                      <a:r>
                        <a:rPr lang="de-DE"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Zukunftsfähiges Wirtschaften</a:t>
                      </a:r>
                      <a:endParaRPr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AT" sz="1400" b="1" u="none" strike="noStrike" cap="none" err="1">
                          <a:solidFill>
                            <a:srgbClr val="0070C0"/>
                          </a:solidFill>
                          <a:latin typeface="Verdana" panose="020B0604030504040204" pitchFamily="34" charset="0"/>
                          <a:ea typeface="Verdana" panose="020B0604030504040204" pitchFamily="34" charset="0"/>
                          <a:cs typeface="Verdana" panose="020B0604030504040204" pitchFamily="34" charset="0"/>
                          <a:sym typeface="Avenir"/>
                        </a:rPr>
                        <a:t>BaWISO</a:t>
                      </a:r>
                      <a:br>
                        <a:rPr lang="de-AT" sz="1400" b="1"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br>
                      <a:r>
                        <a:rPr lang="de-AT" sz="1400" b="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&amp;</a:t>
                      </a:r>
                      <a:br>
                        <a:rPr lang="de-AT" sz="1400" b="1"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br>
                      <a:r>
                        <a:rPr lang="de-AT" sz="1400" b="1" u="none" strike="noStrike" cap="none" err="1">
                          <a:solidFill>
                            <a:srgbClr val="00B050"/>
                          </a:solidFill>
                          <a:latin typeface="Verdana" panose="020B0604030504040204" pitchFamily="34" charset="0"/>
                          <a:ea typeface="Verdana" panose="020B0604030504040204" pitchFamily="34" charset="0"/>
                          <a:cs typeface="Verdana" panose="020B0604030504040204" pitchFamily="34" charset="0"/>
                          <a:sym typeface="Avenir"/>
                        </a:rPr>
                        <a:t>BaWire</a:t>
                      </a:r>
                      <a:endParaRPr lang="de-AT" sz="1400" b="1" i="0" u="none" strike="noStrike" cap="none">
                        <a:solidFill>
                          <a:srgbClr val="00B050"/>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AT" sz="140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Multiple-Choice</a:t>
                      </a:r>
                      <a:endParaRPr lang="de-AT" sz="1400" b="1"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DE"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90 Min.</a:t>
                      </a:r>
                      <a:endParaRPr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DE"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6</a:t>
                      </a:r>
                      <a:endParaRPr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extLst>
                  <a:ext uri="{0D108BD9-81ED-4DB2-BD59-A6C34878D82A}">
                    <a16:rowId xmlns:a16="http://schemas.microsoft.com/office/drawing/2014/main" val="10002"/>
                  </a:ext>
                </a:extLst>
              </a:tr>
              <a:tr h="657255">
                <a:tc>
                  <a:txBody>
                    <a:bodyPr/>
                    <a:lstStyle/>
                    <a:p>
                      <a:pPr marL="0" marR="0" lvl="0" indent="0" algn="ctr" rtl="0">
                        <a:lnSpc>
                          <a:spcPct val="100000"/>
                        </a:lnSpc>
                        <a:spcBef>
                          <a:spcPts val="0"/>
                        </a:spcBef>
                        <a:spcAft>
                          <a:spcPts val="0"/>
                        </a:spcAft>
                        <a:buClr>
                          <a:schemeClr val="dk1"/>
                        </a:buClr>
                        <a:buSzPts val="1400"/>
                        <a:buFont typeface="Verdana"/>
                        <a:buNone/>
                      </a:pPr>
                      <a:r>
                        <a:rPr lang="de-AT" sz="140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Europäisches und öffentliches Wirtschaftsrecht</a:t>
                      </a:r>
                      <a:endParaRPr sz="1400" b="1"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AT" sz="1400" b="1" u="none" strike="noStrike" cap="none" err="1">
                          <a:solidFill>
                            <a:srgbClr val="0070C0"/>
                          </a:solidFill>
                          <a:latin typeface="Verdana" panose="020B0604030504040204" pitchFamily="34" charset="0"/>
                          <a:ea typeface="Verdana" panose="020B0604030504040204" pitchFamily="34" charset="0"/>
                          <a:cs typeface="Verdana" panose="020B0604030504040204" pitchFamily="34" charset="0"/>
                          <a:sym typeface="Avenir"/>
                        </a:rPr>
                        <a:t>BaWiso</a:t>
                      </a:r>
                      <a:endParaRPr sz="1400" b="1" i="0" u="none" strike="noStrike" cap="none">
                        <a:solidFill>
                          <a:srgbClr val="0070C0"/>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AT" sz="140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Multiple-Choice</a:t>
                      </a:r>
                      <a:endParaRPr lang="de-AT" sz="1400" b="1"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DE"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60 Min.</a:t>
                      </a:r>
                      <a:endParaRPr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DE"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4</a:t>
                      </a:r>
                      <a:endParaRPr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extLst>
                  <a:ext uri="{0D108BD9-81ED-4DB2-BD59-A6C34878D82A}">
                    <a16:rowId xmlns:a16="http://schemas.microsoft.com/office/drawing/2014/main" val="10003"/>
                  </a:ext>
                </a:extLst>
              </a:tr>
              <a:tr h="657255">
                <a:tc>
                  <a:txBody>
                    <a:bodyPr/>
                    <a:lstStyle/>
                    <a:p>
                      <a:pPr marL="0" marR="0" lvl="0" indent="0" algn="ctr" rtl="0">
                        <a:lnSpc>
                          <a:spcPct val="100000"/>
                        </a:lnSpc>
                        <a:spcBef>
                          <a:spcPts val="0"/>
                        </a:spcBef>
                        <a:spcAft>
                          <a:spcPts val="0"/>
                        </a:spcAft>
                        <a:buClr>
                          <a:schemeClr val="dk1"/>
                        </a:buClr>
                        <a:buSzPts val="1400"/>
                        <a:buFont typeface="Verdana"/>
                        <a:buNone/>
                      </a:pPr>
                      <a:r>
                        <a:rPr lang="de-AT" sz="140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Einführung in die Rechtswissenschaften</a:t>
                      </a:r>
                      <a:endParaRPr sz="1400" b="1"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AT" sz="1400" b="1" u="none" strike="noStrike" cap="none" err="1">
                          <a:solidFill>
                            <a:srgbClr val="00B050"/>
                          </a:solidFill>
                          <a:latin typeface="Verdana" panose="020B0604030504040204" pitchFamily="34" charset="0"/>
                          <a:ea typeface="Verdana" panose="020B0604030504040204" pitchFamily="34" charset="0"/>
                          <a:cs typeface="Verdana" panose="020B0604030504040204" pitchFamily="34" charset="0"/>
                          <a:sym typeface="Avenir"/>
                        </a:rPr>
                        <a:t>BaWire</a:t>
                      </a:r>
                      <a:endParaRPr sz="1400" b="1" i="0" u="none" strike="noStrike" cap="none">
                        <a:solidFill>
                          <a:srgbClr val="00B050"/>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AT" sz="140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Multiple-Choice </a:t>
                      </a:r>
                      <a:br>
                        <a:rPr lang="de-AT" sz="140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br>
                      <a:r>
                        <a:rPr lang="de-AT" sz="140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&amp;</a:t>
                      </a:r>
                    </a:p>
                    <a:p>
                      <a:pPr marL="0" marR="0" lvl="0" indent="0" algn="ctr" rtl="0">
                        <a:lnSpc>
                          <a:spcPct val="100000"/>
                        </a:lnSpc>
                        <a:spcBef>
                          <a:spcPts val="0"/>
                        </a:spcBef>
                        <a:spcAft>
                          <a:spcPts val="0"/>
                        </a:spcAft>
                        <a:buClr>
                          <a:schemeClr val="dk1"/>
                        </a:buClr>
                        <a:buSzPts val="1400"/>
                        <a:buFont typeface="Verdana"/>
                        <a:buNone/>
                      </a:pPr>
                      <a:r>
                        <a:rPr lang="de-AT"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offene Fragen</a:t>
                      </a: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DE"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120 Min.</a:t>
                      </a:r>
                      <a:endParaRPr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tc>
                  <a:txBody>
                    <a:bodyPr/>
                    <a:lstStyle/>
                    <a:p>
                      <a:pPr marL="0" marR="0" lvl="0" indent="0" algn="ctr" rtl="0">
                        <a:lnSpc>
                          <a:spcPct val="100000"/>
                        </a:lnSpc>
                        <a:spcBef>
                          <a:spcPts val="0"/>
                        </a:spcBef>
                        <a:spcAft>
                          <a:spcPts val="0"/>
                        </a:spcAft>
                        <a:buClr>
                          <a:schemeClr val="dk1"/>
                        </a:buClr>
                        <a:buSzPts val="1400"/>
                        <a:buFont typeface="Verdana"/>
                        <a:buNone/>
                      </a:pPr>
                      <a:r>
                        <a:rPr lang="de-DE"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rPr>
                        <a:t>8</a:t>
                      </a:r>
                      <a:endParaRPr sz="1400" b="0" i="0"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Avenir"/>
                      </a:endParaRPr>
                    </a:p>
                  </a:txBody>
                  <a:tcPr marL="91450" marR="91450" marT="38100" marB="38100" anchor="ctr"/>
                </a:tc>
                <a:extLst>
                  <a:ext uri="{0D108BD9-81ED-4DB2-BD59-A6C34878D82A}">
                    <a16:rowId xmlns:a16="http://schemas.microsoft.com/office/drawing/2014/main" val="10004"/>
                  </a:ext>
                </a:extLst>
              </a:tr>
            </a:tbl>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68CEB-5B1F-9A5B-6A2D-EEE713E73365}"/>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49EA3F43-2AA9-84DC-3DB3-A397844B7CF3}"/>
              </a:ext>
            </a:extLst>
          </p:cNvPr>
          <p:cNvSpPr>
            <a:spLocks noGrp="1"/>
          </p:cNvSpPr>
          <p:nvPr>
            <p:ph type="body" idx="1"/>
          </p:nvPr>
        </p:nvSpPr>
        <p:spPr/>
        <p:txBody>
          <a:bodyPr/>
          <a:lstStyle/>
          <a:p>
            <a:endParaRPr lang="de-AT" sz="800" b="1" i="1"/>
          </a:p>
          <a:p>
            <a:pPr marL="127000" indent="0">
              <a:buNone/>
            </a:pPr>
            <a:endParaRPr lang="de-AT" sz="800" b="1" i="1"/>
          </a:p>
        </p:txBody>
      </p:sp>
      <p:sp>
        <p:nvSpPr>
          <p:cNvPr id="3" name="Foliennummernplatzhalter 2">
            <a:extLst>
              <a:ext uri="{FF2B5EF4-FFF2-40B4-BE49-F238E27FC236}">
                <a16:creationId xmlns:a16="http://schemas.microsoft.com/office/drawing/2014/main" id="{E3D3E4FB-CD95-A87B-100F-E120F7F07FD5}"/>
              </a:ext>
            </a:extLst>
          </p:cNvPr>
          <p:cNvSpPr>
            <a:spLocks noGrp="1"/>
          </p:cNvSpPr>
          <p:nvPr>
            <p:ph type="sldNum" idx="12"/>
          </p:nvPr>
        </p:nvSpPr>
        <p:spPr/>
        <p:txBody>
          <a:bodyPr/>
          <a:lstStyle/>
          <a:p>
            <a:r>
              <a:rPr lang="de-AT"/>
              <a:t>Seite </a:t>
            </a:r>
            <a:fld id="{00000000-1234-1234-1234-123412341234}" type="slidenum">
              <a:rPr lang="de-AT" smtClean="0"/>
              <a:pPr/>
              <a:t>8</a:t>
            </a:fld>
            <a:endParaRPr/>
          </a:p>
        </p:txBody>
      </p:sp>
      <p:sp>
        <p:nvSpPr>
          <p:cNvPr id="4" name="Titel 3">
            <a:extLst>
              <a:ext uri="{FF2B5EF4-FFF2-40B4-BE49-F238E27FC236}">
                <a16:creationId xmlns:a16="http://schemas.microsoft.com/office/drawing/2014/main" id="{57BDDD46-6865-743A-5EF2-1074C6890D54}"/>
              </a:ext>
            </a:extLst>
          </p:cNvPr>
          <p:cNvSpPr>
            <a:spLocks noGrp="1"/>
          </p:cNvSpPr>
          <p:nvPr>
            <p:ph type="title"/>
          </p:nvPr>
        </p:nvSpPr>
        <p:spPr/>
        <p:txBody>
          <a:bodyPr/>
          <a:lstStyle/>
          <a:p>
            <a:r>
              <a:rPr lang="de-DE"/>
              <a:t>Prüfungen am Campus</a:t>
            </a:r>
            <a:endParaRPr lang="de-AT"/>
          </a:p>
        </p:txBody>
      </p:sp>
      <p:sp>
        <p:nvSpPr>
          <p:cNvPr id="12" name="Fußzeilenplatzhalter 2">
            <a:extLst>
              <a:ext uri="{FF2B5EF4-FFF2-40B4-BE49-F238E27FC236}">
                <a16:creationId xmlns:a16="http://schemas.microsoft.com/office/drawing/2014/main" id="{90F14139-046B-48F6-7B25-6BD0774B2DFB}"/>
              </a:ext>
            </a:extLst>
          </p:cNvPr>
          <p:cNvSpPr>
            <a:spLocks noGrp="1"/>
          </p:cNvSpPr>
          <p:nvPr>
            <p:ph type="ftr" idx="11"/>
          </p:nvPr>
        </p:nvSpPr>
        <p:spPr>
          <a:xfrm>
            <a:off x="1354561" y="5412059"/>
            <a:ext cx="3217443" cy="258085"/>
          </a:xfrm>
        </p:spPr>
        <p:txBody>
          <a:bodyPr/>
          <a:lstStyle/>
          <a:p>
            <a:r>
              <a:rPr lang="de-AT"/>
              <a:t>Welcome Days 2025</a:t>
            </a:r>
          </a:p>
        </p:txBody>
      </p:sp>
      <p:pic>
        <p:nvPicPr>
          <p:cNvPr id="6" name="Grafik 5">
            <a:extLst>
              <a:ext uri="{FF2B5EF4-FFF2-40B4-BE49-F238E27FC236}">
                <a16:creationId xmlns:a16="http://schemas.microsoft.com/office/drawing/2014/main" id="{828EA7D7-93B9-5A2B-A6C9-D87F85138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46" y="1530121"/>
            <a:ext cx="6783331" cy="3432746"/>
          </a:xfrm>
          <a:prstGeom prst="rect">
            <a:avLst/>
          </a:prstGeom>
        </p:spPr>
      </p:pic>
      <p:pic>
        <p:nvPicPr>
          <p:cNvPr id="7" name="Grafik 6">
            <a:extLst>
              <a:ext uri="{FF2B5EF4-FFF2-40B4-BE49-F238E27FC236}">
                <a16:creationId xmlns:a16="http://schemas.microsoft.com/office/drawing/2014/main" id="{C6CB22A0-2C82-2008-907A-DA61BACD3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091" y="2663510"/>
            <a:ext cx="2024104" cy="2024104"/>
          </a:xfrm>
          <a:prstGeom prst="rect">
            <a:avLst/>
          </a:prstGeom>
        </p:spPr>
      </p:pic>
      <p:sp>
        <p:nvSpPr>
          <p:cNvPr id="8" name="Textfeld 7">
            <a:extLst>
              <a:ext uri="{FF2B5EF4-FFF2-40B4-BE49-F238E27FC236}">
                <a16:creationId xmlns:a16="http://schemas.microsoft.com/office/drawing/2014/main" id="{7629BE59-C524-BCBD-1CC9-A2856146AFB3}"/>
              </a:ext>
            </a:extLst>
          </p:cNvPr>
          <p:cNvSpPr txBox="1"/>
          <p:nvPr/>
        </p:nvSpPr>
        <p:spPr>
          <a:xfrm>
            <a:off x="7740930" y="1876419"/>
            <a:ext cx="2106667" cy="477054"/>
          </a:xfrm>
          <a:prstGeom prst="rect">
            <a:avLst/>
          </a:prstGeom>
          <a:noFill/>
        </p:spPr>
        <p:txBody>
          <a:bodyPr wrap="none" rtlCol="0">
            <a:spAutoFit/>
          </a:bodyPr>
          <a:lstStyle/>
          <a:p>
            <a:pPr algn="ctr"/>
            <a:r>
              <a:rPr lang="de-AT" sz="2400" b="1">
                <a:solidFill>
                  <a:schemeClr val="accent1"/>
                </a:solidFill>
              </a:rPr>
              <a:t>Campusplan</a:t>
            </a:r>
          </a:p>
        </p:txBody>
      </p:sp>
      <p:sp>
        <p:nvSpPr>
          <p:cNvPr id="9" name="Rechteck 8">
            <a:extLst>
              <a:ext uri="{FF2B5EF4-FFF2-40B4-BE49-F238E27FC236}">
                <a16:creationId xmlns:a16="http://schemas.microsoft.com/office/drawing/2014/main" id="{E2BBC8C9-E44D-07C1-7CC6-09BC0BDF0C80}"/>
              </a:ext>
            </a:extLst>
          </p:cNvPr>
          <p:cNvSpPr/>
          <p:nvPr/>
        </p:nvSpPr>
        <p:spPr>
          <a:xfrm>
            <a:off x="7619272" y="1530121"/>
            <a:ext cx="2382716" cy="343274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03448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12759-ECA8-1ACE-D14E-E0F5BB32C5FB}"/>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22BB9BAD-C494-B3CA-791F-466283535A01}"/>
              </a:ext>
            </a:extLst>
          </p:cNvPr>
          <p:cNvSpPr>
            <a:spLocks noGrp="1"/>
          </p:cNvSpPr>
          <p:nvPr>
            <p:ph type="body" idx="1"/>
          </p:nvPr>
        </p:nvSpPr>
        <p:spPr/>
        <p:txBody>
          <a:bodyPr/>
          <a:lstStyle/>
          <a:p>
            <a:endParaRPr lang="de-AT" sz="800" b="1" i="1"/>
          </a:p>
          <a:p>
            <a:pPr marL="127000" indent="0">
              <a:buNone/>
            </a:pPr>
            <a:endParaRPr lang="de-AT" sz="800" b="1" i="1"/>
          </a:p>
        </p:txBody>
      </p:sp>
      <p:sp>
        <p:nvSpPr>
          <p:cNvPr id="3" name="Foliennummernplatzhalter 2">
            <a:extLst>
              <a:ext uri="{FF2B5EF4-FFF2-40B4-BE49-F238E27FC236}">
                <a16:creationId xmlns:a16="http://schemas.microsoft.com/office/drawing/2014/main" id="{E2B4305B-308E-3DCA-A386-5398C63B153F}"/>
              </a:ext>
            </a:extLst>
          </p:cNvPr>
          <p:cNvSpPr>
            <a:spLocks noGrp="1"/>
          </p:cNvSpPr>
          <p:nvPr>
            <p:ph type="sldNum" idx="12"/>
          </p:nvPr>
        </p:nvSpPr>
        <p:spPr/>
        <p:txBody>
          <a:bodyPr/>
          <a:lstStyle/>
          <a:p>
            <a:r>
              <a:rPr lang="de-AT"/>
              <a:t>Seite </a:t>
            </a:r>
            <a:fld id="{00000000-1234-1234-1234-123412341234}" type="slidenum">
              <a:rPr lang="de-AT" smtClean="0"/>
              <a:pPr/>
              <a:t>9</a:t>
            </a:fld>
            <a:endParaRPr/>
          </a:p>
        </p:txBody>
      </p:sp>
      <p:sp>
        <p:nvSpPr>
          <p:cNvPr id="4" name="Titel 3">
            <a:extLst>
              <a:ext uri="{FF2B5EF4-FFF2-40B4-BE49-F238E27FC236}">
                <a16:creationId xmlns:a16="http://schemas.microsoft.com/office/drawing/2014/main" id="{4FCE2A24-A48A-47DA-0ACE-113B4B9C17E2}"/>
              </a:ext>
            </a:extLst>
          </p:cNvPr>
          <p:cNvSpPr>
            <a:spLocks noGrp="1"/>
          </p:cNvSpPr>
          <p:nvPr>
            <p:ph type="title"/>
          </p:nvPr>
        </p:nvSpPr>
        <p:spPr/>
        <p:txBody>
          <a:bodyPr/>
          <a:lstStyle/>
          <a:p>
            <a:r>
              <a:rPr lang="de-DE"/>
              <a:t>Prüfungen am Campus</a:t>
            </a:r>
            <a:endParaRPr lang="de-AT"/>
          </a:p>
        </p:txBody>
      </p:sp>
      <p:sp>
        <p:nvSpPr>
          <p:cNvPr id="12" name="Fußzeilenplatzhalter 2">
            <a:extLst>
              <a:ext uri="{FF2B5EF4-FFF2-40B4-BE49-F238E27FC236}">
                <a16:creationId xmlns:a16="http://schemas.microsoft.com/office/drawing/2014/main" id="{934D6492-0E6E-A69C-2F8B-B8B54DB49D85}"/>
              </a:ext>
            </a:extLst>
          </p:cNvPr>
          <p:cNvSpPr>
            <a:spLocks noGrp="1"/>
          </p:cNvSpPr>
          <p:nvPr>
            <p:ph type="ftr" idx="11"/>
          </p:nvPr>
        </p:nvSpPr>
        <p:spPr>
          <a:xfrm>
            <a:off x="1354561" y="5412059"/>
            <a:ext cx="3217443" cy="258085"/>
          </a:xfrm>
        </p:spPr>
        <p:txBody>
          <a:bodyPr/>
          <a:lstStyle/>
          <a:p>
            <a:r>
              <a:rPr lang="de-AT"/>
              <a:t>Welcome Days 2025</a:t>
            </a:r>
          </a:p>
        </p:txBody>
      </p:sp>
      <p:sp>
        <p:nvSpPr>
          <p:cNvPr id="2" name="Inhaltsplatzhalter 10">
            <a:extLst>
              <a:ext uri="{FF2B5EF4-FFF2-40B4-BE49-F238E27FC236}">
                <a16:creationId xmlns:a16="http://schemas.microsoft.com/office/drawing/2014/main" id="{85A03E2B-BD78-B214-90C4-4E1D9CF7230A}"/>
              </a:ext>
            </a:extLst>
          </p:cNvPr>
          <p:cNvSpPr txBox="1">
            <a:spLocks/>
          </p:cNvSpPr>
          <p:nvPr/>
        </p:nvSpPr>
        <p:spPr>
          <a:xfrm>
            <a:off x="462019" y="1388308"/>
            <a:ext cx="6753428" cy="3810210"/>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457200" marR="0" lvl="0" indent="-330200" algn="l" rtl="0" eaLnBrk="1" hangingPunct="1">
              <a:lnSpc>
                <a:spcPct val="100000"/>
              </a:lnSpc>
              <a:spcBef>
                <a:spcPts val="0"/>
              </a:spcBef>
              <a:spcAft>
                <a:spcPts val="0"/>
              </a:spcAft>
              <a:buClr>
                <a:srgbClr val="3399CC"/>
              </a:buClr>
              <a:buSzPts val="1600"/>
              <a:buFont typeface="Wingdings" pitchFamily="2" charset="2"/>
              <a:buChar char="§"/>
              <a:defRPr sz="16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venir"/>
              </a:defRPr>
            </a:lvl1pPr>
            <a:lvl2pPr marL="914400" marR="0" lvl="1" indent="-323850" algn="l" rtl="0" eaLnBrk="1" hangingPunct="1">
              <a:lnSpc>
                <a:spcPct val="100000"/>
              </a:lnSpc>
              <a:spcBef>
                <a:spcPts val="600"/>
              </a:spcBef>
              <a:spcAft>
                <a:spcPts val="0"/>
              </a:spcAft>
              <a:buClr>
                <a:schemeClr val="accent1"/>
              </a:buClr>
              <a:buSzPts val="1500"/>
              <a:buFont typeface="Avenir"/>
              <a:buChar char="▪"/>
              <a:defRPr sz="1500" b="0" i="0" u="none" strike="noStrike" cap="none">
                <a:solidFill>
                  <a:schemeClr val="dk1"/>
                </a:solidFill>
                <a:latin typeface="Avenir"/>
                <a:ea typeface="Avenir"/>
                <a:cs typeface="Avenir"/>
                <a:sym typeface="Avenir"/>
              </a:defRPr>
            </a:lvl2pPr>
            <a:lvl3pPr marL="1371600" marR="0" lvl="2" indent="-317500" algn="l" rtl="0" eaLnBrk="1" hangingPunct="1">
              <a:lnSpc>
                <a:spcPct val="100000"/>
              </a:lnSpc>
              <a:spcBef>
                <a:spcPts val="400"/>
              </a:spcBef>
              <a:spcAft>
                <a:spcPts val="0"/>
              </a:spcAft>
              <a:buClr>
                <a:schemeClr val="accent1"/>
              </a:buClr>
              <a:buSzPts val="1400"/>
              <a:buFont typeface="Avenir"/>
              <a:buChar char="▪"/>
              <a:defRPr sz="1400" b="0" i="0" u="none" strike="noStrike" cap="none">
                <a:solidFill>
                  <a:schemeClr val="dk1"/>
                </a:solidFill>
                <a:latin typeface="Avenir"/>
                <a:ea typeface="Avenir"/>
                <a:cs typeface="Avenir"/>
                <a:sym typeface="Avenir"/>
              </a:defRPr>
            </a:lvl3pPr>
            <a:lvl4pPr marL="1828800" marR="0" lvl="3" indent="-304800" algn="l" rtl="0" eaLnBrk="1" hangingPunct="1">
              <a:lnSpc>
                <a:spcPct val="100000"/>
              </a:lnSpc>
              <a:spcBef>
                <a:spcPts val="400"/>
              </a:spcBef>
              <a:spcAft>
                <a:spcPts val="0"/>
              </a:spcAft>
              <a:buClr>
                <a:schemeClr val="accent1"/>
              </a:buClr>
              <a:buSzPts val="1200"/>
              <a:buFont typeface="Avenir"/>
              <a:buChar char="▪"/>
              <a:defRPr sz="1200" b="0" i="0" u="none" strike="noStrike" cap="none">
                <a:solidFill>
                  <a:schemeClr val="dk1"/>
                </a:solidFill>
                <a:latin typeface="Avenir"/>
                <a:ea typeface="Avenir"/>
                <a:cs typeface="Avenir"/>
                <a:sym typeface="Avenir"/>
              </a:defRPr>
            </a:lvl4pPr>
            <a:lvl5pPr marL="2286000" marR="0" lvl="4" indent="-304800" algn="l" rtl="0" eaLnBrk="1" hangingPunct="1">
              <a:lnSpc>
                <a:spcPct val="100000"/>
              </a:lnSpc>
              <a:spcBef>
                <a:spcPts val="400"/>
              </a:spcBef>
              <a:spcAft>
                <a:spcPts val="0"/>
              </a:spcAft>
              <a:buClr>
                <a:schemeClr val="accent1"/>
              </a:buClr>
              <a:buSzPts val="1200"/>
              <a:buFont typeface="Avenir"/>
              <a:buChar char="▪"/>
              <a:defRPr sz="1200" b="0" i="0" u="none" strike="noStrike" cap="none">
                <a:solidFill>
                  <a:schemeClr val="dk1"/>
                </a:solidFill>
                <a:latin typeface="Avenir"/>
                <a:ea typeface="Avenir"/>
                <a:cs typeface="Avenir"/>
                <a:sym typeface="Avenir"/>
              </a:defRPr>
            </a:lvl5pPr>
            <a:lvl6pPr marL="2743200" marR="0" lvl="5" indent="-342900" algn="l" rtl="0" eaLnBrk="1" hangingPunct="1">
              <a:lnSpc>
                <a:spcPct val="100000"/>
              </a:lnSpc>
              <a:spcBef>
                <a:spcPts val="40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6pPr>
            <a:lvl7pPr marL="3200400" marR="0" lvl="6" indent="-342900" algn="l" rtl="0" eaLnBrk="1" hangingPunct="1">
              <a:lnSpc>
                <a:spcPct val="100000"/>
              </a:lnSpc>
              <a:spcBef>
                <a:spcPts val="36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7pPr>
            <a:lvl8pPr marL="3657600" marR="0" lvl="7" indent="-342900" algn="l" rtl="0" eaLnBrk="1" hangingPunct="1">
              <a:lnSpc>
                <a:spcPct val="100000"/>
              </a:lnSpc>
              <a:spcBef>
                <a:spcPts val="36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8pPr>
            <a:lvl9pPr marL="4114800" marR="0" lvl="8" indent="-342900" algn="l" rtl="0" eaLnBrk="1" hangingPunct="1">
              <a:lnSpc>
                <a:spcPct val="100000"/>
              </a:lnSpc>
              <a:spcBef>
                <a:spcPts val="360"/>
              </a:spcBef>
              <a:spcAft>
                <a:spcPts val="0"/>
              </a:spcAft>
              <a:buClr>
                <a:schemeClr val="dk1"/>
              </a:buClr>
              <a:buSzPts val="1800"/>
              <a:buFont typeface="Avenir"/>
              <a:buChar char="•"/>
              <a:defRPr sz="2000" b="0" i="0" u="none" strike="noStrike" cap="none">
                <a:solidFill>
                  <a:schemeClr val="dk1"/>
                </a:solidFill>
                <a:latin typeface="Avenir"/>
                <a:ea typeface="Avenir"/>
                <a:cs typeface="Avenir"/>
                <a:sym typeface="Avenir"/>
              </a:defRPr>
            </a:lvl9pPr>
          </a:lstStyle>
          <a:p>
            <a:r>
              <a:rPr lang="de-AT"/>
              <a:t>Ohne </a:t>
            </a:r>
            <a:r>
              <a:rPr lang="de-AT" b="1"/>
              <a:t>Prüfungsanmeldung</a:t>
            </a:r>
            <a:r>
              <a:rPr lang="de-AT"/>
              <a:t> dürft ihr die Prüfung nicht absolvieren!</a:t>
            </a:r>
          </a:p>
          <a:p>
            <a:pPr marL="0" indent="0">
              <a:buFont typeface="Wingdings" pitchFamily="2" charset="2"/>
              <a:buNone/>
            </a:pPr>
            <a:endParaRPr lang="de-AT"/>
          </a:p>
          <a:p>
            <a:r>
              <a:rPr lang="de-AT" b="1"/>
              <a:t>„Richtiger Hörsaal &amp; richtiger Sitzplatz“            </a:t>
            </a:r>
            <a:r>
              <a:rPr lang="de-AT"/>
              <a:t>Prüfungen am Campus können gleichzeitig in mehreren Hörsälen stattfinden. In welchem Hörsaal ihr eure Prüfung ablegt, seht ihr in LPIS nach Ende der Anmeldefrist. </a:t>
            </a:r>
          </a:p>
          <a:p>
            <a:pPr marL="0" indent="0">
              <a:buFont typeface="Wingdings" pitchFamily="2" charset="2"/>
              <a:buNone/>
            </a:pPr>
            <a:endParaRPr lang="de-AT"/>
          </a:p>
          <a:p>
            <a:r>
              <a:rPr lang="de-AT" b="1">
                <a:sym typeface="Wingdings" panose="05000000000000000000" pitchFamily="2" charset="2"/>
              </a:rPr>
              <a:t>Studierendenausweis</a:t>
            </a:r>
            <a:r>
              <a:rPr lang="de-AT">
                <a:sym typeface="Wingdings" panose="05000000000000000000" pitchFamily="2" charset="2"/>
              </a:rPr>
              <a:t> (oder amtlichen Lichtbildausweis) mitnehmen </a:t>
            </a:r>
            <a:endParaRPr lang="de-AT"/>
          </a:p>
          <a:p>
            <a:pPr marL="0" indent="0">
              <a:buFont typeface="Wingdings" pitchFamily="2" charset="2"/>
              <a:buNone/>
            </a:pPr>
            <a:endParaRPr lang="de-AT"/>
          </a:p>
          <a:p>
            <a:r>
              <a:rPr lang="de-AT" b="1">
                <a:solidFill>
                  <a:srgbClr val="3399CC"/>
                </a:solidFill>
              </a:rPr>
              <a:t>Empfehlung: </a:t>
            </a:r>
            <a:br>
              <a:rPr lang="de-AT"/>
            </a:br>
            <a:r>
              <a:rPr lang="de-AT" b="1"/>
              <a:t>15 Minuten vor Beginn </a:t>
            </a:r>
            <a:r>
              <a:rPr lang="de-AT"/>
              <a:t>der Prüfung vor dem Hörsaal sein </a:t>
            </a:r>
          </a:p>
          <a:p>
            <a:pPr marL="0" indent="0">
              <a:buFont typeface="Wingdings" pitchFamily="2" charset="2"/>
              <a:buNone/>
            </a:pPr>
            <a:endParaRPr lang="de-AT"/>
          </a:p>
          <a:p>
            <a:pPr marL="0" indent="0">
              <a:buFont typeface="Wingdings" pitchFamily="2" charset="2"/>
              <a:buNone/>
            </a:pPr>
            <a:endParaRPr lang="de-AT"/>
          </a:p>
          <a:p>
            <a:pPr marL="0" indent="0">
              <a:buFont typeface="Wingdings" pitchFamily="2" charset="2"/>
              <a:buNone/>
            </a:pPr>
            <a:endParaRPr lang="de-AT"/>
          </a:p>
          <a:p>
            <a:pPr marL="0" indent="0">
              <a:buFont typeface="Wingdings" pitchFamily="2" charset="2"/>
              <a:buNone/>
            </a:pPr>
            <a:endParaRPr lang="de-AT" b="1"/>
          </a:p>
        </p:txBody>
      </p:sp>
      <p:sp>
        <p:nvSpPr>
          <p:cNvPr id="9" name="Textfeld 8">
            <a:extLst>
              <a:ext uri="{FF2B5EF4-FFF2-40B4-BE49-F238E27FC236}">
                <a16:creationId xmlns:a16="http://schemas.microsoft.com/office/drawing/2014/main" id="{470C250D-C616-6348-A0F8-66FB91375168}"/>
              </a:ext>
            </a:extLst>
          </p:cNvPr>
          <p:cNvSpPr txBox="1"/>
          <p:nvPr/>
        </p:nvSpPr>
        <p:spPr>
          <a:xfrm rot="319861">
            <a:off x="7635902" y="1580227"/>
            <a:ext cx="2172310" cy="2554545"/>
          </a:xfrm>
          <a:prstGeom prst="rect">
            <a:avLst/>
          </a:prstGeom>
          <a:solidFill>
            <a:schemeClr val="accent3">
              <a:lumMod val="20000"/>
              <a:lumOff val="80000"/>
            </a:schemeClr>
          </a:solidFill>
          <a:ln>
            <a:solidFill>
              <a:schemeClr val="bg2"/>
            </a:solidFill>
          </a:ln>
        </p:spPr>
        <p:txBody>
          <a:bodyPr wrap="square" rtlCol="0">
            <a:spAutoFit/>
          </a:bodyPr>
          <a:lstStyle/>
          <a:p>
            <a:pPr algn="ctr"/>
            <a:endParaRPr lang="de-AT" sz="1400" b="1">
              <a:solidFill>
                <a:schemeClr val="accent1"/>
              </a:solidFill>
            </a:endParaRPr>
          </a:p>
          <a:p>
            <a:pPr algn="ctr"/>
            <a:r>
              <a:rPr lang="de-AT" sz="1200" b="1">
                <a:solidFill>
                  <a:srgbClr val="0C94B7"/>
                </a:solidFill>
              </a:rPr>
              <a:t>Prüfungswoche </a:t>
            </a:r>
            <a:br>
              <a:rPr lang="de-AT" sz="1200" b="1">
                <a:solidFill>
                  <a:srgbClr val="0C94B7"/>
                </a:solidFill>
              </a:rPr>
            </a:br>
            <a:r>
              <a:rPr lang="de-AT" sz="1200">
                <a:solidFill>
                  <a:schemeClr val="tx1"/>
                </a:solidFill>
              </a:rPr>
              <a:t>Semesterbeginn</a:t>
            </a:r>
            <a:br>
              <a:rPr lang="de-AT" sz="1200">
                <a:solidFill>
                  <a:schemeClr val="tx1"/>
                </a:solidFill>
              </a:rPr>
            </a:br>
            <a:r>
              <a:rPr lang="de-AT" sz="1200">
                <a:solidFill>
                  <a:schemeClr val="tx1"/>
                </a:solidFill>
              </a:rPr>
              <a:t>Wintersemester 25/26</a:t>
            </a:r>
          </a:p>
          <a:p>
            <a:pPr algn="ctr"/>
            <a:r>
              <a:rPr lang="de-AT" sz="1200"/>
              <a:t> </a:t>
            </a:r>
          </a:p>
          <a:p>
            <a:endParaRPr lang="de-AT" sz="1400"/>
          </a:p>
          <a:p>
            <a:endParaRPr lang="de-AT"/>
          </a:p>
          <a:p>
            <a:endParaRPr lang="de-AT" sz="1400"/>
          </a:p>
          <a:p>
            <a:endParaRPr lang="de-AT"/>
          </a:p>
          <a:p>
            <a:endParaRPr lang="de-AT" sz="1400"/>
          </a:p>
          <a:p>
            <a:endParaRPr lang="de-AT"/>
          </a:p>
          <a:p>
            <a:endParaRPr lang="de-AT" sz="1400"/>
          </a:p>
        </p:txBody>
      </p:sp>
      <p:pic>
        <p:nvPicPr>
          <p:cNvPr id="10" name="Grafik 9" descr="Nadel">
            <a:extLst>
              <a:ext uri="{FF2B5EF4-FFF2-40B4-BE49-F238E27FC236}">
                <a16:creationId xmlns:a16="http://schemas.microsoft.com/office/drawing/2014/main" id="{9AC8478B-E778-CE6B-ABD6-1B05AC70A36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10163" flipH="1">
            <a:off x="8639265" y="1085060"/>
            <a:ext cx="659331" cy="659331"/>
          </a:xfrm>
          <a:prstGeom prst="rect">
            <a:avLst/>
          </a:prstGeom>
        </p:spPr>
      </p:pic>
      <p:pic>
        <p:nvPicPr>
          <p:cNvPr id="14" name="Grafik 13">
            <a:extLst>
              <a:ext uri="{FF2B5EF4-FFF2-40B4-BE49-F238E27FC236}">
                <a16:creationId xmlns:a16="http://schemas.microsoft.com/office/drawing/2014/main" id="{477A2155-44B9-7377-7DE5-D78EE16DD1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9540">
            <a:off x="8010520" y="2670623"/>
            <a:ext cx="1295376" cy="1295376"/>
          </a:xfrm>
          <a:prstGeom prst="rect">
            <a:avLst/>
          </a:prstGeom>
        </p:spPr>
      </p:pic>
    </p:spTree>
    <p:extLst>
      <p:ext uri="{BB962C8B-B14F-4D97-AF65-F5344CB8AC3E}">
        <p14:creationId xmlns:p14="http://schemas.microsoft.com/office/powerpoint/2010/main" val="2310468911"/>
      </p:ext>
    </p:extLst>
  </p:cSld>
  <p:clrMapOvr>
    <a:masterClrMapping/>
  </p:clrMapOvr>
  <p:transition>
    <p:fade/>
  </p:transition>
</p:sld>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U_Präsentationsvorlage_16zu9.pptx" id="{DE18805A-6261-47B8-94CC-8765ED27D79D}" vid="{B2CDE3A5-4D3B-491D-BFCF-389AAE6A320A}"/>
    </a:ext>
  </a:extLst>
</a:theme>
</file>

<file path=ppt/theme/theme2.xml><?xml version="1.0" encoding="utf-8"?>
<a:theme xmlns:a="http://schemas.openxmlformats.org/drawingml/2006/main"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78196-0105-4303-89b3-2bb01f297941" xsi:nil="true"/>
    <Members xmlns="3d00ed35-9d17-4446-b283-49533325f9ff">
      <UserInfo>
        <DisplayName/>
        <AccountId xsi:nil="true"/>
        <AccountType/>
      </UserInfo>
    </Members>
    <Member_Groups xmlns="3d00ed35-9d17-4446-b283-49533325f9ff">
      <UserInfo>
        <DisplayName/>
        <AccountId xsi:nil="true"/>
        <AccountType/>
      </UserInfo>
    </Member_Groups>
    <Has_Leaders_Only_SectionGroup xmlns="3d00ed35-9d17-4446-b283-49533325f9ff" xsi:nil="true"/>
    <Distribution_Groups xmlns="3d00ed35-9d17-4446-b283-49533325f9ff" xsi:nil="true"/>
    <LMS_Mappings xmlns="3d00ed35-9d17-4446-b283-49533325f9ff" xsi:nil="true"/>
    <IsNotebookLocked xmlns="3d00ed35-9d17-4446-b283-49533325f9ff" xsi:nil="true"/>
    <DefaultSectionNames xmlns="3d00ed35-9d17-4446-b283-49533325f9ff" xsi:nil="true"/>
    <Invited_Members xmlns="3d00ed35-9d17-4446-b283-49533325f9ff" xsi:nil="true"/>
    <CultureName xmlns="3d00ed35-9d17-4446-b283-49533325f9ff" xsi:nil="true"/>
    <Is_Collaboration_Space_Locked xmlns="3d00ed35-9d17-4446-b283-49533325f9ff" xsi:nil="true"/>
    <Templates xmlns="3d00ed35-9d17-4446-b283-49533325f9ff" xsi:nil="true"/>
    <Self_Registration_Enabled xmlns="3d00ed35-9d17-4446-b283-49533325f9ff" xsi:nil="true"/>
    <Leaders xmlns="3d00ed35-9d17-4446-b283-49533325f9ff">
      <UserInfo>
        <DisplayName/>
        <AccountId xsi:nil="true"/>
        <AccountType/>
      </UserInfo>
    </Leaders>
    <Math_Settings xmlns="3d00ed35-9d17-4446-b283-49533325f9ff" xsi:nil="true"/>
    <NotebookType xmlns="3d00ed35-9d17-4446-b283-49533325f9ff" xsi:nil="true"/>
    <TeamsChannelId xmlns="3d00ed35-9d17-4446-b283-49533325f9ff" xsi:nil="true"/>
    <FolderType xmlns="3d00ed35-9d17-4446-b283-49533325f9ff" xsi:nil="true"/>
    <Owner xmlns="3d00ed35-9d17-4446-b283-49533325f9ff">
      <UserInfo>
        <DisplayName/>
        <AccountId xsi:nil="true"/>
        <AccountType/>
      </UserInfo>
    </Owner>
    <lcf76f155ced4ddcb4097134ff3c332f xmlns="3d00ed35-9d17-4446-b283-49533325f9ff">
      <Terms xmlns="http://schemas.microsoft.com/office/infopath/2007/PartnerControls"/>
    </lcf76f155ced4ddcb4097134ff3c332f>
    <AppVersion xmlns="3d00ed35-9d17-4446-b283-49533325f9ff" xsi:nil="true"/>
    <Invited_Leaders xmlns="3d00ed35-9d17-4446-b283-49533325f9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9C7A4C4E495CB48B411035C3F9B7BBF" ma:contentTypeVersion="34" ma:contentTypeDescription="Ein neues Dokument erstellen." ma:contentTypeScope="" ma:versionID="1428653627ad486783b698f6dbf7a7f5">
  <xsd:schema xmlns:xsd="http://www.w3.org/2001/XMLSchema" xmlns:xs="http://www.w3.org/2001/XMLSchema" xmlns:p="http://schemas.microsoft.com/office/2006/metadata/properties" xmlns:ns2="3d00ed35-9d17-4446-b283-49533325f9ff" xmlns:ns3="23078196-0105-4303-89b3-2bb01f297941" targetNamespace="http://schemas.microsoft.com/office/2006/metadata/properties" ma:root="true" ma:fieldsID="1e485d065459bcb06e2ed2e58a350a85" ns2:_="" ns3:_="">
    <xsd:import namespace="3d00ed35-9d17-4446-b283-49533325f9ff"/>
    <xsd:import namespace="23078196-0105-4303-89b3-2bb01f297941"/>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00ed35-9d17-4446-b283-49533325f9ff"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element name="lcf76f155ced4ddcb4097134ff3c332f" ma:index="38" nillable="true" ma:taxonomy="true" ma:internalName="lcf76f155ced4ddcb4097134ff3c332f" ma:taxonomyFieldName="MediaServiceImageTags" ma:displayName="Bildmarkierungen" ma:readOnly="false" ma:fieldId="{5cf76f15-5ced-4ddc-b409-7134ff3c332f}" ma:taxonomyMulti="true" ma:sspId="1a14e36f-e084-4b04-bba6-548b1473dca1" ma:termSetId="09814cd3-568e-fe90-9814-8d621ff8fb84" ma:anchorId="fba54fb3-c3e1-fe81-a776-ca4b69148c4d" ma:open="true" ma:isKeyword="false">
      <xsd:complexType>
        <xsd:sequence>
          <xsd:element ref="pc:Terms" minOccurs="0" maxOccurs="1"/>
        </xsd:sequence>
      </xsd:complexType>
    </xsd:element>
    <xsd:element name="MediaServiceSearchProperties" ma:index="40" nillable="true" ma:displayName="MediaServiceSearchProperties" ma:hidden="true" ma:internalName="MediaServiceSearchProperties" ma:readOnly="true">
      <xsd:simpleType>
        <xsd:restriction base="dms:Note"/>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78196-0105-4303-89b3-2bb01f297941" elementFormDefault="qualified">
    <xsd:import namespace="http://schemas.microsoft.com/office/2006/documentManagement/types"/>
    <xsd:import namespace="http://schemas.microsoft.com/office/infopath/2007/PartnerControls"/>
    <xsd:element name="TaxCatchAll" ma:index="39" nillable="true" ma:displayName="Taxonomy Catch All Column" ma:hidden="true" ma:list="{05e8809d-34a7-437b-864b-6dbfe0131049}" ma:internalName="TaxCatchAll" ma:showField="CatchAllData" ma:web="23078196-0105-4303-89b3-2bb01f2979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C3E31-63DE-4331-A174-9642E0E8D54A}">
  <ds:schemaRefs>
    <ds:schemaRef ds:uri="23078196-0105-4303-89b3-2bb01f297941"/>
    <ds:schemaRef ds:uri="3d00ed35-9d17-4446-b283-49533325f9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E498D03-4A91-4A42-A70C-A7D9397D60AE}">
  <ds:schemaRefs>
    <ds:schemaRef ds:uri="23078196-0105-4303-89b3-2bb01f297941"/>
    <ds:schemaRef ds:uri="3d00ed35-9d17-4446-b283-49533325f9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39B372-3E1B-4859-BBB3-8D34B437ED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WU_Präsentationsvorlage_16zu9</Template>
  <TotalTime>0</TotalTime>
  <Words>2224</Words>
  <Application>Microsoft Office PowerPoint</Application>
  <PresentationFormat>Benutzerdefiniert</PresentationFormat>
  <Paragraphs>316</Paragraphs>
  <Slides>19</Slides>
  <Notes>18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Arial</vt:lpstr>
      <vt:lpstr>Avenir</vt:lpstr>
      <vt:lpstr>Clarendon LT Std</vt:lpstr>
      <vt:lpstr>Georgia</vt:lpstr>
      <vt:lpstr>Noto Sans Symbols</vt:lpstr>
      <vt:lpstr>Verdana</vt:lpstr>
      <vt:lpstr>Wingdings</vt:lpstr>
      <vt:lpstr>WU 16:10</vt:lpstr>
      <vt:lpstr>„Good to know“ –  Alle Infos für eure Prüfungen</vt:lpstr>
      <vt:lpstr>Wer sind wir?</vt:lpstr>
      <vt:lpstr>Was erwartet euch jetzt?</vt:lpstr>
      <vt:lpstr>Prüfungsstruktur und Ablauf</vt:lpstr>
      <vt:lpstr>Basics zu STEOP-Prüfungen</vt:lpstr>
      <vt:lpstr>Basics zu STEOP-Prüfungen</vt:lpstr>
      <vt:lpstr>Die STEOP-Prüfungen im Überblick</vt:lpstr>
      <vt:lpstr>Prüfungen am Campus</vt:lpstr>
      <vt:lpstr>Prüfungen am Campus</vt:lpstr>
      <vt:lpstr>Wie sieht der Antwortbeleg bei einer  MC-Prüfung aus?</vt:lpstr>
      <vt:lpstr>„Good to know“</vt:lpstr>
      <vt:lpstr>Prüfungsantritte</vt:lpstr>
      <vt:lpstr>No-Show Regelung </vt:lpstr>
      <vt:lpstr>Erschleichung einer Prüfungsleistung​</vt:lpstr>
      <vt:lpstr>Wiederholung einer positiv absolvierten Prüfung</vt:lpstr>
      <vt:lpstr>Mindeststudienleistung (§ 59a UG) </vt:lpstr>
      <vt:lpstr>Wichtige Links</vt:lpstr>
      <vt:lpstr>Platz für eure Fragen zu Prüfungen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Nußbaumer, Nadine</dc:creator>
  <cp:lastModifiedBy>Damböck, Christof</cp:lastModifiedBy>
  <cp:revision>1</cp:revision>
  <dcterms:created xsi:type="dcterms:W3CDTF">2025-08-25T08:05:37Z</dcterms:created>
  <dcterms:modified xsi:type="dcterms:W3CDTF">2025-09-04T07:17:16Z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1028;#WU Vorlagen|e1b88cb0-f013-4860-af99-230b47ac7aa3</vt:lpwstr>
  </property>
  <property fmtid="{D5CDD505-2E9C-101B-9397-08002B2CF9AE}" pid="3" name="Dokumentenart">
    <vt:lpwstr>266;#Vorlagen|17fc50ed-8ad1-47be-ab12-04243fd74ddb</vt:lpwstr>
  </property>
  <property fmtid="{D5CDD505-2E9C-101B-9397-08002B2CF9AE}" pid="4" name="ContentTypeId">
    <vt:lpwstr>0x01010099C7A4C4E495CB48B411035C3F9B7BBF</vt:lpwstr>
  </property>
  <property fmtid="{D5CDD505-2E9C-101B-9397-08002B2CF9AE}" pid="5" name="MediaServiceImageTags">
    <vt:lpwstr/>
  </property>
</Properties>
</file>