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 id="2147483673" r:id="rId5"/>
    <p:sldMasterId id="2147483699" r:id="rId6"/>
    <p:sldMasterId id="2147483748" r:id="rId7"/>
  </p:sldMasterIdLst>
  <p:notesMasterIdLst>
    <p:notesMasterId r:id="rId39"/>
  </p:notesMasterIdLst>
  <p:sldIdLst>
    <p:sldId id="256" r:id="rId8"/>
    <p:sldId id="402" r:id="rId9"/>
    <p:sldId id="384" r:id="rId10"/>
    <p:sldId id="263" r:id="rId11"/>
    <p:sldId id="328" r:id="rId12"/>
    <p:sldId id="291" r:id="rId13"/>
    <p:sldId id="403" r:id="rId14"/>
    <p:sldId id="387" r:id="rId15"/>
    <p:sldId id="299" r:id="rId16"/>
    <p:sldId id="347" r:id="rId17"/>
    <p:sldId id="404" r:id="rId18"/>
    <p:sldId id="388" r:id="rId19"/>
    <p:sldId id="332" r:id="rId20"/>
    <p:sldId id="372" r:id="rId21"/>
    <p:sldId id="391" r:id="rId22"/>
    <p:sldId id="364" r:id="rId23"/>
    <p:sldId id="405" r:id="rId24"/>
    <p:sldId id="373" r:id="rId25"/>
    <p:sldId id="320" r:id="rId26"/>
    <p:sldId id="393" r:id="rId27"/>
    <p:sldId id="336" r:id="rId28"/>
    <p:sldId id="341" r:id="rId29"/>
    <p:sldId id="394" r:id="rId30"/>
    <p:sldId id="337" r:id="rId31"/>
    <p:sldId id="406" r:id="rId32"/>
    <p:sldId id="407" r:id="rId33"/>
    <p:sldId id="408" r:id="rId34"/>
    <p:sldId id="398" r:id="rId35"/>
    <p:sldId id="383" r:id="rId36"/>
    <p:sldId id="409" r:id="rId37"/>
    <p:sldId id="399" r:id="rId38"/>
  </p:sldIdLst>
  <p:sldSz cx="10160000" cy="5715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53" userDrawn="1">
          <p15:clr>
            <a:srgbClr val="A4A3A4"/>
          </p15:clr>
        </p15:guide>
        <p15:guide id="2" pos="6072" userDrawn="1">
          <p15:clr>
            <a:srgbClr val="A4A3A4"/>
          </p15:clr>
        </p15:guide>
        <p15:guide id="3" pos="4712" userDrawn="1">
          <p15:clr>
            <a:srgbClr val="A4A3A4"/>
          </p15:clr>
        </p15:guide>
        <p15:guide id="4" pos="52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cMN2Ly4+mrflrMCHwMHZydSZA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D5B9A0-8D8B-49DF-8467-6F0F699D72B4}">
  <a:tblStyle styleId="{59D5B9A0-8D8B-49DF-8467-6F0F699D72B4}"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EF7"/>
          </a:solidFill>
        </a:fill>
      </a:tcStyle>
    </a:wholeTbl>
    <a:band1H>
      <a:tcTxStyle/>
      <a:tcStyle>
        <a:tcBdr/>
        <a:fill>
          <a:solidFill>
            <a:srgbClr val="CADCEF"/>
          </a:solidFill>
        </a:fill>
      </a:tcStyle>
    </a:band1H>
    <a:band2H>
      <a:tcTxStyle/>
      <a:tcStyle>
        <a:tcBdr/>
      </a:tcStyle>
    </a:band2H>
    <a:band1V>
      <a:tcTxStyle/>
      <a:tcStyle>
        <a:tcBdr/>
        <a:fill>
          <a:solidFill>
            <a:srgbClr val="CADCEF"/>
          </a:solidFill>
        </a:fill>
      </a:tcStyle>
    </a:band1V>
    <a:band2V>
      <a:tcTxStyle/>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76216" autoAdjust="0"/>
  </p:normalViewPr>
  <p:slideViewPr>
    <p:cSldViewPr snapToGrid="0">
      <p:cViewPr varScale="1">
        <p:scale>
          <a:sx n="115" d="100"/>
          <a:sy n="115" d="100"/>
        </p:scale>
        <p:origin x="1206" y="102"/>
      </p:cViewPr>
      <p:guideLst>
        <p:guide orient="horz" pos="553"/>
        <p:guide pos="6072"/>
        <p:guide pos="4712"/>
        <p:guide pos="5217"/>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customschemas.google.com/relationships/presentationmetadata" Target="meta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diagrams/_rels/data2.xml.rels><?xml version="1.0" encoding="UTF-8" standalone="yes"?>
<Relationships xmlns="http://schemas.openxmlformats.org/package/2006/relationships"><Relationship Id="rId3" Type="http://schemas.openxmlformats.org/officeDocument/2006/relationships/hyperlink" Target="https://canvas.wu.ac.at/" TargetMode="External"/><Relationship Id="rId2" Type="http://schemas.openxmlformats.org/officeDocument/2006/relationships/hyperlink" Target="https://www.wu.ac.at/en/starting-up/" TargetMode="External"/><Relationship Id="rId1" Type="http://schemas.openxmlformats.org/officeDocument/2006/relationships/hyperlink" Target="https://www.zbp.at/" TargetMode="Externa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diagrams/_rels/data3.xml.rels><?xml version="1.0" encoding="UTF-8" standalone="yes"?>
<Relationships xmlns="http://schemas.openxmlformats.org/package/2006/relationships"><Relationship Id="rId3" Type="http://schemas.openxmlformats.org/officeDocument/2006/relationships/hyperlink" Target="https://www.wu.ac.at/en/students/my-program/bachelors-student-guide/volunteering-support-and-honors-programs/volunteering/" TargetMode="External"/><Relationship Id="rId2" Type="http://schemas.openxmlformats.org/officeDocument/2006/relationships/hyperlink" Target="https://www.wu.ac.at/en/the-university/organizational-structure/service-units/international-office/welcome/" TargetMode="External"/><Relationship Id="rId1" Type="http://schemas.openxmlformats.org/officeDocument/2006/relationships/hyperlink" Target="https://www.wu.ac.at/en/lrc/" TargetMode="Externa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diagrams/_rels/drawing2.xml.rels><?xml version="1.0" encoding="UTF-8" standalone="yes"?>
<Relationships xmlns="http://schemas.openxmlformats.org/package/2006/relationships"><Relationship Id="rId3" Type="http://schemas.openxmlformats.org/officeDocument/2006/relationships/hyperlink" Target="https://www.wu.ac.at/en/starting-up/" TargetMode="External"/><Relationship Id="rId2" Type="http://schemas.openxmlformats.org/officeDocument/2006/relationships/image" Target="../media/image98.PNG"/><Relationship Id="rId1" Type="http://schemas.openxmlformats.org/officeDocument/2006/relationships/hyperlink" Target="https://www.zbp.at/" TargetMode="External"/><Relationship Id="rId6" Type="http://schemas.openxmlformats.org/officeDocument/2006/relationships/image" Target="../media/image100.jpeg"/><Relationship Id="rId5" Type="http://schemas.openxmlformats.org/officeDocument/2006/relationships/hyperlink" Target="https://canvas.wu.ac.at/" TargetMode="External"/><Relationship Id="rId4" Type="http://schemas.openxmlformats.org/officeDocument/2006/relationships/image" Target="../media/image99.jpeg"/></Relationships>
</file>

<file path=ppt/diagrams/_rels/drawing3.xml.rels><?xml version="1.0" encoding="UTF-8" standalone="yes"?>
<Relationships xmlns="http://schemas.openxmlformats.org/package/2006/relationships"><Relationship Id="rId3" Type="http://schemas.openxmlformats.org/officeDocument/2006/relationships/hyperlink" Target="https://www.wu.ac.at/en/the-university/organizational-structure/service-units/international-office/welcome/" TargetMode="External"/><Relationship Id="rId2" Type="http://schemas.openxmlformats.org/officeDocument/2006/relationships/image" Target="../media/image101.jpeg"/><Relationship Id="rId1" Type="http://schemas.openxmlformats.org/officeDocument/2006/relationships/hyperlink" Target="https://www.wu.ac.at/en/lrc/" TargetMode="External"/><Relationship Id="rId6" Type="http://schemas.openxmlformats.org/officeDocument/2006/relationships/image" Target="../media/image103.jpeg"/><Relationship Id="rId5" Type="http://schemas.openxmlformats.org/officeDocument/2006/relationships/hyperlink" Target="https://www.wu.ac.at/en/students/my-program/bachelors-student-guide/volunteering-support-and-honors-programs/volunteering/" TargetMode="External"/><Relationship Id="rId4" Type="http://schemas.openxmlformats.org/officeDocument/2006/relationships/image" Target="../media/image10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6C8598-1DF3-4CA1-ACB0-9C37062A7A0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de-DE"/>
        </a:p>
      </dgm:t>
    </dgm:pt>
    <dgm:pt modelId="{36843C39-4CCF-4F1F-94DD-4596D242FE63}">
      <dgm:prSet phldrT="[Text]" custT="1"/>
      <dgm:spPr/>
      <dgm:t>
        <a:bodyPr/>
        <a:lstStyle/>
        <a:p>
          <a:endParaRPr lang="de-DE" sz="1100" dirty="0"/>
        </a:p>
        <a:p>
          <a:endParaRPr lang="de-DE" sz="1100" dirty="0"/>
        </a:p>
        <a:p>
          <a:r>
            <a:rPr lang="de-DE" sz="1100" dirty="0" err="1"/>
            <a:t>Specializations</a:t>
          </a:r>
          <a:endParaRPr lang="de-DE" sz="1100" dirty="0"/>
        </a:p>
        <a:p>
          <a:endParaRPr lang="de-DE" sz="1100" dirty="0"/>
        </a:p>
        <a:p>
          <a:endParaRPr lang="de-DE" sz="1100" dirty="0"/>
        </a:p>
      </dgm:t>
    </dgm:pt>
    <dgm:pt modelId="{410E24D8-8230-4221-9D1D-F9A0FD29CC06}" type="parTrans" cxnId="{A3850F85-6CBE-4CB5-8E28-D311EB2686A8}">
      <dgm:prSet/>
      <dgm:spPr/>
      <dgm:t>
        <a:bodyPr/>
        <a:lstStyle/>
        <a:p>
          <a:endParaRPr lang="de-DE"/>
        </a:p>
      </dgm:t>
    </dgm:pt>
    <dgm:pt modelId="{E84AC8CB-FE14-4F2E-AF4C-27B1461B3AD9}" type="sibTrans" cxnId="{A3850F85-6CBE-4CB5-8E28-D311EB2686A8}">
      <dgm:prSet/>
      <dgm:spPr>
        <a:ln w="12700">
          <a:solidFill>
            <a:srgbClr val="0096D3"/>
          </a:solidFill>
        </a:ln>
      </dgm:spPr>
      <dgm:t>
        <a:bodyPr/>
        <a:lstStyle/>
        <a:p>
          <a:endParaRPr lang="de-DE"/>
        </a:p>
      </dgm:t>
    </dgm:pt>
    <dgm:pt modelId="{4494B0C4-B560-433B-B5D2-11888078AE5B}">
      <dgm:prSet phldrT="[Text]" custT="1"/>
      <dgm:spPr/>
      <dgm:t>
        <a:bodyPr/>
        <a:lstStyle/>
        <a:p>
          <a:endParaRPr lang="de-DE" sz="1200" dirty="0"/>
        </a:p>
        <a:p>
          <a:endParaRPr lang="de-DE" sz="1200" dirty="0"/>
        </a:p>
        <a:p>
          <a:r>
            <a:rPr lang="de-DE" sz="1200" dirty="0"/>
            <a:t>International</a:t>
          </a:r>
        </a:p>
        <a:p>
          <a:r>
            <a:rPr lang="de-DE" sz="1200" dirty="0" err="1"/>
            <a:t>semester</a:t>
          </a:r>
          <a:endParaRPr lang="de-DE" sz="1200" dirty="0"/>
        </a:p>
        <a:p>
          <a:r>
            <a:rPr lang="de-DE" sz="1200" dirty="0"/>
            <a:t>(optional)</a:t>
          </a:r>
        </a:p>
        <a:p>
          <a:endParaRPr lang="de-DE" sz="1400" dirty="0"/>
        </a:p>
        <a:p>
          <a:r>
            <a:rPr lang="de-DE" sz="1200" dirty="0"/>
            <a:t>)</a:t>
          </a:r>
        </a:p>
      </dgm:t>
    </dgm:pt>
    <dgm:pt modelId="{E8BA3376-0503-41D4-AC5A-AA2BAC74F871}" type="parTrans" cxnId="{F1B03941-AD9A-4E34-81DB-10BD1C92E754}">
      <dgm:prSet/>
      <dgm:spPr/>
      <dgm:t>
        <a:bodyPr/>
        <a:lstStyle/>
        <a:p>
          <a:endParaRPr lang="de-DE"/>
        </a:p>
      </dgm:t>
    </dgm:pt>
    <dgm:pt modelId="{F5947D0B-1F05-4EFA-8A9A-69A0DDF574B0}" type="sibTrans" cxnId="{F1B03941-AD9A-4E34-81DB-10BD1C92E754}">
      <dgm:prSet/>
      <dgm:spPr>
        <a:ln w="12700">
          <a:solidFill>
            <a:srgbClr val="0096D3"/>
          </a:solidFill>
        </a:ln>
      </dgm:spPr>
      <dgm:t>
        <a:bodyPr/>
        <a:lstStyle/>
        <a:p>
          <a:endParaRPr lang="de-DE"/>
        </a:p>
      </dgm:t>
    </dgm:pt>
    <dgm:pt modelId="{4552A356-F0A8-46B9-A006-98D449059913}">
      <dgm:prSet phldrT="[Text]" custT="1"/>
      <dgm:spPr/>
      <dgm:t>
        <a:bodyPr/>
        <a:lstStyle/>
        <a:p>
          <a:r>
            <a:rPr lang="de-DE" sz="1400" dirty="0" err="1"/>
            <a:t>Internship</a:t>
          </a:r>
          <a:endParaRPr lang="de-DE" sz="1400" dirty="0"/>
        </a:p>
        <a:p>
          <a:r>
            <a:rPr lang="de-DE" sz="1200" dirty="0"/>
            <a:t>(optional)</a:t>
          </a:r>
        </a:p>
      </dgm:t>
    </dgm:pt>
    <dgm:pt modelId="{323F97F0-D76F-439C-971F-BE433BE30B3D}" type="parTrans" cxnId="{E57377B7-C2E7-40EF-80C4-804E4E829787}">
      <dgm:prSet/>
      <dgm:spPr/>
      <dgm:t>
        <a:bodyPr/>
        <a:lstStyle/>
        <a:p>
          <a:endParaRPr lang="de-DE"/>
        </a:p>
      </dgm:t>
    </dgm:pt>
    <dgm:pt modelId="{6803B587-8288-4E09-883D-B08D3789C045}" type="sibTrans" cxnId="{E57377B7-C2E7-40EF-80C4-804E4E829787}">
      <dgm:prSet/>
      <dgm:spPr>
        <a:ln w="12700">
          <a:solidFill>
            <a:srgbClr val="0096D3"/>
          </a:solidFill>
        </a:ln>
      </dgm:spPr>
      <dgm:t>
        <a:bodyPr/>
        <a:lstStyle/>
        <a:p>
          <a:endParaRPr lang="de-DE"/>
        </a:p>
      </dgm:t>
    </dgm:pt>
    <dgm:pt modelId="{94ED22A9-7FA2-41A3-8C18-0B6F50348EA6}">
      <dgm:prSet phldrT="[Text]" custT="1"/>
      <dgm:spPr/>
      <dgm:t>
        <a:bodyPr/>
        <a:lstStyle/>
        <a:p>
          <a:r>
            <a:rPr lang="de-DE" sz="1100" dirty="0"/>
            <a:t>Free </a:t>
          </a:r>
          <a:r>
            <a:rPr lang="de-DE" sz="1100" dirty="0" err="1"/>
            <a:t>Electives</a:t>
          </a:r>
          <a:endParaRPr lang="de-DE" sz="1100" dirty="0"/>
        </a:p>
      </dgm:t>
    </dgm:pt>
    <dgm:pt modelId="{3DEDB76D-BC3B-4FFB-8FC3-78B279443D31}" type="parTrans" cxnId="{9860DDAB-33FC-4F5D-BD86-325F4701800F}">
      <dgm:prSet/>
      <dgm:spPr/>
      <dgm:t>
        <a:bodyPr/>
        <a:lstStyle/>
        <a:p>
          <a:endParaRPr lang="de-DE"/>
        </a:p>
      </dgm:t>
    </dgm:pt>
    <dgm:pt modelId="{8AC9A8C7-F2A3-4119-885C-36A192115190}" type="sibTrans" cxnId="{9860DDAB-33FC-4F5D-BD86-325F4701800F}">
      <dgm:prSet/>
      <dgm:spPr>
        <a:ln w="12700">
          <a:solidFill>
            <a:srgbClr val="0096D3"/>
          </a:solidFill>
        </a:ln>
      </dgm:spPr>
      <dgm:t>
        <a:bodyPr/>
        <a:lstStyle/>
        <a:p>
          <a:endParaRPr lang="de-DE"/>
        </a:p>
      </dgm:t>
    </dgm:pt>
    <dgm:pt modelId="{F86C782B-D9EA-40D5-B828-FD6A68109280}" type="pres">
      <dgm:prSet presAssocID="{836C8598-1DF3-4CA1-ACB0-9C37062A7A06}" presName="cycle" presStyleCnt="0">
        <dgm:presLayoutVars>
          <dgm:dir/>
          <dgm:resizeHandles val="exact"/>
        </dgm:presLayoutVars>
      </dgm:prSet>
      <dgm:spPr/>
    </dgm:pt>
    <dgm:pt modelId="{8FA034AC-0207-458B-ACA1-324805CDCB81}" type="pres">
      <dgm:prSet presAssocID="{36843C39-4CCF-4F1F-94DD-4596D242FE63}" presName="node" presStyleLbl="node1" presStyleIdx="0" presStyleCnt="4" custScaleX="132019" custScaleY="120605">
        <dgm:presLayoutVars>
          <dgm:bulletEnabled val="1"/>
        </dgm:presLayoutVars>
      </dgm:prSet>
      <dgm:spPr/>
    </dgm:pt>
    <dgm:pt modelId="{8796536E-C864-4ABC-B63B-E9A95ADAFDBE}" type="pres">
      <dgm:prSet presAssocID="{36843C39-4CCF-4F1F-94DD-4596D242FE63}" presName="spNode" presStyleCnt="0"/>
      <dgm:spPr/>
    </dgm:pt>
    <dgm:pt modelId="{C1D05B21-7AD5-4241-9AC1-89AB1D8BB648}" type="pres">
      <dgm:prSet presAssocID="{E84AC8CB-FE14-4F2E-AF4C-27B1461B3AD9}" presName="sibTrans" presStyleLbl="sibTrans1D1" presStyleIdx="0" presStyleCnt="4"/>
      <dgm:spPr/>
    </dgm:pt>
    <dgm:pt modelId="{7AF7B7FB-6826-4300-9006-33088899998A}" type="pres">
      <dgm:prSet presAssocID="{4494B0C4-B560-433B-B5D2-11888078AE5B}" presName="node" presStyleLbl="node1" presStyleIdx="1" presStyleCnt="4" custScaleX="125398" custScaleY="123353" custRadScaleRad="99272" custRadScaleInc="800">
        <dgm:presLayoutVars>
          <dgm:bulletEnabled val="1"/>
        </dgm:presLayoutVars>
      </dgm:prSet>
      <dgm:spPr/>
    </dgm:pt>
    <dgm:pt modelId="{B32EB953-9668-4E29-B2FD-6EDAB1684873}" type="pres">
      <dgm:prSet presAssocID="{4494B0C4-B560-433B-B5D2-11888078AE5B}" presName="spNode" presStyleCnt="0"/>
      <dgm:spPr/>
    </dgm:pt>
    <dgm:pt modelId="{DB289142-A1D2-479F-AA82-975AC2C4EAC5}" type="pres">
      <dgm:prSet presAssocID="{F5947D0B-1F05-4EFA-8A9A-69A0DDF574B0}" presName="sibTrans" presStyleLbl="sibTrans1D1" presStyleIdx="1" presStyleCnt="4"/>
      <dgm:spPr/>
    </dgm:pt>
    <dgm:pt modelId="{26B8ACD2-16B6-4873-B1B1-4AE8F153012E}" type="pres">
      <dgm:prSet presAssocID="{4552A356-F0A8-46B9-A006-98D449059913}" presName="node" presStyleLbl="node1" presStyleIdx="2" presStyleCnt="4" custScaleX="132692" custScaleY="123353">
        <dgm:presLayoutVars>
          <dgm:bulletEnabled val="1"/>
        </dgm:presLayoutVars>
      </dgm:prSet>
      <dgm:spPr/>
    </dgm:pt>
    <dgm:pt modelId="{1A9BCE61-ECF2-46F6-8BD9-C40467ED96A0}" type="pres">
      <dgm:prSet presAssocID="{4552A356-F0A8-46B9-A006-98D449059913}" presName="spNode" presStyleCnt="0"/>
      <dgm:spPr/>
    </dgm:pt>
    <dgm:pt modelId="{3E961501-71D8-4563-BEDF-0848D7A2BE48}" type="pres">
      <dgm:prSet presAssocID="{6803B587-8288-4E09-883D-B08D3789C045}" presName="sibTrans" presStyleLbl="sibTrans1D1" presStyleIdx="2" presStyleCnt="4"/>
      <dgm:spPr/>
    </dgm:pt>
    <dgm:pt modelId="{9EEC5AC7-24E8-43F0-B31B-B2C2A2BE01F5}" type="pres">
      <dgm:prSet presAssocID="{94ED22A9-7FA2-41A3-8C18-0B6F50348EA6}" presName="node" presStyleLbl="node1" presStyleIdx="3" presStyleCnt="4" custScaleX="139341" custScaleY="120606">
        <dgm:presLayoutVars>
          <dgm:bulletEnabled val="1"/>
        </dgm:presLayoutVars>
      </dgm:prSet>
      <dgm:spPr/>
    </dgm:pt>
    <dgm:pt modelId="{6945F0C9-B15B-4305-9F2A-C5DB690BD75A}" type="pres">
      <dgm:prSet presAssocID="{94ED22A9-7FA2-41A3-8C18-0B6F50348EA6}" presName="spNode" presStyleCnt="0"/>
      <dgm:spPr/>
    </dgm:pt>
    <dgm:pt modelId="{D397F22A-C0E7-4940-B1A8-B9A4D6776EDD}" type="pres">
      <dgm:prSet presAssocID="{8AC9A8C7-F2A3-4119-885C-36A192115190}" presName="sibTrans" presStyleLbl="sibTrans1D1" presStyleIdx="3" presStyleCnt="4"/>
      <dgm:spPr/>
    </dgm:pt>
  </dgm:ptLst>
  <dgm:cxnLst>
    <dgm:cxn modelId="{7449820E-C94C-41C5-BEC8-C925D7C9C123}" type="presOf" srcId="{E84AC8CB-FE14-4F2E-AF4C-27B1461B3AD9}" destId="{C1D05B21-7AD5-4241-9AC1-89AB1D8BB648}" srcOrd="0" destOrd="0" presId="urn:microsoft.com/office/officeart/2005/8/layout/cycle6"/>
    <dgm:cxn modelId="{F8B45123-B826-4F67-B065-7979A8166F93}" type="presOf" srcId="{4494B0C4-B560-433B-B5D2-11888078AE5B}" destId="{7AF7B7FB-6826-4300-9006-33088899998A}" srcOrd="0" destOrd="0" presId="urn:microsoft.com/office/officeart/2005/8/layout/cycle6"/>
    <dgm:cxn modelId="{F1B03941-AD9A-4E34-81DB-10BD1C92E754}" srcId="{836C8598-1DF3-4CA1-ACB0-9C37062A7A06}" destId="{4494B0C4-B560-433B-B5D2-11888078AE5B}" srcOrd="1" destOrd="0" parTransId="{E8BA3376-0503-41D4-AC5A-AA2BAC74F871}" sibTransId="{F5947D0B-1F05-4EFA-8A9A-69A0DDF574B0}"/>
    <dgm:cxn modelId="{D72B246B-E710-4417-8E8A-29C135922BCA}" type="presOf" srcId="{836C8598-1DF3-4CA1-ACB0-9C37062A7A06}" destId="{F86C782B-D9EA-40D5-B828-FD6A68109280}" srcOrd="0" destOrd="0" presId="urn:microsoft.com/office/officeart/2005/8/layout/cycle6"/>
    <dgm:cxn modelId="{A3850F85-6CBE-4CB5-8E28-D311EB2686A8}" srcId="{836C8598-1DF3-4CA1-ACB0-9C37062A7A06}" destId="{36843C39-4CCF-4F1F-94DD-4596D242FE63}" srcOrd="0" destOrd="0" parTransId="{410E24D8-8230-4221-9D1D-F9A0FD29CC06}" sibTransId="{E84AC8CB-FE14-4F2E-AF4C-27B1461B3AD9}"/>
    <dgm:cxn modelId="{07033F8C-CD30-44EA-BD93-E369D8DCA03A}" type="presOf" srcId="{94ED22A9-7FA2-41A3-8C18-0B6F50348EA6}" destId="{9EEC5AC7-24E8-43F0-B31B-B2C2A2BE01F5}" srcOrd="0" destOrd="0" presId="urn:microsoft.com/office/officeart/2005/8/layout/cycle6"/>
    <dgm:cxn modelId="{9860DDAB-33FC-4F5D-BD86-325F4701800F}" srcId="{836C8598-1DF3-4CA1-ACB0-9C37062A7A06}" destId="{94ED22A9-7FA2-41A3-8C18-0B6F50348EA6}" srcOrd="3" destOrd="0" parTransId="{3DEDB76D-BC3B-4FFB-8FC3-78B279443D31}" sibTransId="{8AC9A8C7-F2A3-4119-885C-36A192115190}"/>
    <dgm:cxn modelId="{E57377B7-C2E7-40EF-80C4-804E4E829787}" srcId="{836C8598-1DF3-4CA1-ACB0-9C37062A7A06}" destId="{4552A356-F0A8-46B9-A006-98D449059913}" srcOrd="2" destOrd="0" parTransId="{323F97F0-D76F-439C-971F-BE433BE30B3D}" sibTransId="{6803B587-8288-4E09-883D-B08D3789C045}"/>
    <dgm:cxn modelId="{F6AD7EB9-F0DA-46FF-9FF5-886BD4DFFC11}" type="presOf" srcId="{36843C39-4CCF-4F1F-94DD-4596D242FE63}" destId="{8FA034AC-0207-458B-ACA1-324805CDCB81}" srcOrd="0" destOrd="0" presId="urn:microsoft.com/office/officeart/2005/8/layout/cycle6"/>
    <dgm:cxn modelId="{8293B3BC-CBE6-411A-93B0-690CC3FAC1F4}" type="presOf" srcId="{4552A356-F0A8-46B9-A006-98D449059913}" destId="{26B8ACD2-16B6-4873-B1B1-4AE8F153012E}" srcOrd="0" destOrd="0" presId="urn:microsoft.com/office/officeart/2005/8/layout/cycle6"/>
    <dgm:cxn modelId="{39F9ECC3-97B3-4565-BA29-B7CCCBF227FB}" type="presOf" srcId="{6803B587-8288-4E09-883D-B08D3789C045}" destId="{3E961501-71D8-4563-BEDF-0848D7A2BE48}" srcOrd="0" destOrd="0" presId="urn:microsoft.com/office/officeart/2005/8/layout/cycle6"/>
    <dgm:cxn modelId="{97B963C8-9596-4DD4-BA8C-56CE8748C418}" type="presOf" srcId="{F5947D0B-1F05-4EFA-8A9A-69A0DDF574B0}" destId="{DB289142-A1D2-479F-AA82-975AC2C4EAC5}" srcOrd="0" destOrd="0" presId="urn:microsoft.com/office/officeart/2005/8/layout/cycle6"/>
    <dgm:cxn modelId="{AB9944C8-B3D1-4F4F-855D-98E243D5E924}" type="presOf" srcId="{8AC9A8C7-F2A3-4119-885C-36A192115190}" destId="{D397F22A-C0E7-4940-B1A8-B9A4D6776EDD}" srcOrd="0" destOrd="0" presId="urn:microsoft.com/office/officeart/2005/8/layout/cycle6"/>
    <dgm:cxn modelId="{206AD0C4-7B92-4B30-9968-36020902856F}" type="presParOf" srcId="{F86C782B-D9EA-40D5-B828-FD6A68109280}" destId="{8FA034AC-0207-458B-ACA1-324805CDCB81}" srcOrd="0" destOrd="0" presId="urn:microsoft.com/office/officeart/2005/8/layout/cycle6"/>
    <dgm:cxn modelId="{EDE21F9A-4570-400E-AF3B-E213FAFB8369}" type="presParOf" srcId="{F86C782B-D9EA-40D5-B828-FD6A68109280}" destId="{8796536E-C864-4ABC-B63B-E9A95ADAFDBE}" srcOrd="1" destOrd="0" presId="urn:microsoft.com/office/officeart/2005/8/layout/cycle6"/>
    <dgm:cxn modelId="{D0C09BCE-242F-4A97-BFA8-154B3A18F71D}" type="presParOf" srcId="{F86C782B-D9EA-40D5-B828-FD6A68109280}" destId="{C1D05B21-7AD5-4241-9AC1-89AB1D8BB648}" srcOrd="2" destOrd="0" presId="urn:microsoft.com/office/officeart/2005/8/layout/cycle6"/>
    <dgm:cxn modelId="{C99721E6-A730-4DD1-857A-D5C413A028A1}" type="presParOf" srcId="{F86C782B-D9EA-40D5-B828-FD6A68109280}" destId="{7AF7B7FB-6826-4300-9006-33088899998A}" srcOrd="3" destOrd="0" presId="urn:microsoft.com/office/officeart/2005/8/layout/cycle6"/>
    <dgm:cxn modelId="{DFE78A39-1E4C-4606-A0A7-6D38473B1962}" type="presParOf" srcId="{F86C782B-D9EA-40D5-B828-FD6A68109280}" destId="{B32EB953-9668-4E29-B2FD-6EDAB1684873}" srcOrd="4" destOrd="0" presId="urn:microsoft.com/office/officeart/2005/8/layout/cycle6"/>
    <dgm:cxn modelId="{FCCABB66-AE44-429E-9855-0726306C3C42}" type="presParOf" srcId="{F86C782B-D9EA-40D5-B828-FD6A68109280}" destId="{DB289142-A1D2-479F-AA82-975AC2C4EAC5}" srcOrd="5" destOrd="0" presId="urn:microsoft.com/office/officeart/2005/8/layout/cycle6"/>
    <dgm:cxn modelId="{3B12B44F-81A0-4ECD-A28D-C5F88C0235D4}" type="presParOf" srcId="{F86C782B-D9EA-40D5-B828-FD6A68109280}" destId="{26B8ACD2-16B6-4873-B1B1-4AE8F153012E}" srcOrd="6" destOrd="0" presId="urn:microsoft.com/office/officeart/2005/8/layout/cycle6"/>
    <dgm:cxn modelId="{8DAF2586-FAB7-418E-B534-9F3E14694562}" type="presParOf" srcId="{F86C782B-D9EA-40D5-B828-FD6A68109280}" destId="{1A9BCE61-ECF2-46F6-8BD9-C40467ED96A0}" srcOrd="7" destOrd="0" presId="urn:microsoft.com/office/officeart/2005/8/layout/cycle6"/>
    <dgm:cxn modelId="{480ED6CF-4928-4232-B882-197CF5BFDC10}" type="presParOf" srcId="{F86C782B-D9EA-40D5-B828-FD6A68109280}" destId="{3E961501-71D8-4563-BEDF-0848D7A2BE48}" srcOrd="8" destOrd="0" presId="urn:microsoft.com/office/officeart/2005/8/layout/cycle6"/>
    <dgm:cxn modelId="{366B6DCD-5BBF-48EE-9619-0C98F99FF95C}" type="presParOf" srcId="{F86C782B-D9EA-40D5-B828-FD6A68109280}" destId="{9EEC5AC7-24E8-43F0-B31B-B2C2A2BE01F5}" srcOrd="9" destOrd="0" presId="urn:microsoft.com/office/officeart/2005/8/layout/cycle6"/>
    <dgm:cxn modelId="{784AEFF0-243D-461B-8EAD-BD6015663183}" type="presParOf" srcId="{F86C782B-D9EA-40D5-B828-FD6A68109280}" destId="{6945F0C9-B15B-4305-9F2A-C5DB690BD75A}" srcOrd="10" destOrd="0" presId="urn:microsoft.com/office/officeart/2005/8/layout/cycle6"/>
    <dgm:cxn modelId="{746CA29D-C8F2-4CB5-A87A-AE43D480753A}" type="presParOf" srcId="{F86C782B-D9EA-40D5-B828-FD6A68109280}" destId="{D397F22A-C0E7-4940-B1A8-B9A4D6776EDD}" srcOrd="11" destOrd="0" presId="urn:microsoft.com/office/officeart/2005/8/layout/cycle6"/>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5B6F2-C4E4-4433-B674-3D41B8E9F5E4}" type="doc">
      <dgm:prSet loTypeId="urn:microsoft.com/office/officeart/2005/8/layout/vList3" loCatId="list" qsTypeId="urn:microsoft.com/office/officeart/2005/8/quickstyle/simple1" qsCatId="simple" csTypeId="urn:microsoft.com/office/officeart/2005/8/colors/accent1_2" csCatId="accent1" phldr="1"/>
      <dgm:spPr/>
    </dgm:pt>
    <dgm:pt modelId="{2A960CCD-B588-43D4-A715-FBC56BDC53FC}">
      <dgm:prSet phldrT="[Text]" custT="1"/>
      <dgm:spPr/>
      <dgm:t>
        <a:bodyPr/>
        <a:lstStyle/>
        <a:p>
          <a:r>
            <a:rPr lang="de-DE" sz="20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ZBP Career Center</a:t>
          </a:r>
          <a:endParaRPr lang="de-DE" sz="2000" dirty="0">
            <a:solidFill>
              <a:schemeClr val="bg1"/>
            </a:solidFill>
          </a:endParaRPr>
        </a:p>
      </dgm:t>
    </dgm:pt>
    <dgm:pt modelId="{5807C5DA-785D-41CB-80B0-245A04D56687}" type="parTrans" cxnId="{C012AD00-6B56-4E41-82B1-A8BD840EAED7}">
      <dgm:prSet/>
      <dgm:spPr/>
      <dgm:t>
        <a:bodyPr/>
        <a:lstStyle/>
        <a:p>
          <a:endParaRPr lang="de-DE"/>
        </a:p>
      </dgm:t>
    </dgm:pt>
    <dgm:pt modelId="{D113B58D-DF43-4255-BE06-F963AA4DF6A0}" type="sibTrans" cxnId="{C012AD00-6B56-4E41-82B1-A8BD840EAED7}">
      <dgm:prSet/>
      <dgm:spPr/>
      <dgm:t>
        <a:bodyPr/>
        <a:lstStyle/>
        <a:p>
          <a:endParaRPr lang="de-DE"/>
        </a:p>
      </dgm:t>
    </dgm:pt>
    <dgm:pt modelId="{3A60CAB6-8B11-4C3E-B3BA-91E2ED6B54E9}">
      <dgm:prSet phldrT="[Text]" custT="1"/>
      <dgm:spPr/>
      <dgm:t>
        <a:bodyPr/>
        <a:lstStyle/>
        <a:p>
          <a:r>
            <a:rPr lang="de-DE" sz="20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Entrepreneurship Center</a:t>
          </a:r>
          <a:endParaRPr lang="de-DE" sz="2000" dirty="0">
            <a:solidFill>
              <a:schemeClr val="bg1"/>
            </a:solidFill>
          </a:endParaRPr>
        </a:p>
      </dgm:t>
    </dgm:pt>
    <dgm:pt modelId="{23410B53-543A-43DE-A419-933E3BAFF02D}" type="parTrans" cxnId="{A5372E2F-8434-415F-B86F-CA35EFA7F28D}">
      <dgm:prSet/>
      <dgm:spPr/>
      <dgm:t>
        <a:bodyPr/>
        <a:lstStyle/>
        <a:p>
          <a:endParaRPr lang="de-DE"/>
        </a:p>
      </dgm:t>
    </dgm:pt>
    <dgm:pt modelId="{31AE32A8-0803-4520-9575-BE67CB1E2140}" type="sibTrans" cxnId="{A5372E2F-8434-415F-B86F-CA35EFA7F28D}">
      <dgm:prSet/>
      <dgm:spPr/>
      <dgm:t>
        <a:bodyPr/>
        <a:lstStyle/>
        <a:p>
          <a:endParaRPr lang="de-DE"/>
        </a:p>
      </dgm:t>
    </dgm:pt>
    <dgm:pt modelId="{E2C266E4-CA36-4EDA-8CB6-5581BD58A6E2}">
      <dgm:prSet phldrT="[Text]" custT="1"/>
      <dgm:spPr/>
      <dgm:t>
        <a:bodyPr/>
        <a:lstStyle/>
        <a:p>
          <a:r>
            <a:rPr lang="de-DE" sz="18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Canvas</a:t>
          </a:r>
          <a:br>
            <a:rPr lang="de-DE" sz="1800" dirty="0"/>
          </a:br>
          <a:r>
            <a:rPr lang="de-DE" sz="1800" dirty="0"/>
            <a:t>Learning Management System</a:t>
          </a:r>
        </a:p>
      </dgm:t>
    </dgm:pt>
    <dgm:pt modelId="{BB6C3A57-A795-4C59-B29F-BB82475E7EAA}" type="parTrans" cxnId="{C96615BF-A65C-4A96-8B5C-F768276F1457}">
      <dgm:prSet/>
      <dgm:spPr/>
      <dgm:t>
        <a:bodyPr/>
        <a:lstStyle/>
        <a:p>
          <a:endParaRPr lang="de-DE"/>
        </a:p>
      </dgm:t>
    </dgm:pt>
    <dgm:pt modelId="{B43403F5-9C83-475E-B680-D316BD6BEDA8}" type="sibTrans" cxnId="{C96615BF-A65C-4A96-8B5C-F768276F1457}">
      <dgm:prSet/>
      <dgm:spPr/>
      <dgm:t>
        <a:bodyPr/>
        <a:lstStyle/>
        <a:p>
          <a:endParaRPr lang="de-DE"/>
        </a:p>
      </dgm:t>
    </dgm:pt>
    <dgm:pt modelId="{FA189979-E176-4CDA-BA97-D131E73E9F50}" type="pres">
      <dgm:prSet presAssocID="{5965B6F2-C4E4-4433-B674-3D41B8E9F5E4}" presName="linearFlow" presStyleCnt="0">
        <dgm:presLayoutVars>
          <dgm:dir/>
          <dgm:resizeHandles val="exact"/>
        </dgm:presLayoutVars>
      </dgm:prSet>
      <dgm:spPr/>
    </dgm:pt>
    <dgm:pt modelId="{A08A9B78-121A-4E0D-BE6A-5C38384D9E8F}" type="pres">
      <dgm:prSet presAssocID="{2A960CCD-B588-43D4-A715-FBC56BDC53FC}" presName="composite" presStyleCnt="0"/>
      <dgm:spPr/>
    </dgm:pt>
    <dgm:pt modelId="{417AE882-EB25-4D46-A42F-15185487283C}" type="pres">
      <dgm:prSet presAssocID="{2A960CCD-B588-43D4-A715-FBC56BDC53FC}" presName="imgShp" presStyleLbl="fgImgPlace1" presStyleIdx="0"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dgm:spPr>
    </dgm:pt>
    <dgm:pt modelId="{0DF7598A-2E0B-41D9-BD02-9CF2405E3D91}" type="pres">
      <dgm:prSet presAssocID="{2A960CCD-B588-43D4-A715-FBC56BDC53FC}" presName="txShp" presStyleLbl="node1" presStyleIdx="0" presStyleCnt="3">
        <dgm:presLayoutVars>
          <dgm:bulletEnabled val="1"/>
        </dgm:presLayoutVars>
      </dgm:prSet>
      <dgm:spPr/>
    </dgm:pt>
    <dgm:pt modelId="{0614B013-88FE-4A6F-B23C-67E0E9DFC303}" type="pres">
      <dgm:prSet presAssocID="{D113B58D-DF43-4255-BE06-F963AA4DF6A0}" presName="spacing" presStyleCnt="0"/>
      <dgm:spPr/>
    </dgm:pt>
    <dgm:pt modelId="{BAE77FCB-72F3-45DE-B820-DB2F29A91B2A}" type="pres">
      <dgm:prSet presAssocID="{3A60CAB6-8B11-4C3E-B3BA-91E2ED6B54E9}" presName="composite" presStyleCnt="0"/>
      <dgm:spPr/>
    </dgm:pt>
    <dgm:pt modelId="{B3D50B10-7AEF-4E61-AED7-41B44F29E554}" type="pres">
      <dgm:prSet presAssocID="{3A60CAB6-8B11-4C3E-B3BA-91E2ED6B54E9}" presName="imgShp" presStyleLbl="fgImgPlace1" presStyleIdx="1" presStyleCnt="3"/>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l="-17000" r="-17000"/>
          </a:stretch>
        </a:blipFill>
      </dgm:spPr>
    </dgm:pt>
    <dgm:pt modelId="{0316840D-1659-483E-AD6B-07EC86A8E104}" type="pres">
      <dgm:prSet presAssocID="{3A60CAB6-8B11-4C3E-B3BA-91E2ED6B54E9}" presName="txShp" presStyleLbl="node1" presStyleIdx="1" presStyleCnt="3">
        <dgm:presLayoutVars>
          <dgm:bulletEnabled val="1"/>
        </dgm:presLayoutVars>
      </dgm:prSet>
      <dgm:spPr/>
    </dgm:pt>
    <dgm:pt modelId="{654100AD-42AD-44EE-94FB-83B4A57B497F}" type="pres">
      <dgm:prSet presAssocID="{31AE32A8-0803-4520-9575-BE67CB1E2140}" presName="spacing" presStyleCnt="0"/>
      <dgm:spPr/>
    </dgm:pt>
    <dgm:pt modelId="{3B4DF3BD-184C-4E70-935D-6438D60B6A71}" type="pres">
      <dgm:prSet presAssocID="{E2C266E4-CA36-4EDA-8CB6-5581BD58A6E2}" presName="composite" presStyleCnt="0"/>
      <dgm:spPr/>
    </dgm:pt>
    <dgm:pt modelId="{ECC7147F-1DF8-4828-A511-4DE8C5C881FA}" type="pres">
      <dgm:prSet presAssocID="{E2C266E4-CA36-4EDA-8CB6-5581BD58A6E2}" presName="imgShp" presStyleLbl="fgImgPlace1" presStyleIdx="2" presStyleCnt="3"/>
      <dgm:spPr>
        <a:blipFill>
          <a:blip xmlns:r="http://schemas.openxmlformats.org/officeDocument/2006/relationships" r:embed="rId6" cstate="hqprint">
            <a:extLst>
              <a:ext uri="{28A0092B-C50C-407E-A947-70E740481C1C}">
                <a14:useLocalDpi xmlns:a14="http://schemas.microsoft.com/office/drawing/2010/main" val="0"/>
              </a:ext>
            </a:extLst>
          </a:blip>
          <a:srcRect/>
          <a:stretch>
            <a:fillRect t="-15000" b="-15000"/>
          </a:stretch>
        </a:blipFill>
      </dgm:spPr>
    </dgm:pt>
    <dgm:pt modelId="{11A4E12D-74E8-422C-A3F6-48E5D22A05DC}" type="pres">
      <dgm:prSet presAssocID="{E2C266E4-CA36-4EDA-8CB6-5581BD58A6E2}" presName="txShp" presStyleLbl="node1" presStyleIdx="2" presStyleCnt="3">
        <dgm:presLayoutVars>
          <dgm:bulletEnabled val="1"/>
        </dgm:presLayoutVars>
      </dgm:prSet>
      <dgm:spPr/>
    </dgm:pt>
  </dgm:ptLst>
  <dgm:cxnLst>
    <dgm:cxn modelId="{C012AD00-6B56-4E41-82B1-A8BD840EAED7}" srcId="{5965B6F2-C4E4-4433-B674-3D41B8E9F5E4}" destId="{2A960CCD-B588-43D4-A715-FBC56BDC53FC}" srcOrd="0" destOrd="0" parTransId="{5807C5DA-785D-41CB-80B0-245A04D56687}" sibTransId="{D113B58D-DF43-4255-BE06-F963AA4DF6A0}"/>
    <dgm:cxn modelId="{A5372E2F-8434-415F-B86F-CA35EFA7F28D}" srcId="{5965B6F2-C4E4-4433-B674-3D41B8E9F5E4}" destId="{3A60CAB6-8B11-4C3E-B3BA-91E2ED6B54E9}" srcOrd="1" destOrd="0" parTransId="{23410B53-543A-43DE-A419-933E3BAFF02D}" sibTransId="{31AE32A8-0803-4520-9575-BE67CB1E2140}"/>
    <dgm:cxn modelId="{ACA3AA68-B71E-4F92-AB9E-5662E0BF8ADA}" type="presOf" srcId="{2A960CCD-B588-43D4-A715-FBC56BDC53FC}" destId="{0DF7598A-2E0B-41D9-BD02-9CF2405E3D91}" srcOrd="0" destOrd="0" presId="urn:microsoft.com/office/officeart/2005/8/layout/vList3"/>
    <dgm:cxn modelId="{1BFBA074-2ADE-475B-8B2A-F4FE8E7F4D2E}" type="presOf" srcId="{3A60CAB6-8B11-4C3E-B3BA-91E2ED6B54E9}" destId="{0316840D-1659-483E-AD6B-07EC86A8E104}" srcOrd="0" destOrd="0" presId="urn:microsoft.com/office/officeart/2005/8/layout/vList3"/>
    <dgm:cxn modelId="{DF8BA697-C6EE-476D-988D-DC1EEFAF7DBF}" type="presOf" srcId="{5965B6F2-C4E4-4433-B674-3D41B8E9F5E4}" destId="{FA189979-E176-4CDA-BA97-D131E73E9F50}" srcOrd="0" destOrd="0" presId="urn:microsoft.com/office/officeart/2005/8/layout/vList3"/>
    <dgm:cxn modelId="{C96615BF-A65C-4A96-8B5C-F768276F1457}" srcId="{5965B6F2-C4E4-4433-B674-3D41B8E9F5E4}" destId="{E2C266E4-CA36-4EDA-8CB6-5581BD58A6E2}" srcOrd="2" destOrd="0" parTransId="{BB6C3A57-A795-4C59-B29F-BB82475E7EAA}" sibTransId="{B43403F5-9C83-475E-B680-D316BD6BEDA8}"/>
    <dgm:cxn modelId="{06CCF7E0-4475-4EB5-BA72-CE73F1A008E1}" type="presOf" srcId="{E2C266E4-CA36-4EDA-8CB6-5581BD58A6E2}" destId="{11A4E12D-74E8-422C-A3F6-48E5D22A05DC}" srcOrd="0" destOrd="0" presId="urn:microsoft.com/office/officeart/2005/8/layout/vList3"/>
    <dgm:cxn modelId="{7FE7E84F-64DD-4071-A2FA-0D1FAFB6F50F}" type="presParOf" srcId="{FA189979-E176-4CDA-BA97-D131E73E9F50}" destId="{A08A9B78-121A-4E0D-BE6A-5C38384D9E8F}" srcOrd="0" destOrd="0" presId="urn:microsoft.com/office/officeart/2005/8/layout/vList3"/>
    <dgm:cxn modelId="{CFFA53D9-FA67-4F26-8BB7-18071CDB2DA6}" type="presParOf" srcId="{A08A9B78-121A-4E0D-BE6A-5C38384D9E8F}" destId="{417AE882-EB25-4D46-A42F-15185487283C}" srcOrd="0" destOrd="0" presId="urn:microsoft.com/office/officeart/2005/8/layout/vList3"/>
    <dgm:cxn modelId="{BF8FEF8A-E7AA-4352-AA31-5EE62AFFA651}" type="presParOf" srcId="{A08A9B78-121A-4E0D-BE6A-5C38384D9E8F}" destId="{0DF7598A-2E0B-41D9-BD02-9CF2405E3D91}" srcOrd="1" destOrd="0" presId="urn:microsoft.com/office/officeart/2005/8/layout/vList3"/>
    <dgm:cxn modelId="{E072F100-8434-44B3-AB66-1AB6A5CEDC35}" type="presParOf" srcId="{FA189979-E176-4CDA-BA97-D131E73E9F50}" destId="{0614B013-88FE-4A6F-B23C-67E0E9DFC303}" srcOrd="1" destOrd="0" presId="urn:microsoft.com/office/officeart/2005/8/layout/vList3"/>
    <dgm:cxn modelId="{8D04BFF5-518E-4C81-9914-8E56ECD6F77D}" type="presParOf" srcId="{FA189979-E176-4CDA-BA97-D131E73E9F50}" destId="{BAE77FCB-72F3-45DE-B820-DB2F29A91B2A}" srcOrd="2" destOrd="0" presId="urn:microsoft.com/office/officeart/2005/8/layout/vList3"/>
    <dgm:cxn modelId="{01BC4826-1193-4CAB-AECC-333C4C1BAF0C}" type="presParOf" srcId="{BAE77FCB-72F3-45DE-B820-DB2F29A91B2A}" destId="{B3D50B10-7AEF-4E61-AED7-41B44F29E554}" srcOrd="0" destOrd="0" presId="urn:microsoft.com/office/officeart/2005/8/layout/vList3"/>
    <dgm:cxn modelId="{9ACAC8FB-C50A-4796-84BF-B94783A6278F}" type="presParOf" srcId="{BAE77FCB-72F3-45DE-B820-DB2F29A91B2A}" destId="{0316840D-1659-483E-AD6B-07EC86A8E104}" srcOrd="1" destOrd="0" presId="urn:microsoft.com/office/officeart/2005/8/layout/vList3"/>
    <dgm:cxn modelId="{A8E418D6-89AA-4E23-A5BA-A725CFECB82C}" type="presParOf" srcId="{FA189979-E176-4CDA-BA97-D131E73E9F50}" destId="{654100AD-42AD-44EE-94FB-83B4A57B497F}" srcOrd="3" destOrd="0" presId="urn:microsoft.com/office/officeart/2005/8/layout/vList3"/>
    <dgm:cxn modelId="{69DB9BB4-ED71-4502-8334-3FDA9C0D9831}" type="presParOf" srcId="{FA189979-E176-4CDA-BA97-D131E73E9F50}" destId="{3B4DF3BD-184C-4E70-935D-6438D60B6A71}" srcOrd="4" destOrd="0" presId="urn:microsoft.com/office/officeart/2005/8/layout/vList3"/>
    <dgm:cxn modelId="{1E76DC46-8227-469F-AF19-5712AA1AC36B}" type="presParOf" srcId="{3B4DF3BD-184C-4E70-935D-6438D60B6A71}" destId="{ECC7147F-1DF8-4828-A511-4DE8C5C881FA}" srcOrd="0" destOrd="0" presId="urn:microsoft.com/office/officeart/2005/8/layout/vList3"/>
    <dgm:cxn modelId="{E9767ACC-1659-4ACC-9F45-1EAB768DF798}" type="presParOf" srcId="{3B4DF3BD-184C-4E70-935D-6438D60B6A71}" destId="{11A4E12D-74E8-422C-A3F6-48E5D22A05D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EE1918-22BA-4974-A532-E5674F129035}" type="doc">
      <dgm:prSet loTypeId="urn:microsoft.com/office/officeart/2005/8/layout/vList3" loCatId="list" qsTypeId="urn:microsoft.com/office/officeart/2005/8/quickstyle/simple1" qsCatId="simple" csTypeId="urn:microsoft.com/office/officeart/2005/8/colors/accent1_2" csCatId="accent1" phldr="1"/>
      <dgm:spPr/>
    </dgm:pt>
    <dgm:pt modelId="{FDF180B3-51E4-4C14-B645-0C10F0DAADF3}">
      <dgm:prSet phldrT="[Text]" custT="1"/>
      <dgm:spPr/>
      <dgm:t>
        <a:bodyPr/>
        <a:lstStyle/>
        <a:p>
          <a:r>
            <a:rPr lang="de-DE" sz="20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Language Ressource Center</a:t>
          </a:r>
          <a:endParaRPr lang="de-DE" sz="2000" dirty="0">
            <a:solidFill>
              <a:schemeClr val="bg1"/>
            </a:solidFill>
          </a:endParaRPr>
        </a:p>
      </dgm:t>
    </dgm:pt>
    <dgm:pt modelId="{93465427-8A86-435D-B22B-79563DD8BE46}" type="parTrans" cxnId="{3F0A0E83-575E-47C3-A54A-4F1B78B36FA7}">
      <dgm:prSet/>
      <dgm:spPr/>
      <dgm:t>
        <a:bodyPr/>
        <a:lstStyle/>
        <a:p>
          <a:endParaRPr lang="de-DE"/>
        </a:p>
      </dgm:t>
    </dgm:pt>
    <dgm:pt modelId="{7A5CA463-275A-4CB7-BF33-CC8DF4D55F4E}" type="sibTrans" cxnId="{3F0A0E83-575E-47C3-A54A-4F1B78B36FA7}">
      <dgm:prSet/>
      <dgm:spPr/>
      <dgm:t>
        <a:bodyPr/>
        <a:lstStyle/>
        <a:p>
          <a:endParaRPr lang="de-DE"/>
        </a:p>
      </dgm:t>
    </dgm:pt>
    <dgm:pt modelId="{FD5951F6-FAE2-4034-9E4D-D7C5D71364A2}">
      <dgm:prSet phldrT="[Text]" custT="1"/>
      <dgm:spPr/>
      <dgm:t>
        <a:bodyPr/>
        <a:lstStyle/>
        <a:p>
          <a:r>
            <a:rPr lang="de-DE" sz="20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International Office</a:t>
          </a:r>
          <a:endParaRPr lang="de-DE" sz="2000" dirty="0">
            <a:solidFill>
              <a:schemeClr val="bg1"/>
            </a:solidFill>
          </a:endParaRPr>
        </a:p>
      </dgm:t>
    </dgm:pt>
    <dgm:pt modelId="{40C73348-82C3-4367-8A8B-1CD7637E5572}" type="parTrans" cxnId="{22AA02B7-FCBF-4A29-A382-4F96D6907ED2}">
      <dgm:prSet/>
      <dgm:spPr/>
      <dgm:t>
        <a:bodyPr/>
        <a:lstStyle/>
        <a:p>
          <a:endParaRPr lang="de-DE"/>
        </a:p>
      </dgm:t>
    </dgm:pt>
    <dgm:pt modelId="{B2921622-1972-4F9D-92AA-212D8BD9B32C}" type="sibTrans" cxnId="{22AA02B7-FCBF-4A29-A382-4F96D6907ED2}">
      <dgm:prSet/>
      <dgm:spPr/>
      <dgm:t>
        <a:bodyPr/>
        <a:lstStyle/>
        <a:p>
          <a:endParaRPr lang="de-DE"/>
        </a:p>
      </dgm:t>
    </dgm:pt>
    <dgm:pt modelId="{786DEEC1-B813-4953-BD69-401CEE05A5C8}">
      <dgm:prSet phldrT="[Text]" custT="1"/>
      <dgm:spPr/>
      <dgm:t>
        <a:bodyPr/>
        <a:lstStyle/>
        <a:p>
          <a:r>
            <a:rPr lang="de-DE" sz="20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Volunteering@WU</a:t>
          </a:r>
          <a:endParaRPr lang="de-DE" sz="2000" dirty="0">
            <a:solidFill>
              <a:schemeClr val="bg1"/>
            </a:solidFill>
          </a:endParaRPr>
        </a:p>
      </dgm:t>
    </dgm:pt>
    <dgm:pt modelId="{10725BEF-ACE5-406C-98FF-B7587D3AC09A}" type="parTrans" cxnId="{DB95BC38-76F5-4582-AD1F-45F4E094FB7E}">
      <dgm:prSet/>
      <dgm:spPr/>
      <dgm:t>
        <a:bodyPr/>
        <a:lstStyle/>
        <a:p>
          <a:endParaRPr lang="de-DE"/>
        </a:p>
      </dgm:t>
    </dgm:pt>
    <dgm:pt modelId="{950C8546-4043-47FF-973F-8279F7A414DD}" type="sibTrans" cxnId="{DB95BC38-76F5-4582-AD1F-45F4E094FB7E}">
      <dgm:prSet/>
      <dgm:spPr/>
      <dgm:t>
        <a:bodyPr/>
        <a:lstStyle/>
        <a:p>
          <a:endParaRPr lang="de-DE"/>
        </a:p>
      </dgm:t>
    </dgm:pt>
    <dgm:pt modelId="{4D15342F-D8B0-4905-A583-E85B32D7A987}" type="pres">
      <dgm:prSet presAssocID="{6EEE1918-22BA-4974-A532-E5674F129035}" presName="linearFlow" presStyleCnt="0">
        <dgm:presLayoutVars>
          <dgm:dir/>
          <dgm:resizeHandles val="exact"/>
        </dgm:presLayoutVars>
      </dgm:prSet>
      <dgm:spPr/>
    </dgm:pt>
    <dgm:pt modelId="{39858B13-A9E3-4AE8-A2DF-CBA196A6F4EA}" type="pres">
      <dgm:prSet presAssocID="{FDF180B3-51E4-4C14-B645-0C10F0DAADF3}" presName="composite" presStyleCnt="0"/>
      <dgm:spPr/>
    </dgm:pt>
    <dgm:pt modelId="{B68ADD44-56D9-4308-AC99-D0A4718F4F86}" type="pres">
      <dgm:prSet presAssocID="{FDF180B3-51E4-4C14-B645-0C10F0DAADF3}" presName="imgShp" presStyleLbl="fgImgPlace1" presStyleIdx="0" presStyleCnt="3"/>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l="-25000" r="-25000"/>
          </a:stretch>
        </a:blipFill>
      </dgm:spPr>
    </dgm:pt>
    <dgm:pt modelId="{797579B2-3391-4C47-9D36-160ACA893089}" type="pres">
      <dgm:prSet presAssocID="{FDF180B3-51E4-4C14-B645-0C10F0DAADF3}" presName="txShp" presStyleLbl="node1" presStyleIdx="0" presStyleCnt="3">
        <dgm:presLayoutVars>
          <dgm:bulletEnabled val="1"/>
        </dgm:presLayoutVars>
      </dgm:prSet>
      <dgm:spPr/>
    </dgm:pt>
    <dgm:pt modelId="{C42853E5-ADF8-4092-B079-140E3A709523}" type="pres">
      <dgm:prSet presAssocID="{7A5CA463-275A-4CB7-BF33-CC8DF4D55F4E}" presName="spacing" presStyleCnt="0"/>
      <dgm:spPr/>
    </dgm:pt>
    <dgm:pt modelId="{78AA2FEA-B7D5-45D0-8F17-F6914EB65F76}" type="pres">
      <dgm:prSet presAssocID="{FD5951F6-FAE2-4034-9E4D-D7C5D71364A2}" presName="composite" presStyleCnt="0"/>
      <dgm:spPr/>
    </dgm:pt>
    <dgm:pt modelId="{0A71D423-4679-464C-84DB-B7FA79CE8F4C}" type="pres">
      <dgm:prSet presAssocID="{FD5951F6-FAE2-4034-9E4D-D7C5D71364A2}" presName="imgShp" presStyleLbl="fgImgPlace1" presStyleIdx="1" presStyleCnt="3"/>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t="-17000" b="-17000"/>
          </a:stretch>
        </a:blipFill>
      </dgm:spPr>
    </dgm:pt>
    <dgm:pt modelId="{66868281-79F7-4759-8C7A-EF15B460D82E}" type="pres">
      <dgm:prSet presAssocID="{FD5951F6-FAE2-4034-9E4D-D7C5D71364A2}" presName="txShp" presStyleLbl="node1" presStyleIdx="1" presStyleCnt="3">
        <dgm:presLayoutVars>
          <dgm:bulletEnabled val="1"/>
        </dgm:presLayoutVars>
      </dgm:prSet>
      <dgm:spPr/>
    </dgm:pt>
    <dgm:pt modelId="{440A2595-AE9E-4651-B61A-94B4A78B199E}" type="pres">
      <dgm:prSet presAssocID="{B2921622-1972-4F9D-92AA-212D8BD9B32C}" presName="spacing" presStyleCnt="0"/>
      <dgm:spPr/>
    </dgm:pt>
    <dgm:pt modelId="{BE20A9AD-1C7F-47D2-9975-8B27BB6CEBAE}" type="pres">
      <dgm:prSet presAssocID="{786DEEC1-B813-4953-BD69-401CEE05A5C8}" presName="composite" presStyleCnt="0"/>
      <dgm:spPr/>
    </dgm:pt>
    <dgm:pt modelId="{66CDE490-7C46-43FA-AF57-7C783323BE8E}" type="pres">
      <dgm:prSet presAssocID="{786DEEC1-B813-4953-BD69-401CEE05A5C8}" presName="imgShp" presStyleLbl="fgImgPlace1" presStyleIdx="2" presStyleCnt="3"/>
      <dgm:spPr>
        <a:blipFill>
          <a:blip xmlns:r="http://schemas.openxmlformats.org/officeDocument/2006/relationships" r:embed="rId6" cstate="hqprint">
            <a:extLst>
              <a:ext uri="{28A0092B-C50C-407E-A947-70E740481C1C}">
                <a14:useLocalDpi xmlns:a14="http://schemas.microsoft.com/office/drawing/2010/main" val="0"/>
              </a:ext>
            </a:extLst>
          </a:blip>
          <a:srcRect/>
          <a:stretch>
            <a:fillRect l="-25000" r="-25000"/>
          </a:stretch>
        </a:blipFill>
      </dgm:spPr>
    </dgm:pt>
    <dgm:pt modelId="{AC7810C6-665F-4E22-BD08-FE4D186D50A6}" type="pres">
      <dgm:prSet presAssocID="{786DEEC1-B813-4953-BD69-401CEE05A5C8}" presName="txShp" presStyleLbl="node1" presStyleIdx="2" presStyleCnt="3">
        <dgm:presLayoutVars>
          <dgm:bulletEnabled val="1"/>
        </dgm:presLayoutVars>
      </dgm:prSet>
      <dgm:spPr/>
    </dgm:pt>
  </dgm:ptLst>
  <dgm:cxnLst>
    <dgm:cxn modelId="{D7547708-B994-4A74-92B0-9B2BA47C3CB4}" type="presOf" srcId="{6EEE1918-22BA-4974-A532-E5674F129035}" destId="{4D15342F-D8B0-4905-A583-E85B32D7A987}" srcOrd="0" destOrd="0" presId="urn:microsoft.com/office/officeart/2005/8/layout/vList3"/>
    <dgm:cxn modelId="{DB95BC38-76F5-4582-AD1F-45F4E094FB7E}" srcId="{6EEE1918-22BA-4974-A532-E5674F129035}" destId="{786DEEC1-B813-4953-BD69-401CEE05A5C8}" srcOrd="2" destOrd="0" parTransId="{10725BEF-ACE5-406C-98FF-B7587D3AC09A}" sibTransId="{950C8546-4043-47FF-973F-8279F7A414DD}"/>
    <dgm:cxn modelId="{17F1AD3C-2C9B-42CF-B38C-10BE06BC27C8}" type="presOf" srcId="{FDF180B3-51E4-4C14-B645-0C10F0DAADF3}" destId="{797579B2-3391-4C47-9D36-160ACA893089}" srcOrd="0" destOrd="0" presId="urn:microsoft.com/office/officeart/2005/8/layout/vList3"/>
    <dgm:cxn modelId="{3F0A0E83-575E-47C3-A54A-4F1B78B36FA7}" srcId="{6EEE1918-22BA-4974-A532-E5674F129035}" destId="{FDF180B3-51E4-4C14-B645-0C10F0DAADF3}" srcOrd="0" destOrd="0" parTransId="{93465427-8A86-435D-B22B-79563DD8BE46}" sibTransId="{7A5CA463-275A-4CB7-BF33-CC8DF4D55F4E}"/>
    <dgm:cxn modelId="{22AA02B7-FCBF-4A29-A382-4F96D6907ED2}" srcId="{6EEE1918-22BA-4974-A532-E5674F129035}" destId="{FD5951F6-FAE2-4034-9E4D-D7C5D71364A2}" srcOrd="1" destOrd="0" parTransId="{40C73348-82C3-4367-8A8B-1CD7637E5572}" sibTransId="{B2921622-1972-4F9D-92AA-212D8BD9B32C}"/>
    <dgm:cxn modelId="{FA873ACE-4234-497D-BB8D-258F2DF91548}" type="presOf" srcId="{FD5951F6-FAE2-4034-9E4D-D7C5D71364A2}" destId="{66868281-79F7-4759-8C7A-EF15B460D82E}" srcOrd="0" destOrd="0" presId="urn:microsoft.com/office/officeart/2005/8/layout/vList3"/>
    <dgm:cxn modelId="{633323E5-E5F9-4726-82E4-1855FD953D6F}" type="presOf" srcId="{786DEEC1-B813-4953-BD69-401CEE05A5C8}" destId="{AC7810C6-665F-4E22-BD08-FE4D186D50A6}" srcOrd="0" destOrd="0" presId="urn:microsoft.com/office/officeart/2005/8/layout/vList3"/>
    <dgm:cxn modelId="{436E1B22-0E9E-4DC2-8BE3-E041FA83543D}" type="presParOf" srcId="{4D15342F-D8B0-4905-A583-E85B32D7A987}" destId="{39858B13-A9E3-4AE8-A2DF-CBA196A6F4EA}" srcOrd="0" destOrd="0" presId="urn:microsoft.com/office/officeart/2005/8/layout/vList3"/>
    <dgm:cxn modelId="{7740883E-EEBE-4004-9606-83A9C51E5083}" type="presParOf" srcId="{39858B13-A9E3-4AE8-A2DF-CBA196A6F4EA}" destId="{B68ADD44-56D9-4308-AC99-D0A4718F4F86}" srcOrd="0" destOrd="0" presId="urn:microsoft.com/office/officeart/2005/8/layout/vList3"/>
    <dgm:cxn modelId="{C99F1357-1813-4F00-93FA-AD23C0EBD680}" type="presParOf" srcId="{39858B13-A9E3-4AE8-A2DF-CBA196A6F4EA}" destId="{797579B2-3391-4C47-9D36-160ACA893089}" srcOrd="1" destOrd="0" presId="urn:microsoft.com/office/officeart/2005/8/layout/vList3"/>
    <dgm:cxn modelId="{EA57E791-2E1A-4234-A39F-754C518DEDB9}" type="presParOf" srcId="{4D15342F-D8B0-4905-A583-E85B32D7A987}" destId="{C42853E5-ADF8-4092-B079-140E3A709523}" srcOrd="1" destOrd="0" presId="urn:microsoft.com/office/officeart/2005/8/layout/vList3"/>
    <dgm:cxn modelId="{99EA79E6-2631-41AE-8393-1E4A5560F42D}" type="presParOf" srcId="{4D15342F-D8B0-4905-A583-E85B32D7A987}" destId="{78AA2FEA-B7D5-45D0-8F17-F6914EB65F76}" srcOrd="2" destOrd="0" presId="urn:microsoft.com/office/officeart/2005/8/layout/vList3"/>
    <dgm:cxn modelId="{84CFA877-FD0B-4B3A-A4C2-7E2BA56148A2}" type="presParOf" srcId="{78AA2FEA-B7D5-45D0-8F17-F6914EB65F76}" destId="{0A71D423-4679-464C-84DB-B7FA79CE8F4C}" srcOrd="0" destOrd="0" presId="urn:microsoft.com/office/officeart/2005/8/layout/vList3"/>
    <dgm:cxn modelId="{A497E456-B63E-4250-A3CF-3967E87581E6}" type="presParOf" srcId="{78AA2FEA-B7D5-45D0-8F17-F6914EB65F76}" destId="{66868281-79F7-4759-8C7A-EF15B460D82E}" srcOrd="1" destOrd="0" presId="urn:microsoft.com/office/officeart/2005/8/layout/vList3"/>
    <dgm:cxn modelId="{5BEAB0A4-2702-41B8-B560-215550FA7678}" type="presParOf" srcId="{4D15342F-D8B0-4905-A583-E85B32D7A987}" destId="{440A2595-AE9E-4651-B61A-94B4A78B199E}" srcOrd="3" destOrd="0" presId="urn:microsoft.com/office/officeart/2005/8/layout/vList3"/>
    <dgm:cxn modelId="{3A7AD4EA-DC9C-4C2F-A583-7FF733DE5157}" type="presParOf" srcId="{4D15342F-D8B0-4905-A583-E85B32D7A987}" destId="{BE20A9AD-1C7F-47D2-9975-8B27BB6CEBAE}" srcOrd="4" destOrd="0" presId="urn:microsoft.com/office/officeart/2005/8/layout/vList3"/>
    <dgm:cxn modelId="{A83BCD0A-6818-4A8F-A145-3B28E242F304}" type="presParOf" srcId="{BE20A9AD-1C7F-47D2-9975-8B27BB6CEBAE}" destId="{66CDE490-7C46-43FA-AF57-7C783323BE8E}" srcOrd="0" destOrd="0" presId="urn:microsoft.com/office/officeart/2005/8/layout/vList3"/>
    <dgm:cxn modelId="{2B697E4A-C659-4F6A-9C02-9D820F8D84FA}" type="presParOf" srcId="{BE20A9AD-1C7F-47D2-9975-8B27BB6CEBAE}" destId="{AC7810C6-665F-4E22-BD08-FE4D186D50A6}"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034AC-0207-458B-ACA1-324805CDCB81}">
      <dsp:nvSpPr>
        <dsp:cNvPr id="0" name=""/>
        <dsp:cNvSpPr/>
      </dsp:nvSpPr>
      <dsp:spPr>
        <a:xfrm>
          <a:off x="3577719" y="-94899"/>
          <a:ext cx="1770761" cy="10514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de-DE" sz="1100" kern="1200" dirty="0"/>
        </a:p>
        <a:p>
          <a:pPr marL="0" lvl="0" indent="0" algn="ctr" defTabSz="488950">
            <a:lnSpc>
              <a:spcPct val="90000"/>
            </a:lnSpc>
            <a:spcBef>
              <a:spcPct val="0"/>
            </a:spcBef>
            <a:spcAft>
              <a:spcPct val="35000"/>
            </a:spcAft>
            <a:buNone/>
          </a:pPr>
          <a:endParaRPr lang="de-DE" sz="1100" kern="1200" dirty="0"/>
        </a:p>
        <a:p>
          <a:pPr marL="0" lvl="0" indent="0" algn="ctr" defTabSz="488950">
            <a:lnSpc>
              <a:spcPct val="90000"/>
            </a:lnSpc>
            <a:spcBef>
              <a:spcPct val="0"/>
            </a:spcBef>
            <a:spcAft>
              <a:spcPct val="35000"/>
            </a:spcAft>
            <a:buNone/>
          </a:pPr>
          <a:r>
            <a:rPr lang="de-DE" sz="1100" kern="1200" dirty="0" err="1"/>
            <a:t>Specializations</a:t>
          </a:r>
          <a:endParaRPr lang="de-DE" sz="1100" kern="1200" dirty="0"/>
        </a:p>
        <a:p>
          <a:pPr marL="0" lvl="0" indent="0" algn="ctr" defTabSz="488950">
            <a:lnSpc>
              <a:spcPct val="90000"/>
            </a:lnSpc>
            <a:spcBef>
              <a:spcPct val="0"/>
            </a:spcBef>
            <a:spcAft>
              <a:spcPct val="35000"/>
            </a:spcAft>
            <a:buNone/>
          </a:pPr>
          <a:endParaRPr lang="de-DE" sz="1100" kern="1200" dirty="0"/>
        </a:p>
        <a:p>
          <a:pPr marL="0" lvl="0" indent="0" algn="ctr" defTabSz="488950">
            <a:lnSpc>
              <a:spcPct val="90000"/>
            </a:lnSpc>
            <a:spcBef>
              <a:spcPct val="0"/>
            </a:spcBef>
            <a:spcAft>
              <a:spcPct val="35000"/>
            </a:spcAft>
            <a:buNone/>
          </a:pPr>
          <a:endParaRPr lang="de-DE" sz="1100" kern="1200" dirty="0"/>
        </a:p>
      </dsp:txBody>
      <dsp:txXfrm>
        <a:off x="3629048" y="-43570"/>
        <a:ext cx="1668103" cy="948824"/>
      </dsp:txXfrm>
    </dsp:sp>
    <dsp:sp modelId="{C1D05B21-7AD5-4241-9AC1-89AB1D8BB648}">
      <dsp:nvSpPr>
        <dsp:cNvPr id="0" name=""/>
        <dsp:cNvSpPr/>
      </dsp:nvSpPr>
      <dsp:spPr>
        <a:xfrm>
          <a:off x="3005792" y="417914"/>
          <a:ext cx="2881909" cy="2881909"/>
        </a:xfrm>
        <a:custGeom>
          <a:avLst/>
          <a:gdLst/>
          <a:ahLst/>
          <a:cxnLst/>
          <a:rect l="0" t="0" r="0" b="0"/>
          <a:pathLst>
            <a:path>
              <a:moveTo>
                <a:pt x="2348524" y="321728"/>
              </a:moveTo>
              <a:arcTo wR="1440954" hR="1440954" stAng="18542296" swAng="1773659"/>
            </a:path>
          </a:pathLst>
        </a:custGeom>
        <a:noFill/>
        <a:ln w="12700" cap="flat" cmpd="sng" algn="ctr">
          <a:solidFill>
            <a:srgbClr val="0096D3"/>
          </a:solidFill>
          <a:prstDash val="solid"/>
          <a:miter lim="800000"/>
        </a:ln>
        <a:effectLst/>
      </dsp:spPr>
      <dsp:style>
        <a:lnRef idx="1">
          <a:scrgbClr r="0" g="0" b="0"/>
        </a:lnRef>
        <a:fillRef idx="0">
          <a:scrgbClr r="0" g="0" b="0"/>
        </a:fillRef>
        <a:effectRef idx="0">
          <a:scrgbClr r="0" g="0" b="0"/>
        </a:effectRef>
        <a:fontRef idx="minor"/>
      </dsp:style>
    </dsp:sp>
    <dsp:sp modelId="{7AF7B7FB-6826-4300-9006-33088899998A}">
      <dsp:nvSpPr>
        <dsp:cNvPr id="0" name=""/>
        <dsp:cNvSpPr/>
      </dsp:nvSpPr>
      <dsp:spPr>
        <a:xfrm>
          <a:off x="5052575" y="1340067"/>
          <a:ext cx="1681954" cy="1075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de-DE" sz="1200" kern="1200" dirty="0"/>
        </a:p>
        <a:p>
          <a:pPr marL="0" lvl="0" indent="0" algn="ctr" defTabSz="533400">
            <a:lnSpc>
              <a:spcPct val="90000"/>
            </a:lnSpc>
            <a:spcBef>
              <a:spcPct val="0"/>
            </a:spcBef>
            <a:spcAft>
              <a:spcPct val="35000"/>
            </a:spcAft>
            <a:buNone/>
          </a:pPr>
          <a:endParaRPr lang="de-DE" sz="1200" kern="1200" dirty="0"/>
        </a:p>
        <a:p>
          <a:pPr marL="0" lvl="0" indent="0" algn="ctr" defTabSz="533400">
            <a:lnSpc>
              <a:spcPct val="90000"/>
            </a:lnSpc>
            <a:spcBef>
              <a:spcPct val="0"/>
            </a:spcBef>
            <a:spcAft>
              <a:spcPct val="35000"/>
            </a:spcAft>
            <a:buNone/>
          </a:pPr>
          <a:r>
            <a:rPr lang="de-DE" sz="1200" kern="1200" dirty="0"/>
            <a:t>International</a:t>
          </a:r>
        </a:p>
        <a:p>
          <a:pPr marL="0" lvl="0" indent="0" algn="ctr" defTabSz="533400">
            <a:lnSpc>
              <a:spcPct val="90000"/>
            </a:lnSpc>
            <a:spcBef>
              <a:spcPct val="0"/>
            </a:spcBef>
            <a:spcAft>
              <a:spcPct val="35000"/>
            </a:spcAft>
            <a:buNone/>
          </a:pPr>
          <a:r>
            <a:rPr lang="de-DE" sz="1200" kern="1200" dirty="0" err="1"/>
            <a:t>semester</a:t>
          </a:r>
          <a:endParaRPr lang="de-DE" sz="1200" kern="1200" dirty="0"/>
        </a:p>
        <a:p>
          <a:pPr marL="0" lvl="0" indent="0" algn="ctr" defTabSz="533400">
            <a:lnSpc>
              <a:spcPct val="90000"/>
            </a:lnSpc>
            <a:spcBef>
              <a:spcPct val="0"/>
            </a:spcBef>
            <a:spcAft>
              <a:spcPct val="35000"/>
            </a:spcAft>
            <a:buNone/>
          </a:pPr>
          <a:r>
            <a:rPr lang="de-DE" sz="1200" kern="1200" dirty="0"/>
            <a:t>(optional)</a:t>
          </a:r>
        </a:p>
        <a:p>
          <a:pPr marL="0" lvl="0" indent="0" algn="ctr" defTabSz="533400">
            <a:lnSpc>
              <a:spcPct val="90000"/>
            </a:lnSpc>
            <a:spcBef>
              <a:spcPct val="0"/>
            </a:spcBef>
            <a:spcAft>
              <a:spcPct val="35000"/>
            </a:spcAft>
            <a:buNone/>
          </a:pPr>
          <a:endParaRPr lang="de-DE" sz="1400" kern="1200" dirty="0"/>
        </a:p>
        <a:p>
          <a:pPr marL="0" lvl="0" indent="0" algn="ctr" defTabSz="533400">
            <a:lnSpc>
              <a:spcPct val="90000"/>
            </a:lnSpc>
            <a:spcBef>
              <a:spcPct val="0"/>
            </a:spcBef>
            <a:spcAft>
              <a:spcPct val="35000"/>
            </a:spcAft>
            <a:buNone/>
          </a:pPr>
          <a:r>
            <a:rPr lang="de-DE" sz="1200" kern="1200" dirty="0"/>
            <a:t>)</a:t>
          </a:r>
        </a:p>
      </dsp:txBody>
      <dsp:txXfrm>
        <a:off x="5105074" y="1392566"/>
        <a:ext cx="1576956" cy="970443"/>
      </dsp:txXfrm>
    </dsp:sp>
    <dsp:sp modelId="{DB289142-A1D2-479F-AA82-975AC2C4EAC5}">
      <dsp:nvSpPr>
        <dsp:cNvPr id="0" name=""/>
        <dsp:cNvSpPr/>
      </dsp:nvSpPr>
      <dsp:spPr>
        <a:xfrm>
          <a:off x="3005472" y="444134"/>
          <a:ext cx="2881909" cy="2881909"/>
        </a:xfrm>
        <a:custGeom>
          <a:avLst/>
          <a:gdLst/>
          <a:ahLst/>
          <a:cxnLst/>
          <a:rect l="0" t="0" r="0" b="0"/>
          <a:pathLst>
            <a:path>
              <a:moveTo>
                <a:pt x="2778022" y="1978170"/>
              </a:moveTo>
              <a:arcTo wR="1440954" hR="1440954" stAng="1313376" swAng="1729950"/>
            </a:path>
          </a:pathLst>
        </a:custGeom>
        <a:noFill/>
        <a:ln w="12700" cap="flat" cmpd="sng" algn="ctr">
          <a:solidFill>
            <a:srgbClr val="0096D3"/>
          </a:solidFill>
          <a:prstDash val="solid"/>
          <a:miter lim="800000"/>
        </a:ln>
        <a:effectLst/>
      </dsp:spPr>
      <dsp:style>
        <a:lnRef idx="1">
          <a:scrgbClr r="0" g="0" b="0"/>
        </a:lnRef>
        <a:fillRef idx="0">
          <a:scrgbClr r="0" g="0" b="0"/>
        </a:fillRef>
        <a:effectRef idx="0">
          <a:scrgbClr r="0" g="0" b="0"/>
        </a:effectRef>
        <a:fontRef idx="minor"/>
      </dsp:style>
    </dsp:sp>
    <dsp:sp modelId="{26B8ACD2-16B6-4873-B1B1-4AE8F153012E}">
      <dsp:nvSpPr>
        <dsp:cNvPr id="0" name=""/>
        <dsp:cNvSpPr/>
      </dsp:nvSpPr>
      <dsp:spPr>
        <a:xfrm>
          <a:off x="3573206" y="2775030"/>
          <a:ext cx="1779788" cy="1075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dirty="0" err="1"/>
            <a:t>Internship</a:t>
          </a:r>
          <a:endParaRPr lang="de-DE" sz="1400" kern="1200" dirty="0"/>
        </a:p>
        <a:p>
          <a:pPr marL="0" lvl="0" indent="0" algn="ctr" defTabSz="622300">
            <a:lnSpc>
              <a:spcPct val="90000"/>
            </a:lnSpc>
            <a:spcBef>
              <a:spcPct val="0"/>
            </a:spcBef>
            <a:spcAft>
              <a:spcPct val="35000"/>
            </a:spcAft>
            <a:buNone/>
          </a:pPr>
          <a:r>
            <a:rPr lang="de-DE" sz="1200" kern="1200" dirty="0"/>
            <a:t>(optional)</a:t>
          </a:r>
        </a:p>
      </dsp:txBody>
      <dsp:txXfrm>
        <a:off x="3625705" y="2827529"/>
        <a:ext cx="1674790" cy="970443"/>
      </dsp:txXfrm>
    </dsp:sp>
    <dsp:sp modelId="{3E961501-71D8-4563-BEDF-0848D7A2BE48}">
      <dsp:nvSpPr>
        <dsp:cNvPr id="0" name=""/>
        <dsp:cNvSpPr/>
      </dsp:nvSpPr>
      <dsp:spPr>
        <a:xfrm>
          <a:off x="3022145" y="430841"/>
          <a:ext cx="2881909" cy="2881909"/>
        </a:xfrm>
        <a:custGeom>
          <a:avLst/>
          <a:gdLst/>
          <a:ahLst/>
          <a:cxnLst/>
          <a:rect l="0" t="0" r="0" b="0"/>
          <a:pathLst>
            <a:path>
              <a:moveTo>
                <a:pt x="545118" y="2569594"/>
              </a:moveTo>
              <a:arcTo wR="1440954" hR="1440954" stAng="7706408" swAng="1791594"/>
            </a:path>
          </a:pathLst>
        </a:custGeom>
        <a:noFill/>
        <a:ln w="12700" cap="flat" cmpd="sng" algn="ctr">
          <a:solidFill>
            <a:srgbClr val="0096D3"/>
          </a:solidFill>
          <a:prstDash val="solid"/>
          <a:miter lim="800000"/>
        </a:ln>
        <a:effectLst/>
      </dsp:spPr>
      <dsp:style>
        <a:lnRef idx="1">
          <a:scrgbClr r="0" g="0" b="0"/>
        </a:lnRef>
        <a:fillRef idx="0">
          <a:scrgbClr r="0" g="0" b="0"/>
        </a:fillRef>
        <a:effectRef idx="0">
          <a:scrgbClr r="0" g="0" b="0"/>
        </a:effectRef>
        <a:fontRef idx="minor"/>
      </dsp:style>
    </dsp:sp>
    <dsp:sp modelId="{9EEC5AC7-24E8-43F0-B31B-B2C2A2BE01F5}">
      <dsp:nvSpPr>
        <dsp:cNvPr id="0" name=""/>
        <dsp:cNvSpPr/>
      </dsp:nvSpPr>
      <dsp:spPr>
        <a:xfrm>
          <a:off x="2087660" y="1346050"/>
          <a:ext cx="1868970" cy="10514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DE" sz="1100" kern="1200" dirty="0"/>
            <a:t>Free </a:t>
          </a:r>
          <a:r>
            <a:rPr lang="de-DE" sz="1100" kern="1200" dirty="0" err="1"/>
            <a:t>Electives</a:t>
          </a:r>
          <a:endParaRPr lang="de-DE" sz="1100" kern="1200" dirty="0"/>
        </a:p>
      </dsp:txBody>
      <dsp:txXfrm>
        <a:off x="2138990" y="1397380"/>
        <a:ext cx="1766310" cy="948831"/>
      </dsp:txXfrm>
    </dsp:sp>
    <dsp:sp modelId="{D397F22A-C0E7-4940-B1A8-B9A4D6776EDD}">
      <dsp:nvSpPr>
        <dsp:cNvPr id="0" name=""/>
        <dsp:cNvSpPr/>
      </dsp:nvSpPr>
      <dsp:spPr>
        <a:xfrm>
          <a:off x="3022145" y="430841"/>
          <a:ext cx="2881909" cy="2881909"/>
        </a:xfrm>
        <a:custGeom>
          <a:avLst/>
          <a:gdLst/>
          <a:ahLst/>
          <a:cxnLst/>
          <a:rect l="0" t="0" r="0" b="0"/>
          <a:pathLst>
            <a:path>
              <a:moveTo>
                <a:pt x="102136" y="908115"/>
              </a:moveTo>
              <a:arcTo wR="1440954" hR="1440954" stAng="12102130" swAng="1804999"/>
            </a:path>
          </a:pathLst>
        </a:custGeom>
        <a:noFill/>
        <a:ln w="12700" cap="flat" cmpd="sng" algn="ctr">
          <a:solidFill>
            <a:srgbClr val="0096D3"/>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7598A-2E0B-41D9-BD02-9CF2405E3D91}">
      <dsp:nvSpPr>
        <dsp:cNvPr id="0" name=""/>
        <dsp:cNvSpPr/>
      </dsp:nvSpPr>
      <dsp:spPr>
        <a:xfrm rot="10800000">
          <a:off x="1347712" y="279"/>
          <a:ext cx="4224389" cy="113469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0370"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ZBP Career Center</a:t>
          </a:r>
          <a:endParaRPr lang="de-DE" sz="2000" kern="1200" dirty="0">
            <a:solidFill>
              <a:schemeClr val="bg1"/>
            </a:solidFill>
          </a:endParaRPr>
        </a:p>
      </dsp:txBody>
      <dsp:txXfrm rot="10800000">
        <a:off x="1631386" y="279"/>
        <a:ext cx="3940715" cy="1134696"/>
      </dsp:txXfrm>
    </dsp:sp>
    <dsp:sp modelId="{417AE882-EB25-4D46-A42F-15185487283C}">
      <dsp:nvSpPr>
        <dsp:cNvPr id="0" name=""/>
        <dsp:cNvSpPr/>
      </dsp:nvSpPr>
      <dsp:spPr>
        <a:xfrm>
          <a:off x="780363" y="279"/>
          <a:ext cx="1134696" cy="113469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16840D-1659-483E-AD6B-07EC86A8E104}">
      <dsp:nvSpPr>
        <dsp:cNvPr id="0" name=""/>
        <dsp:cNvSpPr/>
      </dsp:nvSpPr>
      <dsp:spPr>
        <a:xfrm rot="10800000">
          <a:off x="1347712" y="1473692"/>
          <a:ext cx="4224389" cy="113469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0370"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Entrepreneurship Center</a:t>
          </a:r>
          <a:endParaRPr lang="de-DE" sz="2000" kern="1200" dirty="0">
            <a:solidFill>
              <a:schemeClr val="bg1"/>
            </a:solidFill>
          </a:endParaRPr>
        </a:p>
      </dsp:txBody>
      <dsp:txXfrm rot="10800000">
        <a:off x="1631386" y="1473692"/>
        <a:ext cx="3940715" cy="1134696"/>
      </dsp:txXfrm>
    </dsp:sp>
    <dsp:sp modelId="{B3D50B10-7AEF-4E61-AED7-41B44F29E554}">
      <dsp:nvSpPr>
        <dsp:cNvPr id="0" name=""/>
        <dsp:cNvSpPr/>
      </dsp:nvSpPr>
      <dsp:spPr>
        <a:xfrm>
          <a:off x="780363" y="1473692"/>
          <a:ext cx="1134696" cy="1134696"/>
        </a:xfrm>
        <a:prstGeom prst="ellipse">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A4E12D-74E8-422C-A3F6-48E5D22A05DC}">
      <dsp:nvSpPr>
        <dsp:cNvPr id="0" name=""/>
        <dsp:cNvSpPr/>
      </dsp:nvSpPr>
      <dsp:spPr>
        <a:xfrm rot="10800000">
          <a:off x="1347712" y="2947104"/>
          <a:ext cx="4224389" cy="113469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0370"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Canvas</a:t>
          </a:r>
          <a:br>
            <a:rPr lang="de-DE" sz="1800" kern="1200" dirty="0"/>
          </a:br>
          <a:r>
            <a:rPr lang="de-DE" sz="1800" kern="1200" dirty="0"/>
            <a:t>Learning Management System</a:t>
          </a:r>
        </a:p>
      </dsp:txBody>
      <dsp:txXfrm rot="10800000">
        <a:off x="1631386" y="2947104"/>
        <a:ext cx="3940715" cy="1134696"/>
      </dsp:txXfrm>
    </dsp:sp>
    <dsp:sp modelId="{ECC7147F-1DF8-4828-A511-4DE8C5C881FA}">
      <dsp:nvSpPr>
        <dsp:cNvPr id="0" name=""/>
        <dsp:cNvSpPr/>
      </dsp:nvSpPr>
      <dsp:spPr>
        <a:xfrm>
          <a:off x="780363" y="2947104"/>
          <a:ext cx="1134696" cy="1134696"/>
        </a:xfrm>
        <a:prstGeom prst="ellipse">
          <a:avLst/>
        </a:prstGeom>
        <a:blipFill>
          <a:blip xmlns:r="http://schemas.openxmlformats.org/officeDocument/2006/relationships" r:embed="rId6" cstate="hq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579B2-3391-4C47-9D36-160ACA893089}">
      <dsp:nvSpPr>
        <dsp:cNvPr id="0" name=""/>
        <dsp:cNvSpPr/>
      </dsp:nvSpPr>
      <dsp:spPr>
        <a:xfrm rot="10800000">
          <a:off x="1306380" y="465"/>
          <a:ext cx="4060398" cy="113459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0324"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Language Ressource Center</a:t>
          </a:r>
          <a:endParaRPr lang="de-DE" sz="2000" kern="1200" dirty="0">
            <a:solidFill>
              <a:schemeClr val="bg1"/>
            </a:solidFill>
          </a:endParaRPr>
        </a:p>
      </dsp:txBody>
      <dsp:txXfrm rot="10800000">
        <a:off x="1590028" y="465"/>
        <a:ext cx="3776750" cy="1134593"/>
      </dsp:txXfrm>
    </dsp:sp>
    <dsp:sp modelId="{B68ADD44-56D9-4308-AC99-D0A4718F4F86}">
      <dsp:nvSpPr>
        <dsp:cNvPr id="0" name=""/>
        <dsp:cNvSpPr/>
      </dsp:nvSpPr>
      <dsp:spPr>
        <a:xfrm>
          <a:off x="739083" y="465"/>
          <a:ext cx="1134593" cy="1134593"/>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868281-79F7-4759-8C7A-EF15B460D82E}">
      <dsp:nvSpPr>
        <dsp:cNvPr id="0" name=""/>
        <dsp:cNvSpPr/>
      </dsp:nvSpPr>
      <dsp:spPr>
        <a:xfrm rot="10800000">
          <a:off x="1306380" y="1473743"/>
          <a:ext cx="4060398" cy="113459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0324"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International Office</a:t>
          </a:r>
          <a:endParaRPr lang="de-DE" sz="2000" kern="1200" dirty="0">
            <a:solidFill>
              <a:schemeClr val="bg1"/>
            </a:solidFill>
          </a:endParaRPr>
        </a:p>
      </dsp:txBody>
      <dsp:txXfrm rot="10800000">
        <a:off x="1590028" y="1473743"/>
        <a:ext cx="3776750" cy="1134593"/>
      </dsp:txXfrm>
    </dsp:sp>
    <dsp:sp modelId="{0A71D423-4679-464C-84DB-B7FA79CE8F4C}">
      <dsp:nvSpPr>
        <dsp:cNvPr id="0" name=""/>
        <dsp:cNvSpPr/>
      </dsp:nvSpPr>
      <dsp:spPr>
        <a:xfrm>
          <a:off x="739083" y="1473743"/>
          <a:ext cx="1134593" cy="1134593"/>
        </a:xfrm>
        <a:prstGeom prst="ellipse">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7810C6-665F-4E22-BD08-FE4D186D50A6}">
      <dsp:nvSpPr>
        <dsp:cNvPr id="0" name=""/>
        <dsp:cNvSpPr/>
      </dsp:nvSpPr>
      <dsp:spPr>
        <a:xfrm rot="10800000">
          <a:off x="1306380" y="2947021"/>
          <a:ext cx="4060398" cy="113459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0324"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bg1"/>
              </a:solidFill>
              <a:hlinkClick xmlns:r="http://schemas.openxmlformats.org/officeDocument/2006/relationships" r:id="rId5">
                <a:extLst>
                  <a:ext uri="{A12FA001-AC4F-418D-AE19-62706E023703}">
                    <ahyp:hlinkClr xmlns:ahyp="http://schemas.microsoft.com/office/drawing/2018/hyperlinkcolor" val="tx"/>
                  </a:ext>
                </a:extLst>
              </a:hlinkClick>
            </a:rPr>
            <a:t>Volunteering@WU</a:t>
          </a:r>
          <a:endParaRPr lang="de-DE" sz="2000" kern="1200" dirty="0">
            <a:solidFill>
              <a:schemeClr val="bg1"/>
            </a:solidFill>
          </a:endParaRPr>
        </a:p>
      </dsp:txBody>
      <dsp:txXfrm rot="10800000">
        <a:off x="1590028" y="2947021"/>
        <a:ext cx="3776750" cy="1134593"/>
      </dsp:txXfrm>
    </dsp:sp>
    <dsp:sp modelId="{66CDE490-7C46-43FA-AF57-7C783323BE8E}">
      <dsp:nvSpPr>
        <dsp:cNvPr id="0" name=""/>
        <dsp:cNvSpPr/>
      </dsp:nvSpPr>
      <dsp:spPr>
        <a:xfrm>
          <a:off x="739083" y="2947021"/>
          <a:ext cx="1134593" cy="1134593"/>
        </a:xfrm>
        <a:prstGeom prst="ellipse">
          <a:avLst/>
        </a:prstGeom>
        <a:blipFill>
          <a:blip xmlns:r="http://schemas.openxmlformats.org/officeDocument/2006/relationships" r:embed="rId6" cstate="hq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L="914400" marR="0" lvl="1"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2pPr>
            <a:lvl3pPr marL="1371600" marR="0" lvl="2"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3pPr>
            <a:lvl4pPr marL="1828800" marR="0" lvl="3"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4pPr>
            <a:lvl5pPr marL="2286000" marR="0" lvl="4"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AT" sz="1000" b="0" i="0" u="none" strike="noStrike" cap="none">
                <a:solidFill>
                  <a:schemeClr val="dk1"/>
                </a:solidFill>
                <a:latin typeface="Verdana"/>
                <a:ea typeface="Verdana"/>
                <a:cs typeface="Verdana"/>
                <a:sym typeface="Verdana"/>
              </a:rPr>
              <a:t>‹Nr.›</a:t>
            </a:fld>
            <a:endParaRPr sz="10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r>
              <a:rPr lang="en-US" sz="1200" kern="1200" dirty="0">
                <a:solidFill>
                  <a:schemeClr val="tx1"/>
                </a:solidFill>
                <a:effectLst/>
                <a:latin typeface="Verdana" pitchFamily="34" charset="0"/>
                <a:ea typeface="Verdana" pitchFamily="34" charset="0"/>
                <a:cs typeface="Verdana" pitchFamily="34" charset="0"/>
              </a:rPr>
              <a:t>Welcome to our </a:t>
            </a:r>
            <a:r>
              <a:rPr lang="en-US" sz="1200" kern="1200" dirty="0" err="1">
                <a:solidFill>
                  <a:schemeClr val="tx1"/>
                </a:solidFill>
                <a:effectLst/>
                <a:latin typeface="Verdana" pitchFamily="34" charset="0"/>
                <a:ea typeface="Verdana" pitchFamily="34" charset="0"/>
                <a:cs typeface="Verdana" pitchFamily="34" charset="0"/>
              </a:rPr>
              <a:t>WU@School</a:t>
            </a:r>
            <a:r>
              <a:rPr lang="en-US" sz="1200" kern="1200" dirty="0">
                <a:solidFill>
                  <a:schemeClr val="tx1"/>
                </a:solidFill>
                <a:effectLst/>
                <a:latin typeface="Verdana" pitchFamily="34" charset="0"/>
                <a:ea typeface="Verdana" pitchFamily="34" charset="0"/>
                <a:cs typeface="Verdana" pitchFamily="34" charset="0"/>
              </a:rPr>
              <a:t> Info Session!</a:t>
            </a:r>
            <a:endParaRPr lang="de-AT" sz="1200" kern="1200" dirty="0">
              <a:solidFill>
                <a:schemeClr val="tx1"/>
              </a:solidFill>
              <a:effectLst/>
              <a:latin typeface="Verdana" pitchFamily="34" charset="0"/>
              <a:ea typeface="Verdana" pitchFamily="34" charset="0"/>
              <a:cs typeface="Verdana" pitchFamily="34" charset="0"/>
            </a:endParaRPr>
          </a:p>
          <a:p>
            <a:pPr lvl="0"/>
            <a:r>
              <a:rPr lang="en-US" sz="1200" kern="1200" dirty="0">
                <a:solidFill>
                  <a:schemeClr val="tx1"/>
                </a:solidFill>
                <a:effectLst/>
                <a:latin typeface="Verdana" pitchFamily="34" charset="0"/>
                <a:ea typeface="Verdana" pitchFamily="34" charset="0"/>
                <a:cs typeface="Verdana" pitchFamily="34" charset="0"/>
              </a:rPr>
              <a:t>My name is … and I‘m studying …</a:t>
            </a:r>
            <a:endParaRPr lang="de-AT" sz="1200" kern="1200" dirty="0">
              <a:solidFill>
                <a:schemeClr val="tx1"/>
              </a:solidFill>
              <a:effectLst/>
              <a:latin typeface="Verdana" pitchFamily="34" charset="0"/>
              <a:ea typeface="Verdana" pitchFamily="34" charset="0"/>
              <a:cs typeface="Verdana" pitchFamily="34" charset="0"/>
            </a:endParaRPr>
          </a:p>
          <a:p>
            <a:pPr lvl="0"/>
            <a:r>
              <a:rPr lang="en-US" sz="1200" kern="1200" dirty="0">
                <a:solidFill>
                  <a:schemeClr val="tx1"/>
                </a:solidFill>
                <a:effectLst/>
                <a:latin typeface="Verdana" pitchFamily="34" charset="0"/>
                <a:ea typeface="Verdana" pitchFamily="34" charset="0"/>
                <a:cs typeface="Verdana" pitchFamily="34" charset="0"/>
              </a:rPr>
              <a:t>Today, I will present WU‘s Bachelor‘s programs, explain how the selection procedure works and tell you what it‘s like to study at WU.</a:t>
            </a:r>
            <a:endParaRPr lang="de-AT" sz="1200" kern="1200" dirty="0">
              <a:solidFill>
                <a:schemeClr val="tx1"/>
              </a:solidFill>
              <a:effectLst/>
              <a:latin typeface="Verdana" pitchFamily="34" charset="0"/>
              <a:ea typeface="Verdana" pitchFamily="34" charset="0"/>
              <a:cs typeface="Verdana" pitchFamily="34" charset="0"/>
            </a:endParaRPr>
          </a:p>
          <a:p>
            <a:pPr lvl="0"/>
            <a:r>
              <a:rPr lang="en-US" sz="1200" kern="1200" dirty="0">
                <a:solidFill>
                  <a:schemeClr val="tx1"/>
                </a:solidFill>
                <a:effectLst/>
                <a:latin typeface="Verdana" pitchFamily="34" charset="0"/>
                <a:ea typeface="Verdana" pitchFamily="34" charset="0"/>
                <a:cs typeface="Verdana" pitchFamily="34" charset="0"/>
              </a:rPr>
              <a:t>If you have questions, please post them in the chat. I‘ll be happy to answer them after my presentation.</a:t>
            </a:r>
            <a:endParaRPr lang="de-AT" sz="1200" kern="1200" dirty="0">
              <a:solidFill>
                <a:schemeClr val="tx1"/>
              </a:solidFill>
              <a:effectLst/>
              <a:latin typeface="Verdana" pitchFamily="34" charset="0"/>
              <a:ea typeface="Verdana" pitchFamily="34" charset="0"/>
              <a:cs typeface="Verdana" pitchFamily="34" charset="0"/>
            </a:endParaRPr>
          </a:p>
        </p:txBody>
      </p:sp>
      <p:sp>
        <p:nvSpPr>
          <p:cNvPr id="46" name="Google Shape;4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A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kern="1200" dirty="0">
                <a:solidFill>
                  <a:schemeClr val="tx1"/>
                </a:solidFill>
                <a:effectLst/>
                <a:latin typeface="Verdana" pitchFamily="34" charset="0"/>
                <a:ea typeface="Verdana" pitchFamily="34" charset="0"/>
                <a:cs typeface="Verdana" pitchFamily="34" charset="0"/>
              </a:rPr>
              <a:t>In the main course of study, you can either choose one major,</a:t>
            </a:r>
            <a:r>
              <a:rPr lang="en-US" sz="1200" b="0" kern="1200" baseline="0" dirty="0">
                <a:solidFill>
                  <a:schemeClr val="tx1"/>
                </a:solidFill>
                <a:effectLst/>
                <a:latin typeface="Verdana" pitchFamily="34" charset="0"/>
                <a:ea typeface="Verdana" pitchFamily="34" charset="0"/>
                <a:cs typeface="Verdana" pitchFamily="34" charset="0"/>
              </a:rPr>
              <a:t> some students choose more than one, that’s possible too. </a:t>
            </a:r>
          </a:p>
          <a:p>
            <a:pPr marL="171450" indent="-171450">
              <a:buFont typeface="Arial" panose="020B0604020202020204" pitchFamily="34" charset="0"/>
              <a:buChar char="•"/>
            </a:pPr>
            <a:r>
              <a:rPr lang="en-US" sz="1200" b="1" kern="1200" dirty="0">
                <a:solidFill>
                  <a:schemeClr val="tx1"/>
                </a:solidFill>
                <a:effectLst/>
                <a:latin typeface="Verdana" pitchFamily="34" charset="0"/>
                <a:ea typeface="Verdana" pitchFamily="34" charset="0"/>
                <a:cs typeface="Verdana" pitchFamily="34" charset="0"/>
              </a:rPr>
              <a:t>BA: </a:t>
            </a:r>
            <a:r>
              <a:rPr lang="en-US" sz="1200" b="0" kern="1200" dirty="0">
                <a:solidFill>
                  <a:schemeClr val="tx1"/>
                </a:solidFill>
                <a:effectLst/>
                <a:latin typeface="Verdana" pitchFamily="34" charset="0"/>
                <a:ea typeface="Verdana" pitchFamily="34" charset="0"/>
                <a:cs typeface="Verdana" pitchFamily="34" charset="0"/>
              </a:rPr>
              <a:t>All sub-areas of a company – financing, human resources, organization, marketing, management  </a:t>
            </a:r>
          </a:p>
          <a:p>
            <a:pPr marL="171450" indent="-171450">
              <a:buFont typeface="Arial" panose="020B0604020202020204" pitchFamily="34" charset="0"/>
              <a:buChar char="•"/>
            </a:pPr>
            <a:r>
              <a:rPr lang="en-US" sz="1200" b="1" kern="1200" dirty="0">
                <a:solidFill>
                  <a:schemeClr val="tx1"/>
                </a:solidFill>
                <a:effectLst/>
                <a:latin typeface="Verdana" pitchFamily="34" charset="0"/>
                <a:ea typeface="Verdana" pitchFamily="34" charset="0"/>
                <a:cs typeface="Verdana" pitchFamily="34" charset="0"/>
              </a:rPr>
              <a:t>IBA:</a:t>
            </a:r>
            <a:r>
              <a:rPr lang="en-US" sz="1200" b="0" kern="1200" dirty="0">
                <a:solidFill>
                  <a:schemeClr val="tx1"/>
                </a:solidFill>
                <a:effectLst/>
                <a:latin typeface="Verdana" pitchFamily="34" charset="0"/>
                <a:ea typeface="Verdana" pitchFamily="34" charset="0"/>
                <a:cs typeface="Verdana" pitchFamily="34" charset="0"/>
              </a:rPr>
              <a:t> International Focus – Foreign Languages, Experience Abroad, Prepares Students for a Career in an International Context </a:t>
            </a:r>
          </a:p>
          <a:p>
            <a:pPr marL="171450" indent="-171450">
              <a:buFont typeface="Arial" panose="020B0604020202020204" pitchFamily="34" charset="0"/>
              <a:buChar char="•"/>
            </a:pPr>
            <a:r>
              <a:rPr lang="en-US" sz="1200" b="1" kern="1200" dirty="0">
                <a:solidFill>
                  <a:schemeClr val="tx1"/>
                </a:solidFill>
                <a:effectLst/>
                <a:latin typeface="Verdana" pitchFamily="34" charset="0"/>
                <a:ea typeface="Verdana" pitchFamily="34" charset="0"/>
                <a:cs typeface="Verdana" pitchFamily="34" charset="0"/>
              </a:rPr>
              <a:t>IS: </a:t>
            </a:r>
            <a:r>
              <a:rPr lang="en-US" sz="1200" b="0" kern="1200" dirty="0">
                <a:solidFill>
                  <a:schemeClr val="tx1"/>
                </a:solidFill>
                <a:effectLst/>
                <a:latin typeface="Verdana" pitchFamily="34" charset="0"/>
                <a:ea typeface="Verdana" pitchFamily="34" charset="0"/>
                <a:cs typeface="Verdana" pitchFamily="34" charset="0"/>
              </a:rPr>
              <a:t>the main focus here is on new information technologies and their application in companies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Verdana" pitchFamily="34" charset="0"/>
                <a:ea typeface="Verdana" pitchFamily="34" charset="0"/>
                <a:cs typeface="Verdana" pitchFamily="34" charset="0"/>
              </a:rPr>
              <a:t>Economics: </a:t>
            </a:r>
            <a:r>
              <a:rPr lang="en-US" sz="1200" b="0" kern="1200" dirty="0">
                <a:solidFill>
                  <a:schemeClr val="tx1"/>
                </a:solidFill>
                <a:effectLst/>
                <a:latin typeface="Verdana" pitchFamily="34" charset="0"/>
                <a:ea typeface="Verdana" pitchFamily="34" charset="0"/>
                <a:cs typeface="Verdana" pitchFamily="34" charset="0"/>
              </a:rPr>
              <a:t>goes </a:t>
            </a:r>
            <a:r>
              <a:rPr lang="en-US" sz="1200" b="0" u="sng" kern="1200" dirty="0">
                <a:solidFill>
                  <a:schemeClr val="tx1"/>
                </a:solidFill>
                <a:effectLst/>
                <a:latin typeface="Verdana" pitchFamily="34" charset="0"/>
                <a:ea typeface="Verdana" pitchFamily="34" charset="0"/>
                <a:cs typeface="Verdana" pitchFamily="34" charset="0"/>
              </a:rPr>
              <a:t>beyond</a:t>
            </a:r>
            <a:r>
              <a:rPr lang="en-US" sz="1200" b="0" kern="1200" dirty="0">
                <a:solidFill>
                  <a:schemeClr val="tx1"/>
                </a:solidFill>
                <a:effectLst/>
                <a:latin typeface="Verdana" pitchFamily="34" charset="0"/>
                <a:ea typeface="Verdana" pitchFamily="34" charset="0"/>
                <a:cs typeface="Verdana" pitchFamily="34" charset="0"/>
              </a:rPr>
              <a:t> the focus of a single entrepreneur, here it is all about the entire economy and the analysis of social and economic relationships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Verdana" pitchFamily="34" charset="0"/>
                <a:ea typeface="Verdana" pitchFamily="34" charset="0"/>
                <a:cs typeface="Verdana" pitchFamily="34" charset="0"/>
              </a:rPr>
              <a:t>Economy,</a:t>
            </a:r>
            <a:r>
              <a:rPr lang="en-US" sz="1200" b="1" kern="1200" baseline="0" dirty="0">
                <a:solidFill>
                  <a:schemeClr val="tx1"/>
                </a:solidFill>
                <a:effectLst/>
                <a:latin typeface="Verdana" pitchFamily="34" charset="0"/>
                <a:ea typeface="Verdana" pitchFamily="34" charset="0"/>
                <a:cs typeface="Verdana" pitchFamily="34" charset="0"/>
              </a:rPr>
              <a:t> Environment, Politics: </a:t>
            </a:r>
            <a:r>
              <a:rPr lang="en-US" sz="1200" b="0" kern="1200" baseline="0" dirty="0">
                <a:solidFill>
                  <a:schemeClr val="tx1"/>
                </a:solidFill>
                <a:effectLst/>
                <a:latin typeface="Verdana" pitchFamily="34" charset="0"/>
                <a:ea typeface="Verdana" pitchFamily="34" charset="0"/>
                <a:cs typeface="Verdana" pitchFamily="34" charset="0"/>
              </a:rPr>
              <a:t>It is about the understanding of economics in relation to the major societal challenges of our time, such as global inequality, poverty, social cohesion or the climate crisis.</a:t>
            </a:r>
          </a:p>
          <a:p>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AT" sz="1000" b="0" i="0" u="none" strike="noStrike" cap="none" smtClean="0">
                <a:solidFill>
                  <a:schemeClr val="dk1"/>
                </a:solidFill>
                <a:latin typeface="Verdana"/>
                <a:ea typeface="Verdana"/>
                <a:cs typeface="Verdana"/>
                <a:sym typeface="Verdana"/>
              </a:rPr>
              <a:t>10</a:t>
            </a:fld>
            <a:endParaRPr lang="de-AT" sz="10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31973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Verdana" pitchFamily="34" charset="0"/>
                <a:ea typeface="Verdana" pitchFamily="34" charset="0"/>
                <a:cs typeface="Verdana" pitchFamily="34" charset="0"/>
              </a:rPr>
              <a:t>With a BESS degree, you have a wide range of job opportunities in business and administration, non-profit companies, in the areas of marketing, controlling and finance, HR management and much more.</a:t>
            </a:r>
          </a:p>
          <a:p>
            <a:endParaRPr lang="en-US" sz="1200" kern="1200" dirty="0">
              <a:solidFill>
                <a:schemeClr val="tx1"/>
              </a:solidFill>
              <a:effectLst/>
              <a:latin typeface="Verdana" pitchFamily="34" charset="0"/>
              <a:ea typeface="Verdana" pitchFamily="34" charset="0"/>
              <a:cs typeface="Verdana" pitchFamily="34" charset="0"/>
            </a:endParaRPr>
          </a:p>
          <a:p>
            <a:r>
              <a:rPr lang="en-US" sz="1200" kern="1200" dirty="0">
                <a:solidFill>
                  <a:schemeClr val="tx1"/>
                </a:solidFill>
                <a:effectLst/>
                <a:latin typeface="Verdana" pitchFamily="34" charset="0"/>
                <a:ea typeface="Verdana" pitchFamily="34" charset="0"/>
                <a:cs typeface="Verdana" pitchFamily="34" charset="0"/>
              </a:rPr>
              <a:t>WU graduates have good job prospects and are in great demand on the job market – an average graduates</a:t>
            </a:r>
            <a:r>
              <a:rPr lang="en-US" sz="1200" kern="1200" baseline="0" dirty="0">
                <a:solidFill>
                  <a:schemeClr val="tx1"/>
                </a:solidFill>
                <a:effectLst/>
                <a:latin typeface="Verdana" pitchFamily="34" charset="0"/>
                <a:ea typeface="Verdana" pitchFamily="34" charset="0"/>
                <a:cs typeface="Verdana" pitchFamily="34" charset="0"/>
              </a:rPr>
              <a:t> only need</a:t>
            </a:r>
            <a:r>
              <a:rPr lang="en-US" sz="1200" kern="1200" dirty="0">
                <a:solidFill>
                  <a:schemeClr val="tx1"/>
                </a:solidFill>
                <a:effectLst/>
                <a:latin typeface="Verdana" pitchFamily="34" charset="0"/>
                <a:ea typeface="Verdana" pitchFamily="34" charset="0"/>
                <a:cs typeface="Verdana" pitchFamily="34" charset="0"/>
              </a:rPr>
              <a:t> </a:t>
            </a:r>
            <a:r>
              <a:rPr lang="en-US" sz="1200" b="1" kern="1200" dirty="0">
                <a:solidFill>
                  <a:schemeClr val="tx1"/>
                </a:solidFill>
                <a:effectLst/>
                <a:latin typeface="Verdana" pitchFamily="34" charset="0"/>
                <a:ea typeface="Verdana" pitchFamily="34" charset="0"/>
                <a:cs typeface="Verdana" pitchFamily="34" charset="0"/>
              </a:rPr>
              <a:t>7 applications and 2 job interviews</a:t>
            </a:r>
            <a:r>
              <a:rPr lang="en-US" sz="1200" b="0" kern="1200" baseline="0" dirty="0">
                <a:solidFill>
                  <a:schemeClr val="tx1"/>
                </a:solidFill>
                <a:effectLst/>
                <a:latin typeface="Verdana" pitchFamily="34" charset="0"/>
                <a:ea typeface="Verdana" pitchFamily="34" charset="0"/>
                <a:cs typeface="Verdana" pitchFamily="34" charset="0"/>
              </a:rPr>
              <a:t> to find their first job</a:t>
            </a:r>
            <a:r>
              <a:rPr lang="en-US" sz="1200" kern="1200" dirty="0">
                <a:solidFill>
                  <a:schemeClr val="tx1"/>
                </a:solidFill>
                <a:effectLst/>
                <a:latin typeface="Verdana" pitchFamily="34" charset="0"/>
                <a:ea typeface="Verdana" pitchFamily="34" charset="0"/>
                <a:cs typeface="Verdana" pitchFamily="34" charset="0"/>
              </a:rPr>
              <a:t>.</a:t>
            </a:r>
          </a:p>
          <a:p>
            <a:pPr lvl="0">
              <a:lnSpc>
                <a:spcPct val="150000"/>
              </a:lnSpc>
              <a:spcBef>
                <a:spcPts val="0"/>
              </a:spcBef>
              <a:spcAft>
                <a:spcPts val="0"/>
              </a:spcAft>
            </a:pPr>
            <a:endParaRPr lang="de-DE" baseline="0" dirty="0"/>
          </a:p>
          <a:p>
            <a:r>
              <a:rPr lang="en-US" sz="1200" b="1" kern="1200" dirty="0">
                <a:solidFill>
                  <a:schemeClr val="tx1"/>
                </a:solidFill>
                <a:effectLst/>
                <a:latin typeface="Verdana" pitchFamily="34" charset="0"/>
                <a:ea typeface="Verdana" pitchFamily="34" charset="0"/>
                <a:cs typeface="Verdana" pitchFamily="34" charset="0"/>
              </a:rPr>
              <a:t>QUALIFICATION PROFILE</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Theoretically and methodically sound business education </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Analytical skills</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Solid language skills</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Competence to act and solve problems</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Social skills</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Intercultural competence</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IBA: Experience abroad </a:t>
            </a:r>
          </a:p>
          <a:p>
            <a:pPr lvl="0">
              <a:lnSpc>
                <a:spcPct val="150000"/>
              </a:lnSpc>
              <a:spcBef>
                <a:spcPts val="0"/>
              </a:spcBef>
              <a:spcAft>
                <a:spcPts val="0"/>
              </a:spcAft>
            </a:pPr>
            <a:endParaRPr lang="de-DE" baseline="0" dirty="0"/>
          </a:p>
          <a:p>
            <a:pPr lvl="0">
              <a:lnSpc>
                <a:spcPct val="150000"/>
              </a:lnSpc>
              <a:spcBef>
                <a:spcPts val="0"/>
              </a:spcBef>
              <a:spcAft>
                <a:spcPts val="0"/>
              </a:spcAft>
            </a:pPr>
            <a:r>
              <a:rPr lang="de-DE" baseline="0" dirty="0"/>
              <a:t>… </a:t>
            </a:r>
            <a:r>
              <a:rPr lang="de-DE" baseline="0" dirty="0" err="1"/>
              <a:t>or</a:t>
            </a:r>
            <a:r>
              <a:rPr lang="de-DE" baseline="0" dirty="0"/>
              <a:t> you </a:t>
            </a:r>
            <a:r>
              <a:rPr lang="de-DE" baseline="0" dirty="0" err="1"/>
              <a:t>can</a:t>
            </a:r>
            <a:r>
              <a:rPr lang="de-DE" baseline="0" dirty="0"/>
              <a:t> follow </a:t>
            </a:r>
            <a:r>
              <a:rPr lang="de-DE" baseline="0" dirty="0" err="1"/>
              <a:t>up</a:t>
            </a:r>
            <a:r>
              <a:rPr lang="de-DE" baseline="0" dirty="0"/>
              <a:t> </a:t>
            </a:r>
            <a:r>
              <a:rPr lang="de-DE" baseline="0" dirty="0" err="1"/>
              <a:t>with</a:t>
            </a:r>
            <a:r>
              <a:rPr lang="de-DE" baseline="0" dirty="0"/>
              <a:t> a </a:t>
            </a:r>
            <a:r>
              <a:rPr lang="de-DE" baseline="0" dirty="0" err="1"/>
              <a:t>master‘s</a:t>
            </a:r>
            <a:r>
              <a:rPr lang="de-DE" baseline="0" dirty="0"/>
              <a:t> </a:t>
            </a:r>
            <a:r>
              <a:rPr lang="de-DE" baseline="0" dirty="0" err="1"/>
              <a:t>program</a:t>
            </a:r>
            <a:r>
              <a:rPr lang="de-DE" baseline="0" dirty="0"/>
              <a:t>.</a:t>
            </a:r>
            <a:endParaRPr lang="de-DE"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11</a:t>
            </a:fld>
            <a:endParaRPr lang="de-AT" dirty="0"/>
          </a:p>
        </p:txBody>
      </p:sp>
    </p:spTree>
    <p:extLst>
      <p:ext uri="{BB962C8B-B14F-4D97-AF65-F5344CB8AC3E}">
        <p14:creationId xmlns:p14="http://schemas.microsoft.com/office/powerpoint/2010/main" val="2223836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Verdana" pitchFamily="34" charset="0"/>
                <a:ea typeface="Verdana" pitchFamily="34" charset="0"/>
                <a:cs typeface="Verdana" pitchFamily="34" charset="0"/>
              </a:rPr>
              <a:t>WIRE</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A sound law education, supplemented by business skills: "Jus plus business/economics".</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The program is designed in such a way that the associated Master program in Business Law follows suit. </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Around </a:t>
            </a:r>
            <a:r>
              <a:rPr lang="en-US" sz="1200" b="1" kern="1200" dirty="0">
                <a:solidFill>
                  <a:schemeClr val="tx1"/>
                </a:solidFill>
                <a:effectLst/>
                <a:latin typeface="Verdana" pitchFamily="34" charset="0"/>
                <a:ea typeface="Verdana" pitchFamily="34" charset="0"/>
                <a:cs typeface="Verdana" pitchFamily="34" charset="0"/>
              </a:rPr>
              <a:t>70% of our Bachelor's graduates </a:t>
            </a:r>
            <a:r>
              <a:rPr lang="en-US" sz="1200" kern="1200" dirty="0">
                <a:solidFill>
                  <a:schemeClr val="tx1"/>
                </a:solidFill>
                <a:effectLst/>
                <a:latin typeface="Verdana" pitchFamily="34" charset="0"/>
                <a:ea typeface="Verdana" pitchFamily="34" charset="0"/>
                <a:cs typeface="Verdana" pitchFamily="34" charset="0"/>
              </a:rPr>
              <a:t>also complete our Master's program. </a:t>
            </a:r>
          </a:p>
          <a:p>
            <a:pPr marL="171450" indent="-171450">
              <a:buFont typeface="Arial" panose="020B0604020202020204" pitchFamily="34" charset="0"/>
              <a:buChar char="•"/>
            </a:pPr>
            <a:r>
              <a:rPr lang="en-US" sz="1200" kern="1200" dirty="0">
                <a:solidFill>
                  <a:schemeClr val="tx1"/>
                </a:solidFill>
                <a:effectLst/>
                <a:latin typeface="Verdana" pitchFamily="34" charset="0"/>
                <a:ea typeface="Verdana" pitchFamily="34" charset="0"/>
                <a:cs typeface="Verdana" pitchFamily="34" charset="0"/>
              </a:rPr>
              <a:t>However, you could continue your studies with any Master program at WU or at any another university in Austria or abroad.</a:t>
            </a:r>
          </a:p>
          <a:p>
            <a:pPr marL="0" indent="0">
              <a:buFont typeface="Arial" panose="020B0604020202020204" pitchFamily="34" charset="0"/>
              <a:buNone/>
            </a:pPr>
            <a:endParaRPr lang="en-US" sz="1200" kern="1200" dirty="0">
              <a:solidFill>
                <a:schemeClr val="tx1"/>
              </a:solidFill>
              <a:effectLst/>
              <a:latin typeface="Verdana" pitchFamily="34" charset="0"/>
              <a:ea typeface="Verdana" pitchFamily="34" charset="0"/>
              <a:cs typeface="Verdana" pitchFamily="34" charset="0"/>
            </a:endParaRPr>
          </a:p>
          <a:p>
            <a:endParaRPr lang="en-US" sz="1200" kern="1200" dirty="0">
              <a:solidFill>
                <a:schemeClr val="tx1"/>
              </a:solidFill>
              <a:effectLst/>
              <a:latin typeface="Verdana" pitchFamily="34" charset="0"/>
              <a:ea typeface="Verdana" pitchFamily="34" charset="0"/>
              <a:cs typeface="Verdana" pitchFamily="34" charset="0"/>
            </a:endParaRPr>
          </a:p>
          <a:p>
            <a:endParaRPr lang="de-DE" sz="1200" b="1" i="0" u="none" strike="noStrike" kern="1200" baseline="0" dirty="0">
              <a:solidFill>
                <a:schemeClr val="tx1"/>
              </a:solidFill>
              <a:latin typeface="Verdana" pitchFamily="34" charset="0"/>
              <a:ea typeface="Verdana" pitchFamily="34" charset="0"/>
              <a:cs typeface="Verdana" pitchFamily="34" charset="0"/>
            </a:endParaRPr>
          </a:p>
          <a:p>
            <a:endParaRPr lang="de-AT" dirty="0"/>
          </a:p>
          <a:p>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AT" sz="1000" b="0" i="0" u="none" strike="noStrike" cap="none" smtClean="0">
                <a:solidFill>
                  <a:schemeClr val="dk1"/>
                </a:solidFill>
                <a:latin typeface="Verdana"/>
                <a:ea typeface="Verdana"/>
                <a:cs typeface="Verdana"/>
                <a:sym typeface="Verdana"/>
              </a:rPr>
              <a:t>12</a:t>
            </a:fld>
            <a:endParaRPr lang="de-AT" sz="10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716495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AT" b="1" dirty="0"/>
              <a:t>STEOP</a:t>
            </a:r>
          </a:p>
          <a:p>
            <a:pPr marL="171450" indent="-171450">
              <a:buFont typeface="Arial" panose="020B0604020202020204" pitchFamily="34" charset="0"/>
              <a:buChar char="•"/>
            </a:pPr>
            <a:endParaRPr lang="de-AT" b="0" baseline="0" dirty="0"/>
          </a:p>
          <a:p>
            <a:r>
              <a:rPr lang="en-US" b="0" dirty="0"/>
              <a:t>The introductory and orientation phase in WIRE comprises 3 courses with a total of 20 ECTS.</a:t>
            </a:r>
          </a:p>
          <a:p>
            <a:pPr marL="171450" indent="-171450">
              <a:buFont typeface="Arial" panose="020B0604020202020204" pitchFamily="34" charset="0"/>
              <a:buChar char="•"/>
            </a:pPr>
            <a:r>
              <a:rPr lang="de-AT" dirty="0"/>
              <a:t>Business Administration &amp; Digital Economy (6 ECTS)</a:t>
            </a:r>
          </a:p>
          <a:p>
            <a:pPr marL="171450" indent="-171450">
              <a:buFont typeface="Arial" panose="020B0604020202020204" pitchFamily="34" charset="0"/>
              <a:buChar char="•"/>
            </a:pPr>
            <a:r>
              <a:rPr lang="de-AT" dirty="0" err="1"/>
              <a:t>Introduction</a:t>
            </a:r>
            <a:r>
              <a:rPr lang="de-AT" dirty="0"/>
              <a:t> </a:t>
            </a:r>
            <a:r>
              <a:rPr lang="de-AT" dirty="0" err="1"/>
              <a:t>to</a:t>
            </a:r>
            <a:r>
              <a:rPr lang="de-AT" dirty="0"/>
              <a:t> Economics &amp; </a:t>
            </a:r>
            <a:r>
              <a:rPr lang="de-AT" dirty="0" err="1"/>
              <a:t>sustainable</a:t>
            </a:r>
            <a:r>
              <a:rPr lang="de-AT" dirty="0"/>
              <a:t> Economics and Business (6 ECTS)</a:t>
            </a:r>
          </a:p>
          <a:p>
            <a:pPr marL="171450" indent="-171450">
              <a:buFont typeface="Arial" panose="020B0604020202020204" pitchFamily="34" charset="0"/>
              <a:buChar char="•"/>
            </a:pPr>
            <a:r>
              <a:rPr lang="de-AT" baseline="0" dirty="0" err="1"/>
              <a:t>Introduction</a:t>
            </a:r>
            <a:r>
              <a:rPr lang="de-AT" baseline="0" dirty="0"/>
              <a:t> </a:t>
            </a:r>
            <a:r>
              <a:rPr lang="de-AT" baseline="0" dirty="0" err="1"/>
              <a:t>to</a:t>
            </a:r>
            <a:r>
              <a:rPr lang="de-AT" baseline="0" dirty="0"/>
              <a:t> Law (8 ECTS)</a:t>
            </a:r>
          </a:p>
          <a:p>
            <a:endParaRPr lang="en-US" b="0" dirty="0"/>
          </a:p>
          <a:p>
            <a:endParaRPr lang="en-US" b="0" dirty="0"/>
          </a:p>
          <a:p>
            <a:r>
              <a:rPr lang="en-US" b="0" dirty="0"/>
              <a:t>If you have passed all exams of the STEOP, you can take courses from the CBK. The CBK comprises 4 subjects (Business Administration, Economics, Law, Statistics) and 7 courses. After the CBK, you’ll take courses in legal subjects: European law, private law, public law, tax law, criminal law, labor and social security law as well as academic legal research techniques. In addition, you can choose a law elective, e.g.: International Tax Law, Parliamentary Law, Financial Market Supervision Law, etc. and a specialization worth 20 ECTS. At the end of your studies, you </a:t>
            </a:r>
            <a:r>
              <a:rPr lang="en-US" b="0" dirty="0" err="1"/>
              <a:t>have’ll</a:t>
            </a:r>
            <a:r>
              <a:rPr lang="en-US" b="0" dirty="0"/>
              <a:t> to write a Bachelor's thesis in a legal subject.</a:t>
            </a:r>
          </a:p>
          <a:p>
            <a:r>
              <a:rPr lang="en-US" b="0" dirty="0"/>
              <a:t>There are no free electives in the Bachelor's program in Business Law.</a:t>
            </a:r>
            <a:endParaRPr lang="de-AT" b="0" dirty="0"/>
          </a:p>
        </p:txBody>
      </p:sp>
      <p:sp>
        <p:nvSpPr>
          <p:cNvPr id="4" name="Foliennummernplatzhalter 3"/>
          <p:cNvSpPr>
            <a:spLocks noGrp="1"/>
          </p:cNvSpPr>
          <p:nvPr>
            <p:ph type="sldNum" sz="quarter" idx="10"/>
          </p:nvPr>
        </p:nvSpPr>
        <p:spPr/>
        <p:txBody>
          <a:bodyPr/>
          <a:lstStyle/>
          <a:p>
            <a:fld id="{0DBFB593-90D8-42EF-B042-3F5628C06FFC}" type="slidenum">
              <a:rPr lang="de-AT" smtClean="0"/>
              <a:pPr/>
              <a:t>13</a:t>
            </a:fld>
            <a:endParaRPr lang="de-AT" dirty="0"/>
          </a:p>
        </p:txBody>
      </p:sp>
    </p:spTree>
    <p:extLst>
      <p:ext uri="{BB962C8B-B14F-4D97-AF65-F5344CB8AC3E}">
        <p14:creationId xmlns:p14="http://schemas.microsoft.com/office/powerpoint/2010/main" val="3636738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After completing your bachelor's degree, you can work in a variety of professions.</a:t>
            </a:r>
          </a:p>
          <a:p>
            <a:r>
              <a:rPr lang="en-US" dirty="0"/>
              <a:t>If you also complete a master's degree, you will have access to the core legal professions such as magistracy, lawyer or notary.</a:t>
            </a:r>
          </a:p>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14</a:t>
            </a:fld>
            <a:endParaRPr lang="de-AT" dirty="0"/>
          </a:p>
        </p:txBody>
      </p:sp>
    </p:spTree>
    <p:extLst>
      <p:ext uri="{BB962C8B-B14F-4D97-AF65-F5344CB8AC3E}">
        <p14:creationId xmlns:p14="http://schemas.microsoft.com/office/powerpoint/2010/main" val="35796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The English-language BBE program has a slightly different structure.</a:t>
            </a:r>
          </a:p>
          <a:p>
            <a:r>
              <a:rPr lang="en-US" dirty="0"/>
              <a:t>In the 1st semester you start with the Introductory and Orientation Phase. This includes the two courses Contemporary Challenges in Business and Economics and Business and Society.</a:t>
            </a:r>
            <a:r>
              <a:rPr lang="en-US" baseline="0" dirty="0"/>
              <a:t> </a:t>
            </a:r>
            <a:r>
              <a:rPr lang="en-US" dirty="0"/>
              <a:t>This is followed by the Main Program Phase with the Core Courses. </a:t>
            </a:r>
          </a:p>
          <a:p>
            <a:r>
              <a:rPr lang="en-US" baseline="0" dirty="0"/>
              <a:t>From the 2nd semester you can already start with the free electives, from the 3rd semester with the specializations, as soon as you meet the requirements. </a:t>
            </a:r>
          </a:p>
          <a:p>
            <a:endParaRPr lang="en-US" baseline="0" dirty="0"/>
          </a:p>
          <a:p>
            <a:r>
              <a:rPr lang="en-US" dirty="0"/>
              <a:t>From day one, you will be working closely together with your peers in an interactive setting. Group projects, discussions, and presentations will strengthen your interpersonal and communication skills.</a:t>
            </a:r>
            <a:r>
              <a:rPr lang="en-US" baseline="0" dirty="0"/>
              <a:t> </a:t>
            </a:r>
            <a:r>
              <a:rPr lang="en-US" dirty="0"/>
              <a:t>A lot of BBE students also go abroad for a semester to get international</a:t>
            </a:r>
            <a:r>
              <a:rPr lang="en-US" baseline="0" dirty="0"/>
              <a:t> experience</a:t>
            </a:r>
            <a:r>
              <a:rPr lang="en-US" dirty="0"/>
              <a:t>. Selected students also have the opportunity to add a year in Australia to their bachelor’s program and earn a double degree from Queensland University of Technology.</a:t>
            </a:r>
          </a:p>
          <a:p>
            <a:endParaRPr lang="en-US" baseline="0" dirty="0"/>
          </a:p>
        </p:txBody>
      </p:sp>
      <p:sp>
        <p:nvSpPr>
          <p:cNvPr id="4" name="Foliennummernplatzhalter 3"/>
          <p:cNvSpPr>
            <a:spLocks noGrp="1"/>
          </p:cNvSpPr>
          <p:nvPr>
            <p:ph type="sldNum" sz="quarter" idx="10"/>
          </p:nvPr>
        </p:nvSpPr>
        <p:spPr/>
        <p:txBody>
          <a:bodyPr/>
          <a:lstStyle/>
          <a:p>
            <a:fld id="{0DBFB593-90D8-42EF-B042-3F5628C06FFC}" type="slidenum">
              <a:rPr lang="de-AT" smtClean="0"/>
              <a:pPr/>
              <a:t>16</a:t>
            </a:fld>
            <a:endParaRPr lang="de-AT" dirty="0"/>
          </a:p>
        </p:txBody>
      </p:sp>
    </p:spTree>
    <p:extLst>
      <p:ext uri="{BB962C8B-B14F-4D97-AF65-F5344CB8AC3E}">
        <p14:creationId xmlns:p14="http://schemas.microsoft.com/office/powerpoint/2010/main" val="253590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975" lvl="1" indent="0">
              <a:buNone/>
            </a:pPr>
            <a:r>
              <a:rPr lang="en-US" dirty="0"/>
              <a:t>In the BBE program you have many opportunities to set your own priorities. Here, too, there is an introductory phase that is intended to provide all students with a basic knowledge. After that, it is important to design the program freely. </a:t>
            </a:r>
          </a:p>
          <a:p>
            <a:pPr marL="180975" lvl="1" indent="0">
              <a:buNone/>
            </a:pPr>
            <a:r>
              <a:rPr lang="en-US" dirty="0"/>
              <a:t>There are more than 20 specializations, </a:t>
            </a:r>
            <a:r>
              <a:rPr lang="en-US" dirty="0" err="1"/>
              <a:t>e.B</a:t>
            </a:r>
            <a:r>
              <a:rPr lang="en-US" dirty="0"/>
              <a:t>. International Business, Entrepreneurship and Innovation, Data Science.</a:t>
            </a:r>
          </a:p>
          <a:p>
            <a:pPr marL="180975" lvl="1" indent="0">
              <a:buNone/>
            </a:pPr>
            <a:r>
              <a:rPr lang="en-US" dirty="0"/>
              <a:t>In BBE, you also have 26 ECTS credits available for free electives that you can take at WU or another university in Austria or abroad.</a:t>
            </a:r>
          </a:p>
          <a:p>
            <a:pPr marL="180975" lvl="1" indent="0">
              <a:buNone/>
            </a:pPr>
            <a:endParaRPr lang="en-US" dirty="0"/>
          </a:p>
          <a:p>
            <a:endParaRPr lang="en-US" b="1" dirty="0"/>
          </a:p>
          <a:p>
            <a:r>
              <a:rPr lang="en-US" b="1" dirty="0"/>
              <a:t>Specializations: </a:t>
            </a:r>
            <a:r>
              <a:rPr lang="en-US" dirty="0"/>
              <a:t>e.g. International Business,</a:t>
            </a:r>
            <a:r>
              <a:rPr lang="en-US" baseline="0" dirty="0"/>
              <a:t> International Business Communication, Strategy and Data, International Accounting and Controlling, Business Mathematics, Economics, European and International Economic Law, Supply Chain Management and Operations</a:t>
            </a:r>
          </a:p>
          <a:p>
            <a:r>
              <a:rPr lang="en-US" b="1" baseline="0" dirty="0"/>
              <a:t>Internship</a:t>
            </a:r>
            <a:r>
              <a:rPr lang="en-US" baseline="0" dirty="0"/>
              <a:t>: minimum 6 weeks, full-time, tasks should be related to your studies, for each week 1 ECTS can be earned, max 8 ECTS can be recognized</a:t>
            </a:r>
          </a:p>
          <a:p>
            <a:r>
              <a:rPr lang="en-US" b="1" baseline="0" dirty="0"/>
              <a:t>Exchange semester: </a:t>
            </a:r>
            <a:r>
              <a:rPr lang="en-US" baseline="0" dirty="0"/>
              <a:t>around 1000 incoming and outgoing exchange students per year</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CC2FD-B32F-4992-A15B-F95E2E35C81B}" type="slidenum">
              <a:rPr kumimoji="0" lang="de-AT"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AT" sz="1000" b="0"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3616925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Verdana" pitchFamily="34" charset="0"/>
                <a:ea typeface="Verdana" pitchFamily="34" charset="0"/>
                <a:cs typeface="Verdana" pitchFamily="34" charset="0"/>
              </a:rPr>
              <a:t>With a bachelor's degree in BBE you can work in the same professional fields as students with a degree in Business,</a:t>
            </a:r>
            <a:r>
              <a:rPr lang="en-US" sz="1200" kern="1200" baseline="0" dirty="0">
                <a:solidFill>
                  <a:schemeClr val="tx1"/>
                </a:solidFill>
                <a:effectLst/>
                <a:latin typeface="Verdana" pitchFamily="34" charset="0"/>
                <a:ea typeface="Verdana" pitchFamily="34" charset="0"/>
                <a:cs typeface="Verdana" pitchFamily="34" charset="0"/>
              </a:rPr>
              <a:t> Economics and Social Sciences</a:t>
            </a:r>
            <a:r>
              <a:rPr lang="en-US" sz="1200" kern="1200" dirty="0">
                <a:solidFill>
                  <a:schemeClr val="tx1"/>
                </a:solidFill>
                <a:effectLst/>
                <a:latin typeface="Verdana" pitchFamily="34" charset="0"/>
                <a:ea typeface="Verdana" pitchFamily="34" charset="0"/>
                <a:cs typeface="Verdana"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Verdana" pitchFamily="34" charset="0"/>
                <a:ea typeface="Verdana" pitchFamily="34" charset="0"/>
                <a:cs typeface="Verdana" pitchFamily="34" charset="0"/>
              </a:rPr>
              <a:t>However, since BBE has a strong international focus, the program prepares you for an international career in companies and organizations - both in the profit and non-profit sector.</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kern="1200" dirty="0">
              <a:solidFill>
                <a:schemeClr val="tx1"/>
              </a:solidFill>
              <a:effectLst/>
              <a:latin typeface="Verdana" pitchFamily="34" charset="0"/>
              <a:ea typeface="Verdana" pitchFamily="34" charset="0"/>
              <a:cs typeface="Verdana"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Verdana" pitchFamily="34" charset="0"/>
                <a:ea typeface="Verdana" pitchFamily="34" charset="0"/>
                <a:cs typeface="Verdana" pitchFamily="34" charset="0"/>
              </a:rPr>
              <a:t>However, the majority of our BBE students do not start working directly after their bachelor's degree, but continue their studies.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kern="1200" dirty="0">
                <a:solidFill>
                  <a:schemeClr val="tx1"/>
                </a:solidFill>
                <a:effectLst/>
                <a:latin typeface="Verdana" pitchFamily="34" charset="0"/>
                <a:ea typeface="Verdana" pitchFamily="34" charset="0"/>
                <a:cs typeface="Verdana" pitchFamily="34" charset="0"/>
              </a:rPr>
              <a:t>Either BBE graduates stay at WU (which offers several English-taught Master's programs) or they continue their studies at a renowned university abroad (e.g. London School of Economics, HEC Paris, Oxford, INSEAD ...).</a:t>
            </a:r>
            <a:endParaRPr lang="de-DE"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18</a:t>
            </a:fld>
            <a:endParaRPr lang="de-AT" dirty="0"/>
          </a:p>
        </p:txBody>
      </p:sp>
    </p:spTree>
    <p:extLst>
      <p:ext uri="{BB962C8B-B14F-4D97-AF65-F5344CB8AC3E}">
        <p14:creationId xmlns:p14="http://schemas.microsoft.com/office/powerpoint/2010/main" val="559204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19</a:t>
            </a:fld>
            <a:endParaRPr lang="de-AT" dirty="0"/>
          </a:p>
        </p:txBody>
      </p:sp>
    </p:spTree>
    <p:extLst>
      <p:ext uri="{BB962C8B-B14F-4D97-AF65-F5344CB8AC3E}">
        <p14:creationId xmlns:p14="http://schemas.microsoft.com/office/powerpoint/2010/main" val="3913978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defRPr/>
            </a:pPr>
            <a:r>
              <a:rPr lang="en-US" sz="1300" b="1" dirty="0">
                <a:solidFill>
                  <a:srgbClr val="0096D3"/>
                </a:solidFill>
                <a:ea typeface="Arial Unicode MS" pitchFamily="34" charset="-128"/>
                <a:cs typeface="Arial Unicode MS" pitchFamily="34" charset="-128"/>
              </a:rPr>
              <a:t>Each bachelor‘s program (BESS, BL and BBE) has its own selection procedure</a:t>
            </a:r>
            <a:r>
              <a:rPr lang="en-US" sz="1300" dirty="0">
                <a:ea typeface="Arial Unicode MS" pitchFamily="34" charset="-128"/>
                <a:cs typeface="Arial Unicode MS" pitchFamily="34" charset="-128"/>
              </a:rPr>
              <a:t> </a:t>
            </a:r>
          </a:p>
          <a:p>
            <a:pPr marL="0" indent="0">
              <a:buNone/>
              <a:defRPr/>
            </a:pPr>
            <a:r>
              <a:rPr lang="en-US" sz="1300" dirty="0">
                <a:ea typeface="Arial Unicode MS" pitchFamily="34" charset="-128"/>
                <a:cs typeface="Arial Unicode MS" pitchFamily="34" charset="-128"/>
              </a:rPr>
              <a:t>held once a year in spring; for intake in the following academic year (winter or summer semester; BBE: program starts in the winter semester only)</a:t>
            </a:r>
          </a:p>
          <a:p>
            <a:pPr marL="0" indent="0">
              <a:buNone/>
              <a:defRPr/>
            </a:pPr>
            <a:endParaRPr lang="en-US" sz="1000" dirty="0">
              <a:ea typeface="Arial Unicode MS" pitchFamily="34" charset="-128"/>
              <a:cs typeface="Arial Unicode MS" pitchFamily="34" charset="-128"/>
            </a:endParaRPr>
          </a:p>
          <a:p>
            <a:pPr marL="285750" lvl="1" indent="-285750">
              <a:spcAft>
                <a:spcPts val="600"/>
              </a:spcAft>
              <a:buClr>
                <a:srgbClr val="0096D3"/>
              </a:buClr>
              <a:buFont typeface="Wingdings" panose="05000000000000000000" pitchFamily="2" charset="2"/>
              <a:buChar char="§"/>
              <a:defRPr/>
            </a:pPr>
            <a:r>
              <a:rPr lang="en-US" sz="1300" b="1" dirty="0">
                <a:solidFill>
                  <a:srgbClr val="0096D3"/>
                </a:solidFill>
                <a:ea typeface="Arial Unicode MS" pitchFamily="34" charset="-128"/>
                <a:cs typeface="Arial Unicode MS" pitchFamily="34" charset="-128"/>
              </a:rPr>
              <a:t>Online Registration</a:t>
            </a:r>
            <a:r>
              <a:rPr lang="en-US" sz="1300" dirty="0">
                <a:solidFill>
                  <a:srgbClr val="0096D3"/>
                </a:solidFill>
                <a:ea typeface="Arial Unicode MS" pitchFamily="34" charset="-128"/>
                <a:cs typeface="Arial Unicode MS" pitchFamily="34" charset="-128"/>
              </a:rPr>
              <a:t> </a:t>
            </a:r>
            <a:r>
              <a:rPr lang="en-US" sz="1300" dirty="0">
                <a:ea typeface="Arial Unicode MS" pitchFamily="34" charset="-128"/>
                <a:cs typeface="Arial Unicode MS" pitchFamily="34" charset="-128"/>
              </a:rPr>
              <a:t>for each of the three selection procedures: </a:t>
            </a:r>
            <a:r>
              <a:rPr lang="en-US" sz="1300" b="1" dirty="0">
                <a:solidFill>
                  <a:srgbClr val="0096D3"/>
                </a:solidFill>
                <a:ea typeface="Arial Unicode MS" pitchFamily="34" charset="-128"/>
                <a:cs typeface="Arial Unicode MS" pitchFamily="34" charset="-128"/>
              </a:rPr>
              <a:t>March </a:t>
            </a:r>
            <a:r>
              <a:rPr lang="en-US" sz="1300" b="1" baseline="0" dirty="0">
                <a:solidFill>
                  <a:srgbClr val="0096D3"/>
                </a:solidFill>
                <a:ea typeface="Arial Unicode MS" pitchFamily="34" charset="-128"/>
                <a:cs typeface="Arial Unicode MS" pitchFamily="34" charset="-128"/>
              </a:rPr>
              <a:t>- </a:t>
            </a:r>
            <a:r>
              <a:rPr lang="en-US" sz="1300" b="1" dirty="0">
                <a:solidFill>
                  <a:srgbClr val="0096D3"/>
                </a:solidFill>
                <a:ea typeface="Arial Unicode MS" pitchFamily="34" charset="-128"/>
                <a:cs typeface="Arial Unicode MS" pitchFamily="34" charset="-128"/>
              </a:rPr>
              <a:t>May, 2025</a:t>
            </a:r>
            <a:br>
              <a:rPr lang="en-US" sz="1300" dirty="0">
                <a:solidFill>
                  <a:srgbClr val="0096D3"/>
                </a:solidFill>
                <a:ea typeface="Arial Unicode MS" pitchFamily="34" charset="-128"/>
                <a:cs typeface="Arial Unicode MS" pitchFamily="34" charset="-128"/>
              </a:rPr>
            </a:br>
            <a:r>
              <a:rPr lang="en-US" sz="1300" dirty="0">
                <a:ea typeface="Arial Unicode MS" pitchFamily="34" charset="-128"/>
                <a:cs typeface="Arial Unicode MS" pitchFamily="34" charset="-128"/>
              </a:rPr>
              <a:t>registration fee (€ 50); in exchange, students will get a voucher for the</a:t>
            </a:r>
            <a:r>
              <a:rPr lang="en-US" sz="1300" baseline="0" dirty="0">
                <a:ea typeface="Arial Unicode MS" pitchFamily="34" charset="-128"/>
                <a:cs typeface="Arial Unicode MS" pitchFamily="34" charset="-128"/>
              </a:rPr>
              <a:t> WU shop </a:t>
            </a:r>
            <a:r>
              <a:rPr lang="en-US" sz="1300" dirty="0">
                <a:ea typeface="Arial Unicode MS" pitchFamily="34" charset="-128"/>
                <a:cs typeface="Arial Unicode MS" pitchFamily="34" charset="-128"/>
              </a:rPr>
              <a:t>at the beginning of their studies</a:t>
            </a:r>
          </a:p>
          <a:p>
            <a:pPr marL="285750" lvl="1" indent="-285750">
              <a:spcAft>
                <a:spcPts val="600"/>
              </a:spcAft>
              <a:buClr>
                <a:srgbClr val="0096D3"/>
              </a:buClr>
              <a:buFont typeface="Wingdings" panose="05000000000000000000" pitchFamily="2" charset="2"/>
              <a:buChar char="§"/>
              <a:defRPr/>
            </a:pPr>
            <a:r>
              <a:rPr lang="en-US" sz="1300" b="1" dirty="0">
                <a:solidFill>
                  <a:srgbClr val="0096D3"/>
                </a:solidFill>
                <a:ea typeface="Arial Unicode MS" pitchFamily="34" charset="-128"/>
                <a:cs typeface="Arial Unicode MS" pitchFamily="34" charset="-128"/>
              </a:rPr>
              <a:t>Decision</a:t>
            </a:r>
            <a:r>
              <a:rPr lang="en-US" sz="1300" dirty="0">
                <a:solidFill>
                  <a:srgbClr val="0096D3"/>
                </a:solidFill>
                <a:ea typeface="Arial Unicode MS" pitchFamily="34" charset="-128"/>
                <a:cs typeface="Arial Unicode MS" pitchFamily="34" charset="-128"/>
              </a:rPr>
              <a:t> </a:t>
            </a:r>
            <a:r>
              <a:rPr lang="en-US" sz="1300" dirty="0">
                <a:ea typeface="Arial Unicode MS" pitchFamily="34" charset="-128"/>
                <a:cs typeface="Arial Unicode MS" pitchFamily="34" charset="-128"/>
              </a:rPr>
              <a:t>if the selection procedure will start: end of May 2025</a:t>
            </a:r>
          </a:p>
          <a:p>
            <a:pPr marL="285750" lvl="1" indent="-285750">
              <a:spcAft>
                <a:spcPts val="600"/>
              </a:spcAft>
              <a:buClr>
                <a:srgbClr val="0096D3"/>
              </a:buClr>
              <a:buFont typeface="Wingdings" panose="05000000000000000000" pitchFamily="2" charset="2"/>
              <a:buChar char="§"/>
              <a:defRPr/>
            </a:pPr>
            <a:endParaRPr lang="en-US" sz="1000" dirty="0">
              <a:ea typeface="Arial Unicode MS" pitchFamily="34" charset="-128"/>
              <a:cs typeface="Arial Unicode MS" pitchFamily="34" charset="-128"/>
              <a:sym typeface="Wingdings" panose="05000000000000000000" pitchFamily="2" charset="2"/>
            </a:endParaRPr>
          </a:p>
          <a:p>
            <a:pPr marL="0" indent="0">
              <a:buClr>
                <a:schemeClr val="accent3"/>
              </a:buClr>
              <a:buNone/>
              <a:defRPr/>
            </a:pPr>
            <a:r>
              <a:rPr lang="en-US" sz="1300" dirty="0">
                <a:ea typeface="Arial Unicode MS" pitchFamily="34" charset="-128"/>
                <a:cs typeface="Arial Unicode MS" pitchFamily="34" charset="-128"/>
                <a:sym typeface="Wingdings" panose="05000000000000000000" pitchFamily="2" charset="2"/>
              </a:rPr>
              <a:t>admission procedure</a:t>
            </a:r>
          </a:p>
          <a:p>
            <a:pPr marL="0" indent="0">
              <a:buClr>
                <a:schemeClr val="accent3"/>
              </a:buClr>
              <a:buNone/>
              <a:defRPr/>
            </a:pPr>
            <a:r>
              <a:rPr lang="en-US" sz="1300" b="1" dirty="0">
                <a:ea typeface="Arial Unicode MS" pitchFamily="34" charset="-128"/>
                <a:cs typeface="Arial Unicode MS" pitchFamily="34" charset="-128"/>
              </a:rPr>
              <a:t>Step 1</a:t>
            </a:r>
            <a:r>
              <a:rPr lang="en-US" sz="1300" dirty="0">
                <a:ea typeface="Arial Unicode MS" pitchFamily="34" charset="-128"/>
                <a:cs typeface="Arial Unicode MS" pitchFamily="34" charset="-128"/>
              </a:rPr>
              <a:t>: </a:t>
            </a:r>
            <a:r>
              <a:rPr lang="en-US" sz="1300" b="1" dirty="0">
                <a:solidFill>
                  <a:srgbClr val="0096D3"/>
                </a:solidFill>
                <a:ea typeface="Arial Unicode MS" pitchFamily="34" charset="-128"/>
                <a:cs typeface="Arial Unicode MS" pitchFamily="34" charset="-128"/>
              </a:rPr>
              <a:t>March 1 </a:t>
            </a:r>
            <a:r>
              <a:rPr lang="en-US" sz="1300" b="1" baseline="0" dirty="0">
                <a:solidFill>
                  <a:srgbClr val="0096D3"/>
                </a:solidFill>
                <a:ea typeface="Arial Unicode MS" pitchFamily="34" charset="-128"/>
                <a:cs typeface="Arial Unicode MS" pitchFamily="34" charset="-128"/>
              </a:rPr>
              <a:t>– </a:t>
            </a:r>
            <a:r>
              <a:rPr lang="en-US" sz="1300" b="1" dirty="0">
                <a:solidFill>
                  <a:srgbClr val="0096D3"/>
                </a:solidFill>
                <a:ea typeface="Arial Unicode MS" pitchFamily="34" charset="-128"/>
                <a:cs typeface="Arial Unicode MS" pitchFamily="34" charset="-128"/>
              </a:rPr>
              <a:t>June 1</a:t>
            </a:r>
          </a:p>
          <a:p>
            <a:pPr marL="0" lvl="1" indent="0">
              <a:lnSpc>
                <a:spcPct val="110000"/>
              </a:lnSpc>
              <a:spcAft>
                <a:spcPts val="600"/>
              </a:spcAft>
              <a:buClr>
                <a:srgbClr val="0096D3"/>
              </a:buClr>
              <a:buNone/>
              <a:defRPr/>
            </a:pPr>
            <a:r>
              <a:rPr lang="en-US" sz="1100" dirty="0">
                <a:ea typeface="Arial Unicode MS" pitchFamily="34" charset="-128"/>
                <a:cs typeface="Arial Unicode MS" pitchFamily="34" charset="-128"/>
              </a:rPr>
              <a:t>Online-self-assessment</a:t>
            </a:r>
          </a:p>
          <a:p>
            <a:pPr marL="0" lvl="1" indent="0">
              <a:lnSpc>
                <a:spcPct val="110000"/>
              </a:lnSpc>
              <a:spcAft>
                <a:spcPts val="600"/>
              </a:spcAft>
              <a:buClr>
                <a:srgbClr val="0096D3"/>
              </a:buClr>
              <a:buNone/>
              <a:defRPr/>
            </a:pPr>
            <a:endParaRPr lang="en-US" sz="1100" b="1" dirty="0">
              <a:ea typeface="Arial Unicode MS" pitchFamily="34" charset="-128"/>
              <a:cs typeface="Arial Unicode MS" pitchFamily="34" charset="-128"/>
            </a:endParaRPr>
          </a:p>
          <a:p>
            <a:pPr marL="0" lvl="1" indent="0">
              <a:lnSpc>
                <a:spcPct val="110000"/>
              </a:lnSpc>
              <a:spcAft>
                <a:spcPts val="600"/>
              </a:spcAft>
              <a:buClr>
                <a:srgbClr val="0096D3"/>
              </a:buClr>
              <a:buNone/>
              <a:defRPr/>
            </a:pPr>
            <a:r>
              <a:rPr lang="en-US" sz="1300" b="1" dirty="0">
                <a:ea typeface="Arial Unicode MS" pitchFamily="34" charset="-128"/>
                <a:cs typeface="Arial Unicode MS" pitchFamily="34" charset="-128"/>
              </a:rPr>
              <a:t>Step 2:</a:t>
            </a:r>
          </a:p>
          <a:p>
            <a:pPr algn="l"/>
            <a:r>
              <a:rPr lang="de-AT" sz="900" b="1" dirty="0"/>
              <a:t>BBE</a:t>
            </a:r>
            <a:r>
              <a:rPr lang="de-AT" sz="900" dirty="0"/>
              <a:t>: </a:t>
            </a:r>
            <a:r>
              <a:rPr lang="de-AT" sz="900" dirty="0" err="1"/>
              <a:t>written</a:t>
            </a:r>
            <a:r>
              <a:rPr lang="de-AT" sz="900" dirty="0"/>
              <a:t> </a:t>
            </a:r>
            <a:r>
              <a:rPr lang="de-AT" sz="900" dirty="0" err="1"/>
              <a:t>exam</a:t>
            </a:r>
            <a:r>
              <a:rPr lang="de-AT" sz="900" dirty="0"/>
              <a:t> (Messe Prater)</a:t>
            </a:r>
          </a:p>
          <a:p>
            <a:pPr algn="l"/>
            <a:r>
              <a:rPr lang="de-AT" sz="900" b="1" dirty="0"/>
              <a:t>BESS</a:t>
            </a:r>
            <a:r>
              <a:rPr lang="de-AT" sz="900" dirty="0"/>
              <a:t>: </a:t>
            </a:r>
            <a:r>
              <a:rPr lang="de-AT" sz="900" dirty="0" err="1"/>
              <a:t>written</a:t>
            </a:r>
            <a:r>
              <a:rPr lang="de-AT" sz="900" dirty="0"/>
              <a:t> </a:t>
            </a:r>
            <a:r>
              <a:rPr lang="de-AT" sz="900" dirty="0" err="1"/>
              <a:t>exam</a:t>
            </a:r>
            <a:r>
              <a:rPr lang="de-AT" sz="900" dirty="0"/>
              <a:t> (Messe Prater)</a:t>
            </a:r>
          </a:p>
          <a:p>
            <a:pPr algn="l"/>
            <a:r>
              <a:rPr lang="de-AT" sz="900" b="1" dirty="0"/>
              <a:t>BL</a:t>
            </a:r>
            <a:r>
              <a:rPr lang="de-AT" sz="900" dirty="0"/>
              <a:t>: </a:t>
            </a:r>
            <a:r>
              <a:rPr lang="de-AT" sz="900" dirty="0" err="1"/>
              <a:t>written</a:t>
            </a:r>
            <a:r>
              <a:rPr lang="de-AT" sz="900" dirty="0"/>
              <a:t> </a:t>
            </a:r>
            <a:r>
              <a:rPr lang="de-AT" sz="900" dirty="0" err="1"/>
              <a:t>exam</a:t>
            </a:r>
            <a:r>
              <a:rPr lang="de-AT" sz="900" dirty="0"/>
              <a:t> on Campus</a:t>
            </a:r>
          </a:p>
          <a:p>
            <a:pPr marL="180975" lvl="2" indent="0">
              <a:lnSpc>
                <a:spcPct val="110000"/>
              </a:lnSpc>
              <a:spcAft>
                <a:spcPts val="600"/>
              </a:spcAft>
              <a:buClr>
                <a:srgbClr val="0096D3"/>
              </a:buClr>
              <a:buNone/>
              <a:defRPr/>
            </a:pPr>
            <a:endParaRPr lang="en-US" sz="1100" dirty="0">
              <a:ea typeface="Arial Unicode MS" pitchFamily="34" charset="-128"/>
              <a:cs typeface="Arial Unicode MS" pitchFamily="34" charset="-128"/>
            </a:endParaRPr>
          </a:p>
        </p:txBody>
      </p:sp>
      <p:sp>
        <p:nvSpPr>
          <p:cNvPr id="4" name="Foliennummernplatzhalter 3"/>
          <p:cNvSpPr>
            <a:spLocks noGrp="1"/>
          </p:cNvSpPr>
          <p:nvPr>
            <p:ph type="sldNum" sz="quarter" idx="10"/>
          </p:nvPr>
        </p:nvSpPr>
        <p:spPr/>
        <p:txBody>
          <a:bodyPr/>
          <a:lstStyle/>
          <a:p>
            <a:fld id="{219CC2FD-B32F-4992-A15B-F95E2E35C81B}" type="slidenum">
              <a:rPr lang="de-AT" smtClean="0"/>
              <a:pPr/>
              <a:t>21</a:t>
            </a:fld>
            <a:endParaRPr lang="de-AT" dirty="0"/>
          </a:p>
        </p:txBody>
      </p:sp>
    </p:spTree>
    <p:extLst>
      <p:ext uri="{BB962C8B-B14F-4D97-AF65-F5344CB8AC3E}">
        <p14:creationId xmlns:p14="http://schemas.microsoft.com/office/powerpoint/2010/main" val="306779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DA853-EE20-0BBC-A479-0F51823969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7F6AC0-75AD-3BF3-A9DB-C8E9A8C2C5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DC6DF2-F255-DCB2-59D4-70F911EF05D8}"/>
              </a:ext>
            </a:extLst>
          </p:cNvPr>
          <p:cNvSpPr>
            <a:spLocks noGrp="1"/>
          </p:cNvSpPr>
          <p:nvPr>
            <p:ph type="body" idx="1"/>
          </p:nvPr>
        </p:nvSpPr>
        <p:spPr/>
        <p:txBody>
          <a:bodyPr/>
          <a:lstStyle/>
          <a:p>
            <a:r>
              <a:rPr lang="en-US" sz="1200" b="1" dirty="0"/>
              <a:t>WU is the only university of economics and business in Austria, and one of the best universities of its kind in Europe.</a:t>
            </a:r>
          </a:p>
          <a:p>
            <a:endParaRPr lang="en-US" sz="1200" b="1" dirty="0"/>
          </a:p>
          <a:p>
            <a:pPr marL="171450" indent="-171450">
              <a:buFont typeface="Arial" panose="020B0604020202020204" pitchFamily="34" charset="0"/>
              <a:buChar char="•"/>
            </a:pPr>
            <a:r>
              <a:rPr lang="en-US" sz="1200" dirty="0"/>
              <a:t>WU has about 21,000 students from over 100 countries</a:t>
            </a:r>
          </a:p>
          <a:p>
            <a:pPr marL="171450" indent="-171450">
              <a:buFont typeface="Arial" panose="020B0604020202020204" pitchFamily="34" charset="0"/>
              <a:buChar char="•"/>
            </a:pPr>
            <a:r>
              <a:rPr lang="en-US" sz="1200" dirty="0"/>
              <a:t>WU</a:t>
            </a:r>
            <a:r>
              <a:rPr lang="en-US" sz="1200" baseline="0" dirty="0"/>
              <a:t> has </a:t>
            </a:r>
            <a:r>
              <a:rPr lang="en-US" sz="1200" dirty="0"/>
              <a:t>2,800 employees who teach, work, and do research</a:t>
            </a:r>
          </a:p>
          <a:p>
            <a:pPr marL="171450" indent="-171450">
              <a:buFont typeface="Arial" panose="020B0604020202020204" pitchFamily="34" charset="0"/>
              <a:buChar char="•"/>
            </a:pPr>
            <a:r>
              <a:rPr lang="en-US" sz="1200" dirty="0"/>
              <a:t>Many students remain connected to their university even after graduation. We have a network of 55,000 alumni from 120 countries.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effectLst/>
                <a:latin typeface="Verdana" pitchFamily="34" charset="0"/>
                <a:ea typeface="Verdana" pitchFamily="34" charset="0"/>
                <a:cs typeface="Verdana" pitchFamily="34" charset="0"/>
              </a:rPr>
              <a:t>WU offers its faculty, researchers, and students an international network of about 240 partner universities worldwide.</a:t>
            </a:r>
            <a:endParaRPr lang="en-US" sz="1200" dirty="0"/>
          </a:p>
          <a:p>
            <a:pPr marL="171450" indent="-171450">
              <a:buFont typeface="Arial" panose="020B0604020202020204" pitchFamily="34" charset="0"/>
              <a:buChar char="•"/>
            </a:pPr>
            <a:r>
              <a:rPr lang="en-US" sz="2000" kern="1200" dirty="0">
                <a:solidFill>
                  <a:schemeClr val="tx1"/>
                </a:solidFill>
                <a:effectLst/>
                <a:latin typeface="Verdana" pitchFamily="34" charset="0"/>
                <a:ea typeface="Verdana" pitchFamily="34" charset="0"/>
                <a:cs typeface="Verdana" pitchFamily="34" charset="0"/>
              </a:rPr>
              <a:t>Our faculty and researchers are among the best in their fields. This is a direct advantage for our students, because the latest research findings are immediately incorporated into WU’s teaching.</a:t>
            </a:r>
            <a:endParaRPr lang="de-AT" sz="2000" kern="1200" dirty="0">
              <a:solidFill>
                <a:schemeClr val="tx1"/>
              </a:solidFill>
              <a:effectLst/>
              <a:latin typeface="Verdana" pitchFamily="34" charset="0"/>
              <a:ea typeface="Verdana" pitchFamily="34" charset="0"/>
              <a:cs typeface="Verdana" pitchFamily="34" charset="0"/>
            </a:endParaRPr>
          </a:p>
          <a:p>
            <a:pPr marL="171450" indent="-171450">
              <a:buFont typeface="Arial" panose="020B0604020202020204" pitchFamily="34" charset="0"/>
              <a:buChar char="•"/>
            </a:pPr>
            <a:r>
              <a:rPr lang="en-US" sz="1200" dirty="0"/>
              <a:t>Students can choos</a:t>
            </a:r>
            <a:r>
              <a:rPr lang="en-US" sz="1200" baseline="0" dirty="0"/>
              <a:t>e from a</a:t>
            </a:r>
            <a:r>
              <a:rPr lang="en-US" sz="1200" dirty="0"/>
              <a:t> broad variety of specializations and free electives.</a:t>
            </a:r>
          </a:p>
          <a:p>
            <a:pPr marL="171450" indent="-171450">
              <a:buFont typeface="Arial" panose="020B0604020202020204" pitchFamily="34" charset="0"/>
              <a:buChar char="•"/>
            </a:pPr>
            <a:r>
              <a:rPr lang="en-US" sz="1200" dirty="0"/>
              <a:t>WU also offers many events for the interested public</a:t>
            </a:r>
            <a:r>
              <a:rPr lang="en-US" sz="1200" baseline="0" dirty="0"/>
              <a:t> (talks, discussions, …) </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effectLst/>
                <a:latin typeface="Verdana" pitchFamily="34" charset="0"/>
                <a:ea typeface="Verdana" pitchFamily="34" charset="0"/>
                <a:cs typeface="Verdana" pitchFamily="34" charset="0"/>
              </a:rPr>
              <a:t>WU’s campus is climate-neutral and barrier-free</a:t>
            </a:r>
            <a:endParaRPr lang="de-DE" sz="1200" dirty="0"/>
          </a:p>
        </p:txBody>
      </p:sp>
      <p:sp>
        <p:nvSpPr>
          <p:cNvPr id="4" name="Foliennummernplatzhalter 3">
            <a:extLst>
              <a:ext uri="{FF2B5EF4-FFF2-40B4-BE49-F238E27FC236}">
                <a16:creationId xmlns:a16="http://schemas.microsoft.com/office/drawing/2014/main" id="{FCF907A8-E8F9-61E4-27CB-2429FECDA8C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AT" sz="1000" b="0" i="0" u="none" strike="noStrike" kern="0" cap="none" spc="0" normalizeH="0" baseline="0" noProof="0" smtClean="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de-AT" sz="10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213356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solidFill>
                  <a:srgbClr val="0096D3"/>
                </a:solidFill>
              </a:rPr>
              <a:t>General </a:t>
            </a:r>
            <a:r>
              <a:rPr lang="de-AT" b="1" dirty="0" err="1">
                <a:solidFill>
                  <a:srgbClr val="0096D3"/>
                </a:solidFill>
              </a:rPr>
              <a:t>enrollment</a:t>
            </a:r>
            <a:r>
              <a:rPr lang="de-AT" b="1" dirty="0">
                <a:solidFill>
                  <a:srgbClr val="0096D3"/>
                </a:solidFill>
              </a:rPr>
              <a:t> </a:t>
            </a:r>
            <a:r>
              <a:rPr lang="de-AT" b="1" dirty="0" err="1">
                <a:solidFill>
                  <a:srgbClr val="0096D3"/>
                </a:solidFill>
              </a:rPr>
              <a:t>period</a:t>
            </a:r>
            <a:r>
              <a:rPr lang="en-US" b="0" dirty="0">
                <a:solidFill>
                  <a:schemeClr val="tx1"/>
                </a:solidFill>
              </a:rPr>
              <a:t>:</a:t>
            </a:r>
            <a:r>
              <a:rPr lang="en-US" b="0" baseline="0" dirty="0">
                <a:solidFill>
                  <a:schemeClr val="tx1"/>
                </a:solidFill>
              </a:rPr>
              <a:t> </a:t>
            </a:r>
            <a:r>
              <a:rPr lang="en-US" dirty="0"/>
              <a:t>mid of July until the beginning of</a:t>
            </a:r>
            <a:r>
              <a:rPr lang="en-US" baseline="0" dirty="0"/>
              <a:t> September</a:t>
            </a:r>
            <a:endParaRPr lang="en-US" dirty="0"/>
          </a:p>
          <a:p>
            <a:pPr marL="180975" lvl="1" indent="0">
              <a:buNone/>
            </a:pPr>
            <a:endParaRPr lang="en-US" dirty="0"/>
          </a:p>
          <a:p>
            <a:r>
              <a:rPr lang="de-AT" b="1" dirty="0" err="1">
                <a:solidFill>
                  <a:srgbClr val="0096D3"/>
                </a:solidFill>
              </a:rPr>
              <a:t>Required</a:t>
            </a:r>
            <a:r>
              <a:rPr lang="de-AT" b="1" dirty="0">
                <a:solidFill>
                  <a:srgbClr val="0096D3"/>
                </a:solidFill>
              </a:rPr>
              <a:t> </a:t>
            </a:r>
            <a:r>
              <a:rPr lang="de-AT" b="1" dirty="0" err="1">
                <a:solidFill>
                  <a:srgbClr val="0096D3"/>
                </a:solidFill>
              </a:rPr>
              <a:t>steps</a:t>
            </a:r>
            <a:r>
              <a:rPr lang="de-AT" b="1" dirty="0">
                <a:solidFill>
                  <a:srgbClr val="0096D3"/>
                </a:solidFill>
              </a:rPr>
              <a:t> </a:t>
            </a:r>
            <a:r>
              <a:rPr lang="de-AT" b="1" dirty="0" err="1">
                <a:solidFill>
                  <a:srgbClr val="0096D3"/>
                </a:solidFill>
              </a:rPr>
              <a:t>for</a:t>
            </a:r>
            <a:r>
              <a:rPr lang="de-AT" b="1" dirty="0">
                <a:solidFill>
                  <a:srgbClr val="0096D3"/>
                </a:solidFill>
              </a:rPr>
              <a:t> </a:t>
            </a:r>
            <a:r>
              <a:rPr lang="de-AT" b="1" dirty="0" err="1">
                <a:solidFill>
                  <a:srgbClr val="0096D3"/>
                </a:solidFill>
              </a:rPr>
              <a:t>admission</a:t>
            </a:r>
            <a:r>
              <a:rPr lang="de-AT" b="1" dirty="0">
                <a:solidFill>
                  <a:srgbClr val="0096D3"/>
                </a:solidFill>
              </a:rPr>
              <a:t>:</a:t>
            </a:r>
          </a:p>
          <a:p>
            <a:r>
              <a:rPr lang="en-US" dirty="0"/>
              <a:t>Submission of application for admission</a:t>
            </a:r>
            <a:r>
              <a:rPr lang="en-US" baseline="0" dirty="0"/>
              <a:t> </a:t>
            </a:r>
            <a:r>
              <a:rPr lang="en-US" dirty="0"/>
              <a:t>by presenting the required original documents in person or via postal mail</a:t>
            </a:r>
          </a:p>
          <a:p>
            <a:pPr marL="171450" lvl="0" indent="-171450">
              <a:buFont typeface="Arial" panose="020B0604020202020204" pitchFamily="34" charset="0"/>
              <a:buChar char="•"/>
            </a:pPr>
            <a:r>
              <a:rPr lang="en-US" dirty="0"/>
              <a:t>Personal enrollment at the Study Service Center</a:t>
            </a:r>
          </a:p>
          <a:p>
            <a:pPr marL="171450" lvl="0" indent="-171450">
              <a:buFont typeface="Arial" panose="020B0604020202020204" pitchFamily="34" charset="0"/>
              <a:buChar char="•"/>
            </a:pPr>
            <a:r>
              <a:rPr lang="en-US" dirty="0"/>
              <a:t>Payment of Students’ Union dues / tuition fees </a:t>
            </a:r>
          </a:p>
          <a:p>
            <a:endParaRPr lang="en-US" dirty="0"/>
          </a:p>
          <a:p>
            <a:endParaRPr lang="en-US" dirty="0"/>
          </a:p>
          <a:p>
            <a:r>
              <a:rPr lang="en-US" dirty="0"/>
              <a:t>The standard tuition fee is </a:t>
            </a:r>
            <a:r>
              <a:rPr lang="en-US" b="1" dirty="0"/>
              <a:t>€ 363.36</a:t>
            </a:r>
            <a:r>
              <a:rPr lang="en-US" dirty="0"/>
              <a:t> per semester. The tuition fee for Non-EU and Non-EEA Citizens is </a:t>
            </a:r>
            <a:r>
              <a:rPr lang="en-US" b="1" dirty="0"/>
              <a:t>€ 726.72</a:t>
            </a:r>
            <a:r>
              <a:rPr lang="en-US" dirty="0"/>
              <a:t> per semester. Many students get a tuition fee waiver (depending on their citizenship</a:t>
            </a:r>
            <a:r>
              <a:rPr lang="en-US" baseline="0" dirty="0"/>
              <a:t> and other factors). </a:t>
            </a:r>
            <a:endParaRPr lang="en-US" dirty="0"/>
          </a:p>
          <a:p>
            <a:r>
              <a:rPr lang="en-US" dirty="0"/>
              <a:t>Membership to the Austrian National Union of Students (ÖH) is compulsory for </a:t>
            </a:r>
            <a:r>
              <a:rPr lang="en-US" b="1" dirty="0"/>
              <a:t>all</a:t>
            </a:r>
            <a:r>
              <a:rPr lang="en-US" dirty="0"/>
              <a:t> degree program and non-degree program students and costs </a:t>
            </a:r>
            <a:r>
              <a:rPr lang="en-US" b="1" dirty="0"/>
              <a:t>€ 22</a:t>
            </a:r>
            <a:r>
              <a:rPr lang="en-US" b="1" baseline="0" dirty="0"/>
              <a:t>.7</a:t>
            </a:r>
            <a:r>
              <a:rPr lang="en-US" b="1" dirty="0"/>
              <a:t>0</a:t>
            </a:r>
            <a:r>
              <a:rPr lang="en-US" b="1" baseline="0" dirty="0"/>
              <a:t> </a:t>
            </a:r>
            <a:r>
              <a:rPr lang="en-US" b="0" baseline="0" dirty="0"/>
              <a:t>per semester. </a:t>
            </a:r>
          </a:p>
          <a:p>
            <a:endParaRPr lang="en-US" b="0" baseline="0" dirty="0"/>
          </a:p>
          <a:p>
            <a:r>
              <a:rPr lang="en-US" b="0" dirty="0"/>
              <a:t>At the beginning of the semester there are the Welcome Days! Here you get a lot of important information about the start of your studies. You will receive information about this in good time by e-mail.</a:t>
            </a:r>
          </a:p>
          <a:p>
            <a:endParaRPr lang="de-AT" b="0" dirty="0"/>
          </a:p>
        </p:txBody>
      </p:sp>
      <p:sp>
        <p:nvSpPr>
          <p:cNvPr id="4" name="Foliennummernplatzhalter 3"/>
          <p:cNvSpPr>
            <a:spLocks noGrp="1"/>
          </p:cNvSpPr>
          <p:nvPr>
            <p:ph type="sldNum" sz="quarter" idx="10"/>
          </p:nvPr>
        </p:nvSpPr>
        <p:spPr/>
        <p:txBody>
          <a:bodyPr/>
          <a:lstStyle/>
          <a:p>
            <a:fld id="{0DBFB593-90D8-42EF-B042-3F5628C06FFC}" type="slidenum">
              <a:rPr lang="de-AT" smtClean="0"/>
              <a:pPr/>
              <a:t>22</a:t>
            </a:fld>
            <a:endParaRPr lang="de-AT" dirty="0"/>
          </a:p>
        </p:txBody>
      </p:sp>
    </p:spTree>
    <p:extLst>
      <p:ext uri="{BB962C8B-B14F-4D97-AF65-F5344CB8AC3E}">
        <p14:creationId xmlns:p14="http://schemas.microsoft.com/office/powerpoint/2010/main" val="1711317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surveyed how the first study year affects the overall success of the Bachelor's degree program and have come to the following conclusion:</a:t>
            </a:r>
          </a:p>
          <a:p>
            <a:r>
              <a:rPr lang="en-US" dirty="0"/>
              <a:t>Out of 100 students who have completed more than 30 ECTS credits in their first year of study, only 12 drop out.</a:t>
            </a:r>
            <a:r>
              <a:rPr lang="en-US" baseline="0" dirty="0"/>
              <a:t> </a:t>
            </a:r>
            <a:r>
              <a:rPr lang="en-US" dirty="0"/>
              <a:t>88 finish</a:t>
            </a:r>
            <a:r>
              <a:rPr lang="en-US" baseline="0" dirty="0"/>
              <a:t> their studies</a:t>
            </a:r>
            <a:r>
              <a:rPr lang="en-US" dirty="0"/>
              <a:t>.</a:t>
            </a:r>
          </a:p>
          <a:p>
            <a:endParaRPr lang="en-US" dirty="0"/>
          </a:p>
          <a:p>
            <a:r>
              <a:rPr lang="en-US" dirty="0"/>
              <a:t>Procrastination has a negative effect on your academic progress.</a:t>
            </a:r>
            <a:r>
              <a:rPr lang="en-US" baseline="0" dirty="0"/>
              <a:t> </a:t>
            </a:r>
            <a:r>
              <a:rPr lang="en-US" dirty="0"/>
              <a:t>Out of 100 students who have completed less than 30 ECTS credits in the 1st year, the vast majority, 85, drop out.</a:t>
            </a:r>
            <a:br>
              <a:rPr lang="en-US" baseline="0" dirty="0"/>
            </a:br>
            <a:r>
              <a:rPr lang="en-US" dirty="0"/>
              <a:t>Only 15 complete their studies!</a:t>
            </a:r>
          </a:p>
          <a:p>
            <a:endParaRPr lang="de-AT" baseline="0" dirty="0"/>
          </a:p>
          <a:p>
            <a:r>
              <a:rPr lang="de-AT" baseline="0" dirty="0" err="1"/>
              <a:t>We</a:t>
            </a:r>
            <a:r>
              <a:rPr lang="de-AT" baseline="0" dirty="0"/>
              <a:t> </a:t>
            </a:r>
            <a:r>
              <a:rPr lang="de-AT" baseline="0" dirty="0" err="1"/>
              <a:t>recommend</a:t>
            </a:r>
            <a:r>
              <a:rPr lang="de-AT" baseline="0" dirty="0"/>
              <a:t> </a:t>
            </a:r>
            <a:r>
              <a:rPr lang="de-AT" baseline="0" dirty="0" err="1"/>
              <a:t>therefore</a:t>
            </a:r>
            <a:r>
              <a:rPr lang="de-AT" baseline="0" dirty="0"/>
              <a:t>: Work </a:t>
            </a:r>
            <a:r>
              <a:rPr lang="de-AT" baseline="0" dirty="0" err="1"/>
              <a:t>hard</a:t>
            </a:r>
            <a:r>
              <a:rPr lang="de-AT" baseline="0" dirty="0"/>
              <a:t> </a:t>
            </a:r>
            <a:r>
              <a:rPr lang="de-AT" baseline="0" dirty="0" err="1"/>
              <a:t>right</a:t>
            </a:r>
            <a:r>
              <a:rPr lang="de-AT" baseline="0" dirty="0"/>
              <a:t> </a:t>
            </a:r>
            <a:r>
              <a:rPr lang="de-AT" baseline="0" dirty="0" err="1"/>
              <a:t>from</a:t>
            </a:r>
            <a:r>
              <a:rPr lang="de-AT" baseline="0" dirty="0"/>
              <a:t> </a:t>
            </a:r>
            <a:r>
              <a:rPr lang="de-AT" baseline="0" dirty="0" err="1"/>
              <a:t>the</a:t>
            </a:r>
            <a:r>
              <a:rPr lang="de-AT" baseline="0" dirty="0"/>
              <a:t> </a:t>
            </a:r>
            <a:r>
              <a:rPr lang="de-AT" baseline="0" dirty="0" err="1"/>
              <a:t>start</a:t>
            </a:r>
            <a:r>
              <a:rPr lang="de-AT" baseline="0" dirty="0"/>
              <a:t>!</a:t>
            </a:r>
            <a:endParaRPr lang="de-AT" dirty="0"/>
          </a:p>
          <a:p>
            <a:endParaRPr lang="de-AT" dirty="0"/>
          </a:p>
          <a:p>
            <a:endParaRPr lang="de-AT" dirty="0"/>
          </a:p>
        </p:txBody>
      </p:sp>
      <p:sp>
        <p:nvSpPr>
          <p:cNvPr id="4" name="Foliennummernplatzhalter 3"/>
          <p:cNvSpPr>
            <a:spLocks noGrp="1"/>
          </p:cNvSpPr>
          <p:nvPr>
            <p:ph type="sldNum" sz="quarter" idx="10"/>
          </p:nvPr>
        </p:nvSpPr>
        <p:spPr/>
        <p:txBody>
          <a:bodyPr/>
          <a:lstStyle/>
          <a:p>
            <a:fld id="{219CC2FD-B32F-4992-A15B-F95E2E35C81B}" type="slidenum">
              <a:rPr lang="de-AT" smtClean="0"/>
              <a:pPr/>
              <a:t>24</a:t>
            </a:fld>
            <a:endParaRPr lang="de-AT" dirty="0"/>
          </a:p>
        </p:txBody>
      </p:sp>
    </p:spTree>
    <p:extLst>
      <p:ext uri="{BB962C8B-B14F-4D97-AF65-F5344CB8AC3E}">
        <p14:creationId xmlns:p14="http://schemas.microsoft.com/office/powerpoint/2010/main" val="274892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baseline="0" dirty="0">
                <a:solidFill>
                  <a:schemeClr val="tx1"/>
                </a:solidFill>
                <a:effectLst/>
                <a:latin typeface="Verdana" pitchFamily="34" charset="0"/>
                <a:ea typeface="Verdana" pitchFamily="34" charset="0"/>
                <a:cs typeface="Verdana" pitchFamily="34" charset="0"/>
              </a:rPr>
              <a:t>WU is one of the best business universities in Europe, with around 21,000 students, a wide range of courses, excellent teaching, and an international university on a state-of-the-art and beautiful campus.  WU is often envied for its campus directly next to the Green Prater in Vienna, which was planned by international architectural firms. </a:t>
            </a:r>
          </a:p>
          <a:p>
            <a:pPr>
              <a:lnSpc>
                <a:spcPct val="80000"/>
              </a:lnSpc>
              <a:spcBef>
                <a:spcPts val="304"/>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de-AT" sz="1200" kern="1200" dirty="0">
              <a:solidFill>
                <a:schemeClr val="tx1"/>
              </a:solidFill>
              <a:effectLst/>
              <a:latin typeface="Verdana" pitchFamily="34" charset="0"/>
              <a:ea typeface="Verdana" pitchFamily="34" charset="0"/>
              <a:cs typeface="Verdana" pitchFamily="34" charset="0"/>
            </a:endParaRPr>
          </a:p>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CC2FD-B32F-4992-A15B-F95E2E35C81B}" type="slidenum">
              <a:rPr kumimoji="0" lang="de-AT"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AT" sz="1000" b="0"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3257546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indent="0">
              <a:lnSpc>
                <a:spcPct val="130000"/>
              </a:lnSpc>
              <a:spcAft>
                <a:spcPts val="600"/>
              </a:spcAft>
              <a:buClr>
                <a:srgbClr val="0096D3"/>
              </a:buClr>
              <a:buFont typeface="Arial" panose="020B0604020202020204" pitchFamily="34" charset="0"/>
              <a:buNone/>
              <a:defRPr/>
            </a:pPr>
            <a:r>
              <a:rPr lang="en-US" sz="1400" dirty="0"/>
              <a:t>WU offers various support programs that support you during your studies:</a:t>
            </a:r>
          </a:p>
          <a:p>
            <a:pPr marL="0" lvl="1" indent="0">
              <a:lnSpc>
                <a:spcPct val="130000"/>
              </a:lnSpc>
              <a:spcAft>
                <a:spcPts val="600"/>
              </a:spcAft>
              <a:buClr>
                <a:srgbClr val="0096D3"/>
              </a:buClr>
              <a:buFont typeface="Arial" panose="020B0604020202020204" pitchFamily="34" charset="0"/>
              <a:buNone/>
              <a:defRPr/>
            </a:pPr>
            <a:endParaRPr lang="en-US" sz="1400" dirty="0"/>
          </a:p>
          <a:p>
            <a:pPr marL="0" lvl="1" indent="0">
              <a:lnSpc>
                <a:spcPct val="130000"/>
              </a:lnSpc>
              <a:spcAft>
                <a:spcPts val="600"/>
              </a:spcAft>
              <a:buClr>
                <a:srgbClr val="0096D3"/>
              </a:buClr>
              <a:buFont typeface="Arial" panose="020B0604020202020204" pitchFamily="34" charset="0"/>
              <a:buNone/>
              <a:defRPr/>
            </a:pPr>
            <a:r>
              <a:rPr lang="en-US" sz="1400" b="1" dirty="0" err="1"/>
              <a:t>Starting@WU</a:t>
            </a:r>
            <a:r>
              <a:rPr lang="en-US" sz="1400" b="1" dirty="0"/>
              <a:t> (for BESS and BL only)</a:t>
            </a:r>
          </a:p>
          <a:p>
            <a:pPr marL="0" lvl="1" indent="0">
              <a:lnSpc>
                <a:spcPct val="130000"/>
              </a:lnSpc>
              <a:spcAft>
                <a:spcPts val="600"/>
              </a:spcAft>
              <a:buClr>
                <a:srgbClr val="0096D3"/>
              </a:buClr>
              <a:buFont typeface="Arial" panose="020B0604020202020204" pitchFamily="34" charset="0"/>
              <a:buNone/>
              <a:defRPr/>
            </a:pPr>
            <a:r>
              <a:rPr lang="en-US" sz="1400" dirty="0"/>
              <a:t>Higher-level students supervise first-year students and offer:</a:t>
            </a:r>
          </a:p>
          <a:p>
            <a:pPr marL="285750" lvl="1" indent="-285750">
              <a:lnSpc>
                <a:spcPct val="130000"/>
              </a:lnSpc>
              <a:spcAft>
                <a:spcPts val="600"/>
              </a:spcAft>
              <a:buClr>
                <a:srgbClr val="0096D3"/>
              </a:buClr>
              <a:buFont typeface="Arial" panose="020B0604020202020204" pitchFamily="34" charset="0"/>
              <a:buChar char="•"/>
              <a:defRPr/>
            </a:pPr>
            <a:r>
              <a:rPr lang="en-US" sz="1400" dirty="0"/>
              <a:t>Orientation during your studies</a:t>
            </a:r>
          </a:p>
          <a:p>
            <a:pPr marL="285750" lvl="1" indent="-285750">
              <a:lnSpc>
                <a:spcPct val="130000"/>
              </a:lnSpc>
              <a:spcAft>
                <a:spcPts val="600"/>
              </a:spcAft>
              <a:buClr>
                <a:srgbClr val="0096D3"/>
              </a:buClr>
              <a:buFont typeface="Arial" panose="020B0604020202020204" pitchFamily="34" charset="0"/>
              <a:buChar char="•"/>
              <a:defRPr/>
            </a:pPr>
            <a:r>
              <a:rPr lang="en-US" sz="1400" dirty="0"/>
              <a:t>Social</a:t>
            </a:r>
            <a:r>
              <a:rPr lang="en-US" sz="1400" baseline="0" dirty="0"/>
              <a:t> activities</a:t>
            </a:r>
          </a:p>
          <a:p>
            <a:pPr marL="285750" lvl="1" indent="-285750">
              <a:lnSpc>
                <a:spcPct val="130000"/>
              </a:lnSpc>
              <a:spcAft>
                <a:spcPts val="600"/>
              </a:spcAft>
              <a:buClr>
                <a:srgbClr val="0096D3"/>
              </a:buClr>
              <a:buFont typeface="Arial" panose="020B0604020202020204" pitchFamily="34" charset="0"/>
              <a:buChar char="•"/>
              <a:defRPr/>
            </a:pPr>
            <a:r>
              <a:rPr lang="en-US" sz="1400" baseline="0" dirty="0"/>
              <a:t>Project Communities</a:t>
            </a:r>
          </a:p>
          <a:p>
            <a:pPr marL="0" lvl="1" indent="0">
              <a:lnSpc>
                <a:spcPct val="130000"/>
              </a:lnSpc>
              <a:spcAft>
                <a:spcPts val="600"/>
              </a:spcAft>
              <a:buClr>
                <a:srgbClr val="0096D3"/>
              </a:buClr>
              <a:buFont typeface="Arial" panose="020B0604020202020204" pitchFamily="34" charset="0"/>
              <a:buNone/>
              <a:defRPr/>
            </a:pPr>
            <a:endParaRPr lang="en-US" sz="1400" dirty="0"/>
          </a:p>
          <a:p>
            <a:pPr marL="0" lvl="1" indent="0">
              <a:lnSpc>
                <a:spcPct val="130000"/>
              </a:lnSpc>
              <a:spcAft>
                <a:spcPts val="600"/>
              </a:spcAft>
              <a:buClr>
                <a:srgbClr val="0096D3"/>
              </a:buClr>
              <a:buFont typeface="Arial" panose="020B0604020202020204" pitchFamily="34" charset="0"/>
              <a:buNone/>
              <a:defRPr/>
            </a:pPr>
            <a:r>
              <a:rPr lang="en-US" sz="1400" b="1" dirty="0"/>
              <a:t>TOP LEAGUE</a:t>
            </a:r>
          </a:p>
          <a:p>
            <a:pPr marL="0" lvl="1" indent="0">
              <a:lnSpc>
                <a:spcPct val="130000"/>
              </a:lnSpc>
              <a:spcAft>
                <a:spcPts val="600"/>
              </a:spcAft>
              <a:buClr>
                <a:srgbClr val="0096D3"/>
              </a:buClr>
              <a:buFont typeface="Arial" panose="020B0604020202020204" pitchFamily="34" charset="0"/>
              <a:buNone/>
              <a:defRPr/>
            </a:pPr>
            <a:r>
              <a:rPr lang="en-US" sz="1400" dirty="0"/>
              <a:t>With individual support and many events, the support program aims at committed and qualified students with:</a:t>
            </a:r>
          </a:p>
          <a:p>
            <a:pPr marL="0" lvl="1" indent="0">
              <a:lnSpc>
                <a:spcPct val="130000"/>
              </a:lnSpc>
              <a:spcAft>
                <a:spcPts val="600"/>
              </a:spcAft>
              <a:buClr>
                <a:srgbClr val="0096D3"/>
              </a:buClr>
              <a:buFont typeface="Arial" panose="020B0604020202020204" pitchFamily="34" charset="0"/>
              <a:buNone/>
              <a:defRPr/>
            </a:pPr>
            <a:endParaRPr lang="en-US" sz="1400" dirty="0"/>
          </a:p>
          <a:p>
            <a:pPr marL="285750" lvl="1" indent="-285750">
              <a:lnSpc>
                <a:spcPct val="130000"/>
              </a:lnSpc>
              <a:spcAft>
                <a:spcPts val="600"/>
              </a:spcAft>
              <a:buClr>
                <a:srgbClr val="0096D3"/>
              </a:buClr>
              <a:buFont typeface="Arial" panose="020B0604020202020204" pitchFamily="34" charset="0"/>
              <a:buChar char="•"/>
              <a:defRPr/>
            </a:pPr>
            <a:r>
              <a:rPr lang="en-US" sz="1400" dirty="0"/>
              <a:t>Coaching</a:t>
            </a:r>
          </a:p>
          <a:p>
            <a:pPr marL="285750" lvl="1" indent="-285750">
              <a:lnSpc>
                <a:spcPct val="130000"/>
              </a:lnSpc>
              <a:spcAft>
                <a:spcPts val="600"/>
              </a:spcAft>
              <a:buClr>
                <a:srgbClr val="0096D3"/>
              </a:buClr>
              <a:buFont typeface="Arial" panose="020B0604020202020204" pitchFamily="34" charset="0"/>
              <a:buChar char="•"/>
              <a:defRPr/>
            </a:pPr>
            <a:r>
              <a:rPr lang="en-US" sz="1400" dirty="0"/>
              <a:t>Top League Meetings</a:t>
            </a:r>
          </a:p>
          <a:p>
            <a:pPr marL="285750" lvl="1" indent="-285750">
              <a:lnSpc>
                <a:spcPct val="130000"/>
              </a:lnSpc>
              <a:spcAft>
                <a:spcPts val="600"/>
              </a:spcAft>
              <a:buClr>
                <a:srgbClr val="0096D3"/>
              </a:buClr>
              <a:buFont typeface="Arial" panose="020B0604020202020204" pitchFamily="34" charset="0"/>
              <a:buChar char="•"/>
              <a:defRPr/>
            </a:pPr>
            <a:r>
              <a:rPr lang="en-US" sz="1400" dirty="0"/>
              <a:t>Sponsor Meetings</a:t>
            </a:r>
          </a:p>
          <a:p>
            <a:pPr marL="285750" lvl="1" indent="-285750">
              <a:lnSpc>
                <a:spcPct val="130000"/>
              </a:lnSpc>
              <a:spcAft>
                <a:spcPts val="600"/>
              </a:spcAft>
              <a:buClr>
                <a:srgbClr val="0096D3"/>
              </a:buClr>
              <a:buFont typeface="Arial" panose="020B0604020202020204" pitchFamily="34" charset="0"/>
              <a:buChar char="•"/>
              <a:defRPr/>
            </a:pPr>
            <a:r>
              <a:rPr lang="en-US" sz="1400" dirty="0"/>
              <a:t>Prerequisite:</a:t>
            </a:r>
            <a:br>
              <a:rPr lang="en-US" sz="1400" dirty="0"/>
            </a:br>
            <a:r>
              <a:rPr lang="en-US" sz="1400" dirty="0"/>
              <a:t>Excellent Matura success</a:t>
            </a:r>
          </a:p>
          <a:p>
            <a:pPr marL="0" lvl="1" indent="0">
              <a:lnSpc>
                <a:spcPct val="130000"/>
              </a:lnSpc>
              <a:spcAft>
                <a:spcPts val="600"/>
              </a:spcAft>
              <a:buClr>
                <a:srgbClr val="0096D3"/>
              </a:buClr>
              <a:buFont typeface="Arial" panose="020B0604020202020204" pitchFamily="34" charset="0"/>
              <a:buNone/>
              <a:defRPr/>
            </a:pPr>
            <a:endParaRPr lang="en-US" sz="1400" dirty="0"/>
          </a:p>
          <a:p>
            <a:pPr marL="0" lvl="1" indent="0">
              <a:lnSpc>
                <a:spcPct val="130000"/>
              </a:lnSpc>
              <a:spcAft>
                <a:spcPts val="600"/>
              </a:spcAft>
              <a:buClr>
                <a:srgbClr val="0096D3"/>
              </a:buClr>
              <a:buFont typeface="Arial" panose="020B0604020202020204" pitchFamily="34" charset="0"/>
              <a:buNone/>
              <a:defRPr/>
            </a:pPr>
            <a:r>
              <a:rPr lang="en-US" sz="1400" b="1" dirty="0"/>
              <a:t>STUDENT COUNSELLING</a:t>
            </a:r>
          </a:p>
          <a:p>
            <a:pPr marL="0" lvl="1" indent="0">
              <a:lnSpc>
                <a:spcPct val="130000"/>
              </a:lnSpc>
              <a:spcAft>
                <a:spcPts val="600"/>
              </a:spcAft>
              <a:buClr>
                <a:srgbClr val="0096D3"/>
              </a:buClr>
              <a:buFont typeface="Arial" panose="020B0604020202020204" pitchFamily="34" charset="0"/>
              <a:buNone/>
              <a:defRPr/>
            </a:pPr>
            <a:r>
              <a:rPr lang="en-US" sz="1400" dirty="0"/>
              <a:t>With the Student Counselling Program, WU supports its students:</a:t>
            </a:r>
          </a:p>
          <a:p>
            <a:pPr marL="0" lvl="1" indent="0">
              <a:lnSpc>
                <a:spcPct val="130000"/>
              </a:lnSpc>
              <a:spcAft>
                <a:spcPts val="600"/>
              </a:spcAft>
              <a:buClr>
                <a:srgbClr val="0096D3"/>
              </a:buClr>
              <a:buFont typeface="Arial" panose="020B0604020202020204" pitchFamily="34" charset="0"/>
              <a:buNone/>
              <a:defRPr/>
            </a:pPr>
            <a:endParaRPr lang="en-US" sz="1400" dirty="0"/>
          </a:p>
          <a:p>
            <a:pPr marL="285750" lvl="1" indent="-285750">
              <a:lnSpc>
                <a:spcPct val="130000"/>
              </a:lnSpc>
              <a:spcAft>
                <a:spcPts val="600"/>
              </a:spcAft>
              <a:buClr>
                <a:srgbClr val="0096D3"/>
              </a:buClr>
              <a:buFont typeface="Arial" panose="020B0604020202020204" pitchFamily="34" charset="0"/>
              <a:buChar char="•"/>
              <a:defRPr/>
            </a:pPr>
            <a:r>
              <a:rPr lang="en-US" sz="1400" dirty="0"/>
              <a:t>when</a:t>
            </a:r>
            <a:r>
              <a:rPr lang="en-US" sz="1400" baseline="0" dirty="0"/>
              <a:t> they have problems</a:t>
            </a:r>
            <a:endParaRPr lang="en-US" sz="1400" dirty="0"/>
          </a:p>
          <a:p>
            <a:pPr marL="285750" lvl="1" indent="-285750">
              <a:lnSpc>
                <a:spcPct val="130000"/>
              </a:lnSpc>
              <a:spcAft>
                <a:spcPts val="600"/>
              </a:spcAft>
              <a:buClr>
                <a:srgbClr val="0096D3"/>
              </a:buClr>
              <a:buFont typeface="Arial" panose="020B0604020202020204" pitchFamily="34" charset="0"/>
              <a:buChar char="•"/>
              <a:defRPr/>
            </a:pPr>
            <a:r>
              <a:rPr lang="en-US" sz="1400" dirty="0"/>
              <a:t>with individual consultations</a:t>
            </a:r>
          </a:p>
          <a:p>
            <a:pPr marL="285750" lvl="1" indent="-285750">
              <a:lnSpc>
                <a:spcPct val="130000"/>
              </a:lnSpc>
              <a:spcAft>
                <a:spcPts val="600"/>
              </a:spcAft>
              <a:buClr>
                <a:srgbClr val="0096D3"/>
              </a:buClr>
              <a:buFont typeface="Arial" panose="020B0604020202020204" pitchFamily="34" charset="0"/>
              <a:buChar char="•"/>
              <a:defRPr/>
            </a:pPr>
            <a:r>
              <a:rPr lang="en-US" sz="1400" dirty="0"/>
              <a:t>with moderated group discussions</a:t>
            </a:r>
          </a:p>
          <a:p>
            <a:pPr marL="285750" lvl="1" indent="-285750">
              <a:lnSpc>
                <a:spcPct val="130000"/>
              </a:lnSpc>
              <a:spcAft>
                <a:spcPts val="600"/>
              </a:spcAft>
              <a:buClr>
                <a:srgbClr val="0096D3"/>
              </a:buClr>
              <a:buFont typeface="Arial" panose="020B0604020202020204" pitchFamily="34" charset="0"/>
              <a:buChar char="•"/>
              <a:defRPr/>
            </a:pPr>
            <a:r>
              <a:rPr lang="en-US" sz="1400" dirty="0"/>
              <a:t>through workshops</a:t>
            </a:r>
          </a:p>
          <a:p>
            <a:pPr marL="0" lvl="1" indent="0">
              <a:lnSpc>
                <a:spcPct val="130000"/>
              </a:lnSpc>
              <a:spcAft>
                <a:spcPts val="600"/>
              </a:spcAft>
              <a:buClr>
                <a:srgbClr val="0096D3"/>
              </a:buClr>
              <a:buFont typeface="Arial" panose="020B0604020202020204" pitchFamily="34" charset="0"/>
              <a:buNone/>
              <a:defRPr/>
            </a:pPr>
            <a:endParaRPr lang="en-US" sz="1400" dirty="0"/>
          </a:p>
          <a:p>
            <a:pPr marL="0" lvl="1" indent="0">
              <a:lnSpc>
                <a:spcPct val="130000"/>
              </a:lnSpc>
              <a:spcAft>
                <a:spcPts val="600"/>
              </a:spcAft>
              <a:buClr>
                <a:srgbClr val="0096D3"/>
              </a:buClr>
              <a:buFont typeface="Arial" panose="020B0604020202020204" pitchFamily="34" charset="0"/>
              <a:buNone/>
              <a:defRPr/>
            </a:pPr>
            <a:r>
              <a:rPr lang="en-US" sz="1400" b="1" dirty="0"/>
              <a:t>BEABLE</a:t>
            </a:r>
          </a:p>
          <a:p>
            <a:pPr marL="0" lvl="1" indent="0">
              <a:lnSpc>
                <a:spcPct val="130000"/>
              </a:lnSpc>
              <a:spcAft>
                <a:spcPts val="600"/>
              </a:spcAft>
              <a:buClr>
                <a:srgbClr val="0096D3"/>
              </a:buClr>
              <a:buFont typeface="Arial" panose="020B0604020202020204" pitchFamily="34" charset="0"/>
              <a:buNone/>
              <a:defRPr/>
            </a:pPr>
            <a:r>
              <a:rPr lang="en-US" sz="1400" dirty="0"/>
              <a:t>Support for students with physical/mental impairments, chronic illnesses and/or reading and writing difficulties</a:t>
            </a:r>
          </a:p>
          <a:p>
            <a:pPr marL="0" lvl="1" indent="0">
              <a:lnSpc>
                <a:spcPct val="130000"/>
              </a:lnSpc>
              <a:spcAft>
                <a:spcPts val="600"/>
              </a:spcAft>
              <a:buClr>
                <a:srgbClr val="0096D3"/>
              </a:buClr>
              <a:buFont typeface="Arial" panose="020B0604020202020204" pitchFamily="34" charset="0"/>
              <a:buNone/>
              <a:defRPr/>
            </a:pPr>
            <a:endParaRPr lang="en-US" sz="1400" dirty="0"/>
          </a:p>
          <a:p>
            <a:pPr marL="285750" lvl="1" indent="-285750">
              <a:lnSpc>
                <a:spcPct val="130000"/>
              </a:lnSpc>
              <a:spcAft>
                <a:spcPts val="600"/>
              </a:spcAft>
              <a:buClr>
                <a:srgbClr val="0096D3"/>
              </a:buClr>
              <a:buFont typeface="Arial" panose="020B0604020202020204" pitchFamily="34" charset="0"/>
              <a:buChar char="•"/>
              <a:defRPr/>
            </a:pPr>
            <a:r>
              <a:rPr lang="en-US" sz="1400" dirty="0"/>
              <a:t>Change of the examination mode</a:t>
            </a:r>
          </a:p>
          <a:p>
            <a:pPr marL="285750" lvl="1" indent="-285750">
              <a:lnSpc>
                <a:spcPct val="130000"/>
              </a:lnSpc>
              <a:spcAft>
                <a:spcPts val="600"/>
              </a:spcAft>
              <a:buClr>
                <a:srgbClr val="0096D3"/>
              </a:buClr>
              <a:buFont typeface="Arial" panose="020B0604020202020204" pitchFamily="34" charset="0"/>
              <a:buChar char="•"/>
              <a:defRPr/>
            </a:pPr>
            <a:r>
              <a:rPr lang="en-US" sz="1400" dirty="0"/>
              <a:t>Writing assistant for exams</a:t>
            </a:r>
          </a:p>
          <a:p>
            <a:pPr marL="285750" lvl="1" indent="-285750">
              <a:lnSpc>
                <a:spcPct val="130000"/>
              </a:lnSpc>
              <a:spcAft>
                <a:spcPts val="600"/>
              </a:spcAft>
              <a:buClr>
                <a:srgbClr val="0096D3"/>
              </a:buClr>
              <a:buFont typeface="Arial" panose="020B0604020202020204" pitchFamily="34" charset="0"/>
              <a:buChar char="•"/>
              <a:defRPr/>
            </a:pPr>
            <a:r>
              <a:rPr lang="en-US" sz="1400" dirty="0"/>
              <a:t>Assistance with administrative steps</a:t>
            </a:r>
            <a:br>
              <a:rPr lang="en-US" sz="1400" dirty="0"/>
            </a:br>
            <a:r>
              <a:rPr lang="en-US" sz="1400" dirty="0"/>
              <a:t>e.g. Course and Exam Registration</a:t>
            </a:r>
          </a:p>
          <a:p>
            <a:pPr marL="285750" lvl="1" indent="-285750">
              <a:lnSpc>
                <a:spcPct val="130000"/>
              </a:lnSpc>
              <a:spcAft>
                <a:spcPts val="600"/>
              </a:spcAft>
              <a:buClr>
                <a:srgbClr val="0096D3"/>
              </a:buClr>
              <a:buFont typeface="Arial" panose="020B0604020202020204" pitchFamily="34" charset="0"/>
              <a:buChar char="•"/>
              <a:defRPr/>
            </a:pPr>
            <a:r>
              <a:rPr lang="en-US" sz="1400" dirty="0"/>
              <a:t>Support with the services of the self-service terminals</a:t>
            </a:r>
          </a:p>
          <a:p>
            <a:pPr marL="285750" lvl="1" indent="-285750">
              <a:lnSpc>
                <a:spcPct val="130000"/>
              </a:lnSpc>
              <a:spcAft>
                <a:spcPts val="600"/>
              </a:spcAft>
              <a:buClr>
                <a:srgbClr val="0096D3"/>
              </a:buClr>
              <a:buFont typeface="Arial" panose="020B0604020202020204" pitchFamily="34" charset="0"/>
              <a:buChar char="•"/>
              <a:defRPr/>
            </a:pPr>
            <a:r>
              <a:rPr lang="en-US" sz="1400" dirty="0"/>
              <a:t>general advice and orientation</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CC2FD-B32F-4992-A15B-F95E2E35C81B}" type="slidenum">
              <a:rPr kumimoji="0" lang="de-AT"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AT" sz="1000" b="0"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1591162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200" b="0" i="0" u="none" strike="noStrike" kern="1200" baseline="0" dirty="0">
                <a:solidFill>
                  <a:schemeClr val="tx1"/>
                </a:solidFill>
                <a:latin typeface="Verdana" pitchFamily="34" charset="0"/>
                <a:ea typeface="Verdana" pitchFamily="34" charset="0"/>
                <a:cs typeface="Verdana" pitchFamily="34" charset="0"/>
              </a:rPr>
              <a:t>WU ZBP CAREER CENTER</a:t>
            </a:r>
            <a:br>
              <a:rPr lang="en-US" sz="1200" b="0" i="0" u="none" strike="noStrike" kern="1200" baseline="0" dirty="0">
                <a:solidFill>
                  <a:schemeClr val="tx1"/>
                </a:solidFill>
                <a:latin typeface="Verdana" pitchFamily="34" charset="0"/>
                <a:ea typeface="Verdana" pitchFamily="34" charset="0"/>
                <a:cs typeface="Verdana" pitchFamily="34" charset="0"/>
              </a:rPr>
            </a:br>
            <a:r>
              <a:rPr lang="de-AT" sz="1800" b="0" i="0" u="none" strike="noStrike" baseline="0" dirty="0">
                <a:latin typeface="AvenirLTStd-Medium"/>
              </a:rPr>
              <a:t>The </a:t>
            </a:r>
            <a:r>
              <a:rPr lang="en-US" sz="1800" b="0" i="0" u="none" strike="noStrike" baseline="0" dirty="0">
                <a:latin typeface="AvenirLTStd-Medium"/>
              </a:rPr>
              <a:t>WU ZBP Career Center is the go-to address for answers to any questions students may have about their résumé, applying for jobs, and career opportunities with a WU degree.</a:t>
            </a:r>
          </a:p>
          <a:p>
            <a:pPr algn="l"/>
            <a:endParaRPr lang="en-US" sz="1200" b="0" i="0" u="none" strike="noStrike" kern="1200" baseline="0" dirty="0">
              <a:solidFill>
                <a:schemeClr val="tx1"/>
              </a:solidFill>
              <a:latin typeface="Verdana" pitchFamily="34" charset="0"/>
              <a:ea typeface="Verdana" pitchFamily="34" charset="0"/>
              <a:cs typeface="Verdana" pitchFamily="34" charset="0"/>
            </a:endParaRPr>
          </a:p>
          <a:p>
            <a:r>
              <a:rPr lang="en-US" sz="1200" b="0" i="0" u="none" strike="noStrike" kern="1200" baseline="0" dirty="0">
                <a:solidFill>
                  <a:schemeClr val="tx1"/>
                </a:solidFill>
                <a:latin typeface="Verdana" pitchFamily="34" charset="0"/>
                <a:ea typeface="Verdana" pitchFamily="34" charset="0"/>
                <a:cs typeface="Verdana" pitchFamily="34" charset="0"/>
              </a:rPr>
              <a:t>WU ENTREPRENEURSHIP CENTER</a:t>
            </a:r>
          </a:p>
          <a:p>
            <a:pPr algn="l"/>
            <a:r>
              <a:rPr lang="de-AT" sz="1800" b="0" i="0" u="none" strike="noStrike" baseline="0" dirty="0">
                <a:latin typeface="AvenirLTStd-Medium"/>
              </a:rPr>
              <a:t>The </a:t>
            </a:r>
            <a:r>
              <a:rPr lang="de-AT" sz="1800" b="0" i="0" u="none" strike="noStrike" baseline="0" dirty="0" err="1">
                <a:latin typeface="AvenirLTStd-Medium"/>
              </a:rPr>
              <a:t>entrepreneurship</a:t>
            </a:r>
            <a:r>
              <a:rPr lang="de-AT" sz="1800" b="0" i="0" u="none" strike="noStrike" baseline="0" dirty="0">
                <a:latin typeface="AvenirLTStd-Medium"/>
              </a:rPr>
              <a:t> </a:t>
            </a:r>
            <a:r>
              <a:rPr lang="de-AT" sz="1800" b="0" i="0" u="none" strike="noStrike" baseline="0" dirty="0" err="1">
                <a:latin typeface="AvenirLTStd-Medium"/>
              </a:rPr>
              <a:t>center</a:t>
            </a:r>
            <a:r>
              <a:rPr lang="de-AT" sz="1800" b="0" i="0" u="none" strike="noStrike" baseline="0" dirty="0">
                <a:latin typeface="AvenirLTStd-Medium"/>
              </a:rPr>
              <a:t> </a:t>
            </a:r>
            <a:r>
              <a:rPr lang="de-AT" sz="1800" b="0" i="0" u="none" strike="noStrike" baseline="0" dirty="0" err="1">
                <a:latin typeface="AvenirLTStd-Medium"/>
              </a:rPr>
              <a:t>offers</a:t>
            </a:r>
            <a:r>
              <a:rPr lang="en-US" sz="1800" b="0" i="0" u="none" strike="noStrike" baseline="0" dirty="0">
                <a:latin typeface="AvenirLTStd-Medium"/>
              </a:rPr>
              <a:t> free consultations, workshops, programs and events for people interested in starting a business.</a:t>
            </a:r>
          </a:p>
          <a:p>
            <a:pPr algn="l"/>
            <a:r>
              <a:rPr lang="en-US" sz="1800" b="0" i="0" u="none" strike="noStrike" baseline="0" dirty="0">
                <a:latin typeface="AvenirLTStd-Medium"/>
              </a:rPr>
              <a:t>It’s also a great place to meet inspiring and </a:t>
            </a:r>
            <a:r>
              <a:rPr lang="de-AT" sz="1800" b="0" i="0" u="none" strike="noStrike" baseline="0" dirty="0">
                <a:latin typeface="AvenirLTStd-Medium"/>
              </a:rPr>
              <a:t>like-</a:t>
            </a:r>
            <a:r>
              <a:rPr lang="de-AT" sz="1800" b="0" i="0" u="none" strike="noStrike" baseline="0" dirty="0" err="1">
                <a:latin typeface="AvenirLTStd-Medium"/>
              </a:rPr>
              <a:t>minded</a:t>
            </a:r>
            <a:r>
              <a:rPr lang="de-AT" sz="1800" b="0" i="0" u="none" strike="noStrike" baseline="0" dirty="0">
                <a:latin typeface="AvenirLTStd-Medium"/>
              </a:rPr>
              <a:t> </a:t>
            </a:r>
            <a:r>
              <a:rPr lang="de-AT" sz="1800" b="0" i="0" u="none" strike="noStrike" baseline="0" dirty="0" err="1">
                <a:latin typeface="AvenirLTStd-Medium"/>
              </a:rPr>
              <a:t>people</a:t>
            </a:r>
            <a:r>
              <a:rPr lang="de-AT" sz="1800" b="0" i="0" u="none" strike="noStrike" baseline="0" dirty="0">
                <a:latin typeface="AvenirLTStd-Medium"/>
              </a:rPr>
              <a:t>.</a:t>
            </a:r>
            <a:endParaRPr lang="en-US" sz="1200" b="0" i="0" u="none" strike="noStrike" kern="1200" baseline="0" dirty="0">
              <a:solidFill>
                <a:schemeClr val="tx1"/>
              </a:solidFill>
              <a:latin typeface="Verdana" pitchFamily="34" charset="0"/>
              <a:ea typeface="Verdana" pitchFamily="34" charset="0"/>
              <a:cs typeface="Verdana" pitchFamily="34" charset="0"/>
            </a:endParaRPr>
          </a:p>
          <a:p>
            <a:endParaRPr lang="en-US" sz="1200" b="0" i="0" u="none" strike="noStrike" kern="1200" baseline="0" dirty="0">
              <a:solidFill>
                <a:schemeClr val="tx1"/>
              </a:solidFill>
              <a:latin typeface="Verdana" pitchFamily="34" charset="0"/>
              <a:ea typeface="Verdana" pitchFamily="34" charset="0"/>
              <a:cs typeface="Verdana" pitchFamily="34" charset="0"/>
            </a:endParaRPr>
          </a:p>
          <a:p>
            <a:r>
              <a:rPr lang="en-US" sz="1200" b="0" i="0" u="none" strike="noStrike" kern="1200" baseline="0" dirty="0">
                <a:solidFill>
                  <a:schemeClr val="tx1"/>
                </a:solidFill>
                <a:latin typeface="Verdana" pitchFamily="34" charset="0"/>
                <a:ea typeface="Verdana" pitchFamily="34" charset="0"/>
                <a:cs typeface="Verdana" pitchFamily="34" charset="0"/>
              </a:rPr>
              <a:t>CANVAS</a:t>
            </a:r>
          </a:p>
          <a:p>
            <a:r>
              <a:rPr lang="en-US" sz="1200" b="0" i="0" u="none" strike="noStrike" kern="1200" baseline="0" dirty="0">
                <a:solidFill>
                  <a:schemeClr val="tx1"/>
                </a:solidFill>
                <a:latin typeface="Verdana" pitchFamily="34" charset="0"/>
                <a:ea typeface="Verdana" pitchFamily="34" charset="0"/>
                <a:cs typeface="Verdana" pitchFamily="34" charset="0"/>
              </a:rPr>
              <a:t>This is WU’s new learning platform. Here students can find learning materials an mock exams for their studies.</a:t>
            </a:r>
          </a:p>
          <a:p>
            <a:endParaRPr lang="en-US" sz="1200" b="0" i="0" u="none" strike="noStrike" kern="1200" baseline="0" dirty="0">
              <a:solidFill>
                <a:schemeClr val="tx1"/>
              </a:solidFill>
              <a:latin typeface="Verdana" pitchFamily="34" charset="0"/>
              <a:ea typeface="Verdana" pitchFamily="34" charset="0"/>
              <a:cs typeface="Verdana" pitchFamily="34" charset="0"/>
            </a:endParaRPr>
          </a:p>
          <a:p>
            <a:r>
              <a:rPr lang="en-US" sz="1200" b="0" i="0" u="none" strike="noStrike" kern="1200" baseline="0" dirty="0">
                <a:solidFill>
                  <a:schemeClr val="tx1"/>
                </a:solidFill>
                <a:latin typeface="Verdana" pitchFamily="34" charset="0"/>
                <a:ea typeface="Verdana" pitchFamily="34" charset="0"/>
                <a:cs typeface="Verdana" pitchFamily="34" charset="0"/>
              </a:rPr>
              <a:t>LANGUAGE LEARNING CENTER</a:t>
            </a:r>
          </a:p>
          <a:p>
            <a:r>
              <a:rPr lang="en-US" sz="1200" b="0" i="0" u="none" strike="noStrike" kern="1200" baseline="0" dirty="0">
                <a:solidFill>
                  <a:schemeClr val="tx1"/>
                </a:solidFill>
                <a:latin typeface="Verdana" pitchFamily="34" charset="0"/>
                <a:ea typeface="Verdana" pitchFamily="34" charset="0"/>
                <a:cs typeface="Verdana" pitchFamily="34" charset="0"/>
              </a:rPr>
              <a:t>Here students can take language courses, participate in a tandem learning program or learn a language on their own.</a:t>
            </a:r>
          </a:p>
          <a:p>
            <a:endParaRPr lang="en-US" sz="1200" b="0" i="0" u="none" strike="noStrike" kern="1200" baseline="0" dirty="0">
              <a:solidFill>
                <a:schemeClr val="tx1"/>
              </a:solidFill>
              <a:latin typeface="Verdana" pitchFamily="34" charset="0"/>
              <a:ea typeface="Verdana" pitchFamily="34" charset="0"/>
              <a:cs typeface="Verdana" pitchFamily="34" charset="0"/>
            </a:endParaRPr>
          </a:p>
          <a:p>
            <a:r>
              <a:rPr lang="en-US" sz="1200" b="0" i="0" u="none" strike="noStrike" kern="1200" baseline="0" dirty="0">
                <a:solidFill>
                  <a:schemeClr val="tx1"/>
                </a:solidFill>
                <a:latin typeface="Verdana" pitchFamily="34" charset="0"/>
                <a:ea typeface="Verdana" pitchFamily="34" charset="0"/>
                <a:cs typeface="Verdana" pitchFamily="34" charset="0"/>
              </a:rPr>
              <a:t>INTERNATIONAL OFFICE</a:t>
            </a:r>
          </a:p>
          <a:p>
            <a:pPr algn="l"/>
            <a:r>
              <a:rPr lang="en-US" sz="1800" b="0" i="0" u="none" strike="noStrike" baseline="0" dirty="0">
                <a:latin typeface="AvenirLTStd-Medium"/>
              </a:rPr>
              <a:t>The IO supports students who are interested in spending a semester abroad at one of our partner universities.</a:t>
            </a:r>
          </a:p>
          <a:p>
            <a:pPr algn="l"/>
            <a:endParaRPr lang="en-US" sz="1200" b="0" i="0" u="none" strike="noStrike" kern="1200" baseline="0" dirty="0">
              <a:solidFill>
                <a:schemeClr val="tx1"/>
              </a:solidFill>
              <a:latin typeface="Verdana" pitchFamily="34" charset="0"/>
              <a:ea typeface="Verdana" pitchFamily="34" charset="0"/>
              <a:cs typeface="Verdana" pitchFamily="34" charset="0"/>
            </a:endParaRPr>
          </a:p>
          <a:p>
            <a:r>
              <a:rPr lang="en-US" sz="1200" b="0" i="0" u="none" strike="noStrike" kern="1200" baseline="0" dirty="0">
                <a:solidFill>
                  <a:schemeClr val="tx1"/>
                </a:solidFill>
                <a:latin typeface="Verdana" pitchFamily="34" charset="0"/>
                <a:ea typeface="Verdana" pitchFamily="34" charset="0"/>
                <a:cs typeface="Verdana" pitchFamily="34" charset="0"/>
              </a:rPr>
              <a:t>VOLUNTEERING@WU</a:t>
            </a:r>
          </a:p>
          <a:p>
            <a:pPr algn="l"/>
            <a:r>
              <a:rPr lang="en-US" sz="1800" b="0" i="0" u="none" strike="noStrike" baseline="0" dirty="0">
                <a:latin typeface="AvenirLTStd-Medium"/>
              </a:rPr>
              <a:t>Students can volunteer their time and help make equal opportunities a reality. As a learning buddy, music buddy, or sports buddy, they support disadvantaged children and teenagers in their education and become a role model for them.</a:t>
            </a:r>
            <a:endParaRPr lang="de-AT" sz="1200" b="0" i="0" u="none" strike="noStrike" kern="1200" baseline="0" dirty="0">
              <a:solidFill>
                <a:schemeClr val="tx1"/>
              </a:solidFill>
              <a:latin typeface="Verdana" pitchFamily="34" charset="0"/>
              <a:ea typeface="Verdana" pitchFamily="34" charset="0"/>
              <a:cs typeface="Verdana" pitchFamily="34" charset="0"/>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CC2FD-B32F-4992-A15B-F95E2E35C81B}" type="slidenum">
              <a:rPr kumimoji="0" lang="de-AT"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AT" sz="1000" b="0" i="0" u="none" strike="noStrike" kern="1200" cap="none" spc="0" normalizeH="0" baseline="0" noProof="0" dirty="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476693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If</a:t>
            </a:r>
            <a:r>
              <a:rPr lang="de-AT" dirty="0"/>
              <a:t> </a:t>
            </a:r>
            <a:r>
              <a:rPr lang="de-AT" dirty="0" err="1"/>
              <a:t>you</a:t>
            </a:r>
            <a:r>
              <a:rPr lang="de-AT" dirty="0"/>
              <a:t> </a:t>
            </a:r>
            <a:r>
              <a:rPr lang="de-AT" dirty="0" err="1"/>
              <a:t>have</a:t>
            </a:r>
            <a:r>
              <a:rPr lang="de-AT" dirty="0"/>
              <a:t> </a:t>
            </a:r>
            <a:r>
              <a:rPr lang="de-AT" dirty="0" err="1"/>
              <a:t>any</a:t>
            </a:r>
            <a:r>
              <a:rPr lang="de-AT" dirty="0"/>
              <a:t> </a:t>
            </a:r>
            <a:r>
              <a:rPr lang="de-AT" dirty="0" err="1"/>
              <a:t>questions</a:t>
            </a:r>
            <a:r>
              <a:rPr lang="de-AT" dirty="0"/>
              <a:t>, </a:t>
            </a:r>
            <a:r>
              <a:rPr lang="de-AT" dirty="0" err="1"/>
              <a:t>please</a:t>
            </a:r>
            <a:r>
              <a:rPr lang="de-AT" dirty="0"/>
              <a:t> </a:t>
            </a:r>
            <a:r>
              <a:rPr lang="de-AT" dirty="0" err="1"/>
              <a:t>contact</a:t>
            </a:r>
            <a:r>
              <a:rPr lang="de-AT" dirty="0"/>
              <a:t> </a:t>
            </a:r>
            <a:r>
              <a:rPr lang="de-AT" dirty="0" err="1"/>
              <a:t>our</a:t>
            </a:r>
            <a:r>
              <a:rPr lang="de-AT" baseline="0" dirty="0"/>
              <a:t> Study Information!</a:t>
            </a:r>
            <a:endParaRPr lang="de-AT" dirty="0"/>
          </a:p>
          <a:p>
            <a:endParaRPr lang="de-DE" dirty="0"/>
          </a:p>
          <a:p>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AT" sz="1000" b="0" i="0" u="none" strike="noStrike" cap="none" smtClean="0">
                <a:solidFill>
                  <a:schemeClr val="dk1"/>
                </a:solidFill>
                <a:latin typeface="Verdana"/>
                <a:ea typeface="Verdana"/>
                <a:cs typeface="Verdana"/>
                <a:sym typeface="Verdana"/>
              </a:rPr>
              <a:t>29</a:t>
            </a:fld>
            <a:endParaRPr lang="de-AT" sz="10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732868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lvl="0" indent="0">
              <a:lnSpc>
                <a:spcPct val="80000"/>
              </a:lnSpc>
              <a:spcBef>
                <a:spcPts val="304"/>
              </a:spcBef>
              <a:buFont typeface="+mj-lt"/>
              <a:buNone/>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de-AT" sz="900" b="1" dirty="0">
              <a:ea typeface="Arial Unicode MS" pitchFamily="34" charset="-128"/>
              <a:cs typeface="Arial Unicode MS" pitchFamily="34" charset="-128"/>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FB593-90D8-42EF-B042-3F5628C06FFC}" type="slidenum">
              <a:rPr kumimoji="0" lang="de-AT"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AT" sz="1000" b="0" i="0" u="none" strike="noStrike" kern="1200" cap="none" spc="0" normalizeH="0" baseline="0" noProof="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1980005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(Explain graphic)</a:t>
            </a:r>
          </a:p>
          <a:p>
            <a:r>
              <a:rPr lang="en-US" dirty="0"/>
              <a:t>What do the buildings look like?</a:t>
            </a:r>
          </a:p>
          <a:p>
            <a:r>
              <a:rPr lang="en-US" dirty="0"/>
              <a:t>What do the students think about the individual buildings?</a:t>
            </a:r>
            <a:endParaRPr lang="de-AT"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19CC2FD-B32F-4992-A15B-F95E2E35C81B}" type="slidenum">
              <a:rPr kumimoji="0" lang="de-AT"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de-AT"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910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0000" lnSpcReduction="20000"/>
          </a:bodyPr>
          <a:lstStyle/>
          <a:p>
            <a:r>
              <a:rPr lang="en-US" sz="1200" b="1" kern="1200" dirty="0">
                <a:solidFill>
                  <a:schemeClr val="tx1"/>
                </a:solidFill>
                <a:effectLst/>
                <a:latin typeface="Verdana" pitchFamily="34" charset="0"/>
                <a:ea typeface="Verdana" pitchFamily="34" charset="0"/>
                <a:cs typeface="Verdana" pitchFamily="34" charset="0"/>
              </a:rPr>
              <a:t>Studying at a university is very different from going to school</a:t>
            </a:r>
            <a:r>
              <a:rPr lang="en-US" sz="1200" kern="1200" dirty="0">
                <a:solidFill>
                  <a:schemeClr val="tx1"/>
                </a:solidFill>
                <a:effectLst/>
                <a:latin typeface="Verdana" pitchFamily="34" charset="0"/>
                <a:ea typeface="Verdana" pitchFamily="34" charset="0"/>
                <a:cs typeface="Verdana" pitchFamily="34" charset="0"/>
              </a:rPr>
              <a:t>:</a:t>
            </a:r>
          </a:p>
          <a:p>
            <a:r>
              <a:rPr lang="en-US" sz="1200" kern="1200" dirty="0">
                <a:solidFill>
                  <a:schemeClr val="tx1"/>
                </a:solidFill>
                <a:effectLst/>
                <a:latin typeface="Verdana" pitchFamily="34" charset="0"/>
                <a:ea typeface="Verdana" pitchFamily="34" charset="0"/>
                <a:cs typeface="Verdana" pitchFamily="34" charset="0"/>
              </a:rPr>
              <a:t>It may be difficult to get used to student life. There are also wrong ideas and clichés about studying and student life,</a:t>
            </a:r>
            <a:r>
              <a:rPr lang="en-US" sz="1200" kern="1200" baseline="0" dirty="0">
                <a:solidFill>
                  <a:schemeClr val="tx1"/>
                </a:solidFill>
                <a:effectLst/>
                <a:latin typeface="Verdana" pitchFamily="34" charset="0"/>
                <a:ea typeface="Verdana" pitchFamily="34" charset="0"/>
                <a:cs typeface="Verdana" pitchFamily="34" charset="0"/>
              </a:rPr>
              <a:t> l</a:t>
            </a:r>
            <a:r>
              <a:rPr lang="en-US" sz="1200" kern="1200" dirty="0">
                <a:solidFill>
                  <a:schemeClr val="tx1"/>
                </a:solidFill>
                <a:effectLst/>
                <a:latin typeface="Verdana" pitchFamily="34" charset="0"/>
                <a:ea typeface="Verdana" pitchFamily="34" charset="0"/>
                <a:cs typeface="Verdana" pitchFamily="34" charset="0"/>
              </a:rPr>
              <a:t>ike: students have lots of free time, they get up late and rarely go</a:t>
            </a:r>
            <a:r>
              <a:rPr lang="en-US" sz="1200" kern="1200" baseline="0" dirty="0">
                <a:solidFill>
                  <a:schemeClr val="tx1"/>
                </a:solidFill>
                <a:effectLst/>
                <a:latin typeface="Verdana" pitchFamily="34" charset="0"/>
                <a:ea typeface="Verdana" pitchFamily="34" charset="0"/>
                <a:cs typeface="Verdana" pitchFamily="34" charset="0"/>
              </a:rPr>
              <a:t> to class</a:t>
            </a:r>
            <a:r>
              <a:rPr lang="en-US" sz="1200" kern="1200" dirty="0">
                <a:solidFill>
                  <a:schemeClr val="tx1"/>
                </a:solidFill>
                <a:effectLst/>
                <a:latin typeface="Verdana" pitchFamily="34" charset="0"/>
                <a:ea typeface="Verdana" pitchFamily="34" charset="0"/>
                <a:cs typeface="Verdana" pitchFamily="34" charset="0"/>
              </a:rPr>
              <a:t>, but when they do, they have intellectually stimulating conversations, afterwards they go to a party, etc.</a:t>
            </a:r>
          </a:p>
          <a:p>
            <a:r>
              <a:rPr lang="en-US" sz="1200" kern="1200" dirty="0">
                <a:solidFill>
                  <a:schemeClr val="tx1"/>
                </a:solidFill>
                <a:effectLst/>
                <a:latin typeface="Verdana" pitchFamily="34" charset="0"/>
                <a:ea typeface="Verdana" pitchFamily="34" charset="0"/>
                <a:cs typeface="Verdana" pitchFamily="34" charset="0"/>
              </a:rPr>
              <a:t>Unfortunately,</a:t>
            </a:r>
            <a:r>
              <a:rPr lang="en-US" sz="1200" kern="1200" baseline="0" dirty="0">
                <a:solidFill>
                  <a:schemeClr val="tx1"/>
                </a:solidFill>
                <a:effectLst/>
                <a:latin typeface="Verdana" pitchFamily="34" charset="0"/>
                <a:ea typeface="Verdana" pitchFamily="34" charset="0"/>
                <a:cs typeface="Verdana" pitchFamily="34" charset="0"/>
              </a:rPr>
              <a:t> </a:t>
            </a:r>
            <a:r>
              <a:rPr lang="en-US" sz="1200" kern="1200" dirty="0">
                <a:solidFill>
                  <a:schemeClr val="tx1"/>
                </a:solidFill>
                <a:effectLst/>
                <a:latin typeface="Verdana" pitchFamily="34" charset="0"/>
                <a:ea typeface="Verdana" pitchFamily="34" charset="0"/>
                <a:cs typeface="Verdana" pitchFamily="34" charset="0"/>
              </a:rPr>
              <a:t>reality is different! You have to study a lot and pass difficult exams.</a:t>
            </a:r>
            <a:br>
              <a:rPr lang="en-US" sz="1200" kern="1200" dirty="0">
                <a:solidFill>
                  <a:schemeClr val="tx1"/>
                </a:solidFill>
                <a:effectLst/>
                <a:latin typeface="Verdana" pitchFamily="34" charset="0"/>
                <a:ea typeface="Verdana" pitchFamily="34" charset="0"/>
                <a:cs typeface="Verdana" pitchFamily="34" charset="0"/>
              </a:rPr>
            </a:br>
            <a:r>
              <a:rPr lang="en-US" sz="1200" kern="1200" dirty="0">
                <a:solidFill>
                  <a:schemeClr val="tx1"/>
                </a:solidFill>
                <a:effectLst/>
                <a:latin typeface="Verdana" pitchFamily="34" charset="0"/>
                <a:ea typeface="Verdana" pitchFamily="34" charset="0"/>
                <a:cs typeface="Verdana" pitchFamily="34" charset="0"/>
              </a:rPr>
              <a:t>Especially at the beginning of your studies, your courses will be held in large auditoriums (e.g.: in the </a:t>
            </a:r>
            <a:r>
              <a:rPr lang="en-US" sz="1200" kern="1200" dirty="0" err="1">
                <a:solidFill>
                  <a:schemeClr val="tx1"/>
                </a:solidFill>
                <a:effectLst/>
                <a:latin typeface="Verdana" pitchFamily="34" charset="0"/>
                <a:ea typeface="Verdana" pitchFamily="34" charset="0"/>
                <a:cs typeface="Verdana" pitchFamily="34" charset="0"/>
              </a:rPr>
              <a:t>Audimax</a:t>
            </a:r>
            <a:r>
              <a:rPr lang="en-US" sz="1200" kern="1200" dirty="0">
                <a:solidFill>
                  <a:schemeClr val="tx1"/>
                </a:solidFill>
                <a:effectLst/>
                <a:latin typeface="Verdana" pitchFamily="34" charset="0"/>
                <a:ea typeface="Verdana" pitchFamily="34" charset="0"/>
                <a:cs typeface="Verdana" pitchFamily="34" charset="0"/>
              </a:rPr>
              <a:t> with 650 fellow students) and you have to pass multiple-choice exams.</a:t>
            </a:r>
          </a:p>
          <a:p>
            <a:endParaRPr lang="de-AT" sz="1200" kern="1200" dirty="0">
              <a:solidFill>
                <a:schemeClr val="tx1"/>
              </a:solidFill>
              <a:effectLst/>
              <a:latin typeface="Verdana" pitchFamily="34" charset="0"/>
              <a:ea typeface="Verdana" pitchFamily="34" charset="0"/>
              <a:cs typeface="Verdana" pitchFamily="34" charset="0"/>
            </a:endParaRPr>
          </a:p>
          <a:p>
            <a:r>
              <a:rPr lang="en-US" sz="1800" b="1" kern="1200" dirty="0">
                <a:solidFill>
                  <a:schemeClr val="tx1"/>
                </a:solidFill>
                <a:effectLst/>
                <a:latin typeface="Verdana" pitchFamily="34" charset="0"/>
                <a:ea typeface="Verdana" pitchFamily="34" charset="0"/>
                <a:cs typeface="Verdana" pitchFamily="34" charset="0"/>
              </a:rPr>
              <a:t>Challenges:</a:t>
            </a:r>
            <a:endParaRPr lang="de-AT" sz="1800" kern="1200" dirty="0">
              <a:solidFill>
                <a:schemeClr val="tx1"/>
              </a:solidFill>
              <a:effectLst/>
              <a:latin typeface="Verdana" pitchFamily="34" charset="0"/>
              <a:ea typeface="Verdana" pitchFamily="34" charset="0"/>
              <a:cs typeface="Verdana" pitchFamily="34" charset="0"/>
            </a:endParaRPr>
          </a:p>
          <a:p>
            <a:endParaRPr lang="en-US" sz="1800" b="1" kern="1200" dirty="0">
              <a:solidFill>
                <a:schemeClr val="tx1"/>
              </a:solidFill>
              <a:effectLst/>
              <a:latin typeface="Verdana" pitchFamily="34" charset="0"/>
              <a:ea typeface="Verdana" pitchFamily="34" charset="0"/>
              <a:cs typeface="Verdana" pitchFamily="34" charset="0"/>
            </a:endParaRPr>
          </a:p>
          <a:p>
            <a:r>
              <a:rPr lang="en-US" sz="1800" b="1" kern="1200" dirty="0">
                <a:solidFill>
                  <a:schemeClr val="tx1"/>
                </a:solidFill>
                <a:effectLst/>
                <a:latin typeface="Verdana" pitchFamily="34" charset="0"/>
                <a:ea typeface="Verdana" pitchFamily="34" charset="0"/>
                <a:cs typeface="Verdana" pitchFamily="34" charset="0"/>
              </a:rPr>
              <a:t>freedom ≠ free time:</a:t>
            </a:r>
            <a:r>
              <a:rPr lang="en-US" sz="1800" kern="1200" dirty="0">
                <a:solidFill>
                  <a:schemeClr val="tx1"/>
                </a:solidFill>
                <a:effectLst/>
                <a:latin typeface="Verdana" pitchFamily="34" charset="0"/>
                <a:ea typeface="Verdana" pitchFamily="34" charset="0"/>
                <a:cs typeface="Verdana" pitchFamily="34" charset="0"/>
              </a:rPr>
              <a:t> As a student, you enjoy a certain amount</a:t>
            </a:r>
            <a:r>
              <a:rPr lang="en-US" sz="1800" kern="1200" baseline="0" dirty="0">
                <a:solidFill>
                  <a:schemeClr val="tx1"/>
                </a:solidFill>
                <a:effectLst/>
                <a:latin typeface="Verdana" pitchFamily="34" charset="0"/>
                <a:ea typeface="Verdana" pitchFamily="34" charset="0"/>
                <a:cs typeface="Verdana" pitchFamily="34" charset="0"/>
              </a:rPr>
              <a:t> of freedom. However, this is not the same as free time. </a:t>
            </a:r>
            <a:r>
              <a:rPr lang="en-US" sz="1800" kern="1200" dirty="0">
                <a:solidFill>
                  <a:schemeClr val="tx1"/>
                </a:solidFill>
                <a:effectLst/>
                <a:latin typeface="Verdana" pitchFamily="34" charset="0"/>
                <a:ea typeface="Verdana" pitchFamily="34" charset="0"/>
                <a:cs typeface="Verdana" pitchFamily="34" charset="0"/>
              </a:rPr>
              <a:t>Nobody will tell you when to go to class and when to study.</a:t>
            </a:r>
          </a:p>
          <a:p>
            <a:r>
              <a:rPr lang="en-US" sz="1800" kern="1200" dirty="0">
                <a:solidFill>
                  <a:schemeClr val="tx1"/>
                </a:solidFill>
                <a:effectLst/>
                <a:latin typeface="Verdana" pitchFamily="34" charset="0"/>
                <a:ea typeface="Verdana" pitchFamily="34" charset="0"/>
                <a:cs typeface="Verdana" pitchFamily="34" charset="0"/>
              </a:rPr>
              <a:t>You have to take responsibility for that</a:t>
            </a:r>
            <a:r>
              <a:rPr lang="en-US" sz="1800" kern="1200" baseline="0" dirty="0">
                <a:solidFill>
                  <a:schemeClr val="tx1"/>
                </a:solidFill>
                <a:effectLst/>
                <a:latin typeface="Verdana" pitchFamily="34" charset="0"/>
                <a:ea typeface="Verdana" pitchFamily="34" charset="0"/>
                <a:cs typeface="Verdana" pitchFamily="34" charset="0"/>
              </a:rPr>
              <a:t> and manage your time wisely. </a:t>
            </a:r>
            <a:endParaRPr lang="en-US" sz="1800" kern="1200" dirty="0">
              <a:solidFill>
                <a:schemeClr val="tx1"/>
              </a:solidFill>
              <a:effectLst/>
              <a:latin typeface="Verdana" pitchFamily="34" charset="0"/>
              <a:ea typeface="Verdana" pitchFamily="34" charset="0"/>
              <a:cs typeface="Verdana" pitchFamily="34" charset="0"/>
            </a:endParaRPr>
          </a:p>
          <a:p>
            <a:endParaRPr lang="en-US" sz="1800" b="1" kern="1200" dirty="0">
              <a:solidFill>
                <a:schemeClr val="tx1"/>
              </a:solidFill>
              <a:effectLst/>
              <a:latin typeface="Verdana" pitchFamily="34" charset="0"/>
              <a:ea typeface="Verdana" pitchFamily="34" charset="0"/>
              <a:cs typeface="Verdana" pitchFamily="34" charset="0"/>
            </a:endParaRPr>
          </a:p>
          <a:p>
            <a:r>
              <a:rPr lang="en-US" sz="1800" b="1" kern="1200" dirty="0">
                <a:solidFill>
                  <a:schemeClr val="tx1"/>
                </a:solidFill>
                <a:effectLst/>
                <a:latin typeface="Verdana" pitchFamily="34" charset="0"/>
                <a:ea typeface="Verdana" pitchFamily="34" charset="0"/>
                <a:cs typeface="Verdana" pitchFamily="34" charset="0"/>
              </a:rPr>
              <a:t>Self-directed learning: </a:t>
            </a:r>
            <a:r>
              <a:rPr lang="en-US" sz="1800" b="0" kern="1200" dirty="0">
                <a:solidFill>
                  <a:schemeClr val="tx1"/>
                </a:solidFill>
                <a:effectLst/>
                <a:latin typeface="Verdana" pitchFamily="34" charset="0"/>
                <a:ea typeface="Verdana" pitchFamily="34" charset="0"/>
                <a:cs typeface="Verdana" pitchFamily="34" charset="0"/>
              </a:rPr>
              <a:t>You decide for yourself whether you attend a class or study on your own, and when you take your exams.</a:t>
            </a:r>
          </a:p>
          <a:p>
            <a:endParaRPr lang="en-US" sz="1800" b="1" kern="1200" dirty="0">
              <a:solidFill>
                <a:schemeClr val="tx1"/>
              </a:solidFill>
              <a:effectLst/>
              <a:latin typeface="Verdana" pitchFamily="34" charset="0"/>
              <a:ea typeface="Verdana" pitchFamily="34" charset="0"/>
              <a:cs typeface="Verdana" pitchFamily="34" charset="0"/>
            </a:endParaRPr>
          </a:p>
          <a:p>
            <a:r>
              <a:rPr lang="en-US" sz="1800" b="1" kern="1200" dirty="0">
                <a:solidFill>
                  <a:schemeClr val="tx1"/>
                </a:solidFill>
                <a:effectLst/>
                <a:latin typeface="Verdana" pitchFamily="34" charset="0"/>
                <a:ea typeface="Verdana" pitchFamily="34" charset="0"/>
                <a:cs typeface="Verdana" pitchFamily="34" charset="0"/>
              </a:rPr>
              <a:t>Theory</a:t>
            </a:r>
            <a:r>
              <a:rPr lang="en-US" sz="1800" b="1" kern="1200" baseline="0" dirty="0">
                <a:solidFill>
                  <a:schemeClr val="tx1"/>
                </a:solidFill>
                <a:effectLst/>
                <a:latin typeface="Verdana" pitchFamily="34" charset="0"/>
                <a:ea typeface="Verdana" pitchFamily="34" charset="0"/>
                <a:cs typeface="Verdana" pitchFamily="34" charset="0"/>
              </a:rPr>
              <a:t> vs. practice</a:t>
            </a:r>
            <a:r>
              <a:rPr lang="en-US" sz="1800" b="1" kern="1200" dirty="0">
                <a:solidFill>
                  <a:schemeClr val="tx1"/>
                </a:solidFill>
                <a:effectLst/>
                <a:latin typeface="Verdana" pitchFamily="34" charset="0"/>
                <a:ea typeface="Verdana" pitchFamily="34" charset="0"/>
                <a:cs typeface="Verdana" pitchFamily="34" charset="0"/>
              </a:rPr>
              <a:t>: </a:t>
            </a:r>
            <a:r>
              <a:rPr lang="en-US" sz="1800" b="0" kern="1200" dirty="0">
                <a:solidFill>
                  <a:schemeClr val="tx1"/>
                </a:solidFill>
                <a:effectLst/>
                <a:latin typeface="Verdana" pitchFamily="34" charset="0"/>
                <a:ea typeface="Verdana" pitchFamily="34" charset="0"/>
                <a:cs typeface="Verdana" pitchFamily="34" charset="0"/>
              </a:rPr>
              <a:t>Especially at the beginning of your</a:t>
            </a:r>
            <a:r>
              <a:rPr lang="en-US" sz="1800" b="0" kern="1200" baseline="0" dirty="0">
                <a:solidFill>
                  <a:schemeClr val="tx1"/>
                </a:solidFill>
                <a:effectLst/>
                <a:latin typeface="Verdana" pitchFamily="34" charset="0"/>
                <a:ea typeface="Verdana" pitchFamily="34" charset="0"/>
                <a:cs typeface="Verdana" pitchFamily="34" charset="0"/>
              </a:rPr>
              <a:t> studies</a:t>
            </a:r>
            <a:r>
              <a:rPr lang="en-US" sz="1800" b="0" kern="1200" dirty="0">
                <a:solidFill>
                  <a:schemeClr val="tx1"/>
                </a:solidFill>
                <a:effectLst/>
                <a:latin typeface="Verdana" pitchFamily="34" charset="0"/>
                <a:ea typeface="Verdana" pitchFamily="34" charset="0"/>
                <a:cs typeface="Verdana" pitchFamily="34" charset="0"/>
              </a:rPr>
              <a:t>, you will learn a</a:t>
            </a:r>
            <a:r>
              <a:rPr lang="en-US" sz="1800" b="0" kern="1200" baseline="0" dirty="0">
                <a:solidFill>
                  <a:schemeClr val="tx1"/>
                </a:solidFill>
                <a:effectLst/>
                <a:latin typeface="Verdana" pitchFamily="34" charset="0"/>
                <a:ea typeface="Verdana" pitchFamily="34" charset="0"/>
                <a:cs typeface="Verdana" pitchFamily="34" charset="0"/>
              </a:rPr>
              <a:t> lot about economic theory</a:t>
            </a:r>
            <a:r>
              <a:rPr lang="en-US" sz="1800" b="0" kern="1200" dirty="0">
                <a:solidFill>
                  <a:schemeClr val="tx1"/>
                </a:solidFill>
                <a:effectLst/>
                <a:latin typeface="Verdana" pitchFamily="34" charset="0"/>
                <a:ea typeface="Verdana" pitchFamily="34" charset="0"/>
                <a:cs typeface="Verdana" pitchFamily="34" charset="0"/>
              </a:rPr>
              <a:t>. This might be new</a:t>
            </a:r>
            <a:r>
              <a:rPr lang="en-US" sz="1800" b="0" kern="1200" baseline="0" dirty="0">
                <a:solidFill>
                  <a:schemeClr val="tx1"/>
                </a:solidFill>
                <a:effectLst/>
                <a:latin typeface="Verdana" pitchFamily="34" charset="0"/>
                <a:ea typeface="Verdana" pitchFamily="34" charset="0"/>
                <a:cs typeface="Verdana" pitchFamily="34" charset="0"/>
              </a:rPr>
              <a:t> to you,</a:t>
            </a:r>
            <a:r>
              <a:rPr lang="en-US" sz="1800" b="0" kern="1200" dirty="0">
                <a:solidFill>
                  <a:schemeClr val="tx1"/>
                </a:solidFill>
                <a:effectLst/>
                <a:latin typeface="Verdana" pitchFamily="34" charset="0"/>
                <a:ea typeface="Verdana" pitchFamily="34" charset="0"/>
                <a:cs typeface="Verdana" pitchFamily="34" charset="0"/>
              </a:rPr>
              <a:t> but there are two</a:t>
            </a:r>
            <a:r>
              <a:rPr lang="en-US" sz="1800" b="0" kern="1200" baseline="0" dirty="0">
                <a:solidFill>
                  <a:schemeClr val="tx1"/>
                </a:solidFill>
                <a:effectLst/>
                <a:latin typeface="Verdana" pitchFamily="34" charset="0"/>
                <a:ea typeface="Verdana" pitchFamily="34" charset="0"/>
                <a:cs typeface="Verdana" pitchFamily="34" charset="0"/>
              </a:rPr>
              <a:t> </a:t>
            </a:r>
            <a:r>
              <a:rPr lang="en-US" sz="1800" b="0" kern="1200" dirty="0">
                <a:solidFill>
                  <a:schemeClr val="tx1"/>
                </a:solidFill>
                <a:effectLst/>
                <a:latin typeface="Verdana" pitchFamily="34" charset="0"/>
                <a:ea typeface="Verdana" pitchFamily="34" charset="0"/>
                <a:cs typeface="Verdana" pitchFamily="34" charset="0"/>
              </a:rPr>
              <a:t>good reasons:</a:t>
            </a:r>
          </a:p>
          <a:p>
            <a:pPr marL="228600" indent="-228600">
              <a:buAutoNum type="arabicPeriod"/>
            </a:pPr>
            <a:r>
              <a:rPr lang="en-US" sz="1800" b="0" kern="1200" dirty="0">
                <a:solidFill>
                  <a:schemeClr val="tx1"/>
                </a:solidFill>
                <a:effectLst/>
                <a:latin typeface="Verdana" pitchFamily="34" charset="0"/>
                <a:ea typeface="Verdana" pitchFamily="34" charset="0"/>
                <a:cs typeface="Verdana" pitchFamily="34" charset="0"/>
              </a:rPr>
              <a:t>A</a:t>
            </a:r>
            <a:r>
              <a:rPr lang="en-US" sz="1800" b="0" kern="1200" baseline="0" dirty="0">
                <a:solidFill>
                  <a:schemeClr val="tx1"/>
                </a:solidFill>
                <a:effectLst/>
                <a:latin typeface="Verdana" pitchFamily="34" charset="0"/>
                <a:ea typeface="Verdana" pitchFamily="34" charset="0"/>
                <a:cs typeface="Verdana" pitchFamily="34" charset="0"/>
              </a:rPr>
              <a:t> thorough understanding of the theory will help you understand the wider context of business and economics. </a:t>
            </a:r>
            <a:endParaRPr lang="en-US" sz="1800" b="0" kern="1200" dirty="0">
              <a:solidFill>
                <a:schemeClr val="tx1"/>
              </a:solidFill>
              <a:effectLst/>
              <a:latin typeface="Verdana" pitchFamily="34" charset="0"/>
              <a:ea typeface="Verdana" pitchFamily="34" charset="0"/>
              <a:cs typeface="Verdana" pitchFamily="34" charset="0"/>
            </a:endParaRPr>
          </a:p>
          <a:p>
            <a:pPr marL="228600" indent="-228600">
              <a:buAutoNum type="arabicPeriod"/>
            </a:pPr>
            <a:r>
              <a:rPr lang="en-US" sz="1800" b="0" kern="1200" dirty="0">
                <a:solidFill>
                  <a:schemeClr val="tx1"/>
                </a:solidFill>
                <a:effectLst/>
                <a:latin typeface="Verdana" pitchFamily="34" charset="0"/>
                <a:ea typeface="Verdana" pitchFamily="34" charset="0"/>
                <a:cs typeface="Verdana" pitchFamily="34" charset="0"/>
              </a:rPr>
              <a:t>At</a:t>
            </a:r>
            <a:r>
              <a:rPr lang="en-US" sz="1800" b="0" kern="1200" baseline="0" dirty="0">
                <a:solidFill>
                  <a:schemeClr val="tx1"/>
                </a:solidFill>
                <a:effectLst/>
                <a:latin typeface="Verdana" pitchFamily="34" charset="0"/>
                <a:ea typeface="Verdana" pitchFamily="34" charset="0"/>
                <a:cs typeface="Verdana" pitchFamily="34" charset="0"/>
              </a:rPr>
              <a:t> the beginning of their studies, students’ knowledge may vary widely. Some may know a lot about business and economics already, while others may hardly know anything at all. In our introductory courses, we make sure that everyone learns the basics of business and economics, so that everyone’s on an equal footing</a:t>
            </a:r>
            <a:r>
              <a:rPr lang="en-US" sz="1800" b="0" kern="1200" dirty="0">
                <a:solidFill>
                  <a:schemeClr val="tx1"/>
                </a:solidFill>
                <a:effectLst/>
                <a:latin typeface="Verdana" pitchFamily="34" charset="0"/>
                <a:ea typeface="Verdana" pitchFamily="34" charset="0"/>
                <a:cs typeface="Verdana" pitchFamily="34" charset="0"/>
              </a:rPr>
              <a:t>.</a:t>
            </a:r>
          </a:p>
          <a:p>
            <a:pPr marL="0" indent="0">
              <a:buNone/>
            </a:pPr>
            <a:endParaRPr lang="en-US" sz="1800" b="1" kern="1200" dirty="0">
              <a:solidFill>
                <a:schemeClr val="tx1"/>
              </a:solidFill>
              <a:effectLst/>
              <a:latin typeface="Verdana" pitchFamily="34" charset="0"/>
              <a:ea typeface="Verdana" pitchFamily="34" charset="0"/>
              <a:cs typeface="Verdana" pitchFamily="34" charset="0"/>
            </a:endParaRPr>
          </a:p>
          <a:p>
            <a:pPr marL="0" indent="0">
              <a:buNone/>
            </a:pPr>
            <a:r>
              <a:rPr lang="en-US" sz="1800" b="1" kern="1200" dirty="0">
                <a:solidFill>
                  <a:schemeClr val="tx1"/>
                </a:solidFill>
                <a:effectLst/>
                <a:latin typeface="Verdana" pitchFamily="34" charset="0"/>
                <a:ea typeface="Verdana" pitchFamily="34" charset="0"/>
                <a:cs typeface="Verdana" pitchFamily="34" charset="0"/>
              </a:rPr>
              <a:t>large</a:t>
            </a:r>
            <a:r>
              <a:rPr lang="en-US" sz="1800" b="1" kern="1200" baseline="0" dirty="0">
                <a:solidFill>
                  <a:schemeClr val="tx1"/>
                </a:solidFill>
                <a:effectLst/>
                <a:latin typeface="Verdana" pitchFamily="34" charset="0"/>
                <a:ea typeface="Verdana" pitchFamily="34" charset="0"/>
                <a:cs typeface="Verdana" pitchFamily="34" charset="0"/>
              </a:rPr>
              <a:t> amounts of information: </a:t>
            </a:r>
            <a:r>
              <a:rPr lang="en-US" sz="1800" b="0" kern="1200" dirty="0">
                <a:solidFill>
                  <a:schemeClr val="tx1"/>
                </a:solidFill>
                <a:effectLst/>
                <a:latin typeface="Verdana" pitchFamily="34" charset="0"/>
                <a:ea typeface="Verdana" pitchFamily="34" charset="0"/>
                <a:cs typeface="Verdana" pitchFamily="34" charset="0"/>
              </a:rPr>
              <a:t>The workload is much higher than in school.</a:t>
            </a:r>
            <a:r>
              <a:rPr lang="en-US" sz="1800" b="0" kern="1200" baseline="0" dirty="0">
                <a:solidFill>
                  <a:schemeClr val="tx1"/>
                </a:solidFill>
                <a:effectLst/>
                <a:latin typeface="Verdana" pitchFamily="34" charset="0"/>
                <a:ea typeface="Verdana" pitchFamily="34" charset="0"/>
                <a:cs typeface="Verdana" pitchFamily="34" charset="0"/>
              </a:rPr>
              <a:t> (</a:t>
            </a:r>
            <a:r>
              <a:rPr lang="en-US" sz="1800" b="0" kern="1200" dirty="0">
                <a:solidFill>
                  <a:schemeClr val="tx1"/>
                </a:solidFill>
                <a:effectLst/>
                <a:latin typeface="Verdana" pitchFamily="34" charset="0"/>
                <a:ea typeface="Verdana" pitchFamily="34" charset="0"/>
                <a:cs typeface="Verdana" pitchFamily="34" charset="0"/>
              </a:rPr>
              <a:t>By the way, study groups are helpful for learning.)</a:t>
            </a:r>
          </a:p>
          <a:p>
            <a:pPr marL="0" indent="0">
              <a:buNone/>
            </a:pPr>
            <a:endParaRPr lang="en-US" sz="1800" b="1" kern="1200" dirty="0">
              <a:solidFill>
                <a:schemeClr val="tx1"/>
              </a:solidFill>
              <a:effectLst/>
              <a:latin typeface="Verdana" pitchFamily="34" charset="0"/>
              <a:ea typeface="Verdana" pitchFamily="34" charset="0"/>
              <a:cs typeface="Verdana" pitchFamily="34" charset="0"/>
            </a:endParaRPr>
          </a:p>
          <a:p>
            <a:pPr marL="0" indent="0">
              <a:buNone/>
            </a:pPr>
            <a:r>
              <a:rPr lang="en-US" sz="1800" b="1" kern="1200" dirty="0">
                <a:solidFill>
                  <a:schemeClr val="tx1"/>
                </a:solidFill>
                <a:effectLst/>
                <a:latin typeface="Verdana" pitchFamily="34" charset="0"/>
                <a:ea typeface="Verdana" pitchFamily="34" charset="0"/>
                <a:cs typeface="Verdana" pitchFamily="34" charset="0"/>
              </a:rPr>
              <a:t>Multiple-choice exams: </a:t>
            </a:r>
            <a:r>
              <a:rPr lang="en-US" sz="1800" b="0" kern="1200" dirty="0">
                <a:solidFill>
                  <a:schemeClr val="tx1"/>
                </a:solidFill>
                <a:effectLst/>
                <a:latin typeface="Verdana" pitchFamily="34" charset="0"/>
                <a:ea typeface="Verdana" pitchFamily="34" charset="0"/>
                <a:cs typeface="Verdana" pitchFamily="34" charset="0"/>
              </a:rPr>
              <a:t>Especially at the beginning of your studies, there are many multiple-choice exams. It sounds easy at first, but you have to prepare well for them!</a:t>
            </a:r>
          </a:p>
          <a:p>
            <a:pPr marL="0" indent="0">
              <a:buNone/>
            </a:pPr>
            <a:endParaRPr lang="en-US" sz="1800" b="1" kern="1200" dirty="0">
              <a:solidFill>
                <a:schemeClr val="tx1"/>
              </a:solidFill>
              <a:effectLst/>
              <a:latin typeface="Verdana" pitchFamily="34" charset="0"/>
              <a:ea typeface="Verdana" pitchFamily="34" charset="0"/>
              <a:cs typeface="Verdana" pitchFamily="34" charset="0"/>
            </a:endParaRPr>
          </a:p>
          <a:p>
            <a:pPr marL="0" indent="0">
              <a:buNone/>
            </a:pPr>
            <a:r>
              <a:rPr lang="en-US" sz="1800" b="1" kern="1200" dirty="0">
                <a:solidFill>
                  <a:schemeClr val="tx1"/>
                </a:solidFill>
                <a:effectLst/>
                <a:latin typeface="Verdana" pitchFamily="34" charset="0"/>
                <a:ea typeface="Verdana" pitchFamily="34" charset="0"/>
                <a:cs typeface="Verdana" pitchFamily="34" charset="0"/>
              </a:rPr>
              <a:t>E-learning: </a:t>
            </a:r>
            <a:r>
              <a:rPr lang="en-US" sz="1800" b="0" kern="1200" dirty="0">
                <a:solidFill>
                  <a:schemeClr val="tx1"/>
                </a:solidFill>
                <a:effectLst/>
                <a:latin typeface="Verdana" pitchFamily="34" charset="0"/>
                <a:ea typeface="Verdana" pitchFamily="34" charset="0"/>
                <a:cs typeface="Verdana" pitchFamily="34" charset="0"/>
              </a:rPr>
              <a:t>At WU, we use Canvas – our e-learning</a:t>
            </a:r>
            <a:r>
              <a:rPr lang="en-US" sz="1800" b="0" kern="1200" baseline="0" dirty="0">
                <a:solidFill>
                  <a:schemeClr val="tx1"/>
                </a:solidFill>
                <a:effectLst/>
                <a:latin typeface="Verdana" pitchFamily="34" charset="0"/>
                <a:ea typeface="Verdana" pitchFamily="34" charset="0"/>
                <a:cs typeface="Verdana" pitchFamily="34" charset="0"/>
              </a:rPr>
              <a:t> </a:t>
            </a:r>
            <a:r>
              <a:rPr lang="en-US" sz="1800" b="0" kern="1200" dirty="0">
                <a:solidFill>
                  <a:schemeClr val="tx1"/>
                </a:solidFill>
                <a:effectLst/>
                <a:latin typeface="Verdana" pitchFamily="34" charset="0"/>
                <a:ea typeface="Verdana" pitchFamily="34" charset="0"/>
                <a:cs typeface="Verdana" pitchFamily="34" charset="0"/>
              </a:rPr>
              <a:t>platform. There you can find a</a:t>
            </a:r>
            <a:r>
              <a:rPr lang="en-US" sz="1800" b="0" kern="1200" baseline="0" dirty="0">
                <a:solidFill>
                  <a:schemeClr val="tx1"/>
                </a:solidFill>
                <a:effectLst/>
                <a:latin typeface="Verdana" pitchFamily="34" charset="0"/>
                <a:ea typeface="Verdana" pitchFamily="34" charset="0"/>
                <a:cs typeface="Verdana" pitchFamily="34" charset="0"/>
              </a:rPr>
              <a:t> list of recommended books</a:t>
            </a:r>
            <a:r>
              <a:rPr lang="en-US" sz="1800" b="0" kern="1200" dirty="0">
                <a:solidFill>
                  <a:schemeClr val="tx1"/>
                </a:solidFill>
                <a:effectLst/>
                <a:latin typeface="Verdana" pitchFamily="34" charset="0"/>
                <a:ea typeface="Verdana" pitchFamily="34" charset="0"/>
                <a:cs typeface="Verdana" pitchFamily="34" charset="0"/>
              </a:rPr>
              <a:t>, mock exams, course materials, and videos.</a:t>
            </a:r>
          </a:p>
          <a:p>
            <a:pPr marL="0" indent="0">
              <a:buNone/>
            </a:pPr>
            <a:r>
              <a:rPr lang="en-US" sz="1800" b="0" kern="1200" dirty="0">
                <a:solidFill>
                  <a:schemeClr val="tx1"/>
                </a:solidFill>
                <a:effectLst/>
                <a:latin typeface="Verdana" pitchFamily="34" charset="0"/>
                <a:ea typeface="Verdana" pitchFamily="34" charset="0"/>
                <a:cs typeface="Verdana" pitchFamily="34" charset="0"/>
              </a:rPr>
              <a:t>They</a:t>
            </a:r>
            <a:r>
              <a:rPr lang="en-US" sz="1800" b="0" kern="1200" baseline="0" dirty="0">
                <a:solidFill>
                  <a:schemeClr val="tx1"/>
                </a:solidFill>
                <a:effectLst/>
                <a:latin typeface="Verdana" pitchFamily="34" charset="0"/>
                <a:ea typeface="Verdana" pitchFamily="34" charset="0"/>
                <a:cs typeface="Verdana" pitchFamily="34" charset="0"/>
              </a:rPr>
              <a:t> help you </a:t>
            </a:r>
            <a:r>
              <a:rPr lang="en-US" sz="1800" b="0" kern="1200" dirty="0">
                <a:solidFill>
                  <a:schemeClr val="tx1"/>
                </a:solidFill>
                <a:effectLst/>
                <a:latin typeface="Verdana" pitchFamily="34" charset="0"/>
                <a:ea typeface="Verdana" pitchFamily="34" charset="0"/>
                <a:cs typeface="Verdana" pitchFamily="34" charset="0"/>
              </a:rPr>
              <a:t>prepare for exams and test your knowledge before you actually take the exam.</a:t>
            </a:r>
          </a:p>
          <a:p>
            <a:pPr marL="0" indent="0">
              <a:buNone/>
            </a:pPr>
            <a:endParaRPr lang="en-US" sz="1800" b="1" kern="1200" dirty="0">
              <a:solidFill>
                <a:schemeClr val="tx1"/>
              </a:solidFill>
              <a:effectLst/>
              <a:latin typeface="Verdana" pitchFamily="34" charset="0"/>
              <a:ea typeface="Verdana" pitchFamily="34" charset="0"/>
              <a:cs typeface="Verdana" pitchFamily="34" charset="0"/>
            </a:endParaRPr>
          </a:p>
          <a:p>
            <a:pPr marL="0" indent="0">
              <a:buNone/>
            </a:pPr>
            <a:r>
              <a:rPr lang="en-US" sz="1800" b="1" kern="1200" dirty="0">
                <a:solidFill>
                  <a:schemeClr val="tx1"/>
                </a:solidFill>
                <a:effectLst/>
                <a:latin typeface="Verdana" pitchFamily="34" charset="0"/>
                <a:ea typeface="Verdana" pitchFamily="34" charset="0"/>
                <a:cs typeface="Verdana" pitchFamily="34" charset="0"/>
              </a:rPr>
              <a:t>Specializations: </a:t>
            </a:r>
            <a:r>
              <a:rPr lang="en-US" sz="1800" b="0" kern="1200" dirty="0">
                <a:solidFill>
                  <a:schemeClr val="tx1"/>
                </a:solidFill>
                <a:effectLst/>
                <a:latin typeface="Verdana" pitchFamily="34" charset="0"/>
                <a:ea typeface="Verdana" pitchFamily="34" charset="0"/>
                <a:cs typeface="Verdana" pitchFamily="34" charset="0"/>
              </a:rPr>
              <a:t>Unlike in school, not all students learn the same things at university. There are electives</a:t>
            </a:r>
            <a:r>
              <a:rPr lang="en-US" sz="1800" b="0" kern="1200" baseline="0" dirty="0">
                <a:solidFill>
                  <a:schemeClr val="tx1"/>
                </a:solidFill>
                <a:effectLst/>
                <a:latin typeface="Verdana" pitchFamily="34" charset="0"/>
                <a:ea typeface="Verdana" pitchFamily="34" charset="0"/>
                <a:cs typeface="Verdana" pitchFamily="34" charset="0"/>
              </a:rPr>
              <a:t> </a:t>
            </a:r>
            <a:r>
              <a:rPr lang="en-US" sz="1800" b="0" kern="1200" dirty="0">
                <a:solidFill>
                  <a:schemeClr val="tx1"/>
                </a:solidFill>
                <a:effectLst/>
                <a:latin typeface="Verdana" pitchFamily="34" charset="0"/>
                <a:ea typeface="Verdana" pitchFamily="34" charset="0"/>
                <a:cs typeface="Verdana" pitchFamily="34" charset="0"/>
              </a:rPr>
              <a:t>and specializations that you can choose according to your own interests.</a:t>
            </a:r>
          </a:p>
          <a:p>
            <a:pPr marL="0" indent="0">
              <a:buNone/>
            </a:pPr>
            <a:endParaRPr lang="en-US" sz="1800" b="0" kern="1200" dirty="0">
              <a:solidFill>
                <a:schemeClr val="tx1"/>
              </a:solidFill>
              <a:effectLst/>
              <a:latin typeface="Verdana" pitchFamily="34" charset="0"/>
              <a:ea typeface="Verdana" pitchFamily="34" charset="0"/>
              <a:cs typeface="Verdana" pitchFamily="34" charset="0"/>
            </a:endParaRPr>
          </a:p>
          <a:p>
            <a:pPr marL="0" indent="0">
              <a:buNone/>
            </a:pPr>
            <a:r>
              <a:rPr lang="en-US" sz="1800" b="0" kern="1200" dirty="0">
                <a:solidFill>
                  <a:schemeClr val="tx1"/>
                </a:solidFill>
                <a:effectLst/>
                <a:latin typeface="Verdana" pitchFamily="34" charset="0"/>
                <a:ea typeface="Verdana" pitchFamily="34" charset="0"/>
                <a:cs typeface="Verdana" pitchFamily="34" charset="0"/>
              </a:rPr>
              <a:t>The transition from school to university is a big leap, but you can do it! </a:t>
            </a:r>
            <a:r>
              <a:rPr lang="en-US" sz="1800" b="0" kern="1200" dirty="0">
                <a:solidFill>
                  <a:schemeClr val="tx1"/>
                </a:solidFill>
                <a:effectLst/>
                <a:latin typeface="Verdana" pitchFamily="34" charset="0"/>
                <a:ea typeface="Verdana" pitchFamily="34" charset="0"/>
                <a:cs typeface="Verdana" pitchFamily="34" charset="0"/>
                <a:sym typeface="Wingdings" panose="05000000000000000000" pitchFamily="2" charset="2"/>
              </a:rPr>
              <a:t></a:t>
            </a:r>
            <a:endParaRPr lang="de-AT" sz="1800" b="0" kern="1200" dirty="0">
              <a:solidFill>
                <a:schemeClr val="tx1"/>
              </a:solidFill>
              <a:effectLst/>
              <a:latin typeface="Verdana" pitchFamily="34" charset="0"/>
              <a:ea typeface="Verdana" pitchFamily="34" charset="0"/>
              <a:cs typeface="Verdana" pitchFamily="34" charset="0"/>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FB593-90D8-42EF-B042-3F5628C06FFC}" type="slidenum">
              <a:rPr kumimoji="0" lang="de-AT" sz="1000" b="0" i="0" u="none" strike="noStrike" kern="1200" cap="none" spc="0" normalizeH="0" baseline="0" noProof="0" smtClean="0">
                <a:ln>
                  <a:noFill/>
                </a:ln>
                <a:solidFill>
                  <a:prstClr val="black"/>
                </a:solidFill>
                <a:effectLst/>
                <a:uLnTx/>
                <a:uFillTx/>
                <a:latin typeface="Verdana" pitchFamily="34" charset="0"/>
                <a:ea typeface="Verdan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AT" sz="1000" b="0" i="0" u="none" strike="noStrike" kern="1200" cap="none" spc="0" normalizeH="0" baseline="0" noProof="0">
              <a:ln>
                <a:noFill/>
              </a:ln>
              <a:solidFill>
                <a:prstClr val="black"/>
              </a:solidFill>
              <a:effectLst/>
              <a:uLnTx/>
              <a:uFillTx/>
              <a:latin typeface="Verdana" pitchFamily="34" charset="0"/>
              <a:ea typeface="Verdana" pitchFamily="34" charset="0"/>
            </a:endParaRPr>
          </a:p>
        </p:txBody>
      </p:sp>
    </p:spTree>
    <p:extLst>
      <p:ext uri="{BB962C8B-B14F-4D97-AF65-F5344CB8AC3E}">
        <p14:creationId xmlns:p14="http://schemas.microsoft.com/office/powerpoint/2010/main" val="47299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456"/>
              </a:spcBef>
              <a:spcAft>
                <a:spcPts val="0"/>
              </a:spcAft>
              <a:buClrTx/>
              <a:buSzTx/>
              <a:buFontTx/>
              <a:buNone/>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defRPr/>
            </a:pPr>
            <a:r>
              <a:rPr lang="en-US" sz="1200" b="1" kern="1200" dirty="0">
                <a:solidFill>
                  <a:schemeClr val="tx1"/>
                </a:solidFill>
                <a:effectLst/>
                <a:latin typeface="Verdana" pitchFamily="34" charset="0"/>
                <a:ea typeface="Verdana" pitchFamily="34" charset="0"/>
                <a:cs typeface="Verdana" pitchFamily="34" charset="0"/>
              </a:rPr>
              <a:t>What skills do university students need?</a:t>
            </a:r>
            <a:endParaRPr lang="en-US" baseline="0" dirty="0">
              <a:latin typeface="Arial" charset="0"/>
              <a:cs typeface="Arial" charset="0"/>
            </a:endParaRP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en-US" baseline="0" dirty="0">
              <a:latin typeface="Arial" charset="0"/>
              <a:cs typeface="Arial" charset="0"/>
            </a:endParaRP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r>
              <a:rPr lang="en-US" b="1" baseline="0" dirty="0">
                <a:latin typeface="Arial" charset="0"/>
                <a:cs typeface="Arial" charset="0"/>
              </a:rPr>
              <a:t>Interest in economics, business &amp; law</a:t>
            </a:r>
            <a:r>
              <a:rPr lang="en-US" baseline="0" dirty="0">
                <a:latin typeface="Arial" charset="0"/>
                <a:cs typeface="Arial" charset="0"/>
              </a:rPr>
              <a:t>: You should have an interest in topics related to business and economics. This does not mean that you already need to know a lot about it (many students do not take economics-related subjects in school), but that you have a basic interest in these topics and are willing to deal with economic issues in your studies.</a:t>
            </a: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en-US" b="1" baseline="0" dirty="0">
              <a:latin typeface="Arial" charset="0"/>
              <a:cs typeface="Arial" charset="0"/>
            </a:endParaRP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r>
              <a:rPr lang="en-US" b="1" baseline="0" dirty="0">
                <a:latin typeface="Arial" charset="0"/>
                <a:cs typeface="Arial" charset="0"/>
              </a:rPr>
              <a:t>Curiosity: </a:t>
            </a:r>
            <a:r>
              <a:rPr lang="en-US" baseline="0" dirty="0">
                <a:latin typeface="Arial" charset="0"/>
                <a:cs typeface="Arial" charset="0"/>
              </a:rPr>
              <a:t>You should have the desire to learn something new.</a:t>
            </a: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r>
              <a:rPr lang="en-US" b="1" baseline="0" dirty="0">
                <a:latin typeface="Arial" charset="0"/>
                <a:cs typeface="Arial" charset="0"/>
              </a:rPr>
              <a:t>Motivation and goal orientation: </a:t>
            </a:r>
            <a:r>
              <a:rPr lang="en-US" baseline="0" dirty="0">
                <a:latin typeface="Arial" charset="0"/>
                <a:cs typeface="Arial" charset="0"/>
              </a:rPr>
              <a:t>Our bachelor’s programs take at least 3 years. It’s important that you are motivated and that you decide to enroll in a program because you are interested in it and not because someone expects or persuades you to do so. It is also helpful to think about your goals.  Why do you want to study and what do you want to achieve? For example, your goal might be to do an interesting master's program afterwards or to get a good job. Or, your goal might simply be to better understand business and economics, and to figure out what you’d like to do after your studies.</a:t>
            </a: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r>
              <a:rPr lang="en-US" b="1" baseline="0" dirty="0">
                <a:latin typeface="Arial" charset="0"/>
                <a:cs typeface="Arial" charset="0"/>
              </a:rPr>
              <a:t>Perseverance</a:t>
            </a:r>
            <a:r>
              <a:rPr lang="en-US" baseline="0" dirty="0">
                <a:latin typeface="Arial" charset="0"/>
                <a:cs typeface="Arial" charset="0"/>
              </a:rPr>
              <a:t>: Perseverance is a necessary </a:t>
            </a:r>
            <a:r>
              <a:rPr lang="en-US" sz="1200" kern="1200" baseline="0" dirty="0">
                <a:solidFill>
                  <a:schemeClr val="tx1"/>
                </a:solidFill>
                <a:latin typeface="Arial" charset="0"/>
                <a:ea typeface="Verdana" pitchFamily="34" charset="0"/>
                <a:cs typeface="Arial" charset="0"/>
              </a:rPr>
              <a:t>trait for successful students. At some point, you may fail an exam and things don't turn out the way you hoped.</a:t>
            </a:r>
          </a:p>
          <a:p>
            <a:pPr marL="0" marR="0" lvl="0" indent="0" algn="l" defTabSz="914400" rtl="0" eaLnBrk="1" fontAlgn="auto" latinLnBrk="0" hangingPunct="1">
              <a:lnSpc>
                <a:spcPct val="100000"/>
              </a:lnSpc>
              <a:spcBef>
                <a:spcPts val="456"/>
              </a:spcBef>
              <a:spcAft>
                <a:spcPts val="0"/>
              </a:spcAft>
              <a:buClrTx/>
              <a:buSzTx/>
              <a:buFontTx/>
              <a:buNone/>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defRPr/>
            </a:pPr>
            <a:r>
              <a:rPr lang="en-US" sz="1200" kern="1200" baseline="0" dirty="0">
                <a:solidFill>
                  <a:schemeClr val="tx1"/>
                </a:solidFill>
                <a:latin typeface="Arial" charset="0"/>
                <a:ea typeface="Verdana" pitchFamily="34" charset="0"/>
                <a:cs typeface="Arial" charset="0"/>
              </a:rPr>
              <a:t>Most students go through difficult phases. Don’t give up. Try again until you succeed. </a:t>
            </a:r>
            <a:r>
              <a:rPr lang="en-US" baseline="0" dirty="0">
                <a:latin typeface="Arial" charset="0"/>
                <a:cs typeface="Arial" charset="0"/>
              </a:rPr>
              <a:t>You can do it!</a:t>
            </a: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en-US" baseline="0" dirty="0">
              <a:latin typeface="Arial" charset="0"/>
              <a:cs typeface="Arial" charset="0"/>
            </a:endParaRPr>
          </a:p>
          <a:p>
            <a:pPr marL="0" marR="0" lvl="0" indent="0" algn="l" defTabSz="914400" rtl="0" eaLnBrk="1" fontAlgn="auto" latinLnBrk="0" hangingPunct="1">
              <a:lnSpc>
                <a:spcPct val="100000"/>
              </a:lnSpc>
              <a:spcBef>
                <a:spcPts val="456"/>
              </a:spcBef>
              <a:spcAft>
                <a:spcPts val="0"/>
              </a:spcAft>
              <a:buClrTx/>
              <a:buSzTx/>
              <a:buFontTx/>
              <a:buNone/>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defRPr/>
            </a:pPr>
            <a:r>
              <a:rPr lang="en-US" b="1" baseline="0" dirty="0">
                <a:latin typeface="Arial" charset="0"/>
                <a:cs typeface="Arial" charset="0"/>
              </a:rPr>
              <a:t>Organizational skills</a:t>
            </a:r>
            <a:r>
              <a:rPr lang="en-US" baseline="0" dirty="0">
                <a:latin typeface="Arial" charset="0"/>
                <a:cs typeface="Arial" charset="0"/>
              </a:rPr>
              <a:t>: If you decide to study at university, you need good organizational skills </a:t>
            </a:r>
            <a:r>
              <a:rPr lang="en-US" dirty="0"/>
              <a:t>to </a:t>
            </a:r>
            <a:r>
              <a:rPr lang="en-US" baseline="0" dirty="0">
                <a:latin typeface="Arial" charset="0"/>
                <a:cs typeface="Arial" charset="0"/>
              </a:rPr>
              <a:t>keep up with your courses, not miss any deadlines and prepare for exams ahead of time. </a:t>
            </a: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en-US" b="1" baseline="0" dirty="0">
              <a:latin typeface="Arial" charset="0"/>
              <a:cs typeface="Arial" charset="0"/>
            </a:endParaRP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r>
              <a:rPr lang="en-US" b="1" baseline="0" dirty="0">
                <a:latin typeface="Arial" charset="0"/>
                <a:cs typeface="Arial" charset="0"/>
              </a:rPr>
              <a:t>Good understanding of numbers and figures: </a:t>
            </a:r>
            <a:r>
              <a:rPr lang="en-US" baseline="0" dirty="0">
                <a:latin typeface="Arial" charset="0"/>
                <a:cs typeface="Arial" charset="0"/>
              </a:rPr>
              <a:t>You don't have to be a math genius to study at WU, but it is helpful to have a good understanding of numbers and figures.</a:t>
            </a: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en-US" b="1" baseline="0" dirty="0">
              <a:latin typeface="Arial" charset="0"/>
              <a:cs typeface="Arial" charset="0"/>
            </a:endParaRP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r>
              <a:rPr lang="en-US" b="1" baseline="0" dirty="0">
                <a:latin typeface="Arial" charset="0"/>
                <a:cs typeface="Arial" charset="0"/>
              </a:rPr>
              <a:t>Intercultural and social skills: </a:t>
            </a:r>
            <a:r>
              <a:rPr lang="en-US" b="0" baseline="0" dirty="0">
                <a:latin typeface="Arial" charset="0"/>
                <a:cs typeface="Arial" charset="0"/>
              </a:rPr>
              <a:t>WU is an international and diverse university. We therefore value intercultural and social competence. Intercultural competence is the ability to get along with people who have different cultural backgrounds. Social competence means </a:t>
            </a:r>
            <a:r>
              <a:rPr lang="en-US" b="0" baseline="0" dirty="0">
                <a:latin typeface="Verdana" pitchFamily="34" charset="0"/>
                <a:cs typeface="Arial" charset="0"/>
              </a:rPr>
              <a:t>b</a:t>
            </a:r>
            <a:r>
              <a:rPr lang="en-US" dirty="0"/>
              <a:t>eing able to work well with others, present ideas and listen to others' ideas, and work and cooperate in heterogeneous groups. </a:t>
            </a:r>
            <a:endParaRPr lang="en-US" b="1" baseline="0" dirty="0">
              <a:latin typeface="Arial" charset="0"/>
              <a:cs typeface="Arial" charset="0"/>
            </a:endParaRP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en-US" b="1" baseline="0" dirty="0">
              <a:latin typeface="Arial" charset="0"/>
              <a:cs typeface="Arial" charset="0"/>
            </a:endParaRP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r>
              <a:rPr lang="en-US" b="1" baseline="0" dirty="0">
                <a:latin typeface="Arial" charset="0"/>
                <a:cs typeface="Arial" charset="0"/>
              </a:rPr>
              <a:t>Proactive attitude: </a:t>
            </a:r>
            <a:r>
              <a:rPr lang="en-US" baseline="0" dirty="0">
                <a:latin typeface="Arial" charset="0"/>
                <a:cs typeface="Arial" charset="0"/>
              </a:rPr>
              <a:t>It is especially important that you show initiative. You start your studies with a few hundred or a thousand students. No one will take you by the hand and guide you through your studies. No one will tell you what to do, when to study and when to take an exam. It is important to take responsibility for yourself and your academic progress. It’s important to ask questions and reach out to students and teachers.</a:t>
            </a: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endParaRPr lang="en-US" baseline="0" dirty="0">
              <a:latin typeface="Arial" charset="0"/>
              <a:cs typeface="Arial" charset="0"/>
            </a:endParaRPr>
          </a:p>
          <a:p>
            <a:pPr eaLnBrk="1" hangingPunct="1">
              <a:spcBef>
                <a:spcPts val="456"/>
              </a:spcBef>
              <a:tabLst>
                <a:tab pos="0" algn="l"/>
                <a:tab pos="453629" algn="l"/>
                <a:tab pos="908867" algn="l"/>
                <a:tab pos="1364104" algn="l"/>
                <a:tab pos="1819343" algn="l"/>
                <a:tab pos="2274580" algn="l"/>
                <a:tab pos="2729818" algn="l"/>
                <a:tab pos="3185055" algn="l"/>
                <a:tab pos="3640293" algn="l"/>
                <a:tab pos="4095531" algn="l"/>
                <a:tab pos="4550769" algn="l"/>
                <a:tab pos="5006006" algn="l"/>
                <a:tab pos="5461244" algn="l"/>
                <a:tab pos="5916481" algn="l"/>
                <a:tab pos="6371720" algn="l"/>
                <a:tab pos="6826957" algn="l"/>
                <a:tab pos="7282195" algn="l"/>
                <a:tab pos="7737432" algn="l"/>
                <a:tab pos="8192670" algn="l"/>
                <a:tab pos="8647908" algn="l"/>
                <a:tab pos="9103146" algn="l"/>
              </a:tabLst>
            </a:pPr>
            <a:r>
              <a:rPr lang="en-US" b="1" baseline="0" dirty="0">
                <a:latin typeface="Arial" charset="0"/>
                <a:cs typeface="Arial" charset="0"/>
              </a:rPr>
              <a:t>If you keep this in mind, you're sure to get off to a great start!</a:t>
            </a:r>
            <a:endParaRPr lang="de-AT" b="1" dirty="0"/>
          </a:p>
          <a:p>
            <a:endParaRPr lang="de-DE" dirty="0"/>
          </a:p>
        </p:txBody>
      </p:sp>
      <p:sp>
        <p:nvSpPr>
          <p:cNvPr id="4" name="Foliennummernplatzhalter 3"/>
          <p:cNvSpPr>
            <a:spLocks noGrp="1"/>
          </p:cNvSpPr>
          <p:nvPr>
            <p:ph type="sldNum" sz="quarter" idx="5"/>
          </p:nvPr>
        </p:nvSpPr>
        <p:spPr/>
        <p:txBody>
          <a:bodyPr/>
          <a:lstStyle/>
          <a:p>
            <a:fld id="{219CC2FD-B32F-4992-A15B-F95E2E35C81B}" type="slidenum">
              <a:rPr lang="de-AT" smtClean="0"/>
              <a:pPr/>
              <a:t>5</a:t>
            </a:fld>
            <a:endParaRPr lang="de-AT" dirty="0"/>
          </a:p>
        </p:txBody>
      </p:sp>
    </p:spTree>
    <p:extLst>
      <p:ext uri="{BB962C8B-B14F-4D97-AF65-F5344CB8AC3E}">
        <p14:creationId xmlns:p14="http://schemas.microsoft.com/office/powerpoint/2010/main" val="215902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WU </a:t>
            </a:r>
            <a:r>
              <a:rPr lang="de-AT" dirty="0" err="1"/>
              <a:t>offers</a:t>
            </a:r>
            <a:r>
              <a:rPr lang="de-AT" baseline="0" dirty="0"/>
              <a:t> 3 </a:t>
            </a:r>
            <a:r>
              <a:rPr lang="de-AT" baseline="0" dirty="0" err="1"/>
              <a:t>Bachelor‘s</a:t>
            </a:r>
            <a:r>
              <a:rPr lang="de-AT" baseline="0" dirty="0"/>
              <a:t> </a:t>
            </a:r>
            <a:r>
              <a:rPr lang="de-AT" baseline="0" dirty="0" err="1"/>
              <a:t>programs</a:t>
            </a:r>
            <a:r>
              <a:rPr lang="de-AT" baseline="0" dirty="0"/>
              <a:t>, 16 </a:t>
            </a:r>
            <a:r>
              <a:rPr lang="de-AT" baseline="0" dirty="0" err="1"/>
              <a:t>master‘s</a:t>
            </a:r>
            <a:r>
              <a:rPr lang="de-AT" baseline="0" dirty="0"/>
              <a:t> </a:t>
            </a:r>
            <a:r>
              <a:rPr lang="de-AT" baseline="0" dirty="0" err="1"/>
              <a:t>programs</a:t>
            </a:r>
            <a:r>
              <a:rPr lang="de-AT" baseline="0" dirty="0"/>
              <a:t> and </a:t>
            </a:r>
            <a:r>
              <a:rPr lang="de-AT" baseline="0" dirty="0" err="1"/>
              <a:t>several</a:t>
            </a:r>
            <a:r>
              <a:rPr lang="de-AT" baseline="0" dirty="0"/>
              <a:t> </a:t>
            </a:r>
            <a:r>
              <a:rPr lang="de-AT" baseline="0" dirty="0" err="1"/>
              <a:t>doctoral</a:t>
            </a:r>
            <a:r>
              <a:rPr lang="de-AT" baseline="0" dirty="0"/>
              <a:t> and PhD </a:t>
            </a:r>
            <a:r>
              <a:rPr lang="de-AT" baseline="0" dirty="0" err="1"/>
              <a:t>programs</a:t>
            </a:r>
            <a:r>
              <a:rPr lang="de-AT"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r>
              <a:rPr lang="en-US" dirty="0"/>
              <a:t>We will take a closer look at what you can study at WU and how the application process and the admission process work in a moment.</a:t>
            </a:r>
          </a:p>
          <a:p>
            <a:endParaRPr lang="en-US" dirty="0"/>
          </a:p>
          <a:p>
            <a:r>
              <a:rPr lang="en-US" dirty="0"/>
              <a:t>WU offers 3 bachelor programs, which we will look at individually. </a:t>
            </a:r>
          </a:p>
          <a:p>
            <a:r>
              <a:rPr lang="en-US" dirty="0"/>
              <a:t>After completing the Bachelor's degree, 16 Master's programs are available: 7 German and 9 English.</a:t>
            </a:r>
          </a:p>
          <a:p>
            <a:endParaRPr lang="en-US" dirty="0"/>
          </a:p>
          <a:p>
            <a:r>
              <a:rPr lang="en-US" dirty="0"/>
              <a:t>After that, you can continue your academic career with a doctoral or PhD program.</a:t>
            </a:r>
          </a:p>
          <a:p>
            <a:r>
              <a:rPr lang="en-US" dirty="0"/>
              <a:t>But now back to our bachelor's programs.  </a:t>
            </a:r>
          </a:p>
          <a:p>
            <a:endParaRPr lang="en-US" dirty="0"/>
          </a:p>
          <a:p>
            <a:endParaRPr lang="de-AT" dirty="0"/>
          </a:p>
          <a:p>
            <a:endParaRPr lang="de-AT" sz="1200" kern="1200" dirty="0">
              <a:solidFill>
                <a:schemeClr val="tx1"/>
              </a:solidFill>
              <a:effectLst/>
              <a:latin typeface="Verdana" pitchFamily="34" charset="0"/>
              <a:ea typeface="Verdana" pitchFamily="34" charset="0"/>
              <a:cs typeface="Verdana" pitchFamily="34" charset="0"/>
            </a:endParaRPr>
          </a:p>
        </p:txBody>
      </p:sp>
      <p:sp>
        <p:nvSpPr>
          <p:cNvPr id="4" name="Foliennummernplatzhalter 3"/>
          <p:cNvSpPr>
            <a:spLocks noGrp="1"/>
          </p:cNvSpPr>
          <p:nvPr>
            <p:ph type="sldNum" sz="quarter" idx="10"/>
          </p:nvPr>
        </p:nvSpPr>
        <p:spPr/>
        <p:txBody>
          <a:bodyPr/>
          <a:lstStyle/>
          <a:p>
            <a:fld id="{219CC2FD-B32F-4992-A15B-F95E2E35C81B}" type="slidenum">
              <a:rPr lang="de-AT" smtClean="0"/>
              <a:pPr/>
              <a:t>6</a:t>
            </a:fld>
            <a:endParaRPr lang="de-AT" dirty="0"/>
          </a:p>
        </p:txBody>
      </p:sp>
    </p:spTree>
    <p:extLst>
      <p:ext uri="{BB962C8B-B14F-4D97-AF65-F5344CB8AC3E}">
        <p14:creationId xmlns:p14="http://schemas.microsoft.com/office/powerpoint/2010/main" val="229231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itchFamily="34" charset="0"/>
                <a:ea typeface="Verdana" pitchFamily="34" charset="0"/>
                <a:cs typeface="Verdana" pitchFamily="34" charset="0"/>
              </a:rPr>
              <a:t>WU offers three 3 different bachelor's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Verdana" pitchFamily="34" charset="0"/>
                <a:ea typeface="Verdana" pitchFamily="34" charset="0"/>
                <a:cs typeface="Verdana" pitchFamily="34" charset="0"/>
              </a:rPr>
              <a:t>(Kurz</a:t>
            </a:r>
            <a:r>
              <a:rPr lang="de-AT" sz="1200" kern="1200" baseline="0" dirty="0">
                <a:solidFill>
                  <a:schemeClr val="tx1"/>
                </a:solidFill>
                <a:effectLst/>
                <a:latin typeface="Verdana" pitchFamily="34" charset="0"/>
                <a:ea typeface="Verdana" pitchFamily="34" charset="0"/>
                <a:cs typeface="Verdana" pitchFamily="34" charset="0"/>
              </a:rPr>
              <a:t> die einzelnen Programme umreißen und Infos zur Anzahl d. Studienplätze sowie möglichen Studienstart geben)</a:t>
            </a:r>
            <a:endParaRPr lang="de-AT" sz="1200" kern="1200" dirty="0">
              <a:solidFill>
                <a:schemeClr val="tx1"/>
              </a:solidFill>
              <a:effectLst/>
              <a:latin typeface="Verdana" pitchFamily="34" charset="0"/>
              <a:ea typeface="Verdana" pitchFamily="34" charset="0"/>
              <a:cs typeface="Verdana" pitchFamily="34" charset="0"/>
            </a:endParaRPr>
          </a:p>
          <a:p>
            <a:endParaRPr lang="de-AT" sz="1200" kern="1200" dirty="0">
              <a:solidFill>
                <a:schemeClr val="tx1"/>
              </a:solidFill>
              <a:effectLst/>
              <a:latin typeface="Verdana" pitchFamily="34" charset="0"/>
              <a:ea typeface="Verdana" pitchFamily="34" charset="0"/>
              <a:cs typeface="Verdana" pitchFamily="34" charset="0"/>
            </a:endParaRPr>
          </a:p>
        </p:txBody>
      </p:sp>
      <p:sp>
        <p:nvSpPr>
          <p:cNvPr id="4" name="Foliennummernplatzhalter 3"/>
          <p:cNvSpPr>
            <a:spLocks noGrp="1"/>
          </p:cNvSpPr>
          <p:nvPr>
            <p:ph type="sldNum" sz="quarter" idx="10"/>
          </p:nvPr>
        </p:nvSpPr>
        <p:spPr/>
        <p:txBody>
          <a:bodyPr/>
          <a:lstStyle/>
          <a:p>
            <a:fld id="{219CC2FD-B32F-4992-A15B-F95E2E35C81B}" type="slidenum">
              <a:rPr lang="de-AT" smtClean="0"/>
              <a:pPr/>
              <a:t>7</a:t>
            </a:fld>
            <a:endParaRPr lang="de-AT" dirty="0"/>
          </a:p>
        </p:txBody>
      </p:sp>
    </p:spTree>
    <p:extLst>
      <p:ext uri="{BB962C8B-B14F-4D97-AF65-F5344CB8AC3E}">
        <p14:creationId xmlns:p14="http://schemas.microsoft.com/office/powerpoint/2010/main" val="17789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1" i="0" u="none" strike="noStrike" kern="1200" baseline="0" dirty="0">
              <a:solidFill>
                <a:schemeClr val="tx1"/>
              </a:solidFill>
              <a:latin typeface="Verdana" pitchFamily="34" charset="0"/>
              <a:ea typeface="Verdana" pitchFamily="34" charset="0"/>
              <a:cs typeface="Verdana" pitchFamily="34" charset="0"/>
            </a:endParaRPr>
          </a:p>
          <a:p>
            <a:r>
              <a:rPr lang="en-US" dirty="0"/>
              <a:t>Let's turn our attention to WU's largest bachelor's program: Business,</a:t>
            </a:r>
            <a:r>
              <a:rPr lang="en-US" baseline="0" dirty="0"/>
              <a:t> </a:t>
            </a:r>
            <a:r>
              <a:rPr lang="en-US" dirty="0"/>
              <a:t>Economics and Social Sciences, or BESS (WISO) for short.</a:t>
            </a:r>
            <a:endParaRPr lang="de-AT" dirty="0"/>
          </a:p>
          <a:p>
            <a:endParaRPr lang="de-AT" dirty="0"/>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AT" sz="1000" b="0" i="0" u="none" strike="noStrike" cap="none" smtClean="0">
                <a:solidFill>
                  <a:schemeClr val="dk1"/>
                </a:solidFill>
                <a:latin typeface="Verdana"/>
                <a:ea typeface="Verdana"/>
                <a:cs typeface="Verdana"/>
                <a:sym typeface="Verdana"/>
              </a:rPr>
              <a:t>8</a:t>
            </a:fld>
            <a:endParaRPr lang="de-AT" sz="10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12399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r>
              <a:rPr lang="en-US" dirty="0"/>
              <a:t>The Bachelor's program lasts 6 semesters and comprises of 180 ECTS credits.</a:t>
            </a:r>
          </a:p>
          <a:p>
            <a:r>
              <a:rPr lang="en-US" dirty="0"/>
              <a:t>ECTS stands for European Credit Transfer and Accumulation System – ECTS. 1 ECTS point stands for 25 hours of work for the student. </a:t>
            </a:r>
          </a:p>
          <a:p>
            <a:r>
              <a:rPr lang="en-US" dirty="0"/>
              <a:t>The workload of an academic year is calculated for a full-time student with 60 ECTS points. This is 30 ECTS points per semester.</a:t>
            </a:r>
          </a:p>
          <a:p>
            <a:endParaRPr lang="en-US" dirty="0"/>
          </a:p>
          <a:p>
            <a:r>
              <a:rPr lang="en-US" dirty="0"/>
              <a:t>The Bachelor's program is divided into three sections: the Introductory and Orientation Phase (STEOP), the Common Body of Knowledge (CBK) and the Main Program</a:t>
            </a:r>
            <a:r>
              <a:rPr lang="en-US" baseline="0" dirty="0"/>
              <a:t> Phase</a:t>
            </a:r>
            <a:r>
              <a:rPr lang="en-US" dirty="0"/>
              <a:t>.</a:t>
            </a:r>
          </a:p>
          <a:p>
            <a:endParaRPr lang="en-US" dirty="0"/>
          </a:p>
          <a:p>
            <a:r>
              <a:rPr lang="en-US" dirty="0"/>
              <a:t>The course begins with the introductory and orientation phase, which provides a first insight into the subject areas – as the name suggests: an introduction and also an orientation – is this the right program for me?</a:t>
            </a:r>
          </a:p>
          <a:p>
            <a:endParaRPr lang="en-US" dirty="0"/>
          </a:p>
          <a:p>
            <a:r>
              <a:rPr lang="en-US" dirty="0"/>
              <a:t>This is followed by the Common Body of Knowledge, which lasts about 1.5 semesters. Then comes the main program phase with about 4 semesters and then you already have your first academic degree in your pocket!</a:t>
            </a:r>
          </a:p>
          <a:p>
            <a:endParaRPr lang="en-US" dirty="0"/>
          </a:p>
          <a:p>
            <a:r>
              <a:rPr lang="en-US" b="1" dirty="0"/>
              <a:t>STEOP </a:t>
            </a:r>
            <a:r>
              <a:rPr lang="en-US" dirty="0"/>
              <a:t>comprises the following 3 courses (LVs):</a:t>
            </a:r>
          </a:p>
          <a:p>
            <a:r>
              <a:rPr lang="en-US" dirty="0"/>
              <a:t>Business Administration</a:t>
            </a:r>
            <a:r>
              <a:rPr lang="en-US" baseline="0" dirty="0"/>
              <a:t> and Digital Economy (6 ECTS)</a:t>
            </a:r>
          </a:p>
          <a:p>
            <a:r>
              <a:rPr lang="en-US" sz="1200" b="0" i="0" u="none" strike="noStrike" kern="1200" baseline="0" dirty="0">
                <a:solidFill>
                  <a:schemeClr val="tx1"/>
                </a:solidFill>
                <a:latin typeface="Verdana" pitchFamily="34" charset="0"/>
                <a:ea typeface="Verdana" pitchFamily="34" charset="0"/>
                <a:cs typeface="Verdana" pitchFamily="34" charset="0"/>
              </a:rPr>
              <a:t>Introduction to Economics and Sustainable Economics and Business (6 ECTS)</a:t>
            </a:r>
          </a:p>
          <a:p>
            <a:r>
              <a:rPr lang="en-US" sz="1200" b="0" i="0" u="none" strike="noStrike" kern="1200" baseline="0" dirty="0">
                <a:solidFill>
                  <a:schemeClr val="tx1"/>
                </a:solidFill>
                <a:latin typeface="Verdana" pitchFamily="34" charset="0"/>
                <a:ea typeface="Verdana" pitchFamily="34" charset="0"/>
                <a:cs typeface="Verdana" pitchFamily="34" charset="0"/>
              </a:rPr>
              <a:t>European and Public Business Law (4 ECTS)	</a:t>
            </a:r>
          </a:p>
          <a:p>
            <a:endParaRPr lang="en-US" dirty="0"/>
          </a:p>
          <a:p>
            <a:r>
              <a:rPr lang="en-US" dirty="0"/>
              <a:t>You need to pass</a:t>
            </a:r>
            <a:r>
              <a:rPr lang="en-US" baseline="0" dirty="0"/>
              <a:t> these 3 courses</a:t>
            </a:r>
            <a:r>
              <a:rPr lang="en-US" dirty="0"/>
              <a:t> before you can register for any follow-up</a:t>
            </a:r>
            <a:r>
              <a:rPr lang="en-US" baseline="0" dirty="0"/>
              <a:t> courses later in your studies</a:t>
            </a:r>
            <a:r>
              <a:rPr lang="en-US" dirty="0"/>
              <a:t>. </a:t>
            </a:r>
          </a:p>
          <a:p>
            <a:endParaRPr lang="en-US" dirty="0"/>
          </a:p>
          <a:p>
            <a:r>
              <a:rPr lang="en-US" b="1" dirty="0"/>
              <a:t>CBK</a:t>
            </a:r>
          </a:p>
          <a:p>
            <a:r>
              <a:rPr lang="en-US" dirty="0"/>
              <a:t>The CBK comprises eight basic courses in the fields of business administration, economics, law, mathematics/statistics, socioeconomics and business communication.</a:t>
            </a:r>
          </a:p>
          <a:p>
            <a:r>
              <a:rPr lang="en-US" dirty="0"/>
              <a:t>The CBK is identical for all students, regardless of the major</a:t>
            </a:r>
            <a:r>
              <a:rPr lang="en-US" baseline="0" dirty="0"/>
              <a:t> they subsequently choose</a:t>
            </a:r>
            <a:endParaRPr lang="en-US" dirty="0"/>
          </a:p>
          <a:p>
            <a:endParaRPr lang="en-US" u="sng" dirty="0"/>
          </a:p>
          <a:p>
            <a:r>
              <a:rPr lang="en-US" u="sng" dirty="0"/>
              <a:t>Info:</a:t>
            </a:r>
          </a:p>
          <a:p>
            <a:r>
              <a:rPr lang="en-US" dirty="0"/>
              <a:t>in STEOP (4 tries per exam across curricula, i.e. overall, if you study </a:t>
            </a:r>
            <a:r>
              <a:rPr lang="en-US" dirty="0" err="1"/>
              <a:t>e.B</a:t>
            </a:r>
            <a:r>
              <a:rPr lang="en-US" dirty="0"/>
              <a:t>. WISO and WIRE)</a:t>
            </a:r>
          </a:p>
          <a:p>
            <a:r>
              <a:rPr lang="en-US" dirty="0"/>
              <a:t>later in the studies you can retake</a:t>
            </a:r>
            <a:r>
              <a:rPr lang="en-US" baseline="0" dirty="0"/>
              <a:t> an exam 4 times</a:t>
            </a:r>
            <a:r>
              <a:rPr lang="en-US" dirty="0"/>
              <a:t> (across curricula)</a:t>
            </a:r>
          </a:p>
          <a:p>
            <a:endParaRPr lang="en-US" dirty="0"/>
          </a:p>
          <a:p>
            <a:endParaRPr lang="de-AT" dirty="0"/>
          </a:p>
        </p:txBody>
      </p:sp>
      <p:sp>
        <p:nvSpPr>
          <p:cNvPr id="4" name="Foliennummernplatzhalter 3"/>
          <p:cNvSpPr>
            <a:spLocks noGrp="1"/>
          </p:cNvSpPr>
          <p:nvPr>
            <p:ph type="sldNum" sz="quarter" idx="10"/>
          </p:nvPr>
        </p:nvSpPr>
        <p:spPr/>
        <p:txBody>
          <a:bodyPr/>
          <a:lstStyle/>
          <a:p>
            <a:fld id="{0DBFB593-90D8-42EF-B042-3F5628C06FFC}" type="slidenum">
              <a:rPr lang="de-AT" smtClean="0"/>
              <a:pPr/>
              <a:t>9</a:t>
            </a:fld>
            <a:endParaRPr lang="de-AT" dirty="0"/>
          </a:p>
        </p:txBody>
      </p:sp>
    </p:spTree>
    <p:extLst>
      <p:ext uri="{BB962C8B-B14F-4D97-AF65-F5344CB8AC3E}">
        <p14:creationId xmlns:p14="http://schemas.microsoft.com/office/powerpoint/2010/main" val="3159904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jp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xml"/><Relationship Id="rId5" Type="http://schemas.openxmlformats.org/officeDocument/2006/relationships/image" Target="../media/image24.png"/><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jp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jp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jp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jp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jp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jp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elfolie">
  <p:cSld name="Titelfolie LC">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6B5EB6CC-4363-9D27-9F5A-5A60937B67CF}"/>
              </a:ext>
            </a:extLst>
          </p:cNvPr>
          <p:cNvPicPr>
            <a:picLocks noChangeAspect="1"/>
          </p:cNvPicPr>
          <p:nvPr/>
        </p:nvPicPr>
        <p:blipFill>
          <a:blip r:embed="rId3">
            <a:alphaModFix/>
          </a:blip>
          <a:srcRect l="7723" r="6012" b="34965"/>
          <a:stretch/>
        </p:blipFill>
        <p:spPr>
          <a:xfrm>
            <a:off x="1" y="3017167"/>
            <a:ext cx="10160000" cy="2697834"/>
          </a:xfrm>
          <a:prstGeom prst="rect">
            <a:avLst/>
          </a:prstGeom>
        </p:spPr>
      </p:pic>
      <p:sp>
        <p:nvSpPr>
          <p:cNvPr id="18" name="Google Shape;18;p7"/>
          <p:cNvSpPr txBox="1">
            <a:spLocks noGrp="1"/>
          </p:cNvSpPr>
          <p:nvPr>
            <p:ph type="ctrTitle"/>
          </p:nvPr>
        </p:nvSpPr>
        <p:spPr>
          <a:xfrm>
            <a:off x="508007" y="138414"/>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endParaRPr dirty="0"/>
          </a:p>
        </p:txBody>
      </p:sp>
      <p:sp>
        <p:nvSpPr>
          <p:cNvPr id="19" name="Google Shape;19;p7"/>
          <p:cNvSpPr txBox="1">
            <a:spLocks noGrp="1"/>
          </p:cNvSpPr>
          <p:nvPr>
            <p:ph type="body" idx="1"/>
          </p:nvPr>
        </p:nvSpPr>
        <p:spPr>
          <a:xfrm>
            <a:off x="505531" y="2547057"/>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pic>
        <p:nvPicPr>
          <p:cNvPr id="22" name="Google Shape;22;p7"/>
          <p:cNvPicPr preferRelativeResize="0"/>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8825344" y="177275"/>
            <a:ext cx="959268"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p:nvSpPr>
        <p:spPr>
          <a:xfrm>
            <a:off x="508000" y="115900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3" name="Grafik 2">
            <a:extLst>
              <a:ext uri="{FF2B5EF4-FFF2-40B4-BE49-F238E27FC236}">
                <a16:creationId xmlns:a16="http://schemas.microsoft.com/office/drawing/2014/main" id="{4D1F36AD-4D01-FD7B-06C3-93238930EFAF}"/>
              </a:ext>
            </a:extLst>
          </p:cNvPr>
          <p:cNvPicPr>
            <a:picLocks noChangeAspect="1"/>
          </p:cNvPicPr>
          <p:nvPr/>
        </p:nvPicPr>
        <p:blipFill>
          <a:blip r:embed="rId6"/>
          <a:srcRect/>
          <a:stretch/>
        </p:blipFill>
        <p:spPr>
          <a:xfrm>
            <a:off x="7838446" y="4011815"/>
            <a:ext cx="1866177" cy="298730"/>
          </a:xfrm>
          <a:prstGeom prst="rect">
            <a:avLst/>
          </a:prstGeom>
        </p:spPr>
      </p:pic>
    </p:spTree>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elfolie" preserve="1">
  <p:cSld name="Zwischentitel D3/AD">
    <p:bg>
      <p:bgPr>
        <a:solidFill>
          <a:schemeClr val="bg1"/>
        </a:solid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89F6DFF8-9C45-CF7E-CF2C-24F793A3F500}"/>
              </a:ext>
            </a:extLst>
          </p:cNvPr>
          <p:cNvPicPr>
            <a:picLocks noChangeAspect="1"/>
          </p:cNvPicPr>
          <p:nvPr/>
        </p:nvPicPr>
        <p:blipFill>
          <a:blip r:embed="rId2"/>
          <a:srcRect l="789" t="2621" r="8558" b="29633"/>
          <a:stretch/>
        </p:blipFill>
        <p:spPr>
          <a:xfrm>
            <a:off x="2639883" y="1884220"/>
            <a:ext cx="7520118" cy="3830780"/>
          </a:xfrm>
          <a:prstGeom prst="rect">
            <a:avLst/>
          </a:prstGeom>
        </p:spPr>
      </p:pic>
      <p:pic>
        <p:nvPicPr>
          <p:cNvPr id="22" name="Google Shape;22;p7"/>
          <p:cNvPicPr preferRelativeResize="0"/>
          <p:nvPr/>
        </p:nvPicPr>
        <p:blipFill>
          <a:blip r:embed="rId3"/>
          <a:srcRect/>
          <a:stretch/>
        </p:blipFill>
        <p:spPr>
          <a:xfrm>
            <a:off x="8825344" y="177275"/>
            <a:ext cx="959268"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496"/>
            <a:ext cx="4760736" cy="620885"/>
          </a:xfrm>
          <a:prstGeom prst="rect">
            <a:avLst/>
          </a:prstGeom>
          <a:no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3"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3"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400" lvl="1" indent="-323850" algn="l">
              <a:lnSpc>
                <a:spcPct val="100000"/>
              </a:lnSpc>
              <a:spcBef>
                <a:spcPts val="600"/>
              </a:spcBef>
              <a:spcAft>
                <a:spcPts val="0"/>
              </a:spcAft>
              <a:buClr>
                <a:schemeClr val="accent1"/>
              </a:buClr>
              <a:buSzPts val="1500"/>
              <a:buFont typeface="Noto Sans Symbols"/>
              <a:buChar char="▪"/>
              <a:defRPr sz="1500"/>
            </a:lvl2pPr>
            <a:lvl3pPr marL="1371600" lvl="2" indent="-317500" algn="l">
              <a:lnSpc>
                <a:spcPct val="100000"/>
              </a:lnSpc>
              <a:spcBef>
                <a:spcPts val="400"/>
              </a:spcBef>
              <a:spcAft>
                <a:spcPts val="0"/>
              </a:spcAft>
              <a:buSzPts val="1400"/>
              <a:buChar char="▪"/>
              <a:defRPr sz="1400"/>
            </a:lvl3pPr>
            <a:lvl4pPr marL="1828800" lvl="3" indent="-304800" algn="l">
              <a:lnSpc>
                <a:spcPct val="100000"/>
              </a:lnSpc>
              <a:spcBef>
                <a:spcPts val="400"/>
              </a:spcBef>
              <a:spcAft>
                <a:spcPts val="0"/>
              </a:spcAft>
              <a:buClr>
                <a:schemeClr val="accent1"/>
              </a:buClr>
              <a:buSzPts val="1200"/>
              <a:buChar char="▪"/>
              <a:defRPr sz="1200"/>
            </a:lvl4pPr>
            <a:lvl5pPr marL="2286000" lvl="4" indent="-304800" algn="l">
              <a:lnSpc>
                <a:spcPct val="100000"/>
              </a:lnSpc>
              <a:spcBef>
                <a:spcPts val="400"/>
              </a:spcBef>
              <a:spcAft>
                <a:spcPts val="0"/>
              </a:spcAft>
              <a:buSzPts val="1200"/>
              <a:buChar char="▪"/>
              <a:defRPr sz="1200"/>
            </a:lvl5pPr>
            <a:lvl6pPr marL="2743200" lvl="5" indent="-342900" algn="l">
              <a:spcBef>
                <a:spcPts val="4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de-DE" dirty="0"/>
              <a:t>Mastertextformat bearbeiten</a:t>
            </a:r>
          </a:p>
        </p:txBody>
      </p:sp>
      <p:sp>
        <p:nvSpPr>
          <p:cNvPr id="2" name="Rechteck 1">
            <a:extLst>
              <a:ext uri="{FF2B5EF4-FFF2-40B4-BE49-F238E27FC236}">
                <a16:creationId xmlns:a16="http://schemas.microsoft.com/office/drawing/2014/main" id="{54227A0B-6F16-0B5C-8F71-842A9A93AC6F}"/>
              </a:ext>
            </a:extLst>
          </p:cNvPr>
          <p:cNvSpPr/>
          <p:nvPr/>
        </p:nvSpPr>
        <p:spPr>
          <a:xfrm>
            <a:off x="508000" y="97549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6" name="Grafik 5">
            <a:extLst>
              <a:ext uri="{FF2B5EF4-FFF2-40B4-BE49-F238E27FC236}">
                <a16:creationId xmlns:a16="http://schemas.microsoft.com/office/drawing/2014/main" id="{40F5BAA8-A3B5-7A28-069A-F0D30CB58EB5}"/>
              </a:ext>
            </a:extLst>
          </p:cNvPr>
          <p:cNvPicPr>
            <a:picLocks noChangeAspect="1"/>
          </p:cNvPicPr>
          <p:nvPr/>
        </p:nvPicPr>
        <p:blipFill>
          <a:blip r:embed="rId4"/>
          <a:srcRect/>
          <a:stretch/>
        </p:blipFill>
        <p:spPr>
          <a:xfrm>
            <a:off x="515981" y="5183293"/>
            <a:ext cx="1843938" cy="295170"/>
          </a:xfrm>
          <a:prstGeom prst="rect">
            <a:avLst/>
          </a:prstGeom>
        </p:spPr>
      </p:pic>
    </p:spTree>
    <p:extLst>
      <p:ext uri="{BB962C8B-B14F-4D97-AF65-F5344CB8AC3E}">
        <p14:creationId xmlns:p14="http://schemas.microsoft.com/office/powerpoint/2010/main" val="918347297"/>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Kapitelfolie">
    <p:bg>
      <p:bgPr>
        <a:solidFill>
          <a:schemeClr val="bg1"/>
        </a:solidFill>
        <a:effectLst/>
      </p:bgPr>
    </p:bg>
    <p:spTree>
      <p:nvGrpSpPr>
        <p:cNvPr id="1" name=""/>
        <p:cNvGrpSpPr/>
        <p:nvPr/>
      </p:nvGrpSpPr>
      <p:grpSpPr>
        <a:xfrm>
          <a:off x="0" y="0"/>
          <a:ext cx="0" cy="0"/>
          <a:chOff x="0" y="0"/>
          <a:chExt cx="0" cy="0"/>
        </a:xfrm>
      </p:grpSpPr>
      <p:grpSp>
        <p:nvGrpSpPr>
          <p:cNvPr id="6" name="Gruppieren 5"/>
          <p:cNvGrpSpPr/>
          <p:nvPr userDrawn="1"/>
        </p:nvGrpSpPr>
        <p:grpSpPr>
          <a:xfrm>
            <a:off x="319264" y="608825"/>
            <a:ext cx="9503167" cy="2038947"/>
            <a:chOff x="287338" y="547943"/>
            <a:chExt cx="8552850" cy="1835052"/>
          </a:xfrm>
        </p:grpSpPr>
        <p:sp>
          <p:nvSpPr>
            <p:cNvPr id="18" name="Rechteck 17"/>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p>
          </p:txBody>
        </p:sp>
        <p:sp>
          <p:nvSpPr>
            <p:cNvPr id="19" name="Rechteck 18"/>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2000" dirty="0"/>
            </a:p>
          </p:txBody>
        </p:sp>
      </p:grpSp>
      <p:sp>
        <p:nvSpPr>
          <p:cNvPr id="14" name="Textplatzhalter 9"/>
          <p:cNvSpPr>
            <a:spLocks noGrp="1"/>
          </p:cNvSpPr>
          <p:nvPr>
            <p:ph type="body" sz="quarter" idx="11" hasCustomPrompt="1"/>
          </p:nvPr>
        </p:nvSpPr>
        <p:spPr bwMode="white">
          <a:xfrm>
            <a:off x="319264" y="2908000"/>
            <a:ext cx="4760736" cy="641340"/>
          </a:xfrm>
          <a:solidFill>
            <a:schemeClr val="bg1">
              <a:alpha val="90000"/>
            </a:schemeClr>
          </a:solidFill>
        </p:spPr>
        <p:txBody>
          <a:bodyPr wrap="square" lIns="324000" tIns="216000" rIns="324000" bIns="216000" rtlCol="0" anchor="t" anchorCtr="0">
            <a:spAutoFit/>
          </a:bodyPr>
          <a:lstStyle>
            <a:lvl1pPr marL="0" indent="0" defTabSz="1015990">
              <a:buNone/>
              <a:defRPr lang="de-DE" sz="1333" dirty="0" smtClean="0"/>
            </a:lvl1pPr>
          </a:lstStyle>
          <a:p>
            <a:pPr marL="0" lvl="0" defTabSz="1015990"/>
            <a:r>
              <a:rPr lang="en-GB" dirty="0"/>
              <a:t>Subtitle chapter</a:t>
            </a:r>
          </a:p>
        </p:txBody>
      </p:sp>
      <p:sp>
        <p:nvSpPr>
          <p:cNvPr id="13" name="Titel 1"/>
          <p:cNvSpPr>
            <a:spLocks noGrp="1"/>
          </p:cNvSpPr>
          <p:nvPr>
            <p:ph type="ctrTitle" hasCustomPrompt="1"/>
          </p:nvPr>
        </p:nvSpPr>
        <p:spPr bwMode="black">
          <a:xfrm>
            <a:off x="672673" y="1301366"/>
            <a:ext cx="6040000" cy="1026000"/>
          </a:xfrm>
          <a:prstGeom prst="rect">
            <a:avLst/>
          </a:prstGeom>
        </p:spPr>
        <p:txBody>
          <a:bodyPr tIns="0" anchor="ctr" anchorCtr="0">
            <a:noAutofit/>
          </a:bodyPr>
          <a:lstStyle>
            <a:lvl1pPr algn="l">
              <a:lnSpc>
                <a:spcPct val="100000"/>
              </a:lnSpc>
              <a:defRPr sz="3111" b="1" i="0" baseline="0">
                <a:solidFill>
                  <a:schemeClr val="bg1"/>
                </a:solidFill>
                <a:latin typeface="Georgia" charset="0"/>
                <a:ea typeface="Georgia" charset="0"/>
                <a:cs typeface="Georgia" charset="0"/>
              </a:defRPr>
            </a:lvl1pPr>
          </a:lstStyle>
          <a:p>
            <a:r>
              <a:rPr lang="en-GB" dirty="0"/>
              <a:t>Max. 2 lines of text for chapter header</a:t>
            </a:r>
          </a:p>
        </p:txBody>
      </p:sp>
      <p:sp>
        <p:nvSpPr>
          <p:cNvPr id="2" name="Datumsplatzhalter 1"/>
          <p:cNvSpPr>
            <a:spLocks noGrp="1"/>
          </p:cNvSpPr>
          <p:nvPr>
            <p:ph type="dt" sz="half" idx="12"/>
          </p:nvPr>
        </p:nvSpPr>
        <p:spPr/>
        <p:txBody>
          <a:bodyPr/>
          <a:lstStyle/>
          <a:p>
            <a:endParaRPr lang="en-GB" dirty="0"/>
          </a:p>
        </p:txBody>
      </p:sp>
      <p:sp>
        <p:nvSpPr>
          <p:cNvPr id="3" name="Fußzeilenplatzhalter 2"/>
          <p:cNvSpPr>
            <a:spLocks noGrp="1"/>
          </p:cNvSpPr>
          <p:nvPr>
            <p:ph type="ftr" sz="quarter" idx="13"/>
          </p:nvPr>
        </p:nvSpPr>
        <p:spPr/>
        <p:txBody>
          <a:bodyPr/>
          <a:lstStyle/>
          <a:p>
            <a:endParaRPr lang="en-GB" dirty="0"/>
          </a:p>
        </p:txBody>
      </p:sp>
      <p:sp>
        <p:nvSpPr>
          <p:cNvPr id="5" name="Foliennummernplatzhalter 4"/>
          <p:cNvSpPr>
            <a:spLocks noGrp="1"/>
          </p:cNvSpPr>
          <p:nvPr>
            <p:ph type="sldNum" sz="quarter" idx="14"/>
          </p:nvPr>
        </p:nvSpPr>
        <p:spPr/>
        <p:txBody>
          <a:bodyPr/>
          <a:lstStyle/>
          <a:p>
            <a:r>
              <a:rPr lang="en-GB" dirty="0"/>
              <a:t>Page </a:t>
            </a:r>
            <a:fld id="{BE3DC40E-DBBE-4E2D-9EEC-FBF0DA0E9179}" type="slidenum">
              <a:rPr lang="en-GB" smtClean="0"/>
              <a:pPr/>
              <a:t>‹Nr.›</a:t>
            </a:fld>
            <a:endParaRPr lang="en-GB" dirty="0"/>
          </a:p>
        </p:txBody>
      </p:sp>
      <p:pic>
        <p:nvPicPr>
          <p:cNvPr id="15" name="Grafik 14">
            <a:extLst>
              <a:ext uri="{FF2B5EF4-FFF2-40B4-BE49-F238E27FC236}">
                <a16:creationId xmlns:a16="http://schemas.microsoft.com/office/drawing/2014/main" id="{203B2182-F52F-4DDA-9634-91057DAE08F0}"/>
              </a:ext>
            </a:extLst>
          </p:cNvPr>
          <p:cNvPicPr>
            <a:picLocks noChangeAspect="1"/>
          </p:cNvPicPr>
          <p:nvPr userDrawn="1"/>
        </p:nvPicPr>
        <p:blipFill>
          <a:blip r:embed="rId2"/>
          <a:stretch>
            <a:fillRect/>
          </a:stretch>
        </p:blipFill>
        <p:spPr>
          <a:xfrm>
            <a:off x="7283957" y="1004428"/>
            <a:ext cx="2084000" cy="1099497"/>
          </a:xfrm>
          <a:prstGeom prst="rect">
            <a:avLst/>
          </a:prstGeom>
        </p:spPr>
      </p:pic>
      <p:pic>
        <p:nvPicPr>
          <p:cNvPr id="12" name="Grafik 11">
            <a:extLst>
              <a:ext uri="{FF2B5EF4-FFF2-40B4-BE49-F238E27FC236}">
                <a16:creationId xmlns:a16="http://schemas.microsoft.com/office/drawing/2014/main" id="{4F2BDDCC-A4E0-4900-9790-4287F1C7894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08459" y="5343176"/>
            <a:ext cx="1464509" cy="235701"/>
          </a:xfrm>
          <a:prstGeom prst="rect">
            <a:avLst/>
          </a:prstGeom>
        </p:spPr>
      </p:pic>
    </p:spTree>
    <p:extLst>
      <p:ext uri="{BB962C8B-B14F-4D97-AF65-F5344CB8AC3E}">
        <p14:creationId xmlns:p14="http://schemas.microsoft.com/office/powerpoint/2010/main" val="377493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Kapitelfolie kurz">
    <p:spTree>
      <p:nvGrpSpPr>
        <p:cNvPr id="1" name=""/>
        <p:cNvGrpSpPr/>
        <p:nvPr/>
      </p:nvGrpSpPr>
      <p:grpSpPr>
        <a:xfrm>
          <a:off x="0" y="0"/>
          <a:ext cx="0" cy="0"/>
          <a:chOff x="0" y="0"/>
          <a:chExt cx="0" cy="0"/>
        </a:xfrm>
      </p:grpSpPr>
      <p:grpSp>
        <p:nvGrpSpPr>
          <p:cNvPr id="8" name="Gruppieren 7"/>
          <p:cNvGrpSpPr/>
          <p:nvPr userDrawn="1"/>
        </p:nvGrpSpPr>
        <p:grpSpPr>
          <a:xfrm>
            <a:off x="319264" y="608826"/>
            <a:ext cx="9503167" cy="1726172"/>
            <a:chOff x="287338" y="547943"/>
            <a:chExt cx="8552850" cy="1835052"/>
          </a:xfrm>
        </p:grpSpPr>
        <p:sp>
          <p:nvSpPr>
            <p:cNvPr id="16" name="Rechteck 15"/>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p>
          </p:txBody>
        </p:sp>
        <p:sp>
          <p:nvSpPr>
            <p:cNvPr id="18" name="Rechteck 17"/>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2000" dirty="0"/>
            </a:p>
          </p:txBody>
        </p:sp>
      </p:grpSp>
      <p:sp>
        <p:nvSpPr>
          <p:cNvPr id="2" name="Titel 1"/>
          <p:cNvSpPr>
            <a:spLocks noGrp="1"/>
          </p:cNvSpPr>
          <p:nvPr>
            <p:ph type="ctrTitle" hasCustomPrompt="1"/>
          </p:nvPr>
        </p:nvSpPr>
        <p:spPr bwMode="black">
          <a:xfrm>
            <a:off x="672674" y="1302594"/>
            <a:ext cx="6040000" cy="516714"/>
          </a:xfrm>
          <a:prstGeom prst="rect">
            <a:avLst/>
          </a:prstGeom>
        </p:spPr>
        <p:txBody>
          <a:bodyPr tIns="0" anchor="b" anchorCtr="0">
            <a:noAutofit/>
          </a:bodyPr>
          <a:lstStyle>
            <a:lvl1pPr algn="l">
              <a:lnSpc>
                <a:spcPct val="100000"/>
              </a:lnSpc>
              <a:defRPr sz="3111" b="1" i="0" baseline="0">
                <a:solidFill>
                  <a:schemeClr val="bg1"/>
                </a:solidFill>
                <a:latin typeface="Georgia" charset="0"/>
                <a:ea typeface="Georgia" charset="0"/>
                <a:cs typeface="Georgia" charset="0"/>
              </a:defRPr>
            </a:lvl1pPr>
          </a:lstStyle>
          <a:p>
            <a:r>
              <a:rPr lang="en-GB" dirty="0"/>
              <a:t>1 line for chapter header</a:t>
            </a:r>
          </a:p>
        </p:txBody>
      </p:sp>
      <p:sp>
        <p:nvSpPr>
          <p:cNvPr id="14" name="Textplatzhalter 9"/>
          <p:cNvSpPr>
            <a:spLocks noGrp="1"/>
          </p:cNvSpPr>
          <p:nvPr>
            <p:ph type="body" sz="quarter" idx="11" hasCustomPrompt="1"/>
          </p:nvPr>
        </p:nvSpPr>
        <p:spPr bwMode="white">
          <a:xfrm>
            <a:off x="319264" y="2642908"/>
            <a:ext cx="4760736" cy="641340"/>
          </a:xfrm>
          <a:solidFill>
            <a:schemeClr val="bg1">
              <a:alpha val="90000"/>
            </a:schemeClr>
          </a:solidFill>
        </p:spPr>
        <p:txBody>
          <a:bodyPr wrap="square" lIns="324000" tIns="216000" rIns="324000" bIns="216000" rtlCol="0" anchor="t" anchorCtr="0">
            <a:spAutoFit/>
          </a:bodyPr>
          <a:lstStyle>
            <a:lvl1pPr marL="0" indent="0" defTabSz="1015990">
              <a:buNone/>
              <a:defRPr lang="de-DE" sz="1333" dirty="0" smtClean="0"/>
            </a:lvl1pPr>
          </a:lstStyle>
          <a:p>
            <a:pPr marL="0" lvl="0" defTabSz="1015990"/>
            <a:r>
              <a:rPr lang="en-GB" dirty="0"/>
              <a:t>Subtitle chapter</a:t>
            </a:r>
          </a:p>
        </p:txBody>
      </p:sp>
      <p:sp>
        <p:nvSpPr>
          <p:cNvPr id="5" name="Datumsplatzhalter 4"/>
          <p:cNvSpPr>
            <a:spLocks noGrp="1"/>
          </p:cNvSpPr>
          <p:nvPr>
            <p:ph type="dt" sz="half" idx="12"/>
          </p:nvPr>
        </p:nvSpPr>
        <p:spPr/>
        <p:txBody>
          <a:bodyPr/>
          <a:lstStyle/>
          <a:p>
            <a:endParaRPr lang="en-GB" dirty="0"/>
          </a:p>
        </p:txBody>
      </p:sp>
      <p:sp>
        <p:nvSpPr>
          <p:cNvPr id="6" name="Fußzeilenplatzhalter 5"/>
          <p:cNvSpPr>
            <a:spLocks noGrp="1"/>
          </p:cNvSpPr>
          <p:nvPr>
            <p:ph type="ftr" sz="quarter" idx="13"/>
          </p:nvPr>
        </p:nvSpPr>
        <p:spPr/>
        <p:txBody>
          <a:bodyPr/>
          <a:lstStyle/>
          <a:p>
            <a:endParaRPr lang="en-GB" dirty="0"/>
          </a:p>
        </p:txBody>
      </p:sp>
      <p:sp>
        <p:nvSpPr>
          <p:cNvPr id="7" name="Foliennummernplatzhalter 6"/>
          <p:cNvSpPr>
            <a:spLocks noGrp="1"/>
          </p:cNvSpPr>
          <p:nvPr>
            <p:ph type="sldNum" sz="quarter" idx="14"/>
          </p:nvPr>
        </p:nvSpPr>
        <p:spPr/>
        <p:txBody>
          <a:bodyPr/>
          <a:lstStyle/>
          <a:p>
            <a:r>
              <a:rPr lang="en-GB" dirty="0"/>
              <a:t>Page </a:t>
            </a:r>
            <a:fld id="{BE3DC40E-DBBE-4E2D-9EEC-FBF0DA0E9179}" type="slidenum">
              <a:rPr lang="en-GB" smtClean="0"/>
              <a:pPr/>
              <a:t>‹Nr.›</a:t>
            </a:fld>
            <a:endParaRPr lang="en-GB" dirty="0"/>
          </a:p>
        </p:txBody>
      </p:sp>
      <p:pic>
        <p:nvPicPr>
          <p:cNvPr id="17" name="Grafik 16">
            <a:extLst>
              <a:ext uri="{FF2B5EF4-FFF2-40B4-BE49-F238E27FC236}">
                <a16:creationId xmlns:a16="http://schemas.microsoft.com/office/drawing/2014/main" id="{6E4D9B79-125D-4EC3-9F25-5B7F4B0598F0}"/>
              </a:ext>
            </a:extLst>
          </p:cNvPr>
          <p:cNvPicPr>
            <a:picLocks noChangeAspect="1"/>
          </p:cNvPicPr>
          <p:nvPr userDrawn="1"/>
        </p:nvPicPr>
        <p:blipFill>
          <a:blip r:embed="rId2"/>
          <a:stretch>
            <a:fillRect/>
          </a:stretch>
        </p:blipFill>
        <p:spPr>
          <a:xfrm>
            <a:off x="7283957" y="1004428"/>
            <a:ext cx="2084000" cy="1099497"/>
          </a:xfrm>
          <a:prstGeom prst="rect">
            <a:avLst/>
          </a:prstGeom>
        </p:spPr>
      </p:pic>
      <p:pic>
        <p:nvPicPr>
          <p:cNvPr id="12" name="Grafik 11">
            <a:extLst>
              <a:ext uri="{FF2B5EF4-FFF2-40B4-BE49-F238E27FC236}">
                <a16:creationId xmlns:a16="http://schemas.microsoft.com/office/drawing/2014/main" id="{38B08742-93D4-4C42-9D06-6ED7A83E78F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08459" y="5343176"/>
            <a:ext cx="1464509" cy="235701"/>
          </a:xfrm>
          <a:prstGeom prst="rect">
            <a:avLst/>
          </a:prstGeom>
        </p:spPr>
      </p:pic>
    </p:spTree>
    <p:extLst>
      <p:ext uri="{BB962C8B-B14F-4D97-AF65-F5344CB8AC3E}">
        <p14:creationId xmlns:p14="http://schemas.microsoft.com/office/powerpoint/2010/main" val="337237482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520353" y="1344613"/>
            <a:ext cx="9122830" cy="4370387"/>
          </a:xfrm>
        </p:spPr>
        <p:txBody>
          <a:bodyPr/>
          <a:lstStyle>
            <a:lvl1pPr>
              <a:buNone/>
              <a:defRPr/>
            </a:lvl1pPr>
          </a:lstStyle>
          <a:p>
            <a:pPr lvl="0"/>
            <a:r>
              <a:rPr lang="en-GB" dirty="0"/>
              <a:t>Placeholder for objects</a:t>
            </a:r>
          </a:p>
        </p:txBody>
      </p:sp>
      <p:sp>
        <p:nvSpPr>
          <p:cNvPr id="8" name="Rechteck 7"/>
          <p:cNvSpPr/>
          <p:nvPr userDrawn="1"/>
        </p:nvSpPr>
        <p:spPr bwMode="gray">
          <a:xfrm>
            <a:off x="0" y="1043522"/>
            <a:ext cx="10160000" cy="2520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p>
        </p:txBody>
      </p:sp>
      <p:sp>
        <p:nvSpPr>
          <p:cNvPr id="2" name="Titel 1"/>
          <p:cNvSpPr>
            <a:spLocks noGrp="1"/>
          </p:cNvSpPr>
          <p:nvPr>
            <p:ph type="title"/>
          </p:nvPr>
        </p:nvSpPr>
        <p:spPr/>
        <p:txBody>
          <a:bodyPr/>
          <a:lstStyle/>
          <a:p>
            <a:r>
              <a:rPr lang="en-GB" dirty="0"/>
              <a:t>Click to edit Master title style</a:t>
            </a:r>
          </a:p>
        </p:txBody>
      </p:sp>
      <p:pic>
        <p:nvPicPr>
          <p:cNvPr id="9" name="Grafik 8">
            <a:extLst>
              <a:ext uri="{FF2B5EF4-FFF2-40B4-BE49-F238E27FC236}">
                <a16:creationId xmlns:a16="http://schemas.microsoft.com/office/drawing/2014/main" id="{DED262BE-EAF3-4763-B23A-2B32228F7340}"/>
              </a:ext>
            </a:extLst>
          </p:cNvPr>
          <p:cNvPicPr>
            <a:picLocks noChangeAspect="1"/>
          </p:cNvPicPr>
          <p:nvPr userDrawn="1"/>
        </p:nvPicPr>
        <p:blipFill>
          <a:blip r:embed="rId2"/>
          <a:stretch>
            <a:fillRect/>
          </a:stretch>
        </p:blipFill>
        <p:spPr>
          <a:xfrm>
            <a:off x="8568468" y="299159"/>
            <a:ext cx="1300000" cy="685867"/>
          </a:xfrm>
          <a:prstGeom prst="rect">
            <a:avLst/>
          </a:prstGeom>
        </p:spPr>
      </p:pic>
    </p:spTree>
    <p:extLst>
      <p:ext uri="{BB962C8B-B14F-4D97-AF65-F5344CB8AC3E}">
        <p14:creationId xmlns:p14="http://schemas.microsoft.com/office/powerpoint/2010/main" val="130928328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344614"/>
            <a:ext cx="4400000" cy="3859212"/>
          </a:xfrm>
        </p:spPr>
        <p:txBody>
          <a:bodyPr>
            <a:normAutofit/>
          </a:bodyPr>
          <a:lstStyle>
            <a:lvl1pPr>
              <a:defRPr sz="1778"/>
            </a:lvl1pPr>
            <a:lvl2pPr marL="396872" indent="-195790">
              <a:buClr>
                <a:schemeClr val="accent1"/>
              </a:buClr>
              <a:buFont typeface="Wingdings" charset="2"/>
              <a:buChar char="§"/>
              <a:defRPr sz="1556"/>
            </a:lvl2pPr>
            <a:lvl3pPr>
              <a:defRPr sz="1333"/>
            </a:lvl3pPr>
            <a:lvl4pPr>
              <a:buClr>
                <a:schemeClr val="accent1"/>
              </a:buClr>
              <a:defRPr sz="1333"/>
            </a:lvl4pPr>
            <a:lvl5pPr>
              <a:defRPr sz="1333"/>
            </a:lvl5pPr>
            <a:lvl6pPr>
              <a:defRPr sz="2000"/>
            </a:lvl6pPr>
            <a:lvl7pPr>
              <a:defRPr sz="2000"/>
            </a:lvl7pPr>
            <a:lvl8pPr>
              <a:defRPr sz="2000"/>
            </a:lvl8pPr>
            <a:lvl9pPr>
              <a:defRPr sz="20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5239653" y="1344614"/>
            <a:ext cx="4400000" cy="3859212"/>
          </a:xfrm>
        </p:spPr>
        <p:txBody>
          <a:bodyPr>
            <a:normAutofit/>
          </a:bodyPr>
          <a:lstStyle>
            <a:lvl1pPr>
              <a:buClr>
                <a:schemeClr val="accent1"/>
              </a:buClr>
              <a:defRPr sz="1778"/>
            </a:lvl1pPr>
            <a:lvl2pPr marL="396872" indent="-195790">
              <a:buClr>
                <a:schemeClr val="accent1"/>
              </a:buClr>
              <a:buFont typeface="Wingdings" charset="2"/>
              <a:buChar char="§"/>
              <a:defRPr sz="1556"/>
            </a:lvl2pPr>
            <a:lvl3pPr>
              <a:defRPr sz="1333"/>
            </a:lvl3pPr>
            <a:lvl4pPr>
              <a:buClr>
                <a:schemeClr val="accent1"/>
              </a:buClr>
              <a:defRPr sz="1333"/>
            </a:lvl4pPr>
            <a:lvl5pPr>
              <a:buClr>
                <a:schemeClr val="accent1"/>
              </a:buClr>
              <a:defRPr sz="1333"/>
            </a:lvl5pPr>
            <a:lvl6pPr>
              <a:defRPr sz="2000"/>
            </a:lvl6pPr>
            <a:lvl7pPr>
              <a:defRPr sz="2000"/>
            </a:lvl7pPr>
            <a:lvl8pPr>
              <a:defRPr sz="2000"/>
            </a:lvl8pPr>
            <a:lvl9pPr>
              <a:defRPr sz="20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5" name="Datumsplatzhalter 4"/>
          <p:cNvSpPr>
            <a:spLocks noGrp="1"/>
          </p:cNvSpPr>
          <p:nvPr>
            <p:ph type="dt" sz="half" idx="10"/>
          </p:nvPr>
        </p:nvSpPr>
        <p:spPr/>
        <p:txBody>
          <a:bodyPr/>
          <a:lstStyle/>
          <a:p>
            <a:endParaRPr lang="en-GB" dirty="0"/>
          </a:p>
        </p:txBody>
      </p:sp>
      <p:sp>
        <p:nvSpPr>
          <p:cNvPr id="9" name="Fußzeilenplatzhalter 8"/>
          <p:cNvSpPr>
            <a:spLocks noGrp="1"/>
          </p:cNvSpPr>
          <p:nvPr>
            <p:ph type="ftr" sz="quarter" idx="11"/>
          </p:nvPr>
        </p:nvSpPr>
        <p:spPr/>
        <p:txBody>
          <a:bodyPr/>
          <a:lstStyle/>
          <a:p>
            <a:endParaRPr lang="en-GB" dirty="0"/>
          </a:p>
        </p:txBody>
      </p:sp>
      <p:sp>
        <p:nvSpPr>
          <p:cNvPr id="10" name="Foliennummernplatzhalter 9"/>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63218070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935992"/>
            <a:ext cx="4400000" cy="3267834"/>
          </a:xfrm>
        </p:spPr>
        <p:txBody>
          <a:bodyPr>
            <a:normAutofit/>
          </a:bodyPr>
          <a:lstStyle>
            <a:lvl1pPr>
              <a:defRPr sz="1778"/>
            </a:lvl1pPr>
            <a:lvl2pPr>
              <a:defRPr sz="1556"/>
            </a:lvl2pPr>
            <a:lvl3pPr>
              <a:defRPr sz="1333"/>
            </a:lvl3pPr>
            <a:lvl4pPr>
              <a:defRPr sz="1222"/>
            </a:lvl4pPr>
            <a:lvl5pPr>
              <a:defRPr sz="1222"/>
            </a:lvl5pPr>
            <a:lvl6pPr>
              <a:defRPr sz="2000"/>
            </a:lvl6pPr>
            <a:lvl7pPr>
              <a:defRPr sz="2000"/>
            </a:lvl7pPr>
            <a:lvl8pPr>
              <a:defRPr sz="2000"/>
            </a:lvl8pPr>
            <a:lvl9pPr>
              <a:defRPr sz="20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5239653" y="1935992"/>
            <a:ext cx="4400000" cy="3267834"/>
          </a:xfrm>
        </p:spPr>
        <p:txBody>
          <a:bodyPr>
            <a:normAutofit/>
          </a:bodyPr>
          <a:lstStyle>
            <a:lvl1pPr>
              <a:defRPr sz="1778"/>
            </a:lvl1pPr>
            <a:lvl2pPr>
              <a:defRPr sz="1556"/>
            </a:lvl2pPr>
            <a:lvl3pPr>
              <a:defRPr sz="1333"/>
            </a:lvl3pPr>
            <a:lvl4pPr>
              <a:defRPr sz="1222"/>
            </a:lvl4pPr>
            <a:lvl5pPr>
              <a:defRPr sz="1222"/>
            </a:lvl5pPr>
            <a:lvl6pPr>
              <a:defRPr sz="2000"/>
            </a:lvl6pPr>
            <a:lvl7pPr>
              <a:defRPr sz="2000"/>
            </a:lvl7pPr>
            <a:lvl8pPr>
              <a:defRPr sz="2000"/>
            </a:lvl8pPr>
            <a:lvl9pPr>
              <a:defRPr sz="20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8" name="Textplatzhalter 2"/>
          <p:cNvSpPr>
            <a:spLocks noGrp="1"/>
          </p:cNvSpPr>
          <p:nvPr>
            <p:ph type="body" idx="13" hasCustomPrompt="1"/>
          </p:nvPr>
        </p:nvSpPr>
        <p:spPr bwMode="gray">
          <a:xfrm>
            <a:off x="520351" y="1344613"/>
            <a:ext cx="440090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102295" indent="0">
              <a:buNone/>
              <a:tabLst/>
              <a:defRPr sz="2000" b="1" baseline="0">
                <a:solidFill>
                  <a:schemeClr val="bg1"/>
                </a:solidFill>
                <a:latin typeface="+mj-lt"/>
              </a:defRPr>
            </a:lvl1pPr>
            <a:lvl2pPr marL="507943" indent="0">
              <a:buNone/>
              <a:defRPr sz="2222" b="1"/>
            </a:lvl2pPr>
            <a:lvl3pPr marL="1015885" indent="0">
              <a:buNone/>
              <a:defRPr sz="2000" b="1"/>
            </a:lvl3pPr>
            <a:lvl4pPr marL="1523829" indent="0">
              <a:buNone/>
              <a:defRPr sz="1778" b="1"/>
            </a:lvl4pPr>
            <a:lvl5pPr marL="2031772" indent="0">
              <a:buNone/>
              <a:defRPr sz="1778" b="1"/>
            </a:lvl5pPr>
            <a:lvl6pPr marL="2539716" indent="0">
              <a:buNone/>
              <a:defRPr sz="1778" b="1"/>
            </a:lvl6pPr>
            <a:lvl7pPr marL="3047658" indent="0">
              <a:buNone/>
              <a:defRPr sz="1778" b="1"/>
            </a:lvl7pPr>
            <a:lvl8pPr marL="3555601" indent="0">
              <a:buNone/>
              <a:defRPr sz="1778" b="1"/>
            </a:lvl8pPr>
            <a:lvl9pPr marL="4063545" indent="0">
              <a:buNone/>
              <a:defRPr sz="1778" b="1"/>
            </a:lvl9pPr>
          </a:lstStyle>
          <a:p>
            <a:pPr lvl="0"/>
            <a:r>
              <a:rPr lang="en-GB" dirty="0"/>
              <a:t>Subtitle 1</a:t>
            </a:r>
          </a:p>
        </p:txBody>
      </p:sp>
      <p:sp>
        <p:nvSpPr>
          <p:cNvPr id="5" name="Datumsplatzhalter 4"/>
          <p:cNvSpPr>
            <a:spLocks noGrp="1"/>
          </p:cNvSpPr>
          <p:nvPr>
            <p:ph type="dt" sz="half" idx="14"/>
          </p:nvPr>
        </p:nvSpPr>
        <p:spPr/>
        <p:txBody>
          <a:bodyPr/>
          <a:lstStyle/>
          <a:p>
            <a:endParaRPr lang="en-GB" dirty="0"/>
          </a:p>
        </p:txBody>
      </p:sp>
      <p:sp>
        <p:nvSpPr>
          <p:cNvPr id="11" name="Fußzeilenplatzhalter 10"/>
          <p:cNvSpPr>
            <a:spLocks noGrp="1"/>
          </p:cNvSpPr>
          <p:nvPr>
            <p:ph type="ftr" sz="quarter" idx="15"/>
          </p:nvPr>
        </p:nvSpPr>
        <p:spPr/>
        <p:txBody>
          <a:bodyPr/>
          <a:lstStyle/>
          <a:p>
            <a:endParaRPr lang="en-GB" dirty="0"/>
          </a:p>
        </p:txBody>
      </p:sp>
      <p:sp>
        <p:nvSpPr>
          <p:cNvPr id="12" name="Foliennummernplatzhalter 11"/>
          <p:cNvSpPr>
            <a:spLocks noGrp="1"/>
          </p:cNvSpPr>
          <p:nvPr>
            <p:ph type="sldNum" sz="quarter" idx="16"/>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
        <p:nvSpPr>
          <p:cNvPr id="14" name="Textplatzhalter 2"/>
          <p:cNvSpPr>
            <a:spLocks noGrp="1"/>
          </p:cNvSpPr>
          <p:nvPr>
            <p:ph type="body" idx="17" hasCustomPrompt="1"/>
          </p:nvPr>
        </p:nvSpPr>
        <p:spPr bwMode="gray">
          <a:xfrm>
            <a:off x="5253217" y="1344613"/>
            <a:ext cx="440090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102295" indent="0">
              <a:buNone/>
              <a:tabLst/>
              <a:defRPr sz="2000" b="1" baseline="0">
                <a:solidFill>
                  <a:schemeClr val="bg1"/>
                </a:solidFill>
                <a:latin typeface="+mj-lt"/>
              </a:defRPr>
            </a:lvl1pPr>
            <a:lvl2pPr marL="507943" indent="0">
              <a:buNone/>
              <a:defRPr sz="2222" b="1"/>
            </a:lvl2pPr>
            <a:lvl3pPr marL="1015885" indent="0">
              <a:buNone/>
              <a:defRPr sz="2000" b="1"/>
            </a:lvl3pPr>
            <a:lvl4pPr marL="1523829" indent="0">
              <a:buNone/>
              <a:defRPr sz="1778" b="1"/>
            </a:lvl4pPr>
            <a:lvl5pPr marL="2031772" indent="0">
              <a:buNone/>
              <a:defRPr sz="1778" b="1"/>
            </a:lvl5pPr>
            <a:lvl6pPr marL="2539716" indent="0">
              <a:buNone/>
              <a:defRPr sz="1778" b="1"/>
            </a:lvl6pPr>
            <a:lvl7pPr marL="3047658" indent="0">
              <a:buNone/>
              <a:defRPr sz="1778" b="1"/>
            </a:lvl7pPr>
            <a:lvl8pPr marL="3555601" indent="0">
              <a:buNone/>
              <a:defRPr sz="1778" b="1"/>
            </a:lvl8pPr>
            <a:lvl9pPr marL="4063545" indent="0">
              <a:buNone/>
              <a:defRPr sz="1778" b="1"/>
            </a:lvl9pPr>
          </a:lstStyle>
          <a:p>
            <a:pPr lvl="0"/>
            <a:r>
              <a:rPr lang="en-GB" dirty="0"/>
              <a:t>Subtitle 2</a:t>
            </a:r>
          </a:p>
        </p:txBody>
      </p:sp>
    </p:spTree>
    <p:extLst>
      <p:ext uri="{BB962C8B-B14F-4D97-AF65-F5344CB8AC3E}">
        <p14:creationId xmlns:p14="http://schemas.microsoft.com/office/powerpoint/2010/main" val="401994961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p:nvSpPr>
        <p:spPr>
          <a:xfrm>
            <a:off x="519493" y="1964531"/>
            <a:ext cx="4799680" cy="2716954"/>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101590" tIns="50794" rIns="101590" bIns="50794" rtlCol="0" anchor="ctr"/>
          <a:lstStyle/>
          <a:p>
            <a:pPr algn="ctr"/>
            <a:endParaRPr lang="en-GB" sz="2000" dirty="0"/>
          </a:p>
        </p:txBody>
      </p:sp>
      <p:pic>
        <p:nvPicPr>
          <p:cNvPr id="7" name="Grafik 6" descr="Logo-für-VK.png"/>
          <p:cNvPicPr>
            <a:picLocks noChangeAspect="1"/>
          </p:cNvPicPr>
          <p:nvPr/>
        </p:nvPicPr>
        <p:blipFill>
          <a:blip r:embed="rId2" cstate="print"/>
          <a:stretch>
            <a:fillRect/>
          </a:stretch>
        </p:blipFill>
        <p:spPr>
          <a:xfrm>
            <a:off x="679513" y="2127250"/>
            <a:ext cx="497417" cy="2275417"/>
          </a:xfrm>
          <a:prstGeom prst="rect">
            <a:avLst/>
          </a:prstGeom>
        </p:spPr>
      </p:pic>
      <p:sp>
        <p:nvSpPr>
          <p:cNvPr id="11" name="Textplatzhalter 10"/>
          <p:cNvSpPr>
            <a:spLocks noGrp="1"/>
          </p:cNvSpPr>
          <p:nvPr>
            <p:ph type="body" sz="quarter" idx="10" hasCustomPrompt="1"/>
          </p:nvPr>
        </p:nvSpPr>
        <p:spPr>
          <a:xfrm>
            <a:off x="1871134" y="2559843"/>
            <a:ext cx="3071028" cy="1811291"/>
          </a:xfrm>
        </p:spPr>
        <p:txBody>
          <a:bodyPr>
            <a:normAutofit/>
          </a:bodyPr>
          <a:lstStyle>
            <a:lvl1pPr marL="0" marR="0" indent="0" algn="l" defTabSz="1015885" rtl="0" eaLnBrk="1" fontAlgn="auto" latinLnBrk="0" hangingPunct="1">
              <a:lnSpc>
                <a:spcPct val="100000"/>
              </a:lnSpc>
              <a:spcBef>
                <a:spcPts val="0"/>
              </a:spcBef>
              <a:spcAft>
                <a:spcPts val="0"/>
              </a:spcAft>
              <a:buClr>
                <a:srgbClr val="4B2582"/>
              </a:buClr>
              <a:buSzTx/>
              <a:buFont typeface="Wingdings" pitchFamily="2" charset="2"/>
              <a:buNone/>
              <a:tabLst/>
              <a:defRPr sz="1000" baseline="0"/>
            </a:lvl1pPr>
            <a:lvl2pPr marL="0" indent="0">
              <a:buNone/>
              <a:defRPr/>
            </a:lvl2pPr>
            <a:lvl3pPr marL="0" indent="0">
              <a:buNone/>
              <a:defRPr/>
            </a:lvl3pPr>
            <a:lvl4pPr marL="0" indent="0">
              <a:buNone/>
              <a:defRPr/>
            </a:lvl4pPr>
            <a:lvl5pPr marL="0" indent="0">
              <a:buNone/>
              <a:defRPr/>
            </a:lvl5pPr>
          </a:lstStyle>
          <a:p>
            <a:pPr marL="0" marR="0" lvl="0" indent="0" algn="l" defTabSz="1015885"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en-GB" sz="1111" b="0" i="0" u="none" strike="noStrike" kern="1200" cap="none" spc="0" normalizeH="0" baseline="0" noProof="0" dirty="0" err="1">
                <a:ln>
                  <a:noFill/>
                </a:ln>
                <a:solidFill>
                  <a:srgbClr val="000000"/>
                </a:solidFill>
                <a:effectLst/>
                <a:uLnTx/>
                <a:uFillTx/>
                <a:latin typeface="+mn-lt"/>
                <a:ea typeface="+mn-ea"/>
                <a:cs typeface="+mn-cs"/>
              </a:rPr>
              <a:t>Hier</a:t>
            </a:r>
            <a:r>
              <a:rPr kumimoji="0" lang="en-GB" sz="1111" b="0" i="0" u="none" strike="noStrike" kern="1200" cap="none" spc="0" normalizeH="0" baseline="0" noProof="0" dirty="0">
                <a:ln>
                  <a:noFill/>
                </a:ln>
                <a:solidFill>
                  <a:srgbClr val="000000"/>
                </a:solidFill>
                <a:effectLst/>
                <a:uLnTx/>
                <a:uFillTx/>
                <a:latin typeface="+mn-lt"/>
                <a:ea typeface="+mn-ea"/>
                <a:cs typeface="+mn-cs"/>
              </a:rPr>
              <a:t> </a:t>
            </a:r>
            <a:r>
              <a:rPr kumimoji="0" lang="en-GB" sz="1111" b="0" i="0" u="none" strike="noStrike" kern="1200" cap="none" spc="0" normalizeH="0" baseline="0" noProof="0" dirty="0" err="1">
                <a:ln>
                  <a:noFill/>
                </a:ln>
                <a:solidFill>
                  <a:srgbClr val="000000"/>
                </a:solidFill>
                <a:effectLst/>
                <a:uLnTx/>
                <a:uFillTx/>
                <a:latin typeface="+mn-lt"/>
                <a:ea typeface="+mn-ea"/>
                <a:cs typeface="+mn-cs"/>
              </a:rPr>
              <a:t>Adressdaten</a:t>
            </a:r>
            <a:r>
              <a:rPr kumimoji="0" lang="en-GB" sz="1111" b="0" i="0" u="none" strike="noStrike" kern="1200" cap="none" spc="0" normalizeH="0" baseline="0" noProof="0" dirty="0">
                <a:ln>
                  <a:noFill/>
                </a:ln>
                <a:solidFill>
                  <a:srgbClr val="000000"/>
                </a:solidFill>
                <a:effectLst/>
                <a:uLnTx/>
                <a:uFillTx/>
                <a:latin typeface="+mn-lt"/>
                <a:ea typeface="+mn-ea"/>
                <a:cs typeface="+mn-cs"/>
              </a:rPr>
              <a:t> </a:t>
            </a:r>
            <a:r>
              <a:rPr kumimoji="0" lang="en-GB" sz="1111" b="0" i="0" u="none" strike="noStrike" kern="1200" cap="none" spc="0" normalizeH="0" baseline="0" noProof="0" dirty="0" err="1">
                <a:ln>
                  <a:noFill/>
                </a:ln>
                <a:solidFill>
                  <a:srgbClr val="000000"/>
                </a:solidFill>
                <a:effectLst/>
                <a:uLnTx/>
                <a:uFillTx/>
                <a:latin typeface="+mn-lt"/>
                <a:ea typeface="+mn-ea"/>
                <a:cs typeface="+mn-cs"/>
              </a:rPr>
              <a:t>eingeben</a:t>
            </a:r>
            <a:endParaRPr kumimoji="0" lang="en-GB" sz="1111" b="0" i="0" u="none" strike="noStrike" kern="1200" cap="none" spc="0" normalizeH="0" baseline="0" noProof="0" dirty="0">
              <a:ln>
                <a:noFill/>
              </a:ln>
              <a:solidFill>
                <a:srgbClr val="000000"/>
              </a:solidFill>
              <a:effectLst/>
              <a:uLnTx/>
              <a:uFillTx/>
              <a:latin typeface="+mn-lt"/>
              <a:ea typeface="+mn-ea"/>
              <a:cs typeface="+mn-cs"/>
            </a:endParaRPr>
          </a:p>
        </p:txBody>
      </p:sp>
      <p:sp>
        <p:nvSpPr>
          <p:cNvPr id="8" name="Datumsplatzhalter 7"/>
          <p:cNvSpPr>
            <a:spLocks noGrp="1"/>
          </p:cNvSpPr>
          <p:nvPr>
            <p:ph type="dt" sz="half" idx="11"/>
          </p:nvPr>
        </p:nvSpPr>
        <p:spPr/>
        <p:txBody>
          <a:bodyPr/>
          <a:lstStyle/>
          <a:p>
            <a:endParaRPr lang="en-GB" dirty="0"/>
          </a:p>
        </p:txBody>
      </p:sp>
      <p:sp>
        <p:nvSpPr>
          <p:cNvPr id="9" name="Fußzeilenplatzhalter 8"/>
          <p:cNvSpPr>
            <a:spLocks noGrp="1"/>
          </p:cNvSpPr>
          <p:nvPr>
            <p:ph type="ftr" sz="quarter" idx="12"/>
          </p:nvPr>
        </p:nvSpPr>
        <p:spPr/>
        <p:txBody>
          <a:bodyPr/>
          <a:lstStyle/>
          <a:p>
            <a:endParaRPr lang="en-GB" dirty="0"/>
          </a:p>
        </p:txBody>
      </p:sp>
      <p:sp>
        <p:nvSpPr>
          <p:cNvPr id="10" name="Foliennummernplatzhalter 9"/>
          <p:cNvSpPr>
            <a:spLocks noGrp="1"/>
          </p:cNvSpPr>
          <p:nvPr>
            <p:ph type="sldNum" sz="quarter" idx="13"/>
          </p:nvPr>
        </p:nvSpPr>
        <p:spPr/>
        <p:txBody>
          <a:bodyPr/>
          <a:lstStyle/>
          <a:p>
            <a:r>
              <a:rPr lang="en-GB" dirty="0"/>
              <a:t>Page </a:t>
            </a:r>
            <a:fld id="{BE3DC40E-DBBE-4E2D-9EEC-FBF0DA0E9179}" type="slidenum">
              <a:rPr lang="en-GB" smtClean="0"/>
              <a:t>‹Nr.›</a:t>
            </a:fld>
            <a:endParaRPr lang="en-GB" dirty="0"/>
          </a:p>
        </p:txBody>
      </p:sp>
    </p:spTree>
    <p:extLst>
      <p:ext uri="{BB962C8B-B14F-4D97-AF65-F5344CB8AC3E}">
        <p14:creationId xmlns:p14="http://schemas.microsoft.com/office/powerpoint/2010/main" val="8348026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elfolie" preserve="1">
  <p:cSld name="Zwischentitel D2">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7EB66B13-41D6-8B73-671F-4240F16DE955}"/>
              </a:ext>
            </a:extLst>
          </p:cNvPr>
          <p:cNvPicPr>
            <a:picLocks noChangeAspect="1"/>
          </p:cNvPicPr>
          <p:nvPr/>
        </p:nvPicPr>
        <p:blipFill>
          <a:blip r:embed="rId2"/>
          <a:srcRect l="403" t="-3867" r="1666" b="40866"/>
          <a:stretch/>
        </p:blipFill>
        <p:spPr>
          <a:xfrm flipH="1">
            <a:off x="2616240" y="1471943"/>
            <a:ext cx="7543759" cy="4243057"/>
          </a:xfrm>
          <a:prstGeom prst="rect">
            <a:avLst/>
          </a:prstGeom>
        </p:spPr>
      </p:pic>
      <p:pic>
        <p:nvPicPr>
          <p:cNvPr id="22" name="Google Shape;22;p7"/>
          <p:cNvPicPr preferRelativeResize="0"/>
          <p:nvPr/>
        </p:nvPicPr>
        <p:blipFill>
          <a:blip r:embed="rId3"/>
          <a:srcRect/>
          <a:stretch/>
        </p:blipFill>
        <p:spPr>
          <a:xfrm>
            <a:off x="8825344" y="177275"/>
            <a:ext cx="959268"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496"/>
            <a:ext cx="4760736" cy="620885"/>
          </a:xfrm>
          <a:prstGeom prst="rect">
            <a:avLst/>
          </a:prstGeom>
          <a:no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3"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3"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400" lvl="1" indent="-323850" algn="l">
              <a:lnSpc>
                <a:spcPct val="100000"/>
              </a:lnSpc>
              <a:spcBef>
                <a:spcPts val="600"/>
              </a:spcBef>
              <a:spcAft>
                <a:spcPts val="0"/>
              </a:spcAft>
              <a:buClr>
                <a:schemeClr val="accent1"/>
              </a:buClr>
              <a:buSzPts val="1500"/>
              <a:buFont typeface="Noto Sans Symbols"/>
              <a:buChar char="▪"/>
              <a:defRPr sz="1500"/>
            </a:lvl2pPr>
            <a:lvl3pPr marL="1371600" lvl="2" indent="-317500" algn="l">
              <a:lnSpc>
                <a:spcPct val="100000"/>
              </a:lnSpc>
              <a:spcBef>
                <a:spcPts val="400"/>
              </a:spcBef>
              <a:spcAft>
                <a:spcPts val="0"/>
              </a:spcAft>
              <a:buSzPts val="1400"/>
              <a:buChar char="▪"/>
              <a:defRPr sz="1400"/>
            </a:lvl3pPr>
            <a:lvl4pPr marL="1828800" lvl="3" indent="-304800" algn="l">
              <a:lnSpc>
                <a:spcPct val="100000"/>
              </a:lnSpc>
              <a:spcBef>
                <a:spcPts val="400"/>
              </a:spcBef>
              <a:spcAft>
                <a:spcPts val="0"/>
              </a:spcAft>
              <a:buClr>
                <a:schemeClr val="accent1"/>
              </a:buClr>
              <a:buSzPts val="1200"/>
              <a:buChar char="▪"/>
              <a:defRPr sz="1200"/>
            </a:lvl4pPr>
            <a:lvl5pPr marL="2286000" lvl="4" indent="-304800" algn="l">
              <a:lnSpc>
                <a:spcPct val="100000"/>
              </a:lnSpc>
              <a:spcBef>
                <a:spcPts val="400"/>
              </a:spcBef>
              <a:spcAft>
                <a:spcPts val="0"/>
              </a:spcAft>
              <a:buSzPts val="1200"/>
              <a:buChar char="▪"/>
              <a:defRPr sz="1200"/>
            </a:lvl5pPr>
            <a:lvl6pPr marL="2743200" lvl="5" indent="-342900" algn="l">
              <a:spcBef>
                <a:spcPts val="4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de-DE" dirty="0"/>
              <a:t>Mastertextformat bearbeiten</a:t>
            </a:r>
          </a:p>
        </p:txBody>
      </p:sp>
      <p:sp>
        <p:nvSpPr>
          <p:cNvPr id="2" name="Rechteck 1">
            <a:extLst>
              <a:ext uri="{FF2B5EF4-FFF2-40B4-BE49-F238E27FC236}">
                <a16:creationId xmlns:a16="http://schemas.microsoft.com/office/drawing/2014/main" id="{54227A0B-6F16-0B5C-8F71-842A9A93AC6F}"/>
              </a:ext>
            </a:extLst>
          </p:cNvPr>
          <p:cNvSpPr/>
          <p:nvPr/>
        </p:nvSpPr>
        <p:spPr>
          <a:xfrm>
            <a:off x="508000" y="96787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FE0D8876-224F-3BC3-9CB5-D521E79A707E}"/>
              </a:ext>
            </a:extLst>
          </p:cNvPr>
          <p:cNvPicPr>
            <a:picLocks noChangeAspect="1"/>
          </p:cNvPicPr>
          <p:nvPr/>
        </p:nvPicPr>
        <p:blipFill>
          <a:blip r:embed="rId4"/>
          <a:srcRect/>
          <a:stretch/>
        </p:blipFill>
        <p:spPr>
          <a:xfrm>
            <a:off x="517277" y="4906875"/>
            <a:ext cx="1843938" cy="295170"/>
          </a:xfrm>
          <a:prstGeom prst="rect">
            <a:avLst/>
          </a:prstGeom>
        </p:spPr>
      </p:pic>
    </p:spTree>
    <p:extLst>
      <p:ext uri="{BB962C8B-B14F-4D97-AF65-F5344CB8AC3E}">
        <p14:creationId xmlns:p14="http://schemas.microsoft.com/office/powerpoint/2010/main" val="4011557497"/>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elfolie" preserve="1">
  <p:cSld name="Zwischentitel TC">
    <p:bg>
      <p:bgPr>
        <a:solidFill>
          <a:schemeClr val="bg1"/>
        </a:solid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8FE8515E-A660-2558-7651-ED6807FBF886}"/>
              </a:ext>
            </a:extLst>
          </p:cNvPr>
          <p:cNvPicPr>
            <a:picLocks noChangeAspect="1"/>
          </p:cNvPicPr>
          <p:nvPr/>
        </p:nvPicPr>
        <p:blipFill>
          <a:blip r:embed="rId2"/>
          <a:srcRect l="640" t="-2074" r="640" b="43648"/>
          <a:stretch/>
        </p:blipFill>
        <p:spPr>
          <a:xfrm flipH="1">
            <a:off x="-1" y="2237509"/>
            <a:ext cx="10159998" cy="3477491"/>
          </a:xfrm>
          <a:prstGeom prst="rect">
            <a:avLst/>
          </a:prstGeom>
        </p:spPr>
      </p:pic>
      <p:pic>
        <p:nvPicPr>
          <p:cNvPr id="22" name="Google Shape;22;p7"/>
          <p:cNvPicPr preferRelativeResize="0"/>
          <p:nvPr/>
        </p:nvPicPr>
        <p:blipFill>
          <a:blip r:embed="rId3"/>
          <a:srcRect/>
          <a:stretch/>
        </p:blipFill>
        <p:spPr>
          <a:xfrm>
            <a:off x="8825344" y="177275"/>
            <a:ext cx="959268"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496"/>
            <a:ext cx="4760736" cy="620885"/>
          </a:xfrm>
          <a:prstGeom prst="rect">
            <a:avLst/>
          </a:prstGeom>
          <a:no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3"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3"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400" lvl="1" indent="-323850" algn="l">
              <a:lnSpc>
                <a:spcPct val="100000"/>
              </a:lnSpc>
              <a:spcBef>
                <a:spcPts val="600"/>
              </a:spcBef>
              <a:spcAft>
                <a:spcPts val="0"/>
              </a:spcAft>
              <a:buClr>
                <a:schemeClr val="accent1"/>
              </a:buClr>
              <a:buSzPts val="1500"/>
              <a:buFont typeface="Noto Sans Symbols"/>
              <a:buChar char="▪"/>
              <a:defRPr sz="1500"/>
            </a:lvl2pPr>
            <a:lvl3pPr marL="1371600" lvl="2" indent="-317500" algn="l">
              <a:lnSpc>
                <a:spcPct val="100000"/>
              </a:lnSpc>
              <a:spcBef>
                <a:spcPts val="400"/>
              </a:spcBef>
              <a:spcAft>
                <a:spcPts val="0"/>
              </a:spcAft>
              <a:buSzPts val="1400"/>
              <a:buChar char="▪"/>
              <a:defRPr sz="1400"/>
            </a:lvl3pPr>
            <a:lvl4pPr marL="1828800" lvl="3" indent="-304800" algn="l">
              <a:lnSpc>
                <a:spcPct val="100000"/>
              </a:lnSpc>
              <a:spcBef>
                <a:spcPts val="400"/>
              </a:spcBef>
              <a:spcAft>
                <a:spcPts val="0"/>
              </a:spcAft>
              <a:buClr>
                <a:schemeClr val="accent1"/>
              </a:buClr>
              <a:buSzPts val="1200"/>
              <a:buChar char="▪"/>
              <a:defRPr sz="1200"/>
            </a:lvl4pPr>
            <a:lvl5pPr marL="2286000" lvl="4" indent="-304800" algn="l">
              <a:lnSpc>
                <a:spcPct val="100000"/>
              </a:lnSpc>
              <a:spcBef>
                <a:spcPts val="400"/>
              </a:spcBef>
              <a:spcAft>
                <a:spcPts val="0"/>
              </a:spcAft>
              <a:buSzPts val="1200"/>
              <a:buChar char="▪"/>
              <a:defRPr sz="1200"/>
            </a:lvl5pPr>
            <a:lvl6pPr marL="2743200" lvl="5" indent="-342900" algn="l">
              <a:spcBef>
                <a:spcPts val="4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de-DE" dirty="0"/>
              <a:t>Mastertextformat bearbeiten</a:t>
            </a:r>
          </a:p>
        </p:txBody>
      </p:sp>
      <p:sp>
        <p:nvSpPr>
          <p:cNvPr id="2" name="Rechteck 1">
            <a:extLst>
              <a:ext uri="{FF2B5EF4-FFF2-40B4-BE49-F238E27FC236}">
                <a16:creationId xmlns:a16="http://schemas.microsoft.com/office/drawing/2014/main" id="{54227A0B-6F16-0B5C-8F71-842A9A93AC6F}"/>
              </a:ext>
            </a:extLst>
          </p:cNvPr>
          <p:cNvSpPr/>
          <p:nvPr/>
        </p:nvSpPr>
        <p:spPr>
          <a:xfrm>
            <a:off x="508000" y="96787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6" name="Grafik 5">
            <a:extLst>
              <a:ext uri="{FF2B5EF4-FFF2-40B4-BE49-F238E27FC236}">
                <a16:creationId xmlns:a16="http://schemas.microsoft.com/office/drawing/2014/main" id="{694019FB-6E6B-570B-3A92-B18FC001DDF7}"/>
              </a:ext>
            </a:extLst>
          </p:cNvPr>
          <p:cNvPicPr>
            <a:picLocks noChangeAspect="1"/>
          </p:cNvPicPr>
          <p:nvPr/>
        </p:nvPicPr>
        <p:blipFill>
          <a:blip r:embed="rId4"/>
          <a:srcRect/>
          <a:stretch/>
        </p:blipFill>
        <p:spPr>
          <a:xfrm>
            <a:off x="521687" y="4101836"/>
            <a:ext cx="1843938" cy="295170"/>
          </a:xfrm>
          <a:prstGeom prst="rect">
            <a:avLst/>
          </a:prstGeom>
        </p:spPr>
      </p:pic>
    </p:spTree>
    <p:extLst>
      <p:ext uri="{BB962C8B-B14F-4D97-AF65-F5344CB8AC3E}">
        <p14:creationId xmlns:p14="http://schemas.microsoft.com/office/powerpoint/2010/main" val="528467522"/>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elfolie" preserve="1">
  <p:cSld name="Zwischentitel D4">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B1CEE246-251F-E385-ECA2-03D97EC66B52}"/>
              </a:ext>
            </a:extLst>
          </p:cNvPr>
          <p:cNvPicPr>
            <a:picLocks noChangeAspect="1"/>
          </p:cNvPicPr>
          <p:nvPr/>
        </p:nvPicPr>
        <p:blipFill>
          <a:blip r:embed="rId2"/>
          <a:srcRect l="-2210" r="2054" b="51973"/>
          <a:stretch/>
        </p:blipFill>
        <p:spPr>
          <a:xfrm>
            <a:off x="2743200" y="2503271"/>
            <a:ext cx="7416800" cy="3211730"/>
          </a:xfrm>
          <a:prstGeom prst="rect">
            <a:avLst/>
          </a:prstGeom>
        </p:spPr>
      </p:pic>
      <p:pic>
        <p:nvPicPr>
          <p:cNvPr id="22" name="Google Shape;22;p7"/>
          <p:cNvPicPr preferRelativeResize="0"/>
          <p:nvPr/>
        </p:nvPicPr>
        <p:blipFill>
          <a:blip r:embed="rId3"/>
          <a:srcRect/>
          <a:stretch/>
        </p:blipFill>
        <p:spPr>
          <a:xfrm>
            <a:off x="8825344" y="177275"/>
            <a:ext cx="959268"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496"/>
            <a:ext cx="4760736" cy="620885"/>
          </a:xfrm>
          <a:prstGeom prst="rect">
            <a:avLst/>
          </a:prstGeom>
          <a:no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3"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3"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400" lvl="1" indent="-323850" algn="l">
              <a:lnSpc>
                <a:spcPct val="100000"/>
              </a:lnSpc>
              <a:spcBef>
                <a:spcPts val="600"/>
              </a:spcBef>
              <a:spcAft>
                <a:spcPts val="0"/>
              </a:spcAft>
              <a:buClr>
                <a:schemeClr val="accent1"/>
              </a:buClr>
              <a:buSzPts val="1500"/>
              <a:buFont typeface="Noto Sans Symbols"/>
              <a:buChar char="▪"/>
              <a:defRPr sz="1500"/>
            </a:lvl2pPr>
            <a:lvl3pPr marL="1371600" lvl="2" indent="-317500" algn="l">
              <a:lnSpc>
                <a:spcPct val="100000"/>
              </a:lnSpc>
              <a:spcBef>
                <a:spcPts val="400"/>
              </a:spcBef>
              <a:spcAft>
                <a:spcPts val="0"/>
              </a:spcAft>
              <a:buSzPts val="1400"/>
              <a:buChar char="▪"/>
              <a:defRPr sz="1400"/>
            </a:lvl3pPr>
            <a:lvl4pPr marL="1828800" lvl="3" indent="-304800" algn="l">
              <a:lnSpc>
                <a:spcPct val="100000"/>
              </a:lnSpc>
              <a:spcBef>
                <a:spcPts val="400"/>
              </a:spcBef>
              <a:spcAft>
                <a:spcPts val="0"/>
              </a:spcAft>
              <a:buClr>
                <a:schemeClr val="accent1"/>
              </a:buClr>
              <a:buSzPts val="1200"/>
              <a:buChar char="▪"/>
              <a:defRPr sz="1200"/>
            </a:lvl4pPr>
            <a:lvl5pPr marL="2286000" lvl="4" indent="-304800" algn="l">
              <a:lnSpc>
                <a:spcPct val="100000"/>
              </a:lnSpc>
              <a:spcBef>
                <a:spcPts val="400"/>
              </a:spcBef>
              <a:spcAft>
                <a:spcPts val="0"/>
              </a:spcAft>
              <a:buSzPts val="1200"/>
              <a:buChar char="▪"/>
              <a:defRPr sz="1200"/>
            </a:lvl5pPr>
            <a:lvl6pPr marL="2743200" lvl="5" indent="-342900" algn="l">
              <a:spcBef>
                <a:spcPts val="4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de-DE" dirty="0"/>
              <a:t>Mastertextformat bearbeiten</a:t>
            </a:r>
          </a:p>
        </p:txBody>
      </p:sp>
      <p:sp>
        <p:nvSpPr>
          <p:cNvPr id="2" name="Rechteck 1">
            <a:extLst>
              <a:ext uri="{FF2B5EF4-FFF2-40B4-BE49-F238E27FC236}">
                <a16:creationId xmlns:a16="http://schemas.microsoft.com/office/drawing/2014/main" id="{54227A0B-6F16-0B5C-8F71-842A9A93AC6F}"/>
              </a:ext>
            </a:extLst>
          </p:cNvPr>
          <p:cNvSpPr/>
          <p:nvPr/>
        </p:nvSpPr>
        <p:spPr>
          <a:xfrm>
            <a:off x="508000" y="96787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FC937A25-622A-ED0B-A4CA-6F05B644E457}"/>
              </a:ext>
            </a:extLst>
          </p:cNvPr>
          <p:cNvPicPr>
            <a:picLocks noChangeAspect="1"/>
          </p:cNvPicPr>
          <p:nvPr/>
        </p:nvPicPr>
        <p:blipFill>
          <a:blip r:embed="rId4"/>
          <a:srcRect/>
          <a:stretch/>
        </p:blipFill>
        <p:spPr>
          <a:xfrm>
            <a:off x="516069" y="4908655"/>
            <a:ext cx="1843938" cy="295170"/>
          </a:xfrm>
          <a:prstGeom prst="rect">
            <a:avLst/>
          </a:prstGeom>
        </p:spPr>
      </p:pic>
    </p:spTree>
    <p:extLst>
      <p:ext uri="{BB962C8B-B14F-4D97-AF65-F5344CB8AC3E}">
        <p14:creationId xmlns:p14="http://schemas.microsoft.com/office/powerpoint/2010/main" val="1581062704"/>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elfolie" preserve="1">
  <p:cSld name="Zwischentitel blau">
    <p:bg>
      <p:bgPr>
        <a:solidFill>
          <a:srgbClr val="3399CC"/>
        </a:solidFill>
        <a:effectLst/>
      </p:bgPr>
    </p:bg>
    <p:spTree>
      <p:nvGrpSpPr>
        <p:cNvPr id="1" name="Shape 17"/>
        <p:cNvGrpSpPr/>
        <p:nvPr/>
      </p:nvGrpSpPr>
      <p:grpSpPr>
        <a:xfrm>
          <a:off x="0" y="0"/>
          <a:ext cx="0" cy="0"/>
          <a:chOff x="0" y="0"/>
          <a:chExt cx="0" cy="0"/>
        </a:xfrm>
      </p:grpSpPr>
      <p:pic>
        <p:nvPicPr>
          <p:cNvPr id="6" name="Grafik 5" descr="Ein Bild, das Logo, Grafiken, Symbol, weiß enthält.&#10;&#10;KI-generierte Inhalte können fehlerhaft sein.">
            <a:extLst>
              <a:ext uri="{FF2B5EF4-FFF2-40B4-BE49-F238E27FC236}">
                <a16:creationId xmlns:a16="http://schemas.microsoft.com/office/drawing/2014/main" id="{C8CBC80C-05B5-E892-4CE7-976E7498F668}"/>
              </a:ext>
            </a:extLst>
          </p:cNvPr>
          <p:cNvPicPr>
            <a:picLocks noChangeAspect="1"/>
          </p:cNvPicPr>
          <p:nvPr/>
        </p:nvPicPr>
        <p:blipFill>
          <a:blip r:embed="rId2"/>
          <a:srcRect r="8433" b="33609"/>
          <a:stretch/>
        </p:blipFill>
        <p:spPr>
          <a:xfrm>
            <a:off x="-1030636" y="2857500"/>
            <a:ext cx="11190636" cy="2857499"/>
          </a:xfrm>
          <a:prstGeom prst="rect">
            <a:avLst/>
          </a:prstGeom>
        </p:spPr>
      </p:pic>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8825344" y="177275"/>
            <a:ext cx="959268"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496"/>
            <a:ext cx="4760736" cy="620885"/>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p:nvPr>
        </p:nvSpPr>
        <p:spPr>
          <a:xfrm>
            <a:off x="513787" y="-75565"/>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bg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p:nvPicPr>
        <p:blipFill>
          <a:blip r:embed="rId5"/>
          <a:srcRect/>
          <a:stretch/>
        </p:blipFill>
        <p:spPr>
          <a:xfrm>
            <a:off x="519899" y="2872630"/>
            <a:ext cx="1844831" cy="295313"/>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3"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914400" lvl="1" indent="-323850" algn="l">
              <a:lnSpc>
                <a:spcPct val="100000"/>
              </a:lnSpc>
              <a:spcBef>
                <a:spcPts val="600"/>
              </a:spcBef>
              <a:spcAft>
                <a:spcPts val="0"/>
              </a:spcAft>
              <a:buClr>
                <a:schemeClr val="accent1"/>
              </a:buClr>
              <a:buSzPts val="1500"/>
              <a:buFont typeface="Noto Sans Symbols"/>
              <a:buChar char="▪"/>
              <a:defRPr sz="1500"/>
            </a:lvl2pPr>
            <a:lvl3pPr marL="1371600" lvl="2" indent="-317500" algn="l">
              <a:lnSpc>
                <a:spcPct val="100000"/>
              </a:lnSpc>
              <a:spcBef>
                <a:spcPts val="400"/>
              </a:spcBef>
              <a:spcAft>
                <a:spcPts val="0"/>
              </a:spcAft>
              <a:buSzPts val="1400"/>
              <a:buChar char="▪"/>
              <a:defRPr sz="1400"/>
            </a:lvl3pPr>
            <a:lvl4pPr marL="1828800" lvl="3" indent="-304800" algn="l">
              <a:lnSpc>
                <a:spcPct val="100000"/>
              </a:lnSpc>
              <a:spcBef>
                <a:spcPts val="400"/>
              </a:spcBef>
              <a:spcAft>
                <a:spcPts val="0"/>
              </a:spcAft>
              <a:buClr>
                <a:schemeClr val="accent1"/>
              </a:buClr>
              <a:buSzPts val="1200"/>
              <a:buChar char="▪"/>
              <a:defRPr sz="1200"/>
            </a:lvl4pPr>
            <a:lvl5pPr marL="2286000" lvl="4" indent="-304800" algn="l">
              <a:lnSpc>
                <a:spcPct val="100000"/>
              </a:lnSpc>
              <a:spcBef>
                <a:spcPts val="400"/>
              </a:spcBef>
              <a:spcAft>
                <a:spcPts val="0"/>
              </a:spcAft>
              <a:buSzPts val="1200"/>
              <a:buChar char="▪"/>
              <a:defRPr sz="1200"/>
            </a:lvl5pPr>
            <a:lvl6pPr marL="2743200" lvl="5" indent="-342900" algn="l">
              <a:spcBef>
                <a:spcPts val="4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de-DE"/>
              <a:t>Mastertextformat bearbeiten</a:t>
            </a:r>
          </a:p>
        </p:txBody>
      </p:sp>
    </p:spTree>
    <p:extLst>
      <p:ext uri="{BB962C8B-B14F-4D97-AF65-F5344CB8AC3E}">
        <p14:creationId xmlns:p14="http://schemas.microsoft.com/office/powerpoint/2010/main" val="169464171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 und Inhalt" userDrawn="1">
  <p:cSld name="Titel und Inhalt">
    <p:spTree>
      <p:nvGrpSpPr>
        <p:cNvPr id="1" name="Shape 30"/>
        <p:cNvGrpSpPr/>
        <p:nvPr/>
      </p:nvGrpSpPr>
      <p:grpSpPr>
        <a:xfrm>
          <a:off x="0" y="0"/>
          <a:ext cx="0" cy="0"/>
          <a:chOff x="0" y="0"/>
          <a:chExt cx="0" cy="0"/>
        </a:xfrm>
      </p:grpSpPr>
      <p:sp>
        <p:nvSpPr>
          <p:cNvPr id="31" name="Google Shape;31;p9"/>
          <p:cNvSpPr txBox="1">
            <a:spLocks noGrp="1"/>
          </p:cNvSpPr>
          <p:nvPr>
            <p:ph type="body" idx="1"/>
          </p:nvPr>
        </p:nvSpPr>
        <p:spPr>
          <a:xfrm>
            <a:off x="513354" y="1344613"/>
            <a:ext cx="8621827" cy="3853905"/>
          </a:xfrm>
          <a:prstGeom prst="rect">
            <a:avLst/>
          </a:prstGeom>
          <a:noFill/>
          <a:ln>
            <a:noFill/>
          </a:ln>
        </p:spPr>
        <p:txBody>
          <a:bodyPr spcFirstLastPara="1" wrap="square" lIns="0" tIns="45700" rIns="0" bIns="45700" anchor="t" anchorCtr="0">
            <a:normAutofit/>
          </a:bodyPr>
          <a:lstStyle>
            <a:lvl1pPr marL="457182" lvl="0" indent="-330187" algn="l">
              <a:lnSpc>
                <a:spcPct val="100000"/>
              </a:lnSpc>
              <a:spcBef>
                <a:spcPts val="0"/>
              </a:spcBef>
              <a:spcAft>
                <a:spcPts val="0"/>
              </a:spcAft>
              <a:buClr>
                <a:srgbClr val="3399CC"/>
              </a:buClr>
              <a:buSzPts val="1600"/>
              <a:buFont typeface="Wingdings" pitchFamily="2" charset="2"/>
              <a:buChar char="§"/>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SzPts val="1500"/>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6" name="Rechteck 5">
            <a:extLst>
              <a:ext uri="{FF2B5EF4-FFF2-40B4-BE49-F238E27FC236}">
                <a16:creationId xmlns:a16="http://schemas.microsoft.com/office/drawing/2014/main" id="{D9E8DC80-38BC-5574-0619-49A4629563DB}"/>
              </a:ext>
            </a:extLst>
          </p:cNvPr>
          <p:cNvSpPr/>
          <p:nvPr userDrawn="1"/>
        </p:nvSpPr>
        <p:spPr>
          <a:xfrm>
            <a:off x="508002" y="975989"/>
            <a:ext cx="859047" cy="5521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5" name="Google Shape;40;p10">
            <a:extLst>
              <a:ext uri="{FF2B5EF4-FFF2-40B4-BE49-F238E27FC236}">
                <a16:creationId xmlns:a16="http://schemas.microsoft.com/office/drawing/2014/main" id="{49A2EF83-E1DB-803E-1FE2-E9B5D5D3BBEC}"/>
              </a:ext>
            </a:extLst>
          </p:cNvPr>
          <p:cNvSpPr txBox="1">
            <a:spLocks noGrp="1"/>
          </p:cNvSpPr>
          <p:nvPr>
            <p:ph type="dt" idx="10"/>
          </p:nvPr>
        </p:nvSpPr>
        <p:spPr>
          <a:xfrm>
            <a:off x="6383537" y="5412064"/>
            <a:ext cx="1097119" cy="258085"/>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7" name="Google Shape;41;p10">
            <a:extLst>
              <a:ext uri="{FF2B5EF4-FFF2-40B4-BE49-F238E27FC236}">
                <a16:creationId xmlns:a16="http://schemas.microsoft.com/office/drawing/2014/main" id="{CB9EF35A-9C13-3F59-CB7F-73BF9D75B393}"/>
              </a:ext>
            </a:extLst>
          </p:cNvPr>
          <p:cNvSpPr txBox="1">
            <a:spLocks noGrp="1"/>
          </p:cNvSpPr>
          <p:nvPr>
            <p:ph type="ftr" idx="11"/>
          </p:nvPr>
        </p:nvSpPr>
        <p:spPr>
          <a:xfrm>
            <a:off x="1505070" y="5412064"/>
            <a:ext cx="3574938" cy="2580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8" name="Google Shape;42;p10">
            <a:extLst>
              <a:ext uri="{FF2B5EF4-FFF2-40B4-BE49-F238E27FC236}">
                <a16:creationId xmlns:a16="http://schemas.microsoft.com/office/drawing/2014/main" id="{BB1884AC-1C66-9F49-E656-BF6B3765FA89}"/>
              </a:ext>
            </a:extLst>
          </p:cNvPr>
          <p:cNvSpPr txBox="1">
            <a:spLocks noGrp="1"/>
          </p:cNvSpPr>
          <p:nvPr>
            <p:ph type="sldNum" idx="12"/>
          </p:nvPr>
        </p:nvSpPr>
        <p:spPr>
          <a:xfrm>
            <a:off x="513785" y="5412064"/>
            <a:ext cx="991278" cy="25808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r>
              <a:rPr lang="de-AT"/>
              <a:t>Seite </a:t>
            </a:r>
            <a:fld id="{00000000-1234-1234-1234-123412341234}" type="slidenum">
              <a:rPr lang="de-AT" smtClean="0"/>
              <a:pPr/>
              <a:t>‹Nr.›</a:t>
            </a:fld>
            <a:endParaRPr dirty="0"/>
          </a:p>
        </p:txBody>
      </p:sp>
      <p:sp>
        <p:nvSpPr>
          <p:cNvPr id="2" name="Google Shape;29;p8">
            <a:extLst>
              <a:ext uri="{FF2B5EF4-FFF2-40B4-BE49-F238E27FC236}">
                <a16:creationId xmlns:a16="http://schemas.microsoft.com/office/drawing/2014/main" id="{E18CB0ED-C96B-B07F-224A-C6366718EA1A}"/>
              </a:ext>
            </a:extLst>
          </p:cNvPr>
          <p:cNvSpPr txBox="1">
            <a:spLocks noGrp="1"/>
          </p:cNvSpPr>
          <p:nvPr>
            <p:ph type="title" hasCustomPrompt="1"/>
          </p:nvPr>
        </p:nvSpPr>
        <p:spPr>
          <a:xfrm>
            <a:off x="508000" y="118190"/>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br>
              <a:rPr lang="de-DE" dirty="0"/>
            </a:br>
            <a:r>
              <a:rPr lang="de-DE" dirty="0"/>
              <a:t>Zeile 2</a:t>
            </a:r>
            <a:endParaRPr dirty="0"/>
          </a:p>
        </p:txBody>
      </p:sp>
    </p:spTree>
    <p:extLst>
      <p:ext uri="{BB962C8B-B14F-4D97-AF65-F5344CB8AC3E}">
        <p14:creationId xmlns:p14="http://schemas.microsoft.com/office/powerpoint/2010/main" val="412154119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283995081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5839337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320300123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34385466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elfolie" preserve="1">
  <p:cSld name="Titelfolie EA">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8825344" y="177275"/>
            <a:ext cx="959268"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p:nvSpPr>
        <p:spPr>
          <a:xfrm>
            <a:off x="508000" y="114313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7"/>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pic>
        <p:nvPicPr>
          <p:cNvPr id="7" name="Grafik 6" descr="Ein Bild, das Quadrat, Rechteck, Screenshot, Reihe enthält.&#10;&#10;KI-generierte Inhalte können fehlerhaft sein.">
            <a:extLst>
              <a:ext uri="{FF2B5EF4-FFF2-40B4-BE49-F238E27FC236}">
                <a16:creationId xmlns:a16="http://schemas.microsoft.com/office/drawing/2014/main" id="{4D0E02F8-B30B-A8B7-3B40-A00A73D41E61}"/>
              </a:ext>
            </a:extLst>
          </p:cNvPr>
          <p:cNvPicPr>
            <a:picLocks noChangeAspect="1"/>
          </p:cNvPicPr>
          <p:nvPr/>
        </p:nvPicPr>
        <p:blipFill>
          <a:blip r:embed="rId5">
            <a:alphaModFix/>
          </a:blip>
          <a:srcRect l="11380" b="61447"/>
          <a:stretch/>
        </p:blipFill>
        <p:spPr>
          <a:xfrm>
            <a:off x="-1" y="3324224"/>
            <a:ext cx="9333068" cy="2390776"/>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p:nvPicPr>
        <p:blipFill>
          <a:blip r:embed="rId6"/>
          <a:srcRect/>
          <a:stretch/>
        </p:blipFill>
        <p:spPr>
          <a:xfrm>
            <a:off x="7849565" y="3329814"/>
            <a:ext cx="1843938" cy="295170"/>
          </a:xfrm>
          <a:prstGeom prst="rect">
            <a:avLst/>
          </a:prstGeom>
        </p:spPr>
      </p:pic>
    </p:spTree>
    <p:extLst>
      <p:ext uri="{BB962C8B-B14F-4D97-AF65-F5344CB8AC3E}">
        <p14:creationId xmlns:p14="http://schemas.microsoft.com/office/powerpoint/2010/main" val="2041728396"/>
      </p:ext>
    </p:extLst>
  </p:cSld>
  <p:clrMapOvr>
    <a:masterClrMapping/>
  </p:clrMapOvr>
  <p:transition>
    <p:fade/>
  </p:transition>
  <p:extLst>
    <p:ext uri="{DCECCB84-F9BA-43D5-87BE-67443E8EF086}">
      <p15:sldGuideLst xmlns:p15="http://schemas.microsoft.com/office/powerpoint/2012/main">
        <p15:guide id="1" orient="horz" pos="258">
          <p15:clr>
            <a:srgbClr val="E46962"/>
          </p15:clr>
        </p15:guide>
        <p15:guide id="2" orient="horz" pos="3456">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56153876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31801142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201266089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12900357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344614"/>
            <a:ext cx="4400000" cy="3859212"/>
          </a:xfrm>
        </p:spPr>
        <p:txBody>
          <a:bodyPr>
            <a:normAutofit/>
          </a:bodyPr>
          <a:lstStyle>
            <a:lvl1pPr>
              <a:defRPr sz="1778"/>
            </a:lvl1pPr>
            <a:lvl2pPr marL="396872" indent="-195790">
              <a:buClr>
                <a:schemeClr val="accent1"/>
              </a:buClr>
              <a:buFont typeface="Wingdings" charset="2"/>
              <a:buChar char="§"/>
              <a:defRPr sz="1556"/>
            </a:lvl2pPr>
            <a:lvl3pPr>
              <a:defRPr sz="1333"/>
            </a:lvl3pPr>
            <a:lvl4pPr>
              <a:buClr>
                <a:schemeClr val="accent1"/>
              </a:buClr>
              <a:defRPr sz="1333"/>
            </a:lvl4pPr>
            <a:lvl5pPr>
              <a:defRPr sz="1333"/>
            </a:lvl5pPr>
            <a:lvl6pPr>
              <a:defRPr sz="2000"/>
            </a:lvl6pPr>
            <a:lvl7pPr>
              <a:defRPr sz="2000"/>
            </a:lvl7pPr>
            <a:lvl8pPr>
              <a:defRPr sz="2000"/>
            </a:lvl8pPr>
            <a:lvl9pPr>
              <a:defRPr sz="20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4" name="Inhaltsplatzhalter 3"/>
          <p:cNvSpPr>
            <a:spLocks noGrp="1"/>
          </p:cNvSpPr>
          <p:nvPr>
            <p:ph sz="half" idx="2" hasCustomPrompt="1"/>
          </p:nvPr>
        </p:nvSpPr>
        <p:spPr>
          <a:xfrm>
            <a:off x="5239653" y="1344614"/>
            <a:ext cx="4400000" cy="3859212"/>
          </a:xfrm>
        </p:spPr>
        <p:txBody>
          <a:bodyPr>
            <a:normAutofit/>
          </a:bodyPr>
          <a:lstStyle>
            <a:lvl1pPr>
              <a:buClr>
                <a:schemeClr val="accent1"/>
              </a:buClr>
              <a:defRPr sz="1778"/>
            </a:lvl1pPr>
            <a:lvl2pPr marL="396872" indent="-195790">
              <a:buClr>
                <a:schemeClr val="accent1"/>
              </a:buClr>
              <a:buFont typeface="Wingdings" charset="2"/>
              <a:buChar char="§"/>
              <a:defRPr sz="1556"/>
            </a:lvl2pPr>
            <a:lvl3pPr>
              <a:defRPr sz="1333"/>
            </a:lvl3pPr>
            <a:lvl4pPr>
              <a:buClr>
                <a:schemeClr val="accent1"/>
              </a:buClr>
              <a:defRPr sz="1333"/>
            </a:lvl4pPr>
            <a:lvl5pPr>
              <a:buClr>
                <a:schemeClr val="accent1"/>
              </a:buClr>
              <a:defRPr sz="1333"/>
            </a:lvl5pPr>
            <a:lvl6pPr>
              <a:defRPr sz="2000"/>
            </a:lvl6pPr>
            <a:lvl7pPr>
              <a:defRPr sz="2000"/>
            </a:lvl7pPr>
            <a:lvl8pPr>
              <a:defRPr sz="2000"/>
            </a:lvl8pPr>
            <a:lvl9pPr>
              <a:defRPr sz="20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5" name="Datumsplatzhalter 4"/>
          <p:cNvSpPr>
            <a:spLocks noGrp="1"/>
          </p:cNvSpPr>
          <p:nvPr>
            <p:ph type="dt" sz="half" idx="10"/>
          </p:nvPr>
        </p:nvSpPr>
        <p:spPr/>
        <p:txBody>
          <a:bodyPr/>
          <a:lstStyle/>
          <a:p>
            <a:fld id="{616E3FE6-D30E-4CCE-9B16-485A5C392509}" type="datetime1">
              <a:rPr lang="de-AT" smtClean="0"/>
              <a:t>25.09.2025</a:t>
            </a:fld>
            <a:endParaRPr lang="de-AT" dirty="0"/>
          </a:p>
        </p:txBody>
      </p:sp>
      <p:sp>
        <p:nvSpPr>
          <p:cNvPr id="9" name="Fußzeilenplatzhalter 8"/>
          <p:cNvSpPr>
            <a:spLocks noGrp="1"/>
          </p:cNvSpPr>
          <p:nvPr>
            <p:ph type="ftr" sz="quarter" idx="11"/>
          </p:nvPr>
        </p:nvSpPr>
        <p:spPr/>
        <p:txBody>
          <a:bodyPr/>
          <a:lstStyle/>
          <a:p>
            <a:r>
              <a:rPr lang="de-AT" dirty="0"/>
              <a:t>Fusszeile</a:t>
            </a:r>
          </a:p>
        </p:txBody>
      </p:sp>
      <p:sp>
        <p:nvSpPr>
          <p:cNvPr id="10" name="Foliennummernplatzhalter 9"/>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6" name="Titel 5">
            <a:extLst>
              <a:ext uri="{FF2B5EF4-FFF2-40B4-BE49-F238E27FC236}">
                <a16:creationId xmlns:a16="http://schemas.microsoft.com/office/drawing/2014/main" id="{C192C5EA-5045-48FA-ABBC-1ADFCC6A8CFB}"/>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6784008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157815287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935992"/>
            <a:ext cx="4400000" cy="3267834"/>
          </a:xfrm>
        </p:spPr>
        <p:txBody>
          <a:bodyPr>
            <a:normAutofit/>
          </a:bodyPr>
          <a:lstStyle>
            <a:lvl1pPr>
              <a:defRPr sz="1778"/>
            </a:lvl1pPr>
            <a:lvl2pPr>
              <a:defRPr sz="1556"/>
            </a:lvl2pPr>
            <a:lvl3pPr>
              <a:defRPr sz="1333"/>
            </a:lvl3pPr>
            <a:lvl4pPr>
              <a:defRPr sz="1222"/>
            </a:lvl4pPr>
            <a:lvl5pPr>
              <a:defRPr sz="1222"/>
            </a:lvl5pPr>
            <a:lvl6pPr>
              <a:defRPr sz="2000"/>
            </a:lvl6pPr>
            <a:lvl7pPr>
              <a:defRPr sz="2000"/>
            </a:lvl7pPr>
            <a:lvl8pPr>
              <a:defRPr sz="2000"/>
            </a:lvl8pPr>
            <a:lvl9pPr>
              <a:defRPr sz="20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4" name="Inhaltsplatzhalter 3"/>
          <p:cNvSpPr>
            <a:spLocks noGrp="1"/>
          </p:cNvSpPr>
          <p:nvPr>
            <p:ph sz="half" idx="2" hasCustomPrompt="1"/>
          </p:nvPr>
        </p:nvSpPr>
        <p:spPr>
          <a:xfrm>
            <a:off x="5239653" y="1935992"/>
            <a:ext cx="4400000" cy="3267834"/>
          </a:xfrm>
        </p:spPr>
        <p:txBody>
          <a:bodyPr>
            <a:normAutofit/>
          </a:bodyPr>
          <a:lstStyle>
            <a:lvl1pPr>
              <a:defRPr sz="1778"/>
            </a:lvl1pPr>
            <a:lvl2pPr>
              <a:defRPr sz="1556"/>
            </a:lvl2pPr>
            <a:lvl3pPr>
              <a:defRPr sz="1333"/>
            </a:lvl3pPr>
            <a:lvl4pPr>
              <a:defRPr sz="1222"/>
            </a:lvl4pPr>
            <a:lvl5pPr>
              <a:defRPr sz="1222"/>
            </a:lvl5pPr>
            <a:lvl6pPr>
              <a:defRPr sz="2000"/>
            </a:lvl6pPr>
            <a:lvl7pPr>
              <a:defRPr sz="2000"/>
            </a:lvl7pPr>
            <a:lvl8pPr>
              <a:defRPr sz="2000"/>
            </a:lvl8pPr>
            <a:lvl9pPr>
              <a:defRPr sz="20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p:txBody>
      </p:sp>
      <p:sp>
        <p:nvSpPr>
          <p:cNvPr id="8" name="Textplatzhalter 2"/>
          <p:cNvSpPr>
            <a:spLocks noGrp="1"/>
          </p:cNvSpPr>
          <p:nvPr>
            <p:ph type="body" idx="13" hasCustomPrompt="1"/>
          </p:nvPr>
        </p:nvSpPr>
        <p:spPr bwMode="gray">
          <a:xfrm>
            <a:off x="520351" y="1344613"/>
            <a:ext cx="440090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102295" indent="0">
              <a:buNone/>
              <a:tabLst/>
              <a:defRPr sz="2000" b="1" baseline="0">
                <a:solidFill>
                  <a:schemeClr val="bg1"/>
                </a:solidFill>
                <a:latin typeface="+mj-lt"/>
              </a:defRPr>
            </a:lvl1pPr>
            <a:lvl2pPr marL="507943" indent="0">
              <a:buNone/>
              <a:defRPr sz="2222" b="1"/>
            </a:lvl2pPr>
            <a:lvl3pPr marL="1015885" indent="0">
              <a:buNone/>
              <a:defRPr sz="2000" b="1"/>
            </a:lvl3pPr>
            <a:lvl4pPr marL="1523829" indent="0">
              <a:buNone/>
              <a:defRPr sz="1778" b="1"/>
            </a:lvl4pPr>
            <a:lvl5pPr marL="2031772" indent="0">
              <a:buNone/>
              <a:defRPr sz="1778" b="1"/>
            </a:lvl5pPr>
            <a:lvl6pPr marL="2539716" indent="0">
              <a:buNone/>
              <a:defRPr sz="1778" b="1"/>
            </a:lvl6pPr>
            <a:lvl7pPr marL="3047658" indent="0">
              <a:buNone/>
              <a:defRPr sz="1778" b="1"/>
            </a:lvl7pPr>
            <a:lvl8pPr marL="3555601" indent="0">
              <a:buNone/>
              <a:defRPr sz="1778" b="1"/>
            </a:lvl8pPr>
            <a:lvl9pPr marL="4063545" indent="0">
              <a:buNone/>
              <a:defRPr sz="1778" b="1"/>
            </a:lvl9pPr>
          </a:lstStyle>
          <a:p>
            <a:pPr lvl="0"/>
            <a:r>
              <a:rPr lang="en-GB" dirty="0"/>
              <a:t>Subtitle 1</a:t>
            </a:r>
          </a:p>
        </p:txBody>
      </p:sp>
      <p:sp>
        <p:nvSpPr>
          <p:cNvPr id="5" name="Datumsplatzhalter 4"/>
          <p:cNvSpPr>
            <a:spLocks noGrp="1"/>
          </p:cNvSpPr>
          <p:nvPr>
            <p:ph type="dt" sz="half" idx="14"/>
          </p:nvPr>
        </p:nvSpPr>
        <p:spPr/>
        <p:txBody>
          <a:bodyPr/>
          <a:lstStyle/>
          <a:p>
            <a:endParaRPr lang="en-GB" dirty="0"/>
          </a:p>
        </p:txBody>
      </p:sp>
      <p:sp>
        <p:nvSpPr>
          <p:cNvPr id="11" name="Fußzeilenplatzhalter 10"/>
          <p:cNvSpPr>
            <a:spLocks noGrp="1"/>
          </p:cNvSpPr>
          <p:nvPr>
            <p:ph type="ftr" sz="quarter" idx="15"/>
          </p:nvPr>
        </p:nvSpPr>
        <p:spPr/>
        <p:txBody>
          <a:bodyPr/>
          <a:lstStyle/>
          <a:p>
            <a:endParaRPr lang="en-GB" dirty="0"/>
          </a:p>
        </p:txBody>
      </p:sp>
      <p:sp>
        <p:nvSpPr>
          <p:cNvPr id="12" name="Foliennummernplatzhalter 11"/>
          <p:cNvSpPr>
            <a:spLocks noGrp="1"/>
          </p:cNvSpPr>
          <p:nvPr>
            <p:ph type="sldNum" sz="quarter" idx="16"/>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
        <p:nvSpPr>
          <p:cNvPr id="14" name="Textplatzhalter 2"/>
          <p:cNvSpPr>
            <a:spLocks noGrp="1"/>
          </p:cNvSpPr>
          <p:nvPr>
            <p:ph type="body" idx="17" hasCustomPrompt="1"/>
          </p:nvPr>
        </p:nvSpPr>
        <p:spPr bwMode="gray">
          <a:xfrm>
            <a:off x="5253217" y="1344613"/>
            <a:ext cx="440090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102295" indent="0">
              <a:buNone/>
              <a:tabLst/>
              <a:defRPr sz="2000" b="1" baseline="0">
                <a:solidFill>
                  <a:schemeClr val="bg1"/>
                </a:solidFill>
                <a:latin typeface="+mj-lt"/>
              </a:defRPr>
            </a:lvl1pPr>
            <a:lvl2pPr marL="507943" indent="0">
              <a:buNone/>
              <a:defRPr sz="2222" b="1"/>
            </a:lvl2pPr>
            <a:lvl3pPr marL="1015885" indent="0">
              <a:buNone/>
              <a:defRPr sz="2000" b="1"/>
            </a:lvl3pPr>
            <a:lvl4pPr marL="1523829" indent="0">
              <a:buNone/>
              <a:defRPr sz="1778" b="1"/>
            </a:lvl4pPr>
            <a:lvl5pPr marL="2031772" indent="0">
              <a:buNone/>
              <a:defRPr sz="1778" b="1"/>
            </a:lvl5pPr>
            <a:lvl6pPr marL="2539716" indent="0">
              <a:buNone/>
              <a:defRPr sz="1778" b="1"/>
            </a:lvl6pPr>
            <a:lvl7pPr marL="3047658" indent="0">
              <a:buNone/>
              <a:defRPr sz="1778" b="1"/>
            </a:lvl7pPr>
            <a:lvl8pPr marL="3555601" indent="0">
              <a:buNone/>
              <a:defRPr sz="1778" b="1"/>
            </a:lvl8pPr>
            <a:lvl9pPr marL="4063545" indent="0">
              <a:buNone/>
              <a:defRPr sz="1778" b="1"/>
            </a:lvl9pPr>
          </a:lstStyle>
          <a:p>
            <a:pPr lvl="0"/>
            <a:r>
              <a:rPr lang="en-GB" dirty="0"/>
              <a:t>Subtitle 2</a:t>
            </a:r>
          </a:p>
        </p:txBody>
      </p:sp>
    </p:spTree>
    <p:extLst>
      <p:ext uri="{BB962C8B-B14F-4D97-AF65-F5344CB8AC3E}">
        <p14:creationId xmlns:p14="http://schemas.microsoft.com/office/powerpoint/2010/main" val="15492128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76684275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520353" y="1344613"/>
            <a:ext cx="9122830" cy="4370387"/>
          </a:xfrm>
        </p:spPr>
        <p:txBody>
          <a:bodyPr/>
          <a:lstStyle>
            <a:lvl1pPr>
              <a:buNone/>
              <a:defRPr/>
            </a:lvl1pPr>
          </a:lstStyle>
          <a:p>
            <a:pPr lvl="0"/>
            <a:r>
              <a:rPr lang="en-GB" dirty="0"/>
              <a:t>Placeholder for objects</a:t>
            </a:r>
          </a:p>
        </p:txBody>
      </p:sp>
      <p:sp>
        <p:nvSpPr>
          <p:cNvPr id="8" name="Rechteck 7"/>
          <p:cNvSpPr/>
          <p:nvPr userDrawn="1"/>
        </p:nvSpPr>
        <p:spPr bwMode="gray">
          <a:xfrm>
            <a:off x="0" y="1043522"/>
            <a:ext cx="10160000" cy="2520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p>
        </p:txBody>
      </p:sp>
      <p:sp>
        <p:nvSpPr>
          <p:cNvPr id="2" name="Titel 1"/>
          <p:cNvSpPr>
            <a:spLocks noGrp="1"/>
          </p:cNvSpPr>
          <p:nvPr>
            <p:ph type="title"/>
          </p:nvPr>
        </p:nvSpPr>
        <p:spPr/>
        <p:txBody>
          <a:bodyPr/>
          <a:lstStyle/>
          <a:p>
            <a:r>
              <a:rPr lang="en-GB" dirty="0"/>
              <a:t>Click to edit Master title style</a:t>
            </a:r>
          </a:p>
        </p:txBody>
      </p:sp>
      <p:pic>
        <p:nvPicPr>
          <p:cNvPr id="9" name="Grafik 8">
            <a:extLst>
              <a:ext uri="{FF2B5EF4-FFF2-40B4-BE49-F238E27FC236}">
                <a16:creationId xmlns:a16="http://schemas.microsoft.com/office/drawing/2014/main" id="{DED262BE-EAF3-4763-B23A-2B32228F7340}"/>
              </a:ext>
            </a:extLst>
          </p:cNvPr>
          <p:cNvPicPr>
            <a:picLocks noChangeAspect="1"/>
          </p:cNvPicPr>
          <p:nvPr userDrawn="1"/>
        </p:nvPicPr>
        <p:blipFill>
          <a:blip r:embed="rId2"/>
          <a:stretch>
            <a:fillRect/>
          </a:stretch>
        </p:blipFill>
        <p:spPr>
          <a:xfrm>
            <a:off x="8568468" y="299159"/>
            <a:ext cx="1300000" cy="685867"/>
          </a:xfrm>
          <a:prstGeom prst="rect">
            <a:avLst/>
          </a:prstGeom>
        </p:spPr>
      </p:pic>
    </p:spTree>
    <p:extLst>
      <p:ext uri="{BB962C8B-B14F-4D97-AF65-F5344CB8AC3E}">
        <p14:creationId xmlns:p14="http://schemas.microsoft.com/office/powerpoint/2010/main" val="10974153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9519695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elfolie" preserve="1">
  <p:cSld name="Titelfolie D3/AD">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8825344" y="177275"/>
            <a:ext cx="959268"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p:nvSpPr>
        <p:spPr>
          <a:xfrm>
            <a:off x="508000" y="114313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7"/>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p:nvPicPr>
        <p:blipFill>
          <a:blip r:embed="rId5"/>
          <a:srcRect/>
          <a:stretch/>
        </p:blipFill>
        <p:spPr>
          <a:xfrm>
            <a:off x="508361" y="5183735"/>
            <a:ext cx="1843938" cy="295170"/>
          </a:xfrm>
          <a:prstGeom prst="rect">
            <a:avLst/>
          </a:prstGeom>
        </p:spPr>
      </p:pic>
      <p:pic>
        <p:nvPicPr>
          <p:cNvPr id="4" name="Grafik 3" descr="Ein Bild, das Reihe, Schwarzweiß, weiß, Design enthält.&#10;&#10;KI-generierte Inhalte können fehlerhaft sein.">
            <a:extLst>
              <a:ext uri="{FF2B5EF4-FFF2-40B4-BE49-F238E27FC236}">
                <a16:creationId xmlns:a16="http://schemas.microsoft.com/office/drawing/2014/main" id="{126289E0-18B8-4892-8A79-CC38300DC12E}"/>
              </a:ext>
            </a:extLst>
          </p:cNvPr>
          <p:cNvPicPr>
            <a:picLocks noChangeAspect="1"/>
          </p:cNvPicPr>
          <p:nvPr/>
        </p:nvPicPr>
        <p:blipFill>
          <a:blip r:embed="rId6">
            <a:alphaModFix/>
          </a:blip>
          <a:srcRect r="8508" b="26627"/>
          <a:stretch/>
        </p:blipFill>
        <p:spPr>
          <a:xfrm>
            <a:off x="2639882" y="2015169"/>
            <a:ext cx="7520119" cy="3699831"/>
          </a:xfrm>
          <a:prstGeom prst="rect">
            <a:avLst/>
          </a:prstGeom>
        </p:spPr>
      </p:pic>
    </p:spTree>
    <p:extLst>
      <p:ext uri="{BB962C8B-B14F-4D97-AF65-F5344CB8AC3E}">
        <p14:creationId xmlns:p14="http://schemas.microsoft.com/office/powerpoint/2010/main" val="1750852334"/>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132711531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28357802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79044250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7" name="Grafik 6" descr="Ein Bild, das Quadrat, Rechteck, Screenshot, Reihe enthält.&#10;&#10;KI-generierte Inhalte können fehlerhaft sein.">
            <a:extLst>
              <a:ext uri="{FF2B5EF4-FFF2-40B4-BE49-F238E27FC236}">
                <a16:creationId xmlns:a16="http://schemas.microsoft.com/office/drawing/2014/main" id="{4D0E02F8-B30B-A8B7-3B40-A00A73D41E61}"/>
              </a:ext>
            </a:extLst>
          </p:cNvPr>
          <p:cNvPicPr>
            <a:picLocks noChangeAspect="1"/>
          </p:cNvPicPr>
          <p:nvPr userDrawn="1"/>
        </p:nvPicPr>
        <p:blipFill>
          <a:blip r:embed="rId4">
            <a:alphaModFix/>
          </a:blip>
          <a:srcRect l="11380" b="61447"/>
          <a:stretch/>
        </p:blipFill>
        <p:spPr>
          <a:xfrm>
            <a:off x="-1" y="3324224"/>
            <a:ext cx="9333068" cy="2390776"/>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7752059" y="3329814"/>
            <a:ext cx="2038951" cy="295170"/>
          </a:xfrm>
          <a:prstGeom prst="rect">
            <a:avLst/>
          </a:prstGeom>
        </p:spPr>
      </p:pic>
    </p:spTree>
    <p:extLst>
      <p:ext uri="{BB962C8B-B14F-4D97-AF65-F5344CB8AC3E}">
        <p14:creationId xmlns:p14="http://schemas.microsoft.com/office/powerpoint/2010/main" val="897823777"/>
      </p:ext>
    </p:extLst>
  </p:cSld>
  <p:clrMapOvr>
    <a:masterClrMapping/>
  </p:clrMapOvr>
  <p:transition>
    <p:fade/>
  </p:transition>
  <p:extLst>
    <p:ext uri="{DCECCB84-F9BA-43D5-87BE-67443E8EF086}">
      <p15:sldGuideLst xmlns:p15="http://schemas.microsoft.com/office/powerpoint/2012/main">
        <p15:guide id="1" orient="horz" pos="258">
          <p15:clr>
            <a:srgbClr val="E46962"/>
          </p15:clr>
        </p15:guide>
        <p15:guide id="2" orient="horz" pos="3456">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4"/>
          <a:srcRect/>
          <a:stretch/>
        </p:blipFill>
        <p:spPr>
          <a:xfrm>
            <a:off x="509917" y="5183735"/>
            <a:ext cx="2038951" cy="295170"/>
          </a:xfrm>
          <a:prstGeom prst="rect">
            <a:avLst/>
          </a:prstGeom>
        </p:spPr>
      </p:pic>
      <p:pic>
        <p:nvPicPr>
          <p:cNvPr id="4" name="Grafik 3" descr="Ein Bild, das Reihe, Schwarzweiß, weiß, Design enthält.&#10;&#10;KI-generierte Inhalte können fehlerhaft sein.">
            <a:extLst>
              <a:ext uri="{FF2B5EF4-FFF2-40B4-BE49-F238E27FC236}">
                <a16:creationId xmlns:a16="http://schemas.microsoft.com/office/drawing/2014/main" id="{126289E0-18B8-4892-8A79-CC38300DC12E}"/>
              </a:ext>
            </a:extLst>
          </p:cNvPr>
          <p:cNvPicPr>
            <a:picLocks noChangeAspect="1"/>
          </p:cNvPicPr>
          <p:nvPr userDrawn="1"/>
        </p:nvPicPr>
        <p:blipFill>
          <a:blip r:embed="rId5">
            <a:alphaModFix/>
          </a:blip>
          <a:srcRect r="8508" b="26627"/>
          <a:stretch/>
        </p:blipFill>
        <p:spPr>
          <a:xfrm>
            <a:off x="2639884" y="2015169"/>
            <a:ext cx="7520119" cy="3699831"/>
          </a:xfrm>
          <a:prstGeom prst="rect">
            <a:avLst/>
          </a:prstGeom>
        </p:spPr>
      </p:pic>
    </p:spTree>
    <p:extLst>
      <p:ext uri="{BB962C8B-B14F-4D97-AF65-F5344CB8AC3E}">
        <p14:creationId xmlns:p14="http://schemas.microsoft.com/office/powerpoint/2010/main" val="4104266013"/>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alphaModFix amt="99000"/>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4"/>
          <a:srcRect/>
          <a:stretch/>
        </p:blipFill>
        <p:spPr>
          <a:xfrm>
            <a:off x="526452" y="4906875"/>
            <a:ext cx="2038951" cy="295170"/>
          </a:xfrm>
          <a:prstGeom prst="rect">
            <a:avLst/>
          </a:prstGeom>
        </p:spPr>
      </p:pic>
      <p:pic>
        <p:nvPicPr>
          <p:cNvPr id="8" name="Grafik 7" descr="Ein Bild, das Quadrat, Reihe, Schwarzweiß, Schwarz enthält.&#10;&#10;KI-generierte Inhalte können fehlerhaft sein.">
            <a:extLst>
              <a:ext uri="{FF2B5EF4-FFF2-40B4-BE49-F238E27FC236}">
                <a16:creationId xmlns:a16="http://schemas.microsoft.com/office/drawing/2014/main" id="{593188AC-66BE-7558-17B0-021E7823306C}"/>
              </a:ext>
            </a:extLst>
          </p:cNvPr>
          <p:cNvPicPr>
            <a:picLocks noChangeAspect="1"/>
          </p:cNvPicPr>
          <p:nvPr userDrawn="1"/>
        </p:nvPicPr>
        <p:blipFill>
          <a:blip r:embed="rId5">
            <a:alphaModFix/>
          </a:blip>
          <a:srcRect l="4500" b="39467"/>
          <a:stretch/>
        </p:blipFill>
        <p:spPr>
          <a:xfrm flipH="1">
            <a:off x="2396067" y="1842507"/>
            <a:ext cx="7763933" cy="3872497"/>
          </a:xfrm>
          <a:prstGeom prst="rect">
            <a:avLst/>
          </a:prstGeom>
        </p:spPr>
      </p:pic>
    </p:spTree>
    <p:extLst>
      <p:ext uri="{BB962C8B-B14F-4D97-AF65-F5344CB8AC3E}">
        <p14:creationId xmlns:p14="http://schemas.microsoft.com/office/powerpoint/2010/main" val="3257929757"/>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5" name="Grafik 4" descr="Ein Bild, das Schatten, Reihe, Kunst, Schwarz enthält.&#10;&#10;KI-generierte Inhalte können fehlerhaft sein.">
            <a:extLst>
              <a:ext uri="{FF2B5EF4-FFF2-40B4-BE49-F238E27FC236}">
                <a16:creationId xmlns:a16="http://schemas.microsoft.com/office/drawing/2014/main" id="{B6CA5C30-5C0D-9BA8-93AA-5AF15897A12C}"/>
              </a:ext>
            </a:extLst>
          </p:cNvPr>
          <p:cNvPicPr>
            <a:picLocks noChangeAspect="1"/>
          </p:cNvPicPr>
          <p:nvPr userDrawn="1"/>
        </p:nvPicPr>
        <p:blipFill>
          <a:blip r:embed="rId4">
            <a:alphaModFix/>
          </a:blip>
          <a:srcRect l="2166" t="-1887" r="969" b="33850"/>
          <a:stretch/>
        </p:blipFill>
        <p:spPr>
          <a:xfrm flipH="1">
            <a:off x="-2" y="2857506"/>
            <a:ext cx="10160002" cy="2857499"/>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508000" y="4101836"/>
            <a:ext cx="2038951" cy="295170"/>
          </a:xfrm>
          <a:prstGeom prst="rect">
            <a:avLst/>
          </a:prstGeom>
        </p:spPr>
      </p:pic>
    </p:spTree>
    <p:extLst>
      <p:ext uri="{BB962C8B-B14F-4D97-AF65-F5344CB8AC3E}">
        <p14:creationId xmlns:p14="http://schemas.microsoft.com/office/powerpoint/2010/main" val="485419385"/>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4"/>
          <a:srcRect/>
          <a:stretch/>
        </p:blipFill>
        <p:spPr>
          <a:xfrm>
            <a:off x="508000" y="4900630"/>
            <a:ext cx="2038951" cy="295170"/>
          </a:xfrm>
          <a:prstGeom prst="rect">
            <a:avLst/>
          </a:prstGeom>
        </p:spPr>
      </p:pic>
      <p:pic>
        <p:nvPicPr>
          <p:cNvPr id="4" name="Grafik 3" descr="Ein Bild, das Muster, Quadrat, Symmetrie, Kunst enthält.&#10;&#10;KI-generierte Inhalte können fehlerhaft sein.">
            <a:extLst>
              <a:ext uri="{FF2B5EF4-FFF2-40B4-BE49-F238E27FC236}">
                <a16:creationId xmlns:a16="http://schemas.microsoft.com/office/drawing/2014/main" id="{2712B3F1-CE6F-9543-A11A-A79FC2F81422}"/>
              </a:ext>
            </a:extLst>
          </p:cNvPr>
          <p:cNvPicPr>
            <a:picLocks noChangeAspect="1"/>
          </p:cNvPicPr>
          <p:nvPr userDrawn="1"/>
        </p:nvPicPr>
        <p:blipFill>
          <a:blip r:embed="rId5">
            <a:alphaModFix/>
          </a:blip>
          <a:srcRect r="2244" b="50864"/>
          <a:stretch/>
        </p:blipFill>
        <p:spPr>
          <a:xfrm>
            <a:off x="2885901" y="2743373"/>
            <a:ext cx="7274101" cy="2971628"/>
          </a:xfrm>
          <a:prstGeom prst="rect">
            <a:avLst/>
          </a:prstGeom>
        </p:spPr>
      </p:pic>
    </p:spTree>
    <p:extLst>
      <p:ext uri="{BB962C8B-B14F-4D97-AF65-F5344CB8AC3E}">
        <p14:creationId xmlns:p14="http://schemas.microsoft.com/office/powerpoint/2010/main" val="3835087988"/>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Ref idx="1001">
        <a:schemeClr val="bg1"/>
      </p:bgRef>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tx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p:cNvPicPr preferRelativeResize="0"/>
          <p:nvPr/>
        </p:nvPicPr>
        <p:blipFill>
          <a:blip r:embed="rId2"/>
          <a:srcRect/>
          <a:stretch/>
        </p:blipFill>
        <p:spPr>
          <a:xfrm>
            <a:off x="8771537" y="263517"/>
            <a:ext cx="1066889" cy="540112"/>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9"/>
            <a:ext cx="4760736" cy="620885"/>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3" name="Grafik 2">
            <a:extLst>
              <a:ext uri="{FF2B5EF4-FFF2-40B4-BE49-F238E27FC236}">
                <a16:creationId xmlns:a16="http://schemas.microsoft.com/office/drawing/2014/main" id="{E4C4C044-BBD5-66A9-77D6-2345EDA09CEC}"/>
              </a:ext>
            </a:extLst>
          </p:cNvPr>
          <p:cNvPicPr>
            <a:picLocks noChangeAspect="1"/>
          </p:cNvPicPr>
          <p:nvPr userDrawn="1"/>
        </p:nvPicPr>
        <p:blipFill>
          <a:blip r:embed="rId3"/>
          <a:stretch>
            <a:fillRect/>
          </a:stretch>
        </p:blipFill>
        <p:spPr>
          <a:xfrm>
            <a:off x="7604232" y="4911197"/>
            <a:ext cx="2038951" cy="292633"/>
          </a:xfrm>
          <a:prstGeom prst="rect">
            <a:avLst/>
          </a:prstGeom>
        </p:spPr>
      </p:pic>
    </p:spTree>
    <p:extLst>
      <p:ext uri="{BB962C8B-B14F-4D97-AF65-F5344CB8AC3E}">
        <p14:creationId xmlns:p14="http://schemas.microsoft.com/office/powerpoint/2010/main" val="12314898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a:blip r:embed="rId3"/>
          <a:srcRect/>
          <a:stretch/>
        </p:blipFill>
        <p:spPr>
          <a:xfrm>
            <a:off x="517626" y="2873184"/>
            <a:ext cx="2032261" cy="294202"/>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72565"/>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3" name="Grafik 2">
            <a:extLst>
              <a:ext uri="{FF2B5EF4-FFF2-40B4-BE49-F238E27FC236}">
                <a16:creationId xmlns:a16="http://schemas.microsoft.com/office/drawing/2014/main" id="{16190B3C-1DEE-52BB-4555-2538AC4D1317}"/>
              </a:ext>
            </a:extLst>
          </p:cNvPr>
          <p:cNvPicPr>
            <a:picLocks noChangeAspect="1"/>
          </p:cNvPicPr>
          <p:nvPr userDrawn="1"/>
        </p:nvPicPr>
        <p:blipFill>
          <a:blip r:embed="rId4"/>
          <a:srcRect l="4890" t="-2402" r="4348" b="25403"/>
          <a:stretch/>
        </p:blipFill>
        <p:spPr>
          <a:xfrm>
            <a:off x="1" y="3369186"/>
            <a:ext cx="10160000" cy="2361970"/>
          </a:xfrm>
          <a:prstGeom prst="rect">
            <a:avLst/>
          </a:prstGeom>
        </p:spPr>
      </p:pic>
    </p:spTree>
    <p:extLst>
      <p:ext uri="{BB962C8B-B14F-4D97-AF65-F5344CB8AC3E}">
        <p14:creationId xmlns:p14="http://schemas.microsoft.com/office/powerpoint/2010/main" val="314183224"/>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elfolie" preserve="1">
  <p:cSld name="Titelfolie D2">
    <p:bg>
      <p:bgPr>
        <a:blipFill dpi="0" rotWithShape="1">
          <a:blip r:embed="rId2">
            <a:alphaModFix amt="99000"/>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8825344" y="177275"/>
            <a:ext cx="959268"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p:nvSpPr>
        <p:spPr>
          <a:xfrm>
            <a:off x="508000" y="114313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7"/>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p:nvPicPr>
        <p:blipFill>
          <a:blip r:embed="rId5"/>
          <a:srcRect/>
          <a:stretch/>
        </p:blipFill>
        <p:spPr>
          <a:xfrm>
            <a:off x="517277" y="4906875"/>
            <a:ext cx="1843938" cy="295170"/>
          </a:xfrm>
          <a:prstGeom prst="rect">
            <a:avLst/>
          </a:prstGeom>
        </p:spPr>
      </p:pic>
      <p:pic>
        <p:nvPicPr>
          <p:cNvPr id="8" name="Grafik 7" descr="Ein Bild, das Quadrat, Reihe, Schwarzweiß, Schwarz enthält.&#10;&#10;KI-generierte Inhalte können fehlerhaft sein.">
            <a:extLst>
              <a:ext uri="{FF2B5EF4-FFF2-40B4-BE49-F238E27FC236}">
                <a16:creationId xmlns:a16="http://schemas.microsoft.com/office/drawing/2014/main" id="{593188AC-66BE-7558-17B0-021E7823306C}"/>
              </a:ext>
            </a:extLst>
          </p:cNvPr>
          <p:cNvPicPr>
            <a:picLocks noChangeAspect="1"/>
          </p:cNvPicPr>
          <p:nvPr/>
        </p:nvPicPr>
        <p:blipFill>
          <a:blip r:embed="rId6">
            <a:alphaModFix/>
          </a:blip>
          <a:srcRect l="4500" b="39467"/>
          <a:stretch/>
        </p:blipFill>
        <p:spPr>
          <a:xfrm flipH="1">
            <a:off x="2396067" y="1842504"/>
            <a:ext cx="7763933" cy="3872497"/>
          </a:xfrm>
          <a:prstGeom prst="rect">
            <a:avLst/>
          </a:prstGeom>
        </p:spPr>
      </p:pic>
    </p:spTree>
    <p:extLst>
      <p:ext uri="{BB962C8B-B14F-4D97-AF65-F5344CB8AC3E}">
        <p14:creationId xmlns:p14="http://schemas.microsoft.com/office/powerpoint/2010/main" val="2531569910"/>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65531"/>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48B27441-3590-7274-FE2E-6C0745EA8608}"/>
              </a:ext>
            </a:extLst>
          </p:cNvPr>
          <p:cNvPicPr>
            <a:picLocks noChangeAspect="1"/>
          </p:cNvPicPr>
          <p:nvPr userDrawn="1"/>
        </p:nvPicPr>
        <p:blipFill>
          <a:blip r:embed="rId3"/>
          <a:srcRect/>
          <a:stretch/>
        </p:blipFill>
        <p:spPr>
          <a:xfrm>
            <a:off x="7752059" y="3321383"/>
            <a:ext cx="2038951" cy="295170"/>
          </a:xfrm>
          <a:prstGeom prst="rect">
            <a:avLst/>
          </a:prstGeom>
        </p:spPr>
      </p:pic>
      <p:pic>
        <p:nvPicPr>
          <p:cNvPr id="3" name="Grafik 2">
            <a:extLst>
              <a:ext uri="{FF2B5EF4-FFF2-40B4-BE49-F238E27FC236}">
                <a16:creationId xmlns:a16="http://schemas.microsoft.com/office/drawing/2014/main" id="{42D35F03-BFE1-BE72-ED8C-40A0C2A4A7B0}"/>
              </a:ext>
            </a:extLst>
          </p:cNvPr>
          <p:cNvPicPr>
            <a:picLocks noChangeAspect="1"/>
          </p:cNvPicPr>
          <p:nvPr userDrawn="1"/>
        </p:nvPicPr>
        <p:blipFill>
          <a:blip r:embed="rId4"/>
          <a:srcRect l="10650" t="-1136" r="-894" b="61422"/>
          <a:stretch/>
        </p:blipFill>
        <p:spPr>
          <a:xfrm>
            <a:off x="0" y="3279696"/>
            <a:ext cx="9398002" cy="2435305"/>
          </a:xfrm>
          <a:prstGeom prst="rect">
            <a:avLst/>
          </a:prstGeom>
        </p:spPr>
      </p:pic>
    </p:spTree>
    <p:extLst>
      <p:ext uri="{BB962C8B-B14F-4D97-AF65-F5344CB8AC3E}">
        <p14:creationId xmlns:p14="http://schemas.microsoft.com/office/powerpoint/2010/main" val="1902829242"/>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65531"/>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6" name="Grafik 5">
            <a:extLst>
              <a:ext uri="{FF2B5EF4-FFF2-40B4-BE49-F238E27FC236}">
                <a16:creationId xmlns:a16="http://schemas.microsoft.com/office/drawing/2014/main" id="{40F5BAA8-A3B5-7A28-069A-F0D30CB58EB5}"/>
              </a:ext>
            </a:extLst>
          </p:cNvPr>
          <p:cNvPicPr>
            <a:picLocks noChangeAspect="1"/>
          </p:cNvPicPr>
          <p:nvPr userDrawn="1"/>
        </p:nvPicPr>
        <p:blipFill>
          <a:blip r:embed="rId3"/>
          <a:srcRect/>
          <a:stretch/>
        </p:blipFill>
        <p:spPr>
          <a:xfrm>
            <a:off x="509917" y="5183735"/>
            <a:ext cx="2038951" cy="295170"/>
          </a:xfrm>
          <a:prstGeom prst="rect">
            <a:avLst/>
          </a:prstGeom>
        </p:spPr>
      </p:pic>
      <p:pic>
        <p:nvPicPr>
          <p:cNvPr id="4" name="Grafik 3">
            <a:extLst>
              <a:ext uri="{FF2B5EF4-FFF2-40B4-BE49-F238E27FC236}">
                <a16:creationId xmlns:a16="http://schemas.microsoft.com/office/drawing/2014/main" id="{2C72C4E4-E950-3CC7-56D1-1F8ABC51880F}"/>
              </a:ext>
            </a:extLst>
          </p:cNvPr>
          <p:cNvPicPr>
            <a:picLocks noChangeAspect="1"/>
          </p:cNvPicPr>
          <p:nvPr userDrawn="1"/>
        </p:nvPicPr>
        <p:blipFill>
          <a:blip r:embed="rId4"/>
          <a:srcRect l="789" t="2621" r="7470" b="26431"/>
          <a:stretch/>
        </p:blipFill>
        <p:spPr>
          <a:xfrm>
            <a:off x="2787948" y="2217421"/>
            <a:ext cx="7372053" cy="3497580"/>
          </a:xfrm>
          <a:prstGeom prst="rect">
            <a:avLst/>
          </a:prstGeom>
        </p:spPr>
      </p:pic>
    </p:spTree>
    <p:extLst>
      <p:ext uri="{BB962C8B-B14F-4D97-AF65-F5344CB8AC3E}">
        <p14:creationId xmlns:p14="http://schemas.microsoft.com/office/powerpoint/2010/main" val="1866114225"/>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72565"/>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FE0D8876-224F-3BC3-9CB5-D521E79A707E}"/>
              </a:ext>
            </a:extLst>
          </p:cNvPr>
          <p:cNvPicPr>
            <a:picLocks noChangeAspect="1"/>
          </p:cNvPicPr>
          <p:nvPr userDrawn="1"/>
        </p:nvPicPr>
        <p:blipFill>
          <a:blip r:embed="rId3"/>
          <a:srcRect/>
          <a:stretch/>
        </p:blipFill>
        <p:spPr>
          <a:xfrm>
            <a:off x="526452" y="4906875"/>
            <a:ext cx="2038951" cy="295170"/>
          </a:xfrm>
          <a:prstGeom prst="rect">
            <a:avLst/>
          </a:prstGeom>
        </p:spPr>
      </p:pic>
      <p:pic>
        <p:nvPicPr>
          <p:cNvPr id="3" name="Grafik 2">
            <a:extLst>
              <a:ext uri="{FF2B5EF4-FFF2-40B4-BE49-F238E27FC236}">
                <a16:creationId xmlns:a16="http://schemas.microsoft.com/office/drawing/2014/main" id="{5D22A74D-4F95-A70F-50EA-3F23E56B0C5B}"/>
              </a:ext>
            </a:extLst>
          </p:cNvPr>
          <p:cNvPicPr>
            <a:picLocks noChangeAspect="1"/>
          </p:cNvPicPr>
          <p:nvPr userDrawn="1"/>
        </p:nvPicPr>
        <p:blipFill>
          <a:blip r:embed="rId4"/>
          <a:srcRect l="4178" t="-26316" r="1672" b="39267"/>
          <a:stretch/>
        </p:blipFill>
        <p:spPr>
          <a:xfrm flipH="1">
            <a:off x="2531528" y="165090"/>
            <a:ext cx="7628472" cy="5549910"/>
          </a:xfrm>
          <a:prstGeom prst="rect">
            <a:avLst/>
          </a:prstGeom>
        </p:spPr>
      </p:pic>
    </p:spTree>
    <p:extLst>
      <p:ext uri="{BB962C8B-B14F-4D97-AF65-F5344CB8AC3E}">
        <p14:creationId xmlns:p14="http://schemas.microsoft.com/office/powerpoint/2010/main" val="1689748519"/>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65531"/>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6" name="Grafik 5">
            <a:extLst>
              <a:ext uri="{FF2B5EF4-FFF2-40B4-BE49-F238E27FC236}">
                <a16:creationId xmlns:a16="http://schemas.microsoft.com/office/drawing/2014/main" id="{694019FB-6E6B-570B-3A92-B18FC001DDF7}"/>
              </a:ext>
            </a:extLst>
          </p:cNvPr>
          <p:cNvPicPr>
            <a:picLocks noChangeAspect="1"/>
          </p:cNvPicPr>
          <p:nvPr userDrawn="1"/>
        </p:nvPicPr>
        <p:blipFill>
          <a:blip r:embed="rId3"/>
          <a:srcRect/>
          <a:stretch/>
        </p:blipFill>
        <p:spPr>
          <a:xfrm>
            <a:off x="508000" y="4101836"/>
            <a:ext cx="2038951" cy="295170"/>
          </a:xfrm>
          <a:prstGeom prst="rect">
            <a:avLst/>
          </a:prstGeom>
        </p:spPr>
      </p:pic>
      <p:pic>
        <p:nvPicPr>
          <p:cNvPr id="4" name="Grafik 3">
            <a:extLst>
              <a:ext uri="{FF2B5EF4-FFF2-40B4-BE49-F238E27FC236}">
                <a16:creationId xmlns:a16="http://schemas.microsoft.com/office/drawing/2014/main" id="{4DA58583-AF83-F055-A7CA-0885199B5016}"/>
              </a:ext>
            </a:extLst>
          </p:cNvPr>
          <p:cNvPicPr>
            <a:picLocks noChangeAspect="1"/>
          </p:cNvPicPr>
          <p:nvPr userDrawn="1"/>
        </p:nvPicPr>
        <p:blipFill>
          <a:blip r:embed="rId4"/>
          <a:srcRect l="1650" t="286" r="1006" b="40299"/>
          <a:stretch/>
        </p:blipFill>
        <p:spPr>
          <a:xfrm flipH="1">
            <a:off x="0" y="2490013"/>
            <a:ext cx="10160000" cy="3227522"/>
          </a:xfrm>
          <a:prstGeom prst="rect">
            <a:avLst/>
          </a:prstGeom>
        </p:spPr>
      </p:pic>
    </p:spTree>
    <p:extLst>
      <p:ext uri="{BB962C8B-B14F-4D97-AF65-F5344CB8AC3E}">
        <p14:creationId xmlns:p14="http://schemas.microsoft.com/office/powerpoint/2010/main" val="2662044882"/>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65531"/>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FC937A25-622A-ED0B-A4CA-6F05B644E457}"/>
              </a:ext>
            </a:extLst>
          </p:cNvPr>
          <p:cNvPicPr>
            <a:picLocks noChangeAspect="1"/>
          </p:cNvPicPr>
          <p:nvPr userDrawn="1"/>
        </p:nvPicPr>
        <p:blipFill>
          <a:blip r:embed="rId3"/>
          <a:srcRect/>
          <a:stretch/>
        </p:blipFill>
        <p:spPr>
          <a:xfrm>
            <a:off x="508000" y="4900630"/>
            <a:ext cx="2038951" cy="295170"/>
          </a:xfrm>
          <a:prstGeom prst="rect">
            <a:avLst/>
          </a:prstGeom>
        </p:spPr>
      </p:pic>
      <p:pic>
        <p:nvPicPr>
          <p:cNvPr id="3" name="Grafik 2">
            <a:extLst>
              <a:ext uri="{FF2B5EF4-FFF2-40B4-BE49-F238E27FC236}">
                <a16:creationId xmlns:a16="http://schemas.microsoft.com/office/drawing/2014/main" id="{3CB1DE63-C580-90D1-0BCC-3C3553326CCF}"/>
              </a:ext>
            </a:extLst>
          </p:cNvPr>
          <p:cNvPicPr>
            <a:picLocks noChangeAspect="1"/>
          </p:cNvPicPr>
          <p:nvPr userDrawn="1"/>
        </p:nvPicPr>
        <p:blipFill>
          <a:blip r:embed="rId4"/>
          <a:srcRect l="-11285" r="2055" b="50769"/>
          <a:stretch/>
        </p:blipFill>
        <p:spPr>
          <a:xfrm>
            <a:off x="2047813" y="2743371"/>
            <a:ext cx="8112187" cy="2971628"/>
          </a:xfrm>
          <a:prstGeom prst="rect">
            <a:avLst/>
          </a:prstGeom>
        </p:spPr>
      </p:pic>
    </p:spTree>
    <p:extLst>
      <p:ext uri="{BB962C8B-B14F-4D97-AF65-F5344CB8AC3E}">
        <p14:creationId xmlns:p14="http://schemas.microsoft.com/office/powerpoint/2010/main" val="283609751"/>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rgbClr val="3399CC"/>
        </a:solidFill>
        <a:effectLst/>
      </p:bgPr>
    </p:bg>
    <p:spTree>
      <p:nvGrpSpPr>
        <p:cNvPr id="1" name="Shape 17"/>
        <p:cNvGrpSpPr/>
        <p:nvPr/>
      </p:nvGrpSpPr>
      <p:grpSpPr>
        <a:xfrm>
          <a:off x="0" y="0"/>
          <a:ext cx="0" cy="0"/>
          <a:chOff x="0" y="0"/>
          <a:chExt cx="0" cy="0"/>
        </a:xfrm>
      </p:grpSpPr>
      <p:pic>
        <p:nvPicPr>
          <p:cNvPr id="6" name="Grafik 5" descr="Ein Bild, das Logo, Grafiken, Symbol, weiß enthält.&#10;&#10;KI-generierte Inhalte können fehlerhaft sein.">
            <a:extLst>
              <a:ext uri="{FF2B5EF4-FFF2-40B4-BE49-F238E27FC236}">
                <a16:creationId xmlns:a16="http://schemas.microsoft.com/office/drawing/2014/main" id="{C8CBC80C-05B5-E892-4CE7-976E7498F668}"/>
              </a:ext>
            </a:extLst>
          </p:cNvPr>
          <p:cNvPicPr>
            <a:picLocks noChangeAspect="1"/>
          </p:cNvPicPr>
          <p:nvPr userDrawn="1"/>
        </p:nvPicPr>
        <p:blipFill>
          <a:blip r:embed="rId2"/>
          <a:srcRect l="8433" r="8433" b="33609"/>
          <a:stretch/>
        </p:blipFill>
        <p:spPr>
          <a:xfrm>
            <a:off x="-1" y="2857505"/>
            <a:ext cx="10160001" cy="2857496"/>
          </a:xfrm>
          <a:prstGeom prst="rect">
            <a:avLst/>
          </a:prstGeom>
        </p:spPr>
      </p:pic>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p:nvPr>
        </p:nvSpPr>
        <p:spPr>
          <a:xfrm>
            <a:off x="513787" y="-75565"/>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bg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rotWithShape="1">
          <a:blip r:embed="rId4">
            <a:alphaModFix/>
          </a:blip>
          <a:srcRect/>
          <a:stretch/>
        </p:blipFill>
        <p:spPr>
          <a:xfrm>
            <a:off x="513785" y="2872630"/>
            <a:ext cx="2039938" cy="295313"/>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Tree>
    <p:extLst>
      <p:ext uri="{BB962C8B-B14F-4D97-AF65-F5344CB8AC3E}">
        <p14:creationId xmlns:p14="http://schemas.microsoft.com/office/powerpoint/2010/main" val="996060890"/>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264404812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357872553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3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326931094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344613"/>
            <a:ext cx="4400000" cy="3859212"/>
          </a:xfrm>
        </p:spPr>
        <p:txBody>
          <a:bodyPr>
            <a:normAutofit/>
          </a:bodyPr>
          <a:lstStyle>
            <a:lvl1pPr>
              <a:defRPr sz="1440"/>
            </a:lvl1pPr>
            <a:lvl2pPr marL="487181" indent="-257175">
              <a:buClr>
                <a:schemeClr val="accent1"/>
              </a:buClr>
              <a:buFont typeface="Wingdings" charset="2"/>
              <a:buChar char="§"/>
              <a:defRPr sz="1350"/>
            </a:lvl2pPr>
            <a:lvl3pPr>
              <a:defRPr sz="1260"/>
            </a:lvl3pPr>
            <a:lvl4pPr>
              <a:buClr>
                <a:schemeClr val="accent1"/>
              </a:buClr>
              <a:defRPr sz="1080"/>
            </a:lvl4pPr>
            <a:lvl5pPr>
              <a:defRPr sz="1080"/>
            </a:lvl5pPr>
            <a:lvl6pPr>
              <a:defRPr sz="1620"/>
            </a:lvl6pPr>
            <a:lvl7pPr>
              <a:defRPr sz="1620"/>
            </a:lvl7pPr>
            <a:lvl8pPr>
              <a:defRPr sz="1620"/>
            </a:lvl8pPr>
            <a:lvl9pPr>
              <a:defRPr sz="162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5239653" y="1344613"/>
            <a:ext cx="4400000" cy="3859212"/>
          </a:xfrm>
        </p:spPr>
        <p:txBody>
          <a:bodyPr>
            <a:normAutofit/>
          </a:bodyPr>
          <a:lstStyle>
            <a:lvl1pPr>
              <a:buClr>
                <a:schemeClr val="accent1"/>
              </a:buClr>
              <a:defRPr sz="1440"/>
            </a:lvl1pPr>
            <a:lvl2pPr marL="487181" indent="-257175">
              <a:buClr>
                <a:schemeClr val="accent1"/>
              </a:buClr>
              <a:buFont typeface="Wingdings" charset="2"/>
              <a:buChar char="§"/>
              <a:defRPr sz="1350"/>
            </a:lvl2pPr>
            <a:lvl3pPr>
              <a:defRPr sz="1260"/>
            </a:lvl3pPr>
            <a:lvl4pPr>
              <a:buClr>
                <a:schemeClr val="accent1"/>
              </a:buClr>
              <a:defRPr sz="1080"/>
            </a:lvl4pPr>
            <a:lvl5pPr>
              <a:buClr>
                <a:schemeClr val="accent1"/>
              </a:buClr>
              <a:defRPr sz="1080"/>
            </a:lvl5pPr>
            <a:lvl6pPr>
              <a:defRPr sz="1620"/>
            </a:lvl6pPr>
            <a:lvl7pPr>
              <a:defRPr sz="1620"/>
            </a:lvl7pPr>
            <a:lvl8pPr>
              <a:defRPr sz="1620"/>
            </a:lvl8pPr>
            <a:lvl9pPr>
              <a:defRPr sz="1620"/>
            </a:lvl9pPr>
          </a:lstStyle>
          <a:p>
            <a:pPr lvl="0"/>
            <a:r>
              <a:rPr lang="de-AT" dirty="0"/>
              <a:t>Textmasterformat bearbeiten</a:t>
            </a:r>
          </a:p>
          <a:p>
            <a:pPr lvl="1"/>
            <a:r>
              <a:rPr lang="de-AT" dirty="0"/>
              <a:t>Zweite Ebene</a:t>
            </a:r>
          </a:p>
          <a:p>
            <a:pPr lvl="2"/>
            <a:r>
              <a:rPr lang="de-AT" dirty="0"/>
              <a:t>Dritte Ebene</a:t>
            </a:r>
          </a:p>
        </p:txBody>
      </p:sp>
      <p:sp>
        <p:nvSpPr>
          <p:cNvPr id="5" name="Datumsplatzhalter 4"/>
          <p:cNvSpPr>
            <a:spLocks noGrp="1"/>
          </p:cNvSpPr>
          <p:nvPr>
            <p:ph type="dt" sz="half" idx="10"/>
          </p:nvPr>
        </p:nvSpPr>
        <p:spPr/>
        <p:txBody>
          <a:bodyPr/>
          <a:lstStyle/>
          <a:p>
            <a:fld id="{05214892-CBC8-401D-B356-FD13FBF0F840}" type="datetimeFigureOut">
              <a:rPr lang="de-AT" smtClean="0"/>
              <a:t>25.09.2025</a:t>
            </a:fld>
            <a:endParaRPr lang="de-AT"/>
          </a:p>
        </p:txBody>
      </p:sp>
      <p:sp>
        <p:nvSpPr>
          <p:cNvPr id="9" name="Fußzeilenplatzhalter 8"/>
          <p:cNvSpPr>
            <a:spLocks noGrp="1"/>
          </p:cNvSpPr>
          <p:nvPr>
            <p:ph type="ftr" sz="quarter" idx="11"/>
          </p:nvPr>
        </p:nvSpPr>
        <p:spPr/>
        <p:txBody>
          <a:bodyPr/>
          <a:lstStyle/>
          <a:p>
            <a:endParaRPr lang="de-AT"/>
          </a:p>
        </p:txBody>
      </p:sp>
      <p:sp>
        <p:nvSpPr>
          <p:cNvPr id="10" name="Foliennummernplatzhalter 9"/>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8324617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elfolie" preserve="1">
  <p:cSld name="Titelfolie TC">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8825344" y="177275"/>
            <a:ext cx="959268"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p:nvSpPr>
        <p:spPr>
          <a:xfrm>
            <a:off x="508000" y="114313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7"/>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pic>
        <p:nvPicPr>
          <p:cNvPr id="5" name="Grafik 4" descr="Ein Bild, das Schatten, Reihe, Kunst, Schwarz enthält.&#10;&#10;KI-generierte Inhalte können fehlerhaft sein.">
            <a:extLst>
              <a:ext uri="{FF2B5EF4-FFF2-40B4-BE49-F238E27FC236}">
                <a16:creationId xmlns:a16="http://schemas.microsoft.com/office/drawing/2014/main" id="{B6CA5C30-5C0D-9BA8-93AA-5AF15897A12C}"/>
              </a:ext>
            </a:extLst>
          </p:cNvPr>
          <p:cNvPicPr>
            <a:picLocks noChangeAspect="1"/>
          </p:cNvPicPr>
          <p:nvPr/>
        </p:nvPicPr>
        <p:blipFill>
          <a:blip r:embed="rId5">
            <a:alphaModFix/>
          </a:blip>
          <a:srcRect l="2166" t="-1887" r="969" b="33850"/>
          <a:stretch/>
        </p:blipFill>
        <p:spPr>
          <a:xfrm flipH="1">
            <a:off x="-2" y="2857502"/>
            <a:ext cx="10160002" cy="2857499"/>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p:nvPicPr>
        <p:blipFill>
          <a:blip r:embed="rId6"/>
          <a:srcRect/>
          <a:stretch/>
        </p:blipFill>
        <p:spPr>
          <a:xfrm>
            <a:off x="521687" y="4101836"/>
            <a:ext cx="1843938" cy="295170"/>
          </a:xfrm>
          <a:prstGeom prst="rect">
            <a:avLst/>
          </a:prstGeom>
        </p:spPr>
      </p:pic>
    </p:spTree>
    <p:extLst>
      <p:ext uri="{BB962C8B-B14F-4D97-AF65-F5344CB8AC3E}">
        <p14:creationId xmlns:p14="http://schemas.microsoft.com/office/powerpoint/2010/main" val="92845767"/>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4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186175055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5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288606191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148076368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7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99917118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600"/>
            </a:lvl1pPr>
            <a:lvl2pPr>
              <a:defRPr sz="1400"/>
            </a:lvl2pPr>
            <a:lvl3pPr>
              <a:defRPr sz="1200"/>
            </a:lvl3pPr>
            <a:lvl4pPr>
              <a:defRPr sz="1200"/>
            </a:lvl4pPr>
            <a:lvl5pPr>
              <a:defRPr sz="12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330535841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9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241828767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0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128017546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935991"/>
            <a:ext cx="440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4" name="Inhaltsplatzhalter 3"/>
          <p:cNvSpPr>
            <a:spLocks noGrp="1"/>
          </p:cNvSpPr>
          <p:nvPr>
            <p:ph sz="half" idx="2" hasCustomPrompt="1"/>
          </p:nvPr>
        </p:nvSpPr>
        <p:spPr>
          <a:xfrm>
            <a:off x="5239653" y="1935991"/>
            <a:ext cx="440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dirty="0" err="1"/>
              <a:t>Textmasterformat</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2"/>
          <p:cNvSpPr>
            <a:spLocks noGrp="1"/>
          </p:cNvSpPr>
          <p:nvPr>
            <p:ph type="body" idx="13" hasCustomPrompt="1"/>
          </p:nvPr>
        </p:nvSpPr>
        <p:spPr bwMode="gray">
          <a:xfrm>
            <a:off x="520350" y="1344613"/>
            <a:ext cx="440090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en-GB" dirty="0"/>
              <a:t>Subtitle 1</a:t>
            </a:r>
          </a:p>
        </p:txBody>
      </p:sp>
      <p:sp>
        <p:nvSpPr>
          <p:cNvPr id="5" name="Datumsplatzhalter 4"/>
          <p:cNvSpPr>
            <a:spLocks noGrp="1"/>
          </p:cNvSpPr>
          <p:nvPr>
            <p:ph type="dt" sz="half" idx="14"/>
          </p:nvPr>
        </p:nvSpPr>
        <p:spPr/>
        <p:txBody>
          <a:bodyPr/>
          <a:lstStyle/>
          <a:p>
            <a:fld id="{9E16A0E8-29DE-4D75-BF66-2C047D439D41}" type="datetime1">
              <a:rPr lang="en-GB" smtClean="0"/>
              <a:t>25/09/2025</a:t>
            </a:fld>
            <a:endParaRPr lang="en-GB" dirty="0"/>
          </a:p>
        </p:txBody>
      </p:sp>
      <p:sp>
        <p:nvSpPr>
          <p:cNvPr id="11" name="Fußzeilenplatzhalter 10"/>
          <p:cNvSpPr>
            <a:spLocks noGrp="1"/>
          </p:cNvSpPr>
          <p:nvPr>
            <p:ph type="ftr" sz="quarter" idx="15"/>
          </p:nvPr>
        </p:nvSpPr>
        <p:spPr/>
        <p:txBody>
          <a:bodyPr/>
          <a:lstStyle/>
          <a:p>
            <a:r>
              <a:rPr lang="en-GB" dirty="0"/>
              <a:t>Sample Footer</a:t>
            </a:r>
          </a:p>
        </p:txBody>
      </p:sp>
      <p:sp>
        <p:nvSpPr>
          <p:cNvPr id="12" name="Foliennummernplatzhalter 11"/>
          <p:cNvSpPr>
            <a:spLocks noGrp="1"/>
          </p:cNvSpPr>
          <p:nvPr>
            <p:ph type="sldNum" sz="quarter" idx="16"/>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de-DE"/>
              <a:t>Titelmasterformat durch Klicken bearbeiten</a:t>
            </a:r>
            <a:endParaRPr lang="en-GB" dirty="0"/>
          </a:p>
        </p:txBody>
      </p:sp>
      <p:sp>
        <p:nvSpPr>
          <p:cNvPr id="14" name="Textplatzhalter 2"/>
          <p:cNvSpPr>
            <a:spLocks noGrp="1"/>
          </p:cNvSpPr>
          <p:nvPr>
            <p:ph type="body" idx="17" hasCustomPrompt="1"/>
          </p:nvPr>
        </p:nvSpPr>
        <p:spPr bwMode="gray">
          <a:xfrm>
            <a:off x="5253216" y="1344613"/>
            <a:ext cx="440090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en-GB" dirty="0"/>
              <a:t>Subtitle 2</a:t>
            </a:r>
          </a:p>
        </p:txBody>
      </p:sp>
    </p:spTree>
    <p:extLst>
      <p:ext uri="{BB962C8B-B14F-4D97-AF65-F5344CB8AC3E}">
        <p14:creationId xmlns:p14="http://schemas.microsoft.com/office/powerpoint/2010/main" val="285209093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344614"/>
            <a:ext cx="4400000" cy="3859212"/>
          </a:xfrm>
        </p:spPr>
        <p:txBody>
          <a:bodyPr>
            <a:normAutofit/>
          </a:bodyPr>
          <a:lstStyle>
            <a:lvl1pPr>
              <a:defRPr sz="1778"/>
            </a:lvl1pPr>
            <a:lvl2pPr marL="396872" indent="-195790">
              <a:buClr>
                <a:schemeClr val="accent1"/>
              </a:buClr>
              <a:buFont typeface="Wingdings" charset="2"/>
              <a:buChar char="§"/>
              <a:defRPr sz="1556"/>
            </a:lvl2pPr>
            <a:lvl3pPr>
              <a:defRPr sz="1333"/>
            </a:lvl3pPr>
            <a:lvl4pPr>
              <a:buClr>
                <a:schemeClr val="accent1"/>
              </a:buClr>
              <a:defRPr sz="1333"/>
            </a:lvl4pPr>
            <a:lvl5pPr>
              <a:defRPr sz="1333"/>
            </a:lvl5pPr>
            <a:lvl6pPr>
              <a:defRPr sz="2000"/>
            </a:lvl6pPr>
            <a:lvl7pPr>
              <a:defRPr sz="2000"/>
            </a:lvl7pPr>
            <a:lvl8pPr>
              <a:defRPr sz="2000"/>
            </a:lvl8pPr>
            <a:lvl9pPr>
              <a:defRPr sz="20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4" name="Inhaltsplatzhalter 3"/>
          <p:cNvSpPr>
            <a:spLocks noGrp="1"/>
          </p:cNvSpPr>
          <p:nvPr>
            <p:ph sz="half" idx="2" hasCustomPrompt="1"/>
          </p:nvPr>
        </p:nvSpPr>
        <p:spPr>
          <a:xfrm>
            <a:off x="5239653" y="1344614"/>
            <a:ext cx="4400000" cy="3859212"/>
          </a:xfrm>
        </p:spPr>
        <p:txBody>
          <a:bodyPr>
            <a:normAutofit/>
          </a:bodyPr>
          <a:lstStyle>
            <a:lvl1pPr>
              <a:buClr>
                <a:schemeClr val="accent1"/>
              </a:buClr>
              <a:defRPr sz="1778"/>
            </a:lvl1pPr>
            <a:lvl2pPr marL="396872" indent="-195790">
              <a:buClr>
                <a:schemeClr val="accent1"/>
              </a:buClr>
              <a:buFont typeface="Wingdings" charset="2"/>
              <a:buChar char="§"/>
              <a:defRPr sz="1556"/>
            </a:lvl2pPr>
            <a:lvl3pPr>
              <a:defRPr sz="1333"/>
            </a:lvl3pPr>
            <a:lvl4pPr>
              <a:buClr>
                <a:schemeClr val="accent1"/>
              </a:buClr>
              <a:defRPr sz="1333"/>
            </a:lvl4pPr>
            <a:lvl5pPr>
              <a:buClr>
                <a:schemeClr val="accent1"/>
              </a:buClr>
              <a:defRPr sz="1333"/>
            </a:lvl5pPr>
            <a:lvl6pPr>
              <a:defRPr sz="2000"/>
            </a:lvl6pPr>
            <a:lvl7pPr>
              <a:defRPr sz="2000"/>
            </a:lvl7pPr>
            <a:lvl8pPr>
              <a:defRPr sz="2000"/>
            </a:lvl8pPr>
            <a:lvl9pPr>
              <a:defRPr sz="20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5" name="Datumsplatzhalter 4"/>
          <p:cNvSpPr>
            <a:spLocks noGrp="1"/>
          </p:cNvSpPr>
          <p:nvPr>
            <p:ph type="dt" sz="half" idx="10"/>
          </p:nvPr>
        </p:nvSpPr>
        <p:spPr/>
        <p:txBody>
          <a:bodyPr/>
          <a:lstStyle/>
          <a:p>
            <a:fld id="{616E3FE6-D30E-4CCE-9B16-485A5C392509}" type="datetime1">
              <a:rPr lang="de-AT" smtClean="0"/>
              <a:t>25.09.2025</a:t>
            </a:fld>
            <a:endParaRPr lang="de-AT" dirty="0"/>
          </a:p>
        </p:txBody>
      </p:sp>
      <p:sp>
        <p:nvSpPr>
          <p:cNvPr id="9" name="Fußzeilenplatzhalter 8"/>
          <p:cNvSpPr>
            <a:spLocks noGrp="1"/>
          </p:cNvSpPr>
          <p:nvPr>
            <p:ph type="ftr" sz="quarter" idx="11"/>
          </p:nvPr>
        </p:nvSpPr>
        <p:spPr/>
        <p:txBody>
          <a:bodyPr/>
          <a:lstStyle/>
          <a:p>
            <a:r>
              <a:rPr lang="de-AT" dirty="0"/>
              <a:t>Fusszeile</a:t>
            </a:r>
          </a:p>
        </p:txBody>
      </p:sp>
      <p:sp>
        <p:nvSpPr>
          <p:cNvPr id="10" name="Foliennummernplatzhalter 9"/>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6" name="Titel 5">
            <a:extLst>
              <a:ext uri="{FF2B5EF4-FFF2-40B4-BE49-F238E27FC236}">
                <a16:creationId xmlns:a16="http://schemas.microsoft.com/office/drawing/2014/main" id="{C192C5EA-5045-48FA-ABBC-1ADFCC6A8CFB}"/>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30204849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elfolie" userDrawn="1">
  <p:cSld name="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6B5EB6CC-4363-9D27-9F5A-5A60937B67C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l="7000" r="7000" b="22082"/>
          <a:stretch/>
        </p:blipFill>
        <p:spPr>
          <a:xfrm>
            <a:off x="0" y="3612912"/>
            <a:ext cx="10160000" cy="2102089"/>
          </a:xfrm>
          <a:prstGeom prst="rect">
            <a:avLst/>
          </a:prstGeom>
        </p:spPr>
      </p:pic>
      <p:sp>
        <p:nvSpPr>
          <p:cNvPr id="18" name="Google Shape;18;p7"/>
          <p:cNvSpPr txBox="1">
            <a:spLocks noGrp="1"/>
          </p:cNvSpPr>
          <p:nvPr>
            <p:ph type="ctrTitle"/>
          </p:nvPr>
        </p:nvSpPr>
        <p:spPr>
          <a:xfrm>
            <a:off x="508007" y="138414"/>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sp>
        <p:nvSpPr>
          <p:cNvPr id="19" name="Google Shape;19;p7"/>
          <p:cNvSpPr txBox="1">
            <a:spLocks noGrp="1"/>
          </p:cNvSpPr>
          <p:nvPr>
            <p:ph type="body" idx="1"/>
          </p:nvPr>
        </p:nvSpPr>
        <p:spPr>
          <a:xfrm>
            <a:off x="505531" y="2512423"/>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2" name="Rechteck 1">
            <a:extLst>
              <a:ext uri="{FF2B5EF4-FFF2-40B4-BE49-F238E27FC236}">
                <a16:creationId xmlns:a16="http://schemas.microsoft.com/office/drawing/2014/main" id="{6933AED7-A02E-9B97-7089-A5F408A61A17}"/>
              </a:ext>
            </a:extLst>
          </p:cNvPr>
          <p:cNvSpPr/>
          <p:nvPr userDrawn="1"/>
        </p:nvSpPr>
        <p:spPr>
          <a:xfrm>
            <a:off x="508002" y="115900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oogle Shape;22;p7" title="Logo WU Vienna white.png">
            <a:extLst>
              <a:ext uri="{FF2B5EF4-FFF2-40B4-BE49-F238E27FC236}">
                <a16:creationId xmlns:a16="http://schemas.microsoft.com/office/drawing/2014/main" id="{D284DA2E-E53C-A619-901A-8EB861E26C72}"/>
              </a:ext>
            </a:extLst>
          </p:cNvPr>
          <p:cNvPicPr preferRelativeResize="0"/>
          <p:nvPr userDrawn="1"/>
        </p:nvPicPr>
        <p:blipFill rotWithShape="1">
          <a:blip r:embed="rId5">
            <a:alphaModFix/>
          </a:blip>
          <a:srcRect/>
          <a:stretch/>
        </p:blipFill>
        <p:spPr>
          <a:xfrm>
            <a:off x="8771537" y="177279"/>
            <a:ext cx="1066889" cy="712599"/>
          </a:xfrm>
          <a:prstGeom prst="rect">
            <a:avLst/>
          </a:prstGeom>
          <a:noFill/>
          <a:ln>
            <a:noFill/>
          </a:ln>
        </p:spPr>
      </p:pic>
      <p:pic>
        <p:nvPicPr>
          <p:cNvPr id="6" name="Grafik 5">
            <a:extLst>
              <a:ext uri="{FF2B5EF4-FFF2-40B4-BE49-F238E27FC236}">
                <a16:creationId xmlns:a16="http://schemas.microsoft.com/office/drawing/2014/main" id="{CCFAC514-F95E-97C8-23BC-9EBB1247D861}"/>
              </a:ext>
            </a:extLst>
          </p:cNvPr>
          <p:cNvPicPr>
            <a:picLocks noChangeAspect="1"/>
          </p:cNvPicPr>
          <p:nvPr userDrawn="1"/>
        </p:nvPicPr>
        <p:blipFill>
          <a:blip r:embed="rId6"/>
          <a:srcRect/>
          <a:stretch/>
        </p:blipFill>
        <p:spPr>
          <a:xfrm>
            <a:off x="7743331" y="4019170"/>
            <a:ext cx="2038951" cy="295170"/>
          </a:xfrm>
          <a:prstGeom prst="rect">
            <a:avLst/>
          </a:prstGeom>
        </p:spPr>
      </p:pic>
    </p:spTree>
    <p:extLst>
      <p:ext uri="{BB962C8B-B14F-4D97-AF65-F5344CB8AC3E}">
        <p14:creationId xmlns:p14="http://schemas.microsoft.com/office/powerpoint/2010/main" val="2060820526"/>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elfolie" preserve="1">
  <p:cSld name="Titelfolie D4">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8825344" y="177275"/>
            <a:ext cx="959268"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p:nvSpPr>
        <p:spPr>
          <a:xfrm>
            <a:off x="508000" y="114313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7"/>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p:nvPicPr>
        <p:blipFill>
          <a:blip r:embed="rId5"/>
          <a:srcRect/>
          <a:stretch/>
        </p:blipFill>
        <p:spPr>
          <a:xfrm>
            <a:off x="536927" y="4900630"/>
            <a:ext cx="1843938" cy="295170"/>
          </a:xfrm>
          <a:prstGeom prst="rect">
            <a:avLst/>
          </a:prstGeom>
        </p:spPr>
      </p:pic>
      <p:pic>
        <p:nvPicPr>
          <p:cNvPr id="4" name="Grafik 3" descr="Ein Bild, das Muster, Quadrat, Symmetrie, Kunst enthält.&#10;&#10;KI-generierte Inhalte können fehlerhaft sein.">
            <a:extLst>
              <a:ext uri="{FF2B5EF4-FFF2-40B4-BE49-F238E27FC236}">
                <a16:creationId xmlns:a16="http://schemas.microsoft.com/office/drawing/2014/main" id="{2712B3F1-CE6F-9543-A11A-A79FC2F81422}"/>
              </a:ext>
            </a:extLst>
          </p:cNvPr>
          <p:cNvPicPr>
            <a:picLocks noChangeAspect="1"/>
          </p:cNvPicPr>
          <p:nvPr/>
        </p:nvPicPr>
        <p:blipFill>
          <a:blip r:embed="rId6">
            <a:alphaModFix/>
          </a:blip>
          <a:srcRect r="2244" b="50864"/>
          <a:stretch/>
        </p:blipFill>
        <p:spPr>
          <a:xfrm>
            <a:off x="2885900" y="2743373"/>
            <a:ext cx="7274101" cy="2971628"/>
          </a:xfrm>
          <a:prstGeom prst="rect">
            <a:avLst/>
          </a:prstGeom>
        </p:spPr>
      </p:pic>
    </p:spTree>
    <p:extLst>
      <p:ext uri="{BB962C8B-B14F-4D97-AF65-F5344CB8AC3E}">
        <p14:creationId xmlns:p14="http://schemas.microsoft.com/office/powerpoint/2010/main" val="1216362547"/>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7" name="Grafik 6" descr="Ein Bild, das Quadrat, Rechteck, Screenshot, Reihe enthält.&#10;&#10;KI-generierte Inhalte können fehlerhaft sein.">
            <a:extLst>
              <a:ext uri="{FF2B5EF4-FFF2-40B4-BE49-F238E27FC236}">
                <a16:creationId xmlns:a16="http://schemas.microsoft.com/office/drawing/2014/main" id="{4D0E02F8-B30B-A8B7-3B40-A00A73D41E61}"/>
              </a:ext>
            </a:extLst>
          </p:cNvPr>
          <p:cNvPicPr>
            <a:picLocks noChangeAspect="1"/>
          </p:cNvPicPr>
          <p:nvPr userDrawn="1"/>
        </p:nvPicPr>
        <p:blipFill>
          <a:blip r:embed="rId4">
            <a:alphaModFix/>
          </a:blip>
          <a:srcRect l="11380" b="61447"/>
          <a:stretch/>
        </p:blipFill>
        <p:spPr>
          <a:xfrm>
            <a:off x="-1" y="3324224"/>
            <a:ext cx="9333068" cy="2390776"/>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7752059" y="3329814"/>
            <a:ext cx="2038951" cy="295170"/>
          </a:xfrm>
          <a:prstGeom prst="rect">
            <a:avLst/>
          </a:prstGeom>
        </p:spPr>
      </p:pic>
    </p:spTree>
    <p:extLst>
      <p:ext uri="{BB962C8B-B14F-4D97-AF65-F5344CB8AC3E}">
        <p14:creationId xmlns:p14="http://schemas.microsoft.com/office/powerpoint/2010/main" val="3244147645"/>
      </p:ext>
    </p:extLst>
  </p:cSld>
  <p:clrMapOvr>
    <a:masterClrMapping/>
  </p:clrMapOvr>
  <p:transition>
    <p:fade/>
  </p:transition>
  <p:extLst>
    <p:ext uri="{DCECCB84-F9BA-43D5-87BE-67443E8EF086}">
      <p15:sldGuideLst xmlns:p15="http://schemas.microsoft.com/office/powerpoint/2012/main">
        <p15:guide id="1" orient="horz" pos="258">
          <p15:clr>
            <a:srgbClr val="E46962"/>
          </p15:clr>
        </p15:guide>
        <p15:guide id="2" orient="horz" pos="3456">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4"/>
          <a:srcRect/>
          <a:stretch/>
        </p:blipFill>
        <p:spPr>
          <a:xfrm>
            <a:off x="509917" y="5183735"/>
            <a:ext cx="2038951" cy="295170"/>
          </a:xfrm>
          <a:prstGeom prst="rect">
            <a:avLst/>
          </a:prstGeom>
        </p:spPr>
      </p:pic>
      <p:pic>
        <p:nvPicPr>
          <p:cNvPr id="4" name="Grafik 3" descr="Ein Bild, das Reihe, Schwarzweiß, weiß, Design enthält.&#10;&#10;KI-generierte Inhalte können fehlerhaft sein.">
            <a:extLst>
              <a:ext uri="{FF2B5EF4-FFF2-40B4-BE49-F238E27FC236}">
                <a16:creationId xmlns:a16="http://schemas.microsoft.com/office/drawing/2014/main" id="{126289E0-18B8-4892-8A79-CC38300DC12E}"/>
              </a:ext>
            </a:extLst>
          </p:cNvPr>
          <p:cNvPicPr>
            <a:picLocks noChangeAspect="1"/>
          </p:cNvPicPr>
          <p:nvPr userDrawn="1"/>
        </p:nvPicPr>
        <p:blipFill>
          <a:blip r:embed="rId5">
            <a:alphaModFix/>
          </a:blip>
          <a:srcRect r="8508" b="26627"/>
          <a:stretch/>
        </p:blipFill>
        <p:spPr>
          <a:xfrm>
            <a:off x="2639884" y="2015169"/>
            <a:ext cx="7520119" cy="3699831"/>
          </a:xfrm>
          <a:prstGeom prst="rect">
            <a:avLst/>
          </a:prstGeom>
        </p:spPr>
      </p:pic>
    </p:spTree>
    <p:extLst>
      <p:ext uri="{BB962C8B-B14F-4D97-AF65-F5344CB8AC3E}">
        <p14:creationId xmlns:p14="http://schemas.microsoft.com/office/powerpoint/2010/main" val="2360940911"/>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alphaModFix amt="99000"/>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4"/>
          <a:srcRect/>
          <a:stretch/>
        </p:blipFill>
        <p:spPr>
          <a:xfrm>
            <a:off x="526452" y="4906875"/>
            <a:ext cx="2038951" cy="295170"/>
          </a:xfrm>
          <a:prstGeom prst="rect">
            <a:avLst/>
          </a:prstGeom>
        </p:spPr>
      </p:pic>
      <p:pic>
        <p:nvPicPr>
          <p:cNvPr id="8" name="Grafik 7" descr="Ein Bild, das Quadrat, Reihe, Schwarzweiß, Schwarz enthält.&#10;&#10;KI-generierte Inhalte können fehlerhaft sein.">
            <a:extLst>
              <a:ext uri="{FF2B5EF4-FFF2-40B4-BE49-F238E27FC236}">
                <a16:creationId xmlns:a16="http://schemas.microsoft.com/office/drawing/2014/main" id="{593188AC-66BE-7558-17B0-021E7823306C}"/>
              </a:ext>
            </a:extLst>
          </p:cNvPr>
          <p:cNvPicPr>
            <a:picLocks noChangeAspect="1"/>
          </p:cNvPicPr>
          <p:nvPr userDrawn="1"/>
        </p:nvPicPr>
        <p:blipFill>
          <a:blip r:embed="rId5">
            <a:alphaModFix/>
          </a:blip>
          <a:srcRect l="4500" b="39467"/>
          <a:stretch/>
        </p:blipFill>
        <p:spPr>
          <a:xfrm flipH="1">
            <a:off x="2396067" y="1842507"/>
            <a:ext cx="7763933" cy="3872497"/>
          </a:xfrm>
          <a:prstGeom prst="rect">
            <a:avLst/>
          </a:prstGeom>
        </p:spPr>
      </p:pic>
    </p:spTree>
    <p:extLst>
      <p:ext uri="{BB962C8B-B14F-4D97-AF65-F5344CB8AC3E}">
        <p14:creationId xmlns:p14="http://schemas.microsoft.com/office/powerpoint/2010/main" val="3498016086"/>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5" name="Grafik 4" descr="Ein Bild, das Schatten, Reihe, Kunst, Schwarz enthält.&#10;&#10;KI-generierte Inhalte können fehlerhaft sein.">
            <a:extLst>
              <a:ext uri="{FF2B5EF4-FFF2-40B4-BE49-F238E27FC236}">
                <a16:creationId xmlns:a16="http://schemas.microsoft.com/office/drawing/2014/main" id="{B6CA5C30-5C0D-9BA8-93AA-5AF15897A12C}"/>
              </a:ext>
            </a:extLst>
          </p:cNvPr>
          <p:cNvPicPr>
            <a:picLocks noChangeAspect="1"/>
          </p:cNvPicPr>
          <p:nvPr userDrawn="1"/>
        </p:nvPicPr>
        <p:blipFill>
          <a:blip r:embed="rId4">
            <a:alphaModFix/>
          </a:blip>
          <a:srcRect l="2166" t="-1887" r="969" b="33850"/>
          <a:stretch/>
        </p:blipFill>
        <p:spPr>
          <a:xfrm flipH="1">
            <a:off x="-2" y="2857506"/>
            <a:ext cx="10160002" cy="2857499"/>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508000" y="4101836"/>
            <a:ext cx="2038951" cy="295170"/>
          </a:xfrm>
          <a:prstGeom prst="rect">
            <a:avLst/>
          </a:prstGeom>
        </p:spPr>
      </p:pic>
    </p:spTree>
    <p:extLst>
      <p:ext uri="{BB962C8B-B14F-4D97-AF65-F5344CB8AC3E}">
        <p14:creationId xmlns:p14="http://schemas.microsoft.com/office/powerpoint/2010/main" val="3326766877"/>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82440"/>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6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4"/>
          <a:srcRect/>
          <a:stretch/>
        </p:blipFill>
        <p:spPr>
          <a:xfrm>
            <a:off x="508000" y="4900630"/>
            <a:ext cx="2038951" cy="295170"/>
          </a:xfrm>
          <a:prstGeom prst="rect">
            <a:avLst/>
          </a:prstGeom>
        </p:spPr>
      </p:pic>
      <p:pic>
        <p:nvPicPr>
          <p:cNvPr id="4" name="Grafik 3" descr="Ein Bild, das Muster, Quadrat, Symmetrie, Kunst enthält.&#10;&#10;KI-generierte Inhalte können fehlerhaft sein.">
            <a:extLst>
              <a:ext uri="{FF2B5EF4-FFF2-40B4-BE49-F238E27FC236}">
                <a16:creationId xmlns:a16="http://schemas.microsoft.com/office/drawing/2014/main" id="{2712B3F1-CE6F-9543-A11A-A79FC2F81422}"/>
              </a:ext>
            </a:extLst>
          </p:cNvPr>
          <p:cNvPicPr>
            <a:picLocks noChangeAspect="1"/>
          </p:cNvPicPr>
          <p:nvPr userDrawn="1"/>
        </p:nvPicPr>
        <p:blipFill>
          <a:blip r:embed="rId5">
            <a:alphaModFix/>
          </a:blip>
          <a:srcRect r="2244" b="50864"/>
          <a:stretch/>
        </p:blipFill>
        <p:spPr>
          <a:xfrm>
            <a:off x="2885901" y="2743373"/>
            <a:ext cx="7274101" cy="2971628"/>
          </a:xfrm>
          <a:prstGeom prst="rect">
            <a:avLst/>
          </a:prstGeom>
        </p:spPr>
      </p:pic>
    </p:spTree>
    <p:extLst>
      <p:ext uri="{BB962C8B-B14F-4D97-AF65-F5344CB8AC3E}">
        <p14:creationId xmlns:p14="http://schemas.microsoft.com/office/powerpoint/2010/main" val="3130514545"/>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Ref idx="1001">
        <a:schemeClr val="bg1"/>
      </p:bgRef>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tx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22" name="Google Shape;22;p7"/>
          <p:cNvPicPr preferRelativeResize="0"/>
          <p:nvPr/>
        </p:nvPicPr>
        <p:blipFill>
          <a:blip r:embed="rId2"/>
          <a:srcRect/>
          <a:stretch/>
        </p:blipFill>
        <p:spPr>
          <a:xfrm>
            <a:off x="8771537" y="263517"/>
            <a:ext cx="1066889" cy="540112"/>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508002" y="1143136"/>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9"/>
            <a:ext cx="4760736" cy="620885"/>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pic>
        <p:nvPicPr>
          <p:cNvPr id="3" name="Grafik 2">
            <a:extLst>
              <a:ext uri="{FF2B5EF4-FFF2-40B4-BE49-F238E27FC236}">
                <a16:creationId xmlns:a16="http://schemas.microsoft.com/office/drawing/2014/main" id="{E4C4C044-BBD5-66A9-77D6-2345EDA09CEC}"/>
              </a:ext>
            </a:extLst>
          </p:cNvPr>
          <p:cNvPicPr>
            <a:picLocks noChangeAspect="1"/>
          </p:cNvPicPr>
          <p:nvPr userDrawn="1"/>
        </p:nvPicPr>
        <p:blipFill>
          <a:blip r:embed="rId3"/>
          <a:stretch>
            <a:fillRect/>
          </a:stretch>
        </p:blipFill>
        <p:spPr>
          <a:xfrm>
            <a:off x="7604232" y="4911197"/>
            <a:ext cx="2038951" cy="292633"/>
          </a:xfrm>
          <a:prstGeom prst="rect">
            <a:avLst/>
          </a:prstGeom>
        </p:spPr>
      </p:pic>
    </p:spTree>
    <p:extLst>
      <p:ext uri="{BB962C8B-B14F-4D97-AF65-F5344CB8AC3E}">
        <p14:creationId xmlns:p14="http://schemas.microsoft.com/office/powerpoint/2010/main" val="39501128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a:blip r:embed="rId3"/>
          <a:srcRect/>
          <a:stretch/>
        </p:blipFill>
        <p:spPr>
          <a:xfrm>
            <a:off x="517626" y="2873184"/>
            <a:ext cx="2032261" cy="294202"/>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72565"/>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3" name="Grafik 2">
            <a:extLst>
              <a:ext uri="{FF2B5EF4-FFF2-40B4-BE49-F238E27FC236}">
                <a16:creationId xmlns:a16="http://schemas.microsoft.com/office/drawing/2014/main" id="{16190B3C-1DEE-52BB-4555-2538AC4D1317}"/>
              </a:ext>
            </a:extLst>
          </p:cNvPr>
          <p:cNvPicPr>
            <a:picLocks noChangeAspect="1"/>
          </p:cNvPicPr>
          <p:nvPr userDrawn="1"/>
        </p:nvPicPr>
        <p:blipFill>
          <a:blip r:embed="rId4"/>
          <a:srcRect l="4890" t="-2402" r="4348" b="25403"/>
          <a:stretch/>
        </p:blipFill>
        <p:spPr>
          <a:xfrm>
            <a:off x="1" y="3369186"/>
            <a:ext cx="10160000" cy="2361970"/>
          </a:xfrm>
          <a:prstGeom prst="rect">
            <a:avLst/>
          </a:prstGeom>
        </p:spPr>
      </p:pic>
    </p:spTree>
    <p:extLst>
      <p:ext uri="{BB962C8B-B14F-4D97-AF65-F5344CB8AC3E}">
        <p14:creationId xmlns:p14="http://schemas.microsoft.com/office/powerpoint/2010/main" val="851324947"/>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65531"/>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48B27441-3590-7274-FE2E-6C0745EA8608}"/>
              </a:ext>
            </a:extLst>
          </p:cNvPr>
          <p:cNvPicPr>
            <a:picLocks noChangeAspect="1"/>
          </p:cNvPicPr>
          <p:nvPr userDrawn="1"/>
        </p:nvPicPr>
        <p:blipFill>
          <a:blip r:embed="rId3"/>
          <a:srcRect/>
          <a:stretch/>
        </p:blipFill>
        <p:spPr>
          <a:xfrm>
            <a:off x="7752059" y="3321383"/>
            <a:ext cx="2038951" cy="295170"/>
          </a:xfrm>
          <a:prstGeom prst="rect">
            <a:avLst/>
          </a:prstGeom>
        </p:spPr>
      </p:pic>
      <p:pic>
        <p:nvPicPr>
          <p:cNvPr id="3" name="Grafik 2">
            <a:extLst>
              <a:ext uri="{FF2B5EF4-FFF2-40B4-BE49-F238E27FC236}">
                <a16:creationId xmlns:a16="http://schemas.microsoft.com/office/drawing/2014/main" id="{42D35F03-BFE1-BE72-ED8C-40A0C2A4A7B0}"/>
              </a:ext>
            </a:extLst>
          </p:cNvPr>
          <p:cNvPicPr>
            <a:picLocks noChangeAspect="1"/>
          </p:cNvPicPr>
          <p:nvPr userDrawn="1"/>
        </p:nvPicPr>
        <p:blipFill>
          <a:blip r:embed="rId4"/>
          <a:srcRect l="10650" t="-1136" r="-894" b="61422"/>
          <a:stretch/>
        </p:blipFill>
        <p:spPr>
          <a:xfrm>
            <a:off x="0" y="3279696"/>
            <a:ext cx="9398002" cy="2435305"/>
          </a:xfrm>
          <a:prstGeom prst="rect">
            <a:avLst/>
          </a:prstGeom>
        </p:spPr>
      </p:pic>
    </p:spTree>
    <p:extLst>
      <p:ext uri="{BB962C8B-B14F-4D97-AF65-F5344CB8AC3E}">
        <p14:creationId xmlns:p14="http://schemas.microsoft.com/office/powerpoint/2010/main" val="3159009655"/>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65531"/>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6" name="Grafik 5">
            <a:extLst>
              <a:ext uri="{FF2B5EF4-FFF2-40B4-BE49-F238E27FC236}">
                <a16:creationId xmlns:a16="http://schemas.microsoft.com/office/drawing/2014/main" id="{40F5BAA8-A3B5-7A28-069A-F0D30CB58EB5}"/>
              </a:ext>
            </a:extLst>
          </p:cNvPr>
          <p:cNvPicPr>
            <a:picLocks noChangeAspect="1"/>
          </p:cNvPicPr>
          <p:nvPr userDrawn="1"/>
        </p:nvPicPr>
        <p:blipFill>
          <a:blip r:embed="rId3"/>
          <a:srcRect/>
          <a:stretch/>
        </p:blipFill>
        <p:spPr>
          <a:xfrm>
            <a:off x="509917" y="5183735"/>
            <a:ext cx="2038951" cy="295170"/>
          </a:xfrm>
          <a:prstGeom prst="rect">
            <a:avLst/>
          </a:prstGeom>
        </p:spPr>
      </p:pic>
      <p:pic>
        <p:nvPicPr>
          <p:cNvPr id="4" name="Grafik 3">
            <a:extLst>
              <a:ext uri="{FF2B5EF4-FFF2-40B4-BE49-F238E27FC236}">
                <a16:creationId xmlns:a16="http://schemas.microsoft.com/office/drawing/2014/main" id="{2C72C4E4-E950-3CC7-56D1-1F8ABC51880F}"/>
              </a:ext>
            </a:extLst>
          </p:cNvPr>
          <p:cNvPicPr>
            <a:picLocks noChangeAspect="1"/>
          </p:cNvPicPr>
          <p:nvPr userDrawn="1"/>
        </p:nvPicPr>
        <p:blipFill>
          <a:blip r:embed="rId4"/>
          <a:srcRect l="789" t="2621" r="7470" b="26431"/>
          <a:stretch/>
        </p:blipFill>
        <p:spPr>
          <a:xfrm>
            <a:off x="2787948" y="2217421"/>
            <a:ext cx="7372053" cy="3497580"/>
          </a:xfrm>
          <a:prstGeom prst="rect">
            <a:avLst/>
          </a:prstGeom>
        </p:spPr>
      </p:pic>
    </p:spTree>
    <p:extLst>
      <p:ext uri="{BB962C8B-B14F-4D97-AF65-F5344CB8AC3E}">
        <p14:creationId xmlns:p14="http://schemas.microsoft.com/office/powerpoint/2010/main" val="3042365722"/>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72565"/>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FE0D8876-224F-3BC3-9CB5-D521E79A707E}"/>
              </a:ext>
            </a:extLst>
          </p:cNvPr>
          <p:cNvPicPr>
            <a:picLocks noChangeAspect="1"/>
          </p:cNvPicPr>
          <p:nvPr userDrawn="1"/>
        </p:nvPicPr>
        <p:blipFill>
          <a:blip r:embed="rId3"/>
          <a:srcRect/>
          <a:stretch/>
        </p:blipFill>
        <p:spPr>
          <a:xfrm>
            <a:off x="526452" y="4906875"/>
            <a:ext cx="2038951" cy="295170"/>
          </a:xfrm>
          <a:prstGeom prst="rect">
            <a:avLst/>
          </a:prstGeom>
        </p:spPr>
      </p:pic>
      <p:pic>
        <p:nvPicPr>
          <p:cNvPr id="3" name="Grafik 2">
            <a:extLst>
              <a:ext uri="{FF2B5EF4-FFF2-40B4-BE49-F238E27FC236}">
                <a16:creationId xmlns:a16="http://schemas.microsoft.com/office/drawing/2014/main" id="{5D22A74D-4F95-A70F-50EA-3F23E56B0C5B}"/>
              </a:ext>
            </a:extLst>
          </p:cNvPr>
          <p:cNvPicPr>
            <a:picLocks noChangeAspect="1"/>
          </p:cNvPicPr>
          <p:nvPr userDrawn="1"/>
        </p:nvPicPr>
        <p:blipFill>
          <a:blip r:embed="rId4"/>
          <a:srcRect l="4178" t="-26316" r="1672" b="39267"/>
          <a:stretch/>
        </p:blipFill>
        <p:spPr>
          <a:xfrm flipH="1">
            <a:off x="2531528" y="165090"/>
            <a:ext cx="7628472" cy="5549910"/>
          </a:xfrm>
          <a:prstGeom prst="rect">
            <a:avLst/>
          </a:prstGeom>
        </p:spPr>
      </p:pic>
    </p:spTree>
    <p:extLst>
      <p:ext uri="{BB962C8B-B14F-4D97-AF65-F5344CB8AC3E}">
        <p14:creationId xmlns:p14="http://schemas.microsoft.com/office/powerpoint/2010/main" val="2091344569"/>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elfolie" preserve="1">
  <p:cSld name="Titelfolie ohne Bild">
    <p:bg>
      <p:bgRef idx="1001">
        <a:schemeClr val="bg1"/>
      </p:bgRef>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508007" y="142230"/>
            <a:ext cx="6040000" cy="10260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200" b="1" i="0">
                <a:solidFill>
                  <a:schemeClr val="tx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endParaRPr dirty="0"/>
          </a:p>
        </p:txBody>
      </p:sp>
      <p:pic>
        <p:nvPicPr>
          <p:cNvPr id="22" name="Google Shape;22;p7"/>
          <p:cNvPicPr preferRelativeResize="0"/>
          <p:nvPr/>
        </p:nvPicPr>
        <p:blipFill>
          <a:blip r:embed="rId2"/>
          <a:srcRect/>
          <a:stretch/>
        </p:blipFill>
        <p:spPr>
          <a:xfrm>
            <a:off x="8941441" y="194937"/>
            <a:ext cx="727074" cy="540112"/>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p:nvSpPr>
        <p:spPr>
          <a:xfrm>
            <a:off x="508000" y="114313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505531" y="2547058"/>
            <a:ext cx="4760736" cy="620885"/>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pic>
        <p:nvPicPr>
          <p:cNvPr id="3" name="Grafik 2">
            <a:extLst>
              <a:ext uri="{FF2B5EF4-FFF2-40B4-BE49-F238E27FC236}">
                <a16:creationId xmlns:a16="http://schemas.microsoft.com/office/drawing/2014/main" id="{E4C4C044-BBD5-66A9-77D6-2345EDA09CEC}"/>
              </a:ext>
            </a:extLst>
          </p:cNvPr>
          <p:cNvPicPr>
            <a:picLocks noChangeAspect="1"/>
          </p:cNvPicPr>
          <p:nvPr/>
        </p:nvPicPr>
        <p:blipFill>
          <a:blip r:embed="rId3"/>
          <a:srcRect/>
          <a:stretch/>
        </p:blipFill>
        <p:spPr>
          <a:xfrm>
            <a:off x="7709663" y="4911193"/>
            <a:ext cx="1828089" cy="292633"/>
          </a:xfrm>
          <a:prstGeom prst="rect">
            <a:avLst/>
          </a:prstGeom>
        </p:spPr>
      </p:pic>
    </p:spTree>
    <p:extLst>
      <p:ext uri="{BB962C8B-B14F-4D97-AF65-F5344CB8AC3E}">
        <p14:creationId xmlns:p14="http://schemas.microsoft.com/office/powerpoint/2010/main" val="3692347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65531"/>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6" name="Grafik 5">
            <a:extLst>
              <a:ext uri="{FF2B5EF4-FFF2-40B4-BE49-F238E27FC236}">
                <a16:creationId xmlns:a16="http://schemas.microsoft.com/office/drawing/2014/main" id="{694019FB-6E6B-570B-3A92-B18FC001DDF7}"/>
              </a:ext>
            </a:extLst>
          </p:cNvPr>
          <p:cNvPicPr>
            <a:picLocks noChangeAspect="1"/>
          </p:cNvPicPr>
          <p:nvPr userDrawn="1"/>
        </p:nvPicPr>
        <p:blipFill>
          <a:blip r:embed="rId3"/>
          <a:srcRect/>
          <a:stretch/>
        </p:blipFill>
        <p:spPr>
          <a:xfrm>
            <a:off x="508000" y="4101836"/>
            <a:ext cx="2038951" cy="295170"/>
          </a:xfrm>
          <a:prstGeom prst="rect">
            <a:avLst/>
          </a:prstGeom>
        </p:spPr>
      </p:pic>
      <p:pic>
        <p:nvPicPr>
          <p:cNvPr id="4" name="Grafik 3">
            <a:extLst>
              <a:ext uri="{FF2B5EF4-FFF2-40B4-BE49-F238E27FC236}">
                <a16:creationId xmlns:a16="http://schemas.microsoft.com/office/drawing/2014/main" id="{4DA58583-AF83-F055-A7CA-0885199B5016}"/>
              </a:ext>
            </a:extLst>
          </p:cNvPr>
          <p:cNvPicPr>
            <a:picLocks noChangeAspect="1"/>
          </p:cNvPicPr>
          <p:nvPr userDrawn="1"/>
        </p:nvPicPr>
        <p:blipFill>
          <a:blip r:embed="rId4"/>
          <a:srcRect l="1650" t="286" r="1006" b="40299"/>
          <a:stretch/>
        </p:blipFill>
        <p:spPr>
          <a:xfrm flipH="1">
            <a:off x="0" y="2490013"/>
            <a:ext cx="10160000" cy="3227522"/>
          </a:xfrm>
          <a:prstGeom prst="rect">
            <a:avLst/>
          </a:prstGeom>
        </p:spPr>
      </p:pic>
    </p:spTree>
    <p:extLst>
      <p:ext uri="{BB962C8B-B14F-4D97-AF65-F5344CB8AC3E}">
        <p14:creationId xmlns:p14="http://schemas.microsoft.com/office/powerpoint/2010/main" val="3658519599"/>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772052" y="177279"/>
            <a:ext cx="1065853"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no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4"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508002" y="965531"/>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FC937A25-622A-ED0B-A4CA-6F05B644E457}"/>
              </a:ext>
            </a:extLst>
          </p:cNvPr>
          <p:cNvPicPr>
            <a:picLocks noChangeAspect="1"/>
          </p:cNvPicPr>
          <p:nvPr userDrawn="1"/>
        </p:nvPicPr>
        <p:blipFill>
          <a:blip r:embed="rId3"/>
          <a:srcRect/>
          <a:stretch/>
        </p:blipFill>
        <p:spPr>
          <a:xfrm>
            <a:off x="508000" y="4900630"/>
            <a:ext cx="2038951" cy="295170"/>
          </a:xfrm>
          <a:prstGeom prst="rect">
            <a:avLst/>
          </a:prstGeom>
        </p:spPr>
      </p:pic>
      <p:pic>
        <p:nvPicPr>
          <p:cNvPr id="3" name="Grafik 2">
            <a:extLst>
              <a:ext uri="{FF2B5EF4-FFF2-40B4-BE49-F238E27FC236}">
                <a16:creationId xmlns:a16="http://schemas.microsoft.com/office/drawing/2014/main" id="{3CB1DE63-C580-90D1-0BCC-3C3553326CCF}"/>
              </a:ext>
            </a:extLst>
          </p:cNvPr>
          <p:cNvPicPr>
            <a:picLocks noChangeAspect="1"/>
          </p:cNvPicPr>
          <p:nvPr userDrawn="1"/>
        </p:nvPicPr>
        <p:blipFill>
          <a:blip r:embed="rId4"/>
          <a:srcRect l="-11285" r="2055" b="50769"/>
          <a:stretch/>
        </p:blipFill>
        <p:spPr>
          <a:xfrm>
            <a:off x="2047813" y="2743371"/>
            <a:ext cx="8112187" cy="2971628"/>
          </a:xfrm>
          <a:prstGeom prst="rect">
            <a:avLst/>
          </a:prstGeom>
        </p:spPr>
      </p:pic>
    </p:spTree>
    <p:extLst>
      <p:ext uri="{BB962C8B-B14F-4D97-AF65-F5344CB8AC3E}">
        <p14:creationId xmlns:p14="http://schemas.microsoft.com/office/powerpoint/2010/main" val="2686670254"/>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Abschlussfolie">
  <p:cSld name="Abschlussfolie">
    <p:spTree>
      <p:nvGrpSpPr>
        <p:cNvPr id="1" name="Shape 36"/>
        <p:cNvGrpSpPr/>
        <p:nvPr/>
      </p:nvGrpSpPr>
      <p:grpSpPr>
        <a:xfrm>
          <a:off x="0" y="0"/>
          <a:ext cx="0" cy="0"/>
          <a:chOff x="0" y="0"/>
          <a:chExt cx="0" cy="0"/>
        </a:xfrm>
      </p:grpSpPr>
      <p:sp>
        <p:nvSpPr>
          <p:cNvPr id="37" name="Google Shape;37;p10"/>
          <p:cNvSpPr/>
          <p:nvPr/>
        </p:nvSpPr>
        <p:spPr>
          <a:xfrm>
            <a:off x="519493" y="1964530"/>
            <a:ext cx="4799680" cy="2716954"/>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91426" tIns="45700" rIns="91426"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Verdana"/>
              <a:ea typeface="Verdana"/>
              <a:cs typeface="Verdana"/>
              <a:sym typeface="Verdana"/>
            </a:endParaRPr>
          </a:p>
        </p:txBody>
      </p:sp>
      <p:pic>
        <p:nvPicPr>
          <p:cNvPr id="38" name="Google Shape;38;p10" descr="Logo-für-VK.png"/>
          <p:cNvPicPr preferRelativeResize="0"/>
          <p:nvPr/>
        </p:nvPicPr>
        <p:blipFill rotWithShape="1">
          <a:blip r:embed="rId2">
            <a:alphaModFix/>
          </a:blip>
          <a:srcRect/>
          <a:stretch/>
        </p:blipFill>
        <p:spPr>
          <a:xfrm>
            <a:off x="679515" y="2127251"/>
            <a:ext cx="547159" cy="2252663"/>
          </a:xfrm>
          <a:prstGeom prst="rect">
            <a:avLst/>
          </a:prstGeom>
          <a:noFill/>
          <a:ln>
            <a:noFill/>
          </a:ln>
        </p:spPr>
      </p:pic>
      <p:sp>
        <p:nvSpPr>
          <p:cNvPr id="39" name="Google Shape;39;p10"/>
          <p:cNvSpPr txBox="1">
            <a:spLocks noGrp="1"/>
          </p:cNvSpPr>
          <p:nvPr>
            <p:ph type="body" idx="1"/>
          </p:nvPr>
        </p:nvSpPr>
        <p:spPr>
          <a:xfrm>
            <a:off x="1871133" y="2559844"/>
            <a:ext cx="3071029" cy="1811291"/>
          </a:xfrm>
          <a:prstGeom prst="rect">
            <a:avLst/>
          </a:prstGeom>
          <a:noFill/>
          <a:ln>
            <a:noFill/>
          </a:ln>
        </p:spPr>
        <p:txBody>
          <a:bodyPr spcFirstLastPara="1" wrap="square" lIns="0" tIns="45700" rIns="0" bIns="45700" anchor="t" anchorCtr="0">
            <a:normAutofit/>
          </a:bodyPr>
          <a:lstStyle>
            <a:lvl1pPr marL="457182" marR="0" lvl="0" indent="-228590" algn="l">
              <a:lnSpc>
                <a:spcPct val="100000"/>
              </a:lnSpc>
              <a:spcBef>
                <a:spcPts val="0"/>
              </a:spcBef>
              <a:spcAft>
                <a:spcPts val="0"/>
              </a:spcAft>
              <a:buClr>
                <a:srgbClr val="4B2582"/>
              </a:buClr>
              <a:buSzPts val="1100"/>
              <a:buFont typeface="Noto Sans Symbols"/>
              <a:buNone/>
              <a:defRPr sz="1100" b="0" i="0">
                <a:latin typeface="Verdana" panose="020B0604030504040204" pitchFamily="34" charset="0"/>
                <a:ea typeface="Verdana" panose="020B0604030504040204" pitchFamily="34" charset="0"/>
                <a:cs typeface="Verdana" panose="020B0604030504040204" pitchFamily="34" charset="0"/>
              </a:defRPr>
            </a:lvl1pPr>
            <a:lvl2pPr marL="914364" lvl="1" indent="-228590" algn="l">
              <a:lnSpc>
                <a:spcPct val="100000"/>
              </a:lnSpc>
              <a:spcBef>
                <a:spcPts val="0"/>
              </a:spcBef>
              <a:spcAft>
                <a:spcPts val="0"/>
              </a:spcAft>
              <a:buSzPts val="1500"/>
              <a:buNone/>
              <a:defRPr/>
            </a:lvl2pPr>
            <a:lvl3pPr marL="1371545" lvl="2" indent="-228590" algn="l">
              <a:lnSpc>
                <a:spcPct val="100000"/>
              </a:lnSpc>
              <a:spcBef>
                <a:spcPts val="400"/>
              </a:spcBef>
              <a:spcAft>
                <a:spcPts val="0"/>
              </a:spcAft>
              <a:buSzPts val="1400"/>
              <a:buNone/>
              <a:defRPr/>
            </a:lvl3pPr>
            <a:lvl4pPr marL="1828727" lvl="3" indent="-228590" algn="l">
              <a:lnSpc>
                <a:spcPct val="100000"/>
              </a:lnSpc>
              <a:spcBef>
                <a:spcPts val="400"/>
              </a:spcBef>
              <a:spcAft>
                <a:spcPts val="0"/>
              </a:spcAft>
              <a:buSzPts val="1200"/>
              <a:buNone/>
              <a:defRPr/>
            </a:lvl4pPr>
            <a:lvl5pPr marL="2285909" lvl="4" indent="-228590" algn="l">
              <a:lnSpc>
                <a:spcPct val="100000"/>
              </a:lnSpc>
              <a:spcBef>
                <a:spcPts val="400"/>
              </a:spcBef>
              <a:spcAft>
                <a:spcPts val="0"/>
              </a:spcAft>
              <a:buSzPts val="1200"/>
              <a:buNone/>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2" name="Google Shape;40;p10">
            <a:extLst>
              <a:ext uri="{FF2B5EF4-FFF2-40B4-BE49-F238E27FC236}">
                <a16:creationId xmlns:a16="http://schemas.microsoft.com/office/drawing/2014/main" id="{BB570118-122D-29FC-4050-56589BC1A24C}"/>
              </a:ext>
            </a:extLst>
          </p:cNvPr>
          <p:cNvSpPr txBox="1">
            <a:spLocks noGrp="1"/>
          </p:cNvSpPr>
          <p:nvPr>
            <p:ph type="dt" idx="10"/>
          </p:nvPr>
        </p:nvSpPr>
        <p:spPr>
          <a:xfrm>
            <a:off x="6383537" y="5412064"/>
            <a:ext cx="1097119" cy="258085"/>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3" name="Google Shape;41;p10">
            <a:extLst>
              <a:ext uri="{FF2B5EF4-FFF2-40B4-BE49-F238E27FC236}">
                <a16:creationId xmlns:a16="http://schemas.microsoft.com/office/drawing/2014/main" id="{8DAF9B45-F98F-7007-605A-F1A38B60F2E9}"/>
              </a:ext>
            </a:extLst>
          </p:cNvPr>
          <p:cNvSpPr txBox="1">
            <a:spLocks noGrp="1"/>
          </p:cNvSpPr>
          <p:nvPr>
            <p:ph type="ftr" idx="11"/>
          </p:nvPr>
        </p:nvSpPr>
        <p:spPr>
          <a:xfrm>
            <a:off x="1505070" y="5412064"/>
            <a:ext cx="3574938" cy="25808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4" name="Google Shape;42;p10">
            <a:extLst>
              <a:ext uri="{FF2B5EF4-FFF2-40B4-BE49-F238E27FC236}">
                <a16:creationId xmlns:a16="http://schemas.microsoft.com/office/drawing/2014/main" id="{D4E77216-32C0-45C7-1D42-C43E77CAE4A6}"/>
              </a:ext>
            </a:extLst>
          </p:cNvPr>
          <p:cNvSpPr txBox="1">
            <a:spLocks noGrp="1"/>
          </p:cNvSpPr>
          <p:nvPr>
            <p:ph type="sldNum" idx="12"/>
          </p:nvPr>
        </p:nvSpPr>
        <p:spPr>
          <a:xfrm>
            <a:off x="513785" y="5412064"/>
            <a:ext cx="991278" cy="258085"/>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r>
              <a:rPr lang="de-AT"/>
              <a:t>Seite </a:t>
            </a:r>
            <a:fld id="{00000000-1234-1234-1234-123412341234}" type="slidenum">
              <a:rPr lang="de-AT" smtClean="0"/>
              <a:pPr/>
              <a:t>‹Nr.›</a:t>
            </a:fld>
            <a:endParaRPr dirty="0"/>
          </a:p>
        </p:txBody>
      </p:sp>
    </p:spTree>
    <p:extLst>
      <p:ext uri="{BB962C8B-B14F-4D97-AF65-F5344CB8AC3E}">
        <p14:creationId xmlns:p14="http://schemas.microsoft.com/office/powerpoint/2010/main" val="271715222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rgbClr val="3399CC"/>
        </a:solidFill>
        <a:effectLst/>
      </p:bgPr>
    </p:bg>
    <p:spTree>
      <p:nvGrpSpPr>
        <p:cNvPr id="1" name="Shape 17"/>
        <p:cNvGrpSpPr/>
        <p:nvPr/>
      </p:nvGrpSpPr>
      <p:grpSpPr>
        <a:xfrm>
          <a:off x="0" y="0"/>
          <a:ext cx="0" cy="0"/>
          <a:chOff x="0" y="0"/>
          <a:chExt cx="0" cy="0"/>
        </a:xfrm>
      </p:grpSpPr>
      <p:pic>
        <p:nvPicPr>
          <p:cNvPr id="6" name="Grafik 5" descr="Ein Bild, das Logo, Grafiken, Symbol, weiß enthält.&#10;&#10;KI-generierte Inhalte können fehlerhaft sein.">
            <a:extLst>
              <a:ext uri="{FF2B5EF4-FFF2-40B4-BE49-F238E27FC236}">
                <a16:creationId xmlns:a16="http://schemas.microsoft.com/office/drawing/2014/main" id="{C8CBC80C-05B5-E892-4CE7-976E7498F668}"/>
              </a:ext>
            </a:extLst>
          </p:cNvPr>
          <p:cNvPicPr>
            <a:picLocks noChangeAspect="1"/>
          </p:cNvPicPr>
          <p:nvPr userDrawn="1"/>
        </p:nvPicPr>
        <p:blipFill>
          <a:blip r:embed="rId2"/>
          <a:srcRect l="8433" r="8433" b="33609"/>
          <a:stretch/>
        </p:blipFill>
        <p:spPr>
          <a:xfrm>
            <a:off x="-1" y="2857505"/>
            <a:ext cx="10160001" cy="2857496"/>
          </a:xfrm>
          <a:prstGeom prst="rect">
            <a:avLst/>
          </a:prstGeom>
        </p:spPr>
      </p:pic>
      <p:pic>
        <p:nvPicPr>
          <p:cNvPr id="22" name="Google Shape;22;p7" title="Logo WU Vienna white.png"/>
          <p:cNvPicPr preferRelativeResize="0"/>
          <p:nvPr/>
        </p:nvPicPr>
        <p:blipFill rotWithShape="1">
          <a:blip r:embed="rId3">
            <a:alphaModFix/>
          </a:blip>
          <a:srcRect/>
          <a:stretch/>
        </p:blipFill>
        <p:spPr>
          <a:xfrm>
            <a:off x="8771537" y="177279"/>
            <a:ext cx="1066889"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500"/>
            <a:ext cx="4760736" cy="620885"/>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457182" lvl="0" indent="-22859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364" lvl="1" indent="-342887" algn="l">
              <a:lnSpc>
                <a:spcPct val="100000"/>
              </a:lnSpc>
              <a:spcBef>
                <a:spcPts val="600"/>
              </a:spcBef>
              <a:spcAft>
                <a:spcPts val="0"/>
              </a:spcAft>
              <a:buSzPts val="1800"/>
              <a:buChar char="▪"/>
              <a:defRPr/>
            </a:lvl2pPr>
            <a:lvl3pPr marL="1371545" lvl="2" indent="-342887" algn="l">
              <a:lnSpc>
                <a:spcPct val="100000"/>
              </a:lnSpc>
              <a:spcBef>
                <a:spcPts val="400"/>
              </a:spcBef>
              <a:spcAft>
                <a:spcPts val="0"/>
              </a:spcAft>
              <a:buSzPts val="1800"/>
              <a:buChar char="▪"/>
              <a:defRPr/>
            </a:lvl3pPr>
            <a:lvl4pPr marL="1828727" lvl="3" indent="-342887" algn="l">
              <a:lnSpc>
                <a:spcPct val="100000"/>
              </a:lnSpc>
              <a:spcBef>
                <a:spcPts val="400"/>
              </a:spcBef>
              <a:spcAft>
                <a:spcPts val="0"/>
              </a:spcAft>
              <a:buSzPts val="1800"/>
              <a:buChar char="▪"/>
              <a:defRPr/>
            </a:lvl4pPr>
            <a:lvl5pPr marL="2285909" lvl="4" indent="-342887" algn="l">
              <a:lnSpc>
                <a:spcPct val="100000"/>
              </a:lnSpc>
              <a:spcBef>
                <a:spcPts val="400"/>
              </a:spcBef>
              <a:spcAft>
                <a:spcPts val="0"/>
              </a:spcAft>
              <a:buSzPts val="1800"/>
              <a:buChar char="▪"/>
              <a:defRPr/>
            </a:lvl5pPr>
            <a:lvl6pPr marL="2743091" lvl="5" indent="-342887" algn="l">
              <a:spcBef>
                <a:spcPts val="400"/>
              </a:spcBef>
              <a:spcAft>
                <a:spcPts val="0"/>
              </a:spcAft>
              <a:buClr>
                <a:schemeClr val="dk1"/>
              </a:buClr>
              <a:buSzPts val="1800"/>
              <a:buChar char="•"/>
              <a:defRPr/>
            </a:lvl6pPr>
            <a:lvl7pPr marL="3200272" lvl="6" indent="-342887" algn="l">
              <a:spcBef>
                <a:spcPts val="360"/>
              </a:spcBef>
              <a:spcAft>
                <a:spcPts val="0"/>
              </a:spcAft>
              <a:buClr>
                <a:schemeClr val="dk1"/>
              </a:buClr>
              <a:buSzPts val="1800"/>
              <a:buChar char="•"/>
              <a:defRPr/>
            </a:lvl7pPr>
            <a:lvl8pPr marL="3657454" lvl="7" indent="-342887" algn="l">
              <a:spcBef>
                <a:spcPts val="360"/>
              </a:spcBef>
              <a:spcAft>
                <a:spcPts val="0"/>
              </a:spcAft>
              <a:buClr>
                <a:schemeClr val="dk1"/>
              </a:buClr>
              <a:buSzPts val="1800"/>
              <a:buChar char="•"/>
              <a:defRPr/>
            </a:lvl8pPr>
            <a:lvl9pPr marL="4114636" lvl="8" indent="-342887" algn="l">
              <a:spcBef>
                <a:spcPts val="360"/>
              </a:spcBef>
              <a:spcAft>
                <a:spcPts val="0"/>
              </a:spcAft>
              <a:buClr>
                <a:schemeClr val="dk1"/>
              </a:buClr>
              <a:buSzPts val="1800"/>
              <a:buChar char="•"/>
              <a:defRPr/>
            </a:lvl9pPr>
          </a:lstStyle>
          <a:p>
            <a:pPr lvl="0"/>
            <a:r>
              <a:rPr lang="de-DE"/>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p:nvPr>
        </p:nvSpPr>
        <p:spPr>
          <a:xfrm>
            <a:off x="513787" y="-75565"/>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bg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a:t>Mastertitelformat 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rotWithShape="1">
          <a:blip r:embed="rId4">
            <a:alphaModFix/>
          </a:blip>
          <a:srcRect/>
          <a:stretch/>
        </p:blipFill>
        <p:spPr>
          <a:xfrm>
            <a:off x="513785" y="2872630"/>
            <a:ext cx="2039938" cy="295313"/>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4"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914364" lvl="1" indent="-323837" algn="l">
              <a:lnSpc>
                <a:spcPct val="100000"/>
              </a:lnSpc>
              <a:spcBef>
                <a:spcPts val="600"/>
              </a:spcBef>
              <a:spcAft>
                <a:spcPts val="0"/>
              </a:spcAft>
              <a:buClr>
                <a:schemeClr val="accent1"/>
              </a:buClr>
              <a:buSzPts val="1500"/>
              <a:buFont typeface="Noto Sans Symbols"/>
              <a:buChar char="▪"/>
              <a:defRPr sz="1500"/>
            </a:lvl2pPr>
            <a:lvl3pPr marL="1371545" lvl="2" indent="-317488" algn="l">
              <a:lnSpc>
                <a:spcPct val="100000"/>
              </a:lnSpc>
              <a:spcBef>
                <a:spcPts val="400"/>
              </a:spcBef>
              <a:spcAft>
                <a:spcPts val="0"/>
              </a:spcAft>
              <a:buSzPts val="1400"/>
              <a:buChar char="▪"/>
              <a:defRPr sz="1400"/>
            </a:lvl3pPr>
            <a:lvl4pPr marL="1828727" lvl="3" indent="-304788" algn="l">
              <a:lnSpc>
                <a:spcPct val="100000"/>
              </a:lnSpc>
              <a:spcBef>
                <a:spcPts val="400"/>
              </a:spcBef>
              <a:spcAft>
                <a:spcPts val="0"/>
              </a:spcAft>
              <a:buClr>
                <a:schemeClr val="accent1"/>
              </a:buClr>
              <a:buSzPts val="1200"/>
              <a:buChar char="▪"/>
              <a:defRPr sz="1200"/>
            </a:lvl4pPr>
            <a:lvl5pPr marL="2285909" lvl="4" indent="-304788" algn="l">
              <a:lnSpc>
                <a:spcPct val="100000"/>
              </a:lnSpc>
              <a:spcBef>
                <a:spcPts val="400"/>
              </a:spcBef>
              <a:spcAft>
                <a:spcPts val="0"/>
              </a:spcAft>
              <a:buSzPts val="1200"/>
              <a:buChar char="▪"/>
              <a:defRPr sz="1200"/>
            </a:lvl5pPr>
            <a:lvl6pPr marL="2743091" lvl="5" indent="-342887" algn="l">
              <a:spcBef>
                <a:spcPts val="400"/>
              </a:spcBef>
              <a:spcAft>
                <a:spcPts val="0"/>
              </a:spcAft>
              <a:buClr>
                <a:schemeClr val="dk1"/>
              </a:buClr>
              <a:buSzPts val="1800"/>
              <a:buChar char="•"/>
              <a:defRPr sz="1800"/>
            </a:lvl6pPr>
            <a:lvl7pPr marL="3200272" lvl="6" indent="-342887" algn="l">
              <a:spcBef>
                <a:spcPts val="360"/>
              </a:spcBef>
              <a:spcAft>
                <a:spcPts val="0"/>
              </a:spcAft>
              <a:buClr>
                <a:schemeClr val="dk1"/>
              </a:buClr>
              <a:buSzPts val="1800"/>
              <a:buChar char="•"/>
              <a:defRPr sz="1800"/>
            </a:lvl7pPr>
            <a:lvl8pPr marL="3657454" lvl="7" indent="-342887" algn="l">
              <a:spcBef>
                <a:spcPts val="360"/>
              </a:spcBef>
              <a:spcAft>
                <a:spcPts val="0"/>
              </a:spcAft>
              <a:buClr>
                <a:schemeClr val="dk1"/>
              </a:buClr>
              <a:buSzPts val="1800"/>
              <a:buChar char="•"/>
              <a:defRPr sz="1800"/>
            </a:lvl8pPr>
            <a:lvl9pPr marL="4114636" lvl="8" indent="-342887" algn="l">
              <a:spcBef>
                <a:spcPts val="360"/>
              </a:spcBef>
              <a:spcAft>
                <a:spcPts val="0"/>
              </a:spcAft>
              <a:buClr>
                <a:schemeClr val="dk1"/>
              </a:buClr>
              <a:buSzPts val="1800"/>
              <a:buChar char="•"/>
              <a:defRPr sz="1800"/>
            </a:lvl9pPr>
          </a:lstStyle>
          <a:p>
            <a:pPr lvl="0"/>
            <a:r>
              <a:rPr lang="de-DE"/>
              <a:t>Mastertextformat bearbeiten</a:t>
            </a:r>
          </a:p>
        </p:txBody>
      </p:sp>
    </p:spTree>
    <p:extLst>
      <p:ext uri="{BB962C8B-B14F-4D97-AF65-F5344CB8AC3E}">
        <p14:creationId xmlns:p14="http://schemas.microsoft.com/office/powerpoint/2010/main" val="3542616603"/>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424121675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372327421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3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167079344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344613"/>
            <a:ext cx="4400000" cy="3859212"/>
          </a:xfrm>
        </p:spPr>
        <p:txBody>
          <a:bodyPr>
            <a:normAutofit/>
          </a:bodyPr>
          <a:lstStyle>
            <a:lvl1pPr>
              <a:defRPr sz="1440"/>
            </a:lvl1pPr>
            <a:lvl2pPr marL="487181" indent="-257175">
              <a:buClr>
                <a:schemeClr val="accent1"/>
              </a:buClr>
              <a:buFont typeface="Wingdings" charset="2"/>
              <a:buChar char="§"/>
              <a:defRPr sz="1350"/>
            </a:lvl2pPr>
            <a:lvl3pPr>
              <a:defRPr sz="1260"/>
            </a:lvl3pPr>
            <a:lvl4pPr>
              <a:buClr>
                <a:schemeClr val="accent1"/>
              </a:buClr>
              <a:defRPr sz="1080"/>
            </a:lvl4pPr>
            <a:lvl5pPr>
              <a:defRPr sz="1080"/>
            </a:lvl5pPr>
            <a:lvl6pPr>
              <a:defRPr sz="1620"/>
            </a:lvl6pPr>
            <a:lvl7pPr>
              <a:defRPr sz="1620"/>
            </a:lvl7pPr>
            <a:lvl8pPr>
              <a:defRPr sz="1620"/>
            </a:lvl8pPr>
            <a:lvl9pPr>
              <a:defRPr sz="162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5239653" y="1344613"/>
            <a:ext cx="4400000" cy="3859212"/>
          </a:xfrm>
        </p:spPr>
        <p:txBody>
          <a:bodyPr>
            <a:normAutofit/>
          </a:bodyPr>
          <a:lstStyle>
            <a:lvl1pPr>
              <a:buClr>
                <a:schemeClr val="accent1"/>
              </a:buClr>
              <a:defRPr sz="1440"/>
            </a:lvl1pPr>
            <a:lvl2pPr marL="487181" indent="-257175">
              <a:buClr>
                <a:schemeClr val="accent1"/>
              </a:buClr>
              <a:buFont typeface="Wingdings" charset="2"/>
              <a:buChar char="§"/>
              <a:defRPr sz="1350"/>
            </a:lvl2pPr>
            <a:lvl3pPr>
              <a:defRPr sz="1260"/>
            </a:lvl3pPr>
            <a:lvl4pPr>
              <a:buClr>
                <a:schemeClr val="accent1"/>
              </a:buClr>
              <a:defRPr sz="1080"/>
            </a:lvl4pPr>
            <a:lvl5pPr>
              <a:buClr>
                <a:schemeClr val="accent1"/>
              </a:buClr>
              <a:defRPr sz="1080"/>
            </a:lvl5pPr>
            <a:lvl6pPr>
              <a:defRPr sz="1620"/>
            </a:lvl6pPr>
            <a:lvl7pPr>
              <a:defRPr sz="1620"/>
            </a:lvl7pPr>
            <a:lvl8pPr>
              <a:defRPr sz="1620"/>
            </a:lvl8pPr>
            <a:lvl9pPr>
              <a:defRPr sz="1620"/>
            </a:lvl9pPr>
          </a:lstStyle>
          <a:p>
            <a:pPr lvl="0"/>
            <a:r>
              <a:rPr lang="de-AT" dirty="0"/>
              <a:t>Textmasterformat bearbeiten</a:t>
            </a:r>
          </a:p>
          <a:p>
            <a:pPr lvl="1"/>
            <a:r>
              <a:rPr lang="de-AT" dirty="0"/>
              <a:t>Zweite Ebene</a:t>
            </a:r>
          </a:p>
          <a:p>
            <a:pPr lvl="2"/>
            <a:r>
              <a:rPr lang="de-AT" dirty="0"/>
              <a:t>Dritte Ebene</a:t>
            </a:r>
          </a:p>
        </p:txBody>
      </p:sp>
      <p:sp>
        <p:nvSpPr>
          <p:cNvPr id="5" name="Datumsplatzhalter 4"/>
          <p:cNvSpPr>
            <a:spLocks noGrp="1"/>
          </p:cNvSpPr>
          <p:nvPr>
            <p:ph type="dt" sz="half" idx="10"/>
          </p:nvPr>
        </p:nvSpPr>
        <p:spPr/>
        <p:txBody>
          <a:bodyPr/>
          <a:lstStyle/>
          <a:p>
            <a:fld id="{05214892-CBC8-401D-B356-FD13FBF0F840}" type="datetimeFigureOut">
              <a:rPr lang="de-AT" smtClean="0"/>
              <a:t>25.09.2025</a:t>
            </a:fld>
            <a:endParaRPr lang="de-AT"/>
          </a:p>
        </p:txBody>
      </p:sp>
      <p:sp>
        <p:nvSpPr>
          <p:cNvPr id="9" name="Fußzeilenplatzhalter 8"/>
          <p:cNvSpPr>
            <a:spLocks noGrp="1"/>
          </p:cNvSpPr>
          <p:nvPr>
            <p:ph type="ftr" sz="quarter" idx="11"/>
          </p:nvPr>
        </p:nvSpPr>
        <p:spPr/>
        <p:txBody>
          <a:bodyPr/>
          <a:lstStyle/>
          <a:p>
            <a:endParaRPr lang="de-AT"/>
          </a:p>
        </p:txBody>
      </p:sp>
      <p:sp>
        <p:nvSpPr>
          <p:cNvPr id="10" name="Foliennummernplatzhalter 9"/>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354576802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935991"/>
            <a:ext cx="4400000" cy="3267834"/>
          </a:xfrm>
        </p:spPr>
        <p:txBody>
          <a:bodyPr>
            <a:normAutofit/>
          </a:bodyPr>
          <a:lstStyle>
            <a:lvl1pPr>
              <a:defRPr sz="1440"/>
            </a:lvl1pPr>
            <a:lvl2pPr>
              <a:defRPr sz="1350"/>
            </a:lvl2pPr>
            <a:lvl3pPr>
              <a:defRPr sz="1080"/>
            </a:lvl3pPr>
            <a:lvl4pPr>
              <a:defRPr sz="990"/>
            </a:lvl4pPr>
            <a:lvl5pPr>
              <a:defRPr sz="990"/>
            </a:lvl5pPr>
            <a:lvl6pPr>
              <a:defRPr sz="1620"/>
            </a:lvl6pPr>
            <a:lvl7pPr>
              <a:defRPr sz="1620"/>
            </a:lvl7pPr>
            <a:lvl8pPr>
              <a:defRPr sz="1620"/>
            </a:lvl8pPr>
            <a:lvl9pPr>
              <a:defRPr sz="1620"/>
            </a:lvl9pPr>
          </a:lstStyle>
          <a:p>
            <a:pPr lvl="0"/>
            <a:r>
              <a:rPr lang="de-AT" dirty="0"/>
              <a:t>Textmasterformat bearbeiten</a:t>
            </a:r>
          </a:p>
          <a:p>
            <a:pPr lvl="1"/>
            <a:r>
              <a:rPr lang="de-AT" dirty="0"/>
              <a:t>Zweite Ebene</a:t>
            </a:r>
          </a:p>
          <a:p>
            <a:pPr lvl="2"/>
            <a:r>
              <a:rPr lang="de-AT" dirty="0"/>
              <a:t>Dritte Ebene</a:t>
            </a:r>
          </a:p>
        </p:txBody>
      </p:sp>
      <p:sp>
        <p:nvSpPr>
          <p:cNvPr id="4" name="Inhaltsplatzhalter 3"/>
          <p:cNvSpPr>
            <a:spLocks noGrp="1"/>
          </p:cNvSpPr>
          <p:nvPr>
            <p:ph sz="half" idx="2" hasCustomPrompt="1"/>
          </p:nvPr>
        </p:nvSpPr>
        <p:spPr>
          <a:xfrm>
            <a:off x="5239653" y="1935991"/>
            <a:ext cx="4400000" cy="3267834"/>
          </a:xfrm>
        </p:spPr>
        <p:txBody>
          <a:bodyPr>
            <a:normAutofit/>
          </a:bodyPr>
          <a:lstStyle>
            <a:lvl1pPr>
              <a:defRPr sz="1440"/>
            </a:lvl1pPr>
            <a:lvl2pPr>
              <a:defRPr sz="1350"/>
            </a:lvl2pPr>
            <a:lvl3pPr>
              <a:defRPr sz="1080"/>
            </a:lvl3pPr>
            <a:lvl4pPr>
              <a:defRPr sz="990"/>
            </a:lvl4pPr>
            <a:lvl5pPr>
              <a:defRPr sz="990"/>
            </a:lvl5pPr>
            <a:lvl6pPr>
              <a:defRPr sz="1620"/>
            </a:lvl6pPr>
            <a:lvl7pPr>
              <a:defRPr sz="1620"/>
            </a:lvl7pPr>
            <a:lvl8pPr>
              <a:defRPr sz="1620"/>
            </a:lvl8pPr>
            <a:lvl9pPr>
              <a:defRPr sz="1620"/>
            </a:lvl9pPr>
          </a:lstStyle>
          <a:p>
            <a:pPr lvl="0"/>
            <a:r>
              <a:rPr lang="de-AT" dirty="0"/>
              <a:t>Textmasterformat bearbeiten</a:t>
            </a:r>
          </a:p>
          <a:p>
            <a:pPr lvl="1"/>
            <a:r>
              <a:rPr lang="de-AT" dirty="0"/>
              <a:t>Zweite Ebene</a:t>
            </a:r>
          </a:p>
          <a:p>
            <a:pPr lvl="2"/>
            <a:r>
              <a:rPr lang="de-AT" dirty="0"/>
              <a:t>Dritte Ebene</a:t>
            </a:r>
          </a:p>
        </p:txBody>
      </p:sp>
      <p:sp>
        <p:nvSpPr>
          <p:cNvPr id="8" name="Textplatzhalter 2"/>
          <p:cNvSpPr>
            <a:spLocks noGrp="1"/>
          </p:cNvSpPr>
          <p:nvPr>
            <p:ph type="body" idx="13" hasCustomPrompt="1"/>
          </p:nvPr>
        </p:nvSpPr>
        <p:spPr bwMode="gray">
          <a:xfrm>
            <a:off x="520351" y="1344614"/>
            <a:ext cx="440090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82859" indent="0">
              <a:buNone/>
              <a:tabLst/>
              <a:defRPr sz="1620" b="1" baseline="0">
                <a:solidFill>
                  <a:schemeClr val="bg1"/>
                </a:solidFill>
                <a:latin typeface="+mj-lt"/>
              </a:defRPr>
            </a:lvl1pPr>
            <a:lvl2pPr marL="411438" indent="0">
              <a:buNone/>
              <a:defRPr sz="1800" b="1"/>
            </a:lvl2pPr>
            <a:lvl3pPr marL="822875" indent="0">
              <a:buNone/>
              <a:defRPr sz="1620" b="1"/>
            </a:lvl3pPr>
            <a:lvl4pPr marL="1234314" indent="0">
              <a:buNone/>
              <a:defRPr sz="1440" b="1"/>
            </a:lvl4pPr>
            <a:lvl5pPr marL="1645752" indent="0">
              <a:buNone/>
              <a:defRPr sz="1440" b="1"/>
            </a:lvl5pPr>
            <a:lvl6pPr marL="2057190" indent="0">
              <a:buNone/>
              <a:defRPr sz="1440" b="1"/>
            </a:lvl6pPr>
            <a:lvl7pPr marL="2468628" indent="0">
              <a:buNone/>
              <a:defRPr sz="1440" b="1"/>
            </a:lvl7pPr>
            <a:lvl8pPr marL="2880066" indent="0">
              <a:buNone/>
              <a:defRPr sz="1440" b="1"/>
            </a:lvl8pPr>
            <a:lvl9pPr marL="3291504" indent="0">
              <a:buNone/>
              <a:defRPr sz="1440" b="1"/>
            </a:lvl9pPr>
          </a:lstStyle>
          <a:p>
            <a:pPr lvl="0"/>
            <a:r>
              <a:rPr lang="de-AT" dirty="0"/>
              <a:t>Text hier einfügen</a:t>
            </a:r>
          </a:p>
        </p:txBody>
      </p:sp>
      <p:sp>
        <p:nvSpPr>
          <p:cNvPr id="5" name="Datumsplatzhalter 4"/>
          <p:cNvSpPr>
            <a:spLocks noGrp="1"/>
          </p:cNvSpPr>
          <p:nvPr>
            <p:ph type="dt" sz="half" idx="14"/>
          </p:nvPr>
        </p:nvSpPr>
        <p:spPr/>
        <p:txBody>
          <a:bodyPr/>
          <a:lstStyle/>
          <a:p>
            <a:fld id="{05214892-CBC8-401D-B356-FD13FBF0F840}" type="datetimeFigureOut">
              <a:rPr lang="de-AT" smtClean="0"/>
              <a:t>25.09.2025</a:t>
            </a:fld>
            <a:endParaRPr lang="de-AT"/>
          </a:p>
        </p:txBody>
      </p:sp>
      <p:sp>
        <p:nvSpPr>
          <p:cNvPr id="11" name="Fußzeilenplatzhalter 10"/>
          <p:cNvSpPr>
            <a:spLocks noGrp="1"/>
          </p:cNvSpPr>
          <p:nvPr>
            <p:ph type="ftr" sz="quarter" idx="15"/>
          </p:nvPr>
        </p:nvSpPr>
        <p:spPr/>
        <p:txBody>
          <a:bodyPr/>
          <a:lstStyle/>
          <a:p>
            <a:endParaRPr lang="de-AT"/>
          </a:p>
        </p:txBody>
      </p:sp>
      <p:sp>
        <p:nvSpPr>
          <p:cNvPr id="12" name="Foliennummernplatzhalter 11"/>
          <p:cNvSpPr>
            <a:spLocks noGrp="1"/>
          </p:cNvSpPr>
          <p:nvPr>
            <p:ph type="sldNum" sz="quarter" idx="16"/>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
        <p:nvSpPr>
          <p:cNvPr id="14" name="Textplatzhalter 2"/>
          <p:cNvSpPr>
            <a:spLocks noGrp="1"/>
          </p:cNvSpPr>
          <p:nvPr>
            <p:ph type="body" idx="17" hasCustomPrompt="1"/>
          </p:nvPr>
        </p:nvSpPr>
        <p:spPr bwMode="gray">
          <a:xfrm>
            <a:off x="5253217" y="1344614"/>
            <a:ext cx="440090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82859" indent="0">
              <a:buNone/>
              <a:tabLst/>
              <a:defRPr sz="1620" b="1" baseline="0">
                <a:solidFill>
                  <a:schemeClr val="bg1"/>
                </a:solidFill>
                <a:latin typeface="+mj-lt"/>
              </a:defRPr>
            </a:lvl1pPr>
            <a:lvl2pPr marL="411438" indent="0">
              <a:buNone/>
              <a:defRPr sz="1800" b="1"/>
            </a:lvl2pPr>
            <a:lvl3pPr marL="822875" indent="0">
              <a:buNone/>
              <a:defRPr sz="1620" b="1"/>
            </a:lvl3pPr>
            <a:lvl4pPr marL="1234314" indent="0">
              <a:buNone/>
              <a:defRPr sz="1440" b="1"/>
            </a:lvl4pPr>
            <a:lvl5pPr marL="1645752" indent="0">
              <a:buNone/>
              <a:defRPr sz="1440" b="1"/>
            </a:lvl5pPr>
            <a:lvl6pPr marL="2057190" indent="0">
              <a:buNone/>
              <a:defRPr sz="1440" b="1"/>
            </a:lvl6pPr>
            <a:lvl7pPr marL="2468628" indent="0">
              <a:buNone/>
              <a:defRPr sz="1440" b="1"/>
            </a:lvl7pPr>
            <a:lvl8pPr marL="2880066" indent="0">
              <a:buNone/>
              <a:defRPr sz="1440" b="1"/>
            </a:lvl8pPr>
            <a:lvl9pPr marL="3291504" indent="0">
              <a:buNone/>
              <a:defRPr sz="1440" b="1"/>
            </a:lvl9pPr>
          </a:lstStyle>
          <a:p>
            <a:pPr lvl="0"/>
            <a:r>
              <a:rPr lang="de-AT" dirty="0"/>
              <a:t>Text hier einfügen</a:t>
            </a:r>
          </a:p>
        </p:txBody>
      </p:sp>
    </p:spTree>
    <p:extLst>
      <p:ext uri="{BB962C8B-B14F-4D97-AF65-F5344CB8AC3E}">
        <p14:creationId xmlns:p14="http://schemas.microsoft.com/office/powerpoint/2010/main" val="402939616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4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26485668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elfolie" preserve="1">
  <p:cSld name="Zwischentitel LC">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8825344" y="177275"/>
            <a:ext cx="959268"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496"/>
            <a:ext cx="4760736" cy="620885"/>
          </a:xfrm>
          <a:prstGeom prst="rect">
            <a:avLst/>
          </a:prstGeom>
          <a:no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3"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p:nvPicPr>
        <p:blipFill>
          <a:blip r:embed="rId3"/>
          <a:srcRect/>
          <a:stretch/>
        </p:blipFill>
        <p:spPr>
          <a:xfrm>
            <a:off x="523369" y="2873184"/>
            <a:ext cx="1837891" cy="294202"/>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3"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400" lvl="1" indent="-323850" algn="l">
              <a:lnSpc>
                <a:spcPct val="100000"/>
              </a:lnSpc>
              <a:spcBef>
                <a:spcPts val="600"/>
              </a:spcBef>
              <a:spcAft>
                <a:spcPts val="0"/>
              </a:spcAft>
              <a:buClr>
                <a:schemeClr val="accent1"/>
              </a:buClr>
              <a:buSzPts val="1500"/>
              <a:buFont typeface="Noto Sans Symbols"/>
              <a:buChar char="▪"/>
              <a:defRPr sz="1500"/>
            </a:lvl2pPr>
            <a:lvl3pPr marL="1371600" lvl="2" indent="-317500" algn="l">
              <a:lnSpc>
                <a:spcPct val="100000"/>
              </a:lnSpc>
              <a:spcBef>
                <a:spcPts val="400"/>
              </a:spcBef>
              <a:spcAft>
                <a:spcPts val="0"/>
              </a:spcAft>
              <a:buSzPts val="1400"/>
              <a:buChar char="▪"/>
              <a:defRPr sz="1400"/>
            </a:lvl3pPr>
            <a:lvl4pPr marL="1828800" lvl="3" indent="-304800" algn="l">
              <a:lnSpc>
                <a:spcPct val="100000"/>
              </a:lnSpc>
              <a:spcBef>
                <a:spcPts val="400"/>
              </a:spcBef>
              <a:spcAft>
                <a:spcPts val="0"/>
              </a:spcAft>
              <a:buClr>
                <a:schemeClr val="accent1"/>
              </a:buClr>
              <a:buSzPts val="1200"/>
              <a:buChar char="▪"/>
              <a:defRPr sz="1200"/>
            </a:lvl4pPr>
            <a:lvl5pPr marL="2286000" lvl="4" indent="-304800" algn="l">
              <a:lnSpc>
                <a:spcPct val="100000"/>
              </a:lnSpc>
              <a:spcBef>
                <a:spcPts val="400"/>
              </a:spcBef>
              <a:spcAft>
                <a:spcPts val="0"/>
              </a:spcAft>
              <a:buSzPts val="1200"/>
              <a:buChar char="▪"/>
              <a:defRPr sz="1200"/>
            </a:lvl5pPr>
            <a:lvl6pPr marL="2743200" lvl="5" indent="-342900" algn="l">
              <a:spcBef>
                <a:spcPts val="4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de-DE" dirty="0"/>
              <a:t>Mastertextformat bearbeiten</a:t>
            </a:r>
          </a:p>
        </p:txBody>
      </p:sp>
      <p:sp>
        <p:nvSpPr>
          <p:cNvPr id="2" name="Rechteck 1">
            <a:extLst>
              <a:ext uri="{FF2B5EF4-FFF2-40B4-BE49-F238E27FC236}">
                <a16:creationId xmlns:a16="http://schemas.microsoft.com/office/drawing/2014/main" id="{54227A0B-6F16-0B5C-8F71-842A9A93AC6F}"/>
              </a:ext>
            </a:extLst>
          </p:cNvPr>
          <p:cNvSpPr/>
          <p:nvPr/>
        </p:nvSpPr>
        <p:spPr>
          <a:xfrm>
            <a:off x="508000" y="96787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3" name="Grafik 2">
            <a:extLst>
              <a:ext uri="{FF2B5EF4-FFF2-40B4-BE49-F238E27FC236}">
                <a16:creationId xmlns:a16="http://schemas.microsoft.com/office/drawing/2014/main" id="{CBD08128-0E87-92E6-1B48-EF751120962A}"/>
              </a:ext>
            </a:extLst>
          </p:cNvPr>
          <p:cNvPicPr>
            <a:picLocks noChangeAspect="1"/>
          </p:cNvPicPr>
          <p:nvPr/>
        </p:nvPicPr>
        <p:blipFill>
          <a:blip r:embed="rId4"/>
          <a:srcRect l="4728" t="-1847" r="3659" b="26400"/>
          <a:stretch/>
        </p:blipFill>
        <p:spPr>
          <a:xfrm>
            <a:off x="0" y="3167387"/>
            <a:ext cx="10160000" cy="2547614"/>
          </a:xfrm>
          <a:prstGeom prst="rect">
            <a:avLst/>
          </a:prstGeom>
        </p:spPr>
      </p:pic>
    </p:spTree>
    <p:extLst>
      <p:ext uri="{BB962C8B-B14F-4D97-AF65-F5344CB8AC3E}">
        <p14:creationId xmlns:p14="http://schemas.microsoft.com/office/powerpoint/2010/main" val="2284631418"/>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5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302691581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175890489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7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268349581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600"/>
            </a:lvl1pPr>
            <a:lvl2pPr>
              <a:defRPr sz="1400"/>
            </a:lvl2pPr>
            <a:lvl3pPr>
              <a:defRPr sz="1200"/>
            </a:lvl3pPr>
            <a:lvl4pPr>
              <a:defRPr sz="1200"/>
            </a:lvl4pPr>
            <a:lvl5pPr>
              <a:defRPr sz="120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134753283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9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389834894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0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3"/>
            <a:ext cx="8621827" cy="3853905"/>
          </a:xfrm>
        </p:spPr>
        <p:txBody>
          <a:bodyPr lIns="0" rIns="0">
            <a:normAutofit/>
          </a:bodyPr>
          <a:lstStyle>
            <a:lvl1pPr>
              <a:defRPr sz="1440"/>
            </a:lvl1pPr>
            <a:lvl2pPr>
              <a:defRPr sz="1350"/>
            </a:lvl2pPr>
            <a:lvl3pPr>
              <a:defRPr sz="1260"/>
            </a:lvl3pPr>
            <a:lvl4pPr>
              <a:defRPr sz="1080"/>
            </a:lvl4pPr>
            <a:lvl5pPr>
              <a:defRPr sz="1080"/>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05214892-CBC8-401D-B356-FD13FBF0F840}" type="datetimeFigureOut">
              <a:rPr lang="de-AT" smtClean="0"/>
              <a:t>25.09.2025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795C4CD-A420-417A-AF70-6284B9C3AF73}" type="slidenum">
              <a:rPr lang="de-AT" smtClean="0"/>
              <a:t>‹Nr.›</a:t>
            </a:fld>
            <a:endParaRPr lang="de-AT"/>
          </a:p>
        </p:txBody>
      </p:sp>
      <p:sp>
        <p:nvSpPr>
          <p:cNvPr id="2" name="Titel 1"/>
          <p:cNvSpPr>
            <a:spLocks noGrp="1"/>
          </p:cNvSpPr>
          <p:nvPr>
            <p:ph type="title"/>
          </p:nvPr>
        </p:nvSpPr>
        <p:spPr/>
        <p:txBody>
          <a:bodyPr/>
          <a:lstStyle/>
          <a:p>
            <a:r>
              <a:rPr lang="de-DE"/>
              <a:t>Titelmasterformat durch Klicken bearbeiten</a:t>
            </a:r>
            <a:endParaRPr lang="de-AT" dirty="0"/>
          </a:p>
        </p:txBody>
      </p:sp>
    </p:spTree>
    <p:extLst>
      <p:ext uri="{BB962C8B-B14F-4D97-AF65-F5344CB8AC3E}">
        <p14:creationId xmlns:p14="http://schemas.microsoft.com/office/powerpoint/2010/main" val="229390939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53DEA962-961A-4B33-B391-2CF20D549D8C}"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95352807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2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9223961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de-AT" dirty="0"/>
              <a:t>Textmasterformat durch Klicken bearbeiten</a:t>
            </a:r>
          </a:p>
          <a:p>
            <a:pPr lvl="1"/>
            <a:r>
              <a:rPr lang="de-AT" dirty="0"/>
              <a:t>Zweite Ebene</a:t>
            </a:r>
          </a:p>
          <a:p>
            <a:pPr lvl="2"/>
            <a:r>
              <a:rPr lang="de-AT" dirty="0"/>
              <a:t>Dritte Ebene</a:t>
            </a:r>
          </a:p>
          <a:p>
            <a:pPr lvl="3"/>
            <a:r>
              <a:rPr lang="de-AT" dirty="0"/>
              <a:t>Vierte Ebene</a:t>
            </a:r>
          </a:p>
          <a:p>
            <a:pPr lvl="4"/>
            <a:r>
              <a:rPr lang="de-AT" dirty="0"/>
              <a:t>Fünfte Ebene</a:t>
            </a:r>
          </a:p>
        </p:txBody>
      </p:sp>
      <p:sp>
        <p:nvSpPr>
          <p:cNvPr id="4" name="Datumsplatzhalter 3"/>
          <p:cNvSpPr>
            <a:spLocks noGrp="1"/>
          </p:cNvSpPr>
          <p:nvPr>
            <p:ph type="dt" sz="half" idx="10"/>
          </p:nvPr>
        </p:nvSpPr>
        <p:spPr/>
        <p:txBody>
          <a:bodyPr/>
          <a:lstStyle/>
          <a:p>
            <a:fld id="{C081C13A-C148-423D-8808-55602010F0C7}" type="datetime1">
              <a:rPr lang="de-AT" smtClean="0"/>
              <a:t>25.09.2025</a:t>
            </a:fld>
            <a:endParaRPr lang="de-AT" dirty="0"/>
          </a:p>
        </p:txBody>
      </p:sp>
      <p:sp>
        <p:nvSpPr>
          <p:cNvPr id="8" name="Fußzeilenplatzhalter 7"/>
          <p:cNvSpPr>
            <a:spLocks noGrp="1"/>
          </p:cNvSpPr>
          <p:nvPr>
            <p:ph type="ftr" sz="quarter" idx="11"/>
          </p:nvPr>
        </p:nvSpPr>
        <p:spPr/>
        <p:txBody>
          <a:bodyPr/>
          <a:lstStyle/>
          <a:p>
            <a:r>
              <a:rPr lang="de-AT" dirty="0"/>
              <a:t>Fusszeile</a:t>
            </a:r>
          </a:p>
        </p:txBody>
      </p:sp>
      <p:sp>
        <p:nvSpPr>
          <p:cNvPr id="9" name="Foliennummernplatzhalter 8"/>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5" name="Titel 4">
            <a:extLst>
              <a:ext uri="{FF2B5EF4-FFF2-40B4-BE49-F238E27FC236}">
                <a16:creationId xmlns:a16="http://schemas.microsoft.com/office/drawing/2014/main" id="{F0A6BAB8-2B02-40A4-B543-51845FA392F9}"/>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249646028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513783" y="1344614"/>
            <a:ext cx="4400000" cy="3859212"/>
          </a:xfrm>
        </p:spPr>
        <p:txBody>
          <a:bodyPr>
            <a:normAutofit/>
          </a:bodyPr>
          <a:lstStyle>
            <a:lvl1pPr>
              <a:defRPr sz="1778"/>
            </a:lvl1pPr>
            <a:lvl2pPr marL="396872" indent="-195790">
              <a:buClr>
                <a:schemeClr val="accent1"/>
              </a:buClr>
              <a:buFont typeface="Wingdings" charset="2"/>
              <a:buChar char="§"/>
              <a:defRPr sz="1556"/>
            </a:lvl2pPr>
            <a:lvl3pPr>
              <a:defRPr sz="1333"/>
            </a:lvl3pPr>
            <a:lvl4pPr>
              <a:buClr>
                <a:schemeClr val="accent1"/>
              </a:buClr>
              <a:defRPr sz="1333"/>
            </a:lvl4pPr>
            <a:lvl5pPr>
              <a:defRPr sz="1333"/>
            </a:lvl5pPr>
            <a:lvl6pPr>
              <a:defRPr sz="2000"/>
            </a:lvl6pPr>
            <a:lvl7pPr>
              <a:defRPr sz="2000"/>
            </a:lvl7pPr>
            <a:lvl8pPr>
              <a:defRPr sz="2000"/>
            </a:lvl8pPr>
            <a:lvl9pPr>
              <a:defRPr sz="20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4" name="Inhaltsplatzhalter 3"/>
          <p:cNvSpPr>
            <a:spLocks noGrp="1"/>
          </p:cNvSpPr>
          <p:nvPr>
            <p:ph sz="half" idx="2" hasCustomPrompt="1"/>
          </p:nvPr>
        </p:nvSpPr>
        <p:spPr>
          <a:xfrm>
            <a:off x="5239653" y="1344614"/>
            <a:ext cx="4400000" cy="3859212"/>
          </a:xfrm>
        </p:spPr>
        <p:txBody>
          <a:bodyPr>
            <a:normAutofit/>
          </a:bodyPr>
          <a:lstStyle>
            <a:lvl1pPr>
              <a:buClr>
                <a:schemeClr val="accent1"/>
              </a:buClr>
              <a:defRPr sz="1778"/>
            </a:lvl1pPr>
            <a:lvl2pPr marL="396872" indent="-195790">
              <a:buClr>
                <a:schemeClr val="accent1"/>
              </a:buClr>
              <a:buFont typeface="Wingdings" charset="2"/>
              <a:buChar char="§"/>
              <a:defRPr sz="1556"/>
            </a:lvl2pPr>
            <a:lvl3pPr>
              <a:defRPr sz="1333"/>
            </a:lvl3pPr>
            <a:lvl4pPr>
              <a:buClr>
                <a:schemeClr val="accent1"/>
              </a:buClr>
              <a:defRPr sz="1333"/>
            </a:lvl4pPr>
            <a:lvl5pPr>
              <a:buClr>
                <a:schemeClr val="accent1"/>
              </a:buClr>
              <a:defRPr sz="1333"/>
            </a:lvl5pPr>
            <a:lvl6pPr>
              <a:defRPr sz="2000"/>
            </a:lvl6pPr>
            <a:lvl7pPr>
              <a:defRPr sz="2000"/>
            </a:lvl7pPr>
            <a:lvl8pPr>
              <a:defRPr sz="2000"/>
            </a:lvl8pPr>
            <a:lvl9pPr>
              <a:defRPr sz="2000"/>
            </a:lvl9pPr>
          </a:lstStyle>
          <a:p>
            <a:pPr lvl="0"/>
            <a:r>
              <a:rPr lang="de-AT" dirty="0"/>
              <a:t>Textmasterformat bearbeiten</a:t>
            </a:r>
          </a:p>
          <a:p>
            <a:pPr lvl="1"/>
            <a:r>
              <a:rPr lang="de-AT" dirty="0"/>
              <a:t>Zweite Ebene</a:t>
            </a:r>
          </a:p>
          <a:p>
            <a:pPr lvl="2"/>
            <a:r>
              <a:rPr lang="de-AT" dirty="0"/>
              <a:t>Dritte Ebene</a:t>
            </a:r>
          </a:p>
          <a:p>
            <a:pPr lvl="3"/>
            <a:r>
              <a:rPr lang="de-AT" dirty="0"/>
              <a:t>Vierte Ebene</a:t>
            </a:r>
          </a:p>
        </p:txBody>
      </p:sp>
      <p:sp>
        <p:nvSpPr>
          <p:cNvPr id="5" name="Datumsplatzhalter 4"/>
          <p:cNvSpPr>
            <a:spLocks noGrp="1"/>
          </p:cNvSpPr>
          <p:nvPr>
            <p:ph type="dt" sz="half" idx="10"/>
          </p:nvPr>
        </p:nvSpPr>
        <p:spPr/>
        <p:txBody>
          <a:bodyPr/>
          <a:lstStyle/>
          <a:p>
            <a:fld id="{616E3FE6-D30E-4CCE-9B16-485A5C392509}" type="datetime1">
              <a:rPr lang="de-AT" smtClean="0"/>
              <a:t>25.09.2025</a:t>
            </a:fld>
            <a:endParaRPr lang="de-AT" dirty="0"/>
          </a:p>
        </p:txBody>
      </p:sp>
      <p:sp>
        <p:nvSpPr>
          <p:cNvPr id="9" name="Fußzeilenplatzhalter 8"/>
          <p:cNvSpPr>
            <a:spLocks noGrp="1"/>
          </p:cNvSpPr>
          <p:nvPr>
            <p:ph type="ftr" sz="quarter" idx="11"/>
          </p:nvPr>
        </p:nvSpPr>
        <p:spPr/>
        <p:txBody>
          <a:bodyPr/>
          <a:lstStyle/>
          <a:p>
            <a:r>
              <a:rPr lang="de-AT" dirty="0"/>
              <a:t>Fusszeile</a:t>
            </a:r>
          </a:p>
        </p:txBody>
      </p:sp>
      <p:sp>
        <p:nvSpPr>
          <p:cNvPr id="10" name="Foliennummernplatzhalter 9"/>
          <p:cNvSpPr>
            <a:spLocks noGrp="1"/>
          </p:cNvSpPr>
          <p:nvPr>
            <p:ph type="sldNum" sz="quarter" idx="12"/>
          </p:nvPr>
        </p:nvSpPr>
        <p:spPr/>
        <p:txBody>
          <a:bodyPr/>
          <a:lstStyle/>
          <a:p>
            <a:r>
              <a:rPr lang="de-AT" dirty="0"/>
              <a:t>SEITE </a:t>
            </a:r>
            <a:fld id="{BE3DC40E-DBBE-4E2D-9EEC-FBF0DA0E9179}" type="slidenum">
              <a:rPr lang="de-AT" smtClean="0"/>
              <a:t>‹Nr.›</a:t>
            </a:fld>
            <a:endParaRPr lang="de-AT" dirty="0"/>
          </a:p>
        </p:txBody>
      </p:sp>
      <p:sp>
        <p:nvSpPr>
          <p:cNvPr id="6" name="Titel 5">
            <a:extLst>
              <a:ext uri="{FF2B5EF4-FFF2-40B4-BE49-F238E27FC236}">
                <a16:creationId xmlns:a16="http://schemas.microsoft.com/office/drawing/2014/main" id="{C192C5EA-5045-48FA-ABBC-1ADFCC6A8CFB}"/>
              </a:ext>
            </a:extLst>
          </p:cNvPr>
          <p:cNvSpPr>
            <a:spLocks noGrp="1"/>
          </p:cNvSpPr>
          <p:nvPr>
            <p:ph type="title"/>
          </p:nvPr>
        </p:nvSpPr>
        <p:spPr/>
        <p:txBody>
          <a:bodyPr/>
          <a:lstStyle/>
          <a:p>
            <a:r>
              <a:rPr lang="de-DE"/>
              <a:t>Titelmasterformat durch Klicken bearbeiten</a:t>
            </a:r>
            <a:endParaRPr lang="en-GB"/>
          </a:p>
        </p:txBody>
      </p:sp>
    </p:spTree>
    <p:extLst>
      <p:ext uri="{BB962C8B-B14F-4D97-AF65-F5344CB8AC3E}">
        <p14:creationId xmlns:p14="http://schemas.microsoft.com/office/powerpoint/2010/main" val="258596430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elfolie" preserve="1">
  <p:cSld name="Zwischentitel EA">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6FC1DC55-6588-196E-71B5-BC25BB38193C}"/>
              </a:ext>
            </a:extLst>
          </p:cNvPr>
          <p:cNvPicPr>
            <a:picLocks noChangeAspect="1"/>
          </p:cNvPicPr>
          <p:nvPr/>
        </p:nvPicPr>
        <p:blipFill>
          <a:blip r:embed="rId2"/>
          <a:srcRect l="10650" t="-1136" r="-894" b="61882"/>
          <a:stretch/>
        </p:blipFill>
        <p:spPr>
          <a:xfrm>
            <a:off x="0" y="3058954"/>
            <a:ext cx="9333068" cy="2656046"/>
          </a:xfrm>
          <a:prstGeom prst="rect">
            <a:avLst/>
          </a:prstGeom>
        </p:spPr>
      </p:pic>
      <p:pic>
        <p:nvPicPr>
          <p:cNvPr id="22" name="Google Shape;22;p7"/>
          <p:cNvPicPr preferRelativeResize="0"/>
          <p:nvPr/>
        </p:nvPicPr>
        <p:blipFill>
          <a:blip r:embed="rId3"/>
          <a:srcRect/>
          <a:stretch/>
        </p:blipFill>
        <p:spPr>
          <a:xfrm>
            <a:off x="8825344" y="177275"/>
            <a:ext cx="959268" cy="71259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19264" y="2050496"/>
            <a:ext cx="4760736" cy="620885"/>
          </a:xfrm>
          <a:prstGeom prst="rect">
            <a:avLst/>
          </a:prstGeom>
          <a:noFill/>
          <a:ln>
            <a:noFill/>
          </a:ln>
        </p:spPr>
        <p:txBody>
          <a:bodyPr spcFirstLastPara="1" wrap="square" lIns="324000" tIns="216000" rIns="324000" bIns="216000" anchor="t" anchorCtr="0">
            <a:spAutoFit/>
          </a:bodyPr>
          <a:lstStyle>
            <a:lvl1pPr marL="457200" lvl="0" indent="-228600" algn="l">
              <a:lnSpc>
                <a:spcPct val="100000"/>
              </a:lnSpc>
              <a:spcBef>
                <a:spcPts val="0"/>
              </a:spcBef>
              <a:spcAft>
                <a:spcPts val="0"/>
              </a:spcAft>
              <a:buSzPts val="1200"/>
              <a:buNone/>
              <a:defRPr sz="1200" b="0" i="0">
                <a:latin typeface="Verdana" panose="020B0604030504040204" pitchFamily="34" charset="0"/>
                <a:ea typeface="Verdana" panose="020B0604030504040204" pitchFamily="34" charset="0"/>
                <a:cs typeface="Verdana" panose="020B0604030504040204" pitchFamily="34" charset="0"/>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40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spcBef>
                <a:spcPts val="4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de-DE" dirty="0"/>
              <a:t>Mastertextformat bearbeiten</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517623" y="108531"/>
            <a:ext cx="7600000" cy="903822"/>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513783" y="1129348"/>
            <a:ext cx="4400000" cy="3859212"/>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14400" lvl="1" indent="-323850" algn="l">
              <a:lnSpc>
                <a:spcPct val="100000"/>
              </a:lnSpc>
              <a:spcBef>
                <a:spcPts val="600"/>
              </a:spcBef>
              <a:spcAft>
                <a:spcPts val="0"/>
              </a:spcAft>
              <a:buClr>
                <a:schemeClr val="accent1"/>
              </a:buClr>
              <a:buSzPts val="1500"/>
              <a:buFont typeface="Noto Sans Symbols"/>
              <a:buChar char="▪"/>
              <a:defRPr sz="1500"/>
            </a:lvl2pPr>
            <a:lvl3pPr marL="1371600" lvl="2" indent="-317500" algn="l">
              <a:lnSpc>
                <a:spcPct val="100000"/>
              </a:lnSpc>
              <a:spcBef>
                <a:spcPts val="400"/>
              </a:spcBef>
              <a:spcAft>
                <a:spcPts val="0"/>
              </a:spcAft>
              <a:buSzPts val="1400"/>
              <a:buChar char="▪"/>
              <a:defRPr sz="1400"/>
            </a:lvl3pPr>
            <a:lvl4pPr marL="1828800" lvl="3" indent="-304800" algn="l">
              <a:lnSpc>
                <a:spcPct val="100000"/>
              </a:lnSpc>
              <a:spcBef>
                <a:spcPts val="400"/>
              </a:spcBef>
              <a:spcAft>
                <a:spcPts val="0"/>
              </a:spcAft>
              <a:buClr>
                <a:schemeClr val="accent1"/>
              </a:buClr>
              <a:buSzPts val="1200"/>
              <a:buChar char="▪"/>
              <a:defRPr sz="1200"/>
            </a:lvl4pPr>
            <a:lvl5pPr marL="2286000" lvl="4" indent="-304800" algn="l">
              <a:lnSpc>
                <a:spcPct val="100000"/>
              </a:lnSpc>
              <a:spcBef>
                <a:spcPts val="400"/>
              </a:spcBef>
              <a:spcAft>
                <a:spcPts val="0"/>
              </a:spcAft>
              <a:buSzPts val="1200"/>
              <a:buChar char="▪"/>
              <a:defRPr sz="1200"/>
            </a:lvl5pPr>
            <a:lvl6pPr marL="2743200" lvl="5" indent="-342900" algn="l">
              <a:spcBef>
                <a:spcPts val="4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de-DE" dirty="0"/>
              <a:t>Mastertextformat bearbeiten</a:t>
            </a:r>
          </a:p>
        </p:txBody>
      </p:sp>
      <p:sp>
        <p:nvSpPr>
          <p:cNvPr id="2" name="Rechteck 1">
            <a:extLst>
              <a:ext uri="{FF2B5EF4-FFF2-40B4-BE49-F238E27FC236}">
                <a16:creationId xmlns:a16="http://schemas.microsoft.com/office/drawing/2014/main" id="{54227A0B-6F16-0B5C-8F71-842A9A93AC6F}"/>
              </a:ext>
            </a:extLst>
          </p:cNvPr>
          <p:cNvSpPr/>
          <p:nvPr/>
        </p:nvSpPr>
        <p:spPr>
          <a:xfrm>
            <a:off x="508000" y="967872"/>
            <a:ext cx="859047" cy="50197"/>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400">
              <a:ln>
                <a:noFill/>
              </a:ln>
            </a:endParaRPr>
          </a:p>
        </p:txBody>
      </p:sp>
      <p:pic>
        <p:nvPicPr>
          <p:cNvPr id="5" name="Grafik 4">
            <a:extLst>
              <a:ext uri="{FF2B5EF4-FFF2-40B4-BE49-F238E27FC236}">
                <a16:creationId xmlns:a16="http://schemas.microsoft.com/office/drawing/2014/main" id="{48B27441-3590-7274-FE2E-6C0745EA8608}"/>
              </a:ext>
            </a:extLst>
          </p:cNvPr>
          <p:cNvPicPr>
            <a:picLocks noChangeAspect="1"/>
          </p:cNvPicPr>
          <p:nvPr/>
        </p:nvPicPr>
        <p:blipFill>
          <a:blip r:embed="rId4"/>
          <a:srcRect/>
          <a:stretch/>
        </p:blipFill>
        <p:spPr>
          <a:xfrm>
            <a:off x="7849565" y="3321383"/>
            <a:ext cx="1843938" cy="295170"/>
          </a:xfrm>
          <a:prstGeom prst="rect">
            <a:avLst/>
          </a:prstGeom>
        </p:spPr>
      </p:pic>
    </p:spTree>
    <p:extLst>
      <p:ext uri="{BB962C8B-B14F-4D97-AF65-F5344CB8AC3E}">
        <p14:creationId xmlns:p14="http://schemas.microsoft.com/office/powerpoint/2010/main" val="2647094213"/>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354643528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uppieren 17"/>
          <p:cNvGrpSpPr/>
          <p:nvPr userDrawn="1"/>
        </p:nvGrpSpPr>
        <p:grpSpPr bwMode="blackWhite">
          <a:xfrm>
            <a:off x="319264" y="606999"/>
            <a:ext cx="9503167" cy="2038923"/>
            <a:chOff x="287338" y="603319"/>
            <a:chExt cx="8552850" cy="2037600"/>
          </a:xfrm>
        </p:grpSpPr>
        <p:sp>
          <p:nvSpPr>
            <p:cNvPr id="19" name="Rechteck 18"/>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sp>
          <p:nvSpPr>
            <p:cNvPr id="20" name="Rechteck 19"/>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grpSp>
      <p:sp>
        <p:nvSpPr>
          <p:cNvPr id="2" name="Titel 1"/>
          <p:cNvSpPr>
            <a:spLocks noGrp="1"/>
          </p:cNvSpPr>
          <p:nvPr userDrawn="1">
            <p:ph type="ctrTitle" hasCustomPrompt="1"/>
          </p:nvPr>
        </p:nvSpPr>
        <p:spPr bwMode="black">
          <a:xfrm>
            <a:off x="672673" y="1301366"/>
            <a:ext cx="6040000" cy="1026000"/>
          </a:xfrm>
          <a:prstGeom prst="rect">
            <a:avLst/>
          </a:prstGeom>
        </p:spPr>
        <p:txBody>
          <a:bodyPr tIns="0" anchor="ctr" anchorCtr="0">
            <a:noAutofit/>
          </a:bodyPr>
          <a:lstStyle>
            <a:lvl1pPr algn="l">
              <a:lnSpc>
                <a:spcPct val="100000"/>
              </a:lnSpc>
              <a:defRPr sz="3556" b="1" i="0" baseline="0">
                <a:solidFill>
                  <a:schemeClr val="bg1"/>
                </a:solidFill>
                <a:latin typeface="Georgia" charset="0"/>
                <a:ea typeface="Georgia" charset="0"/>
                <a:cs typeface="Georgia" charset="0"/>
              </a:defRPr>
            </a:lvl1pPr>
          </a:lstStyle>
          <a:p>
            <a:r>
              <a:rPr lang="en-GB" dirty="0"/>
              <a:t>Max. 2 lines of text for header</a:t>
            </a:r>
          </a:p>
        </p:txBody>
      </p:sp>
      <p:sp>
        <p:nvSpPr>
          <p:cNvPr id="3" name="Untertitel 2"/>
          <p:cNvSpPr>
            <a:spLocks noGrp="1"/>
          </p:cNvSpPr>
          <p:nvPr userDrawn="1">
            <p:ph type="subTitle" idx="1" hasCustomPrompt="1"/>
          </p:nvPr>
        </p:nvSpPr>
        <p:spPr bwMode="black">
          <a:xfrm>
            <a:off x="672673" y="993080"/>
            <a:ext cx="6040000" cy="351533"/>
          </a:xfrm>
        </p:spPr>
        <p:txBody>
          <a:bodyPr tIns="0" bIns="0">
            <a:noAutofit/>
          </a:bodyPr>
          <a:lstStyle>
            <a:lvl1pPr marL="0" indent="0" algn="l">
              <a:lnSpc>
                <a:spcPct val="100000"/>
              </a:lnSpc>
              <a:buNone/>
              <a:defRPr sz="2000" b="1" i="0" baseline="0">
                <a:solidFill>
                  <a:schemeClr val="tx1"/>
                </a:solidFill>
                <a:latin typeface="Verdana" charset="0"/>
                <a:ea typeface="Verdana" charset="0"/>
                <a:cs typeface="Verdana" charset="0"/>
              </a:defRPr>
            </a:lvl1pPr>
            <a:lvl2pPr marL="507943" indent="0" algn="ctr">
              <a:buNone/>
              <a:defRPr>
                <a:solidFill>
                  <a:schemeClr val="tx1">
                    <a:tint val="75000"/>
                  </a:schemeClr>
                </a:solidFill>
              </a:defRPr>
            </a:lvl2pPr>
            <a:lvl3pPr marL="1015885" indent="0" algn="ctr">
              <a:buNone/>
              <a:defRPr>
                <a:solidFill>
                  <a:schemeClr val="tx1">
                    <a:tint val="75000"/>
                  </a:schemeClr>
                </a:solidFill>
              </a:defRPr>
            </a:lvl3pPr>
            <a:lvl4pPr marL="1523829" indent="0" algn="ctr">
              <a:buNone/>
              <a:defRPr>
                <a:solidFill>
                  <a:schemeClr val="tx1">
                    <a:tint val="75000"/>
                  </a:schemeClr>
                </a:solidFill>
              </a:defRPr>
            </a:lvl4pPr>
            <a:lvl5pPr marL="2031772" indent="0" algn="ctr">
              <a:buNone/>
              <a:defRPr>
                <a:solidFill>
                  <a:schemeClr val="tx1">
                    <a:tint val="75000"/>
                  </a:schemeClr>
                </a:solidFill>
              </a:defRPr>
            </a:lvl5pPr>
            <a:lvl6pPr marL="2539716" indent="0" algn="ctr">
              <a:buNone/>
              <a:defRPr>
                <a:solidFill>
                  <a:schemeClr val="tx1">
                    <a:tint val="75000"/>
                  </a:schemeClr>
                </a:solidFill>
              </a:defRPr>
            </a:lvl6pPr>
            <a:lvl7pPr marL="3047658" indent="0" algn="ctr">
              <a:buNone/>
              <a:defRPr>
                <a:solidFill>
                  <a:schemeClr val="tx1">
                    <a:tint val="75000"/>
                  </a:schemeClr>
                </a:solidFill>
              </a:defRPr>
            </a:lvl7pPr>
            <a:lvl8pPr marL="3555601" indent="0" algn="ctr">
              <a:buNone/>
              <a:defRPr>
                <a:solidFill>
                  <a:schemeClr val="tx1">
                    <a:tint val="75000"/>
                  </a:schemeClr>
                </a:solidFill>
              </a:defRPr>
            </a:lvl8pPr>
            <a:lvl9pPr marL="4063545" indent="0" algn="ctr">
              <a:buNone/>
              <a:defRPr>
                <a:solidFill>
                  <a:schemeClr val="tx1">
                    <a:tint val="75000"/>
                  </a:schemeClr>
                </a:solidFill>
              </a:defRPr>
            </a:lvl9pPr>
          </a:lstStyle>
          <a:p>
            <a:r>
              <a:rPr lang="en-GB" dirty="0"/>
              <a:t>Add subtitle here if required</a:t>
            </a:r>
          </a:p>
        </p:txBody>
      </p:sp>
      <p:sp>
        <p:nvSpPr>
          <p:cNvPr id="10" name="Textplatzhalter 9"/>
          <p:cNvSpPr>
            <a:spLocks noGrp="1"/>
          </p:cNvSpPr>
          <p:nvPr>
            <p:ph type="body" sz="quarter" idx="11" hasCustomPrompt="1"/>
          </p:nvPr>
        </p:nvSpPr>
        <p:spPr bwMode="white">
          <a:xfrm>
            <a:off x="319264" y="2907145"/>
            <a:ext cx="4760736" cy="846459"/>
          </a:xfrm>
          <a:solidFill>
            <a:schemeClr val="bg1">
              <a:alpha val="90000"/>
            </a:schemeClr>
          </a:solidFill>
        </p:spPr>
        <p:txBody>
          <a:bodyPr wrap="square" lIns="324000" tIns="216000" rIns="324000" bIns="216000" rtlCol="0" anchor="t" anchorCtr="0">
            <a:spAutoFit/>
          </a:bodyPr>
          <a:lstStyle>
            <a:lvl1pPr marL="0" indent="0">
              <a:buNone/>
              <a:defRPr lang="de-DE" sz="1333" baseline="0"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508000" y="5426927"/>
            <a:ext cx="1820333" cy="243623"/>
          </a:xfrm>
        </p:spPr>
        <p:txBody>
          <a:bodyPr>
            <a:noAutofit/>
          </a:bodyPr>
          <a:lstStyle>
            <a:lvl1pPr marL="0" indent="0">
              <a:buNone/>
              <a:defRPr sz="1000" cap="all" baseline="0">
                <a:solidFill>
                  <a:schemeClr val="bg1"/>
                </a:solidFill>
              </a:defRPr>
            </a:lvl1pPr>
            <a:lvl2pPr marL="296330" indent="0">
              <a:buNone/>
              <a:defRPr sz="1167"/>
            </a:lvl2pPr>
            <a:lvl3pPr marL="601481" indent="0">
              <a:buNone/>
              <a:defRPr sz="1167"/>
            </a:lvl3pPr>
            <a:lvl4pPr marL="897811" indent="0">
              <a:buNone/>
              <a:defRPr sz="1111"/>
            </a:lvl4pPr>
            <a:lvl5pPr marL="1197669" indent="0">
              <a:buNone/>
              <a:defRPr sz="1111"/>
            </a:lvl5pPr>
          </a:lstStyle>
          <a:p>
            <a:pPr lvl="0"/>
            <a:r>
              <a:rPr lang="en-GB" dirty="0"/>
              <a:t>State: </a:t>
            </a:r>
            <a:r>
              <a:rPr lang="en-GB" dirty="0" err="1"/>
              <a:t>xx.xx.xxxx</a:t>
            </a:r>
            <a:endParaRPr lang="en-GB" dirty="0"/>
          </a:p>
        </p:txBody>
      </p:sp>
      <p:pic>
        <p:nvPicPr>
          <p:cNvPr id="13" name="Grafik 12">
            <a:extLst>
              <a:ext uri="{FF2B5EF4-FFF2-40B4-BE49-F238E27FC236}">
                <a16:creationId xmlns:a16="http://schemas.microsoft.com/office/drawing/2014/main" id="{B2113B13-7DA6-4B31-95D4-652B9EEF6352}"/>
              </a:ext>
            </a:extLst>
          </p:cNvPr>
          <p:cNvPicPr>
            <a:picLocks noChangeAspect="1"/>
          </p:cNvPicPr>
          <p:nvPr userDrawn="1"/>
        </p:nvPicPr>
        <p:blipFill>
          <a:blip r:embed="rId3"/>
          <a:stretch>
            <a:fillRect/>
          </a:stretch>
        </p:blipFill>
        <p:spPr>
          <a:xfrm>
            <a:off x="7283957" y="1004428"/>
            <a:ext cx="2084000" cy="1099497"/>
          </a:xfrm>
          <a:prstGeom prst="rect">
            <a:avLst/>
          </a:prstGeom>
        </p:spPr>
      </p:pic>
      <p:pic>
        <p:nvPicPr>
          <p:cNvPr id="11" name="Grafik 10">
            <a:extLst>
              <a:ext uri="{FF2B5EF4-FFF2-40B4-BE49-F238E27FC236}">
                <a16:creationId xmlns:a16="http://schemas.microsoft.com/office/drawing/2014/main" id="{9A56DFE6-6F2C-47A0-A3F9-CEACC84F21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68105" y="5088764"/>
            <a:ext cx="2105201" cy="338623"/>
          </a:xfrm>
          <a:prstGeom prst="rect">
            <a:avLst/>
          </a:prstGeom>
        </p:spPr>
      </p:pic>
    </p:spTree>
    <p:extLst>
      <p:ext uri="{BB962C8B-B14F-4D97-AF65-F5344CB8AC3E}">
        <p14:creationId xmlns:p14="http://schemas.microsoft.com/office/powerpoint/2010/main" val="1557641462"/>
      </p:ext>
    </p:extLst>
  </p:cSld>
  <p:clrMapOvr>
    <a:masterClrMapping/>
  </p:clrMapOvr>
  <p:transition>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elfolie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uppieren 13"/>
          <p:cNvGrpSpPr/>
          <p:nvPr userDrawn="1"/>
        </p:nvGrpSpPr>
        <p:grpSpPr bwMode="blackWhite">
          <a:xfrm>
            <a:off x="319264" y="606999"/>
            <a:ext cx="9503167" cy="1728000"/>
            <a:chOff x="287338" y="603319"/>
            <a:chExt cx="8552850" cy="2037600"/>
          </a:xfrm>
        </p:grpSpPr>
        <p:sp>
          <p:nvSpPr>
            <p:cNvPr id="17" name="Rechteck 16"/>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grpSp>
      <p:sp>
        <p:nvSpPr>
          <p:cNvPr id="2" name="Titel 1"/>
          <p:cNvSpPr>
            <a:spLocks noGrp="1"/>
          </p:cNvSpPr>
          <p:nvPr>
            <p:ph type="ctrTitle" hasCustomPrompt="1"/>
          </p:nvPr>
        </p:nvSpPr>
        <p:spPr bwMode="black">
          <a:xfrm>
            <a:off x="672676" y="1295539"/>
            <a:ext cx="6207326" cy="516714"/>
          </a:xfrm>
          <a:prstGeom prst="rect">
            <a:avLst/>
          </a:prstGeom>
        </p:spPr>
        <p:txBody>
          <a:bodyPr tIns="0" anchor="b" anchorCtr="0">
            <a:noAutofit/>
          </a:bodyPr>
          <a:lstStyle>
            <a:lvl1pPr algn="l">
              <a:lnSpc>
                <a:spcPct val="100000"/>
              </a:lnSpc>
              <a:defRPr sz="3556"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72676" y="993080"/>
            <a:ext cx="6207326" cy="304511"/>
          </a:xfrm>
        </p:spPr>
        <p:txBody>
          <a:bodyPr tIns="0" bIns="0">
            <a:noAutofit/>
          </a:bodyPr>
          <a:lstStyle>
            <a:lvl1pPr marL="0" indent="0" algn="l">
              <a:lnSpc>
                <a:spcPct val="100000"/>
              </a:lnSpc>
              <a:buNone/>
              <a:defRPr sz="2000" b="1" i="0">
                <a:solidFill>
                  <a:schemeClr val="tx1"/>
                </a:solidFill>
                <a:latin typeface="Verdana" charset="0"/>
                <a:ea typeface="Verdana" charset="0"/>
                <a:cs typeface="Verdana" charset="0"/>
              </a:defRPr>
            </a:lvl1pPr>
            <a:lvl2pPr marL="507943" indent="0" algn="ctr">
              <a:buNone/>
              <a:defRPr>
                <a:solidFill>
                  <a:schemeClr val="tx1">
                    <a:tint val="75000"/>
                  </a:schemeClr>
                </a:solidFill>
              </a:defRPr>
            </a:lvl2pPr>
            <a:lvl3pPr marL="1015885" indent="0" algn="ctr">
              <a:buNone/>
              <a:defRPr>
                <a:solidFill>
                  <a:schemeClr val="tx1">
                    <a:tint val="75000"/>
                  </a:schemeClr>
                </a:solidFill>
              </a:defRPr>
            </a:lvl3pPr>
            <a:lvl4pPr marL="1523829" indent="0" algn="ctr">
              <a:buNone/>
              <a:defRPr>
                <a:solidFill>
                  <a:schemeClr val="tx1">
                    <a:tint val="75000"/>
                  </a:schemeClr>
                </a:solidFill>
              </a:defRPr>
            </a:lvl4pPr>
            <a:lvl5pPr marL="2031772" indent="0" algn="ctr">
              <a:buNone/>
              <a:defRPr>
                <a:solidFill>
                  <a:schemeClr val="tx1">
                    <a:tint val="75000"/>
                  </a:schemeClr>
                </a:solidFill>
              </a:defRPr>
            </a:lvl5pPr>
            <a:lvl6pPr marL="2539716" indent="0" algn="ctr">
              <a:buNone/>
              <a:defRPr>
                <a:solidFill>
                  <a:schemeClr val="tx1">
                    <a:tint val="75000"/>
                  </a:schemeClr>
                </a:solidFill>
              </a:defRPr>
            </a:lvl6pPr>
            <a:lvl7pPr marL="3047658" indent="0" algn="ctr">
              <a:buNone/>
              <a:defRPr>
                <a:solidFill>
                  <a:schemeClr val="tx1">
                    <a:tint val="75000"/>
                  </a:schemeClr>
                </a:solidFill>
              </a:defRPr>
            </a:lvl7pPr>
            <a:lvl8pPr marL="3555601" indent="0" algn="ctr">
              <a:buNone/>
              <a:defRPr>
                <a:solidFill>
                  <a:schemeClr val="tx1">
                    <a:tint val="75000"/>
                  </a:schemeClr>
                </a:solidFill>
              </a:defRPr>
            </a:lvl8pPr>
            <a:lvl9pPr marL="4063545"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319264" y="2608414"/>
            <a:ext cx="4760736" cy="846459"/>
          </a:xfrm>
          <a:solidFill>
            <a:schemeClr val="bg1">
              <a:alpha val="90000"/>
            </a:schemeClr>
          </a:solidFill>
        </p:spPr>
        <p:txBody>
          <a:bodyPr wrap="square" lIns="324000" tIns="216000" rIns="324000" bIns="216000" rtlCol="0" anchor="t" anchorCtr="0">
            <a:spAutoFit/>
          </a:bodyPr>
          <a:lstStyle>
            <a:lvl1pPr marL="0" indent="0">
              <a:buNone/>
              <a:defRPr lang="de-DE" sz="1333"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508000" y="5426927"/>
            <a:ext cx="1820333" cy="243623"/>
          </a:xfrm>
        </p:spPr>
        <p:txBody>
          <a:bodyPr>
            <a:noAutofit/>
          </a:bodyPr>
          <a:lstStyle>
            <a:lvl1pPr marL="0" indent="0">
              <a:buNone/>
              <a:defRPr sz="1000" cap="all" baseline="0">
                <a:solidFill>
                  <a:schemeClr val="bg1"/>
                </a:solidFill>
              </a:defRPr>
            </a:lvl1pPr>
            <a:lvl2pPr marL="296330" indent="0">
              <a:buNone/>
              <a:defRPr sz="1167"/>
            </a:lvl2pPr>
            <a:lvl3pPr marL="601481" indent="0">
              <a:buNone/>
              <a:defRPr sz="1167"/>
            </a:lvl3pPr>
            <a:lvl4pPr marL="897811" indent="0">
              <a:buNone/>
              <a:defRPr sz="1111"/>
            </a:lvl4pPr>
            <a:lvl5pPr marL="1197669" indent="0">
              <a:buNone/>
              <a:defRPr sz="1111"/>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D980A781-0DF5-4290-8150-7E915B2E0495}"/>
              </a:ext>
            </a:extLst>
          </p:cNvPr>
          <p:cNvPicPr>
            <a:picLocks noChangeAspect="1"/>
          </p:cNvPicPr>
          <p:nvPr userDrawn="1"/>
        </p:nvPicPr>
        <p:blipFill>
          <a:blip r:embed="rId3"/>
          <a:stretch>
            <a:fillRect/>
          </a:stretch>
        </p:blipFill>
        <p:spPr>
          <a:xfrm>
            <a:off x="7283957" y="1004428"/>
            <a:ext cx="2084000" cy="1099497"/>
          </a:xfrm>
          <a:prstGeom prst="rect">
            <a:avLst/>
          </a:prstGeom>
        </p:spPr>
      </p:pic>
      <p:pic>
        <p:nvPicPr>
          <p:cNvPr id="13" name="Grafik 12">
            <a:extLst>
              <a:ext uri="{FF2B5EF4-FFF2-40B4-BE49-F238E27FC236}">
                <a16:creationId xmlns:a16="http://schemas.microsoft.com/office/drawing/2014/main" id="{41FF940D-9C24-41FE-8F47-EB60B72BF59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68105" y="5088764"/>
            <a:ext cx="2105201" cy="338623"/>
          </a:xfrm>
          <a:prstGeom prst="rect">
            <a:avLst/>
          </a:prstGeom>
        </p:spPr>
      </p:pic>
    </p:spTree>
    <p:extLst>
      <p:ext uri="{BB962C8B-B14F-4D97-AF65-F5344CB8AC3E}">
        <p14:creationId xmlns:p14="http://schemas.microsoft.com/office/powerpoint/2010/main" val="411474991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13354" y="1344614"/>
            <a:ext cx="8621827" cy="3853906"/>
          </a:xfrm>
        </p:spPr>
        <p:txBody>
          <a:bodyPr lIns="0" rIns="0">
            <a:normAutofit/>
          </a:bodyPr>
          <a:lstStyle>
            <a:lvl1pPr>
              <a:defRPr sz="1778"/>
            </a:lvl1pPr>
            <a:lvl2pPr>
              <a:defRPr sz="1556"/>
            </a:lvl2pPr>
            <a:lvl3pPr>
              <a:defRPr sz="1333"/>
            </a:lvl3pPr>
            <a:lvl4pPr>
              <a:defRPr sz="1333"/>
            </a:lvl4pPr>
            <a:lvl5pPr>
              <a:defRPr sz="1333"/>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10"/>
          </p:nvPr>
        </p:nvSpPr>
        <p:spPr/>
        <p:txBody>
          <a:bodyPr/>
          <a:lstStyle/>
          <a:p>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r>
              <a:rPr lang="en-GB" dirty="0"/>
              <a:t>Page </a:t>
            </a:r>
            <a:fld id="{BE3DC40E-DBBE-4E2D-9EEC-FBF0DA0E9179}" type="slidenum">
              <a:rPr lang="en-GB" smtClean="0"/>
              <a:t>‹Nr.›</a:t>
            </a:fld>
            <a:endParaRPr lang="en-GB" dirty="0"/>
          </a:p>
        </p:txBody>
      </p:sp>
      <p:sp>
        <p:nvSpPr>
          <p:cNvPr id="2" name="Titel 1"/>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428210672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bg>
      <p:bgPr>
        <a:solidFill>
          <a:schemeClr val="bg1"/>
        </a:solidFill>
        <a:effectLst/>
      </p:bgPr>
    </p:bg>
    <p:spTree>
      <p:nvGrpSpPr>
        <p:cNvPr id="1" name=""/>
        <p:cNvGrpSpPr/>
        <p:nvPr/>
      </p:nvGrpSpPr>
      <p:grpSpPr>
        <a:xfrm>
          <a:off x="0" y="0"/>
          <a:ext cx="0" cy="0"/>
          <a:chOff x="0" y="0"/>
          <a:chExt cx="0" cy="0"/>
        </a:xfrm>
      </p:grpSpPr>
      <p:grpSp>
        <p:nvGrpSpPr>
          <p:cNvPr id="2" name="Gruppieren 1"/>
          <p:cNvGrpSpPr/>
          <p:nvPr userDrawn="1"/>
        </p:nvGrpSpPr>
        <p:grpSpPr>
          <a:xfrm>
            <a:off x="319264" y="608825"/>
            <a:ext cx="9503167" cy="2038947"/>
            <a:chOff x="287338" y="547943"/>
            <a:chExt cx="8552850" cy="1835052"/>
          </a:xfrm>
        </p:grpSpPr>
        <p:sp>
          <p:nvSpPr>
            <p:cNvPr id="11" name="Rechteck 10"/>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p>
          </p:txBody>
        </p:sp>
        <p:sp>
          <p:nvSpPr>
            <p:cNvPr id="4" name="Rechteck 3"/>
            <p:cNvSpPr/>
            <p:nvPr userDrawn="1"/>
          </p:nvSpPr>
          <p:spPr bwMode="blackWhite">
            <a:xfrm>
              <a:off x="287338" y="549155"/>
              <a:ext cx="5904662" cy="1833840"/>
            </a:xfrm>
            <a:prstGeom prst="rect">
              <a:avLst/>
            </a:prstGeom>
            <a:solidFill>
              <a:srgbClr val="0096D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2000" dirty="0"/>
            </a:p>
          </p:txBody>
        </p:sp>
      </p:grpSp>
      <p:sp>
        <p:nvSpPr>
          <p:cNvPr id="14" name="Textplatzhalter 9"/>
          <p:cNvSpPr>
            <a:spLocks noGrp="1"/>
          </p:cNvSpPr>
          <p:nvPr>
            <p:ph type="body" sz="quarter" idx="11" hasCustomPrompt="1"/>
          </p:nvPr>
        </p:nvSpPr>
        <p:spPr bwMode="white">
          <a:xfrm>
            <a:off x="319264" y="2908000"/>
            <a:ext cx="4760736" cy="846459"/>
          </a:xfrm>
          <a:solidFill>
            <a:schemeClr val="bg1">
              <a:alpha val="90000"/>
            </a:schemeClr>
          </a:solidFill>
        </p:spPr>
        <p:txBody>
          <a:bodyPr wrap="square" lIns="324000" tIns="216000" rIns="324000" bIns="216000" rtlCol="0" anchor="t" anchorCtr="0">
            <a:spAutoFit/>
          </a:bodyPr>
          <a:lstStyle>
            <a:lvl1pPr marL="0" indent="0">
              <a:buNone/>
              <a:defRPr lang="de-DE" sz="1333" dirty="0" smtClean="0"/>
            </a:lvl1pPr>
          </a:lstStyle>
          <a:p>
            <a:r>
              <a:rPr lang="en-GB" dirty="0"/>
              <a:t>Information about presentation (author, version No. etc.)</a:t>
            </a:r>
          </a:p>
        </p:txBody>
      </p:sp>
      <p:sp>
        <p:nvSpPr>
          <p:cNvPr id="10" name="Textplatzhalter 7"/>
          <p:cNvSpPr>
            <a:spLocks noGrp="1"/>
          </p:cNvSpPr>
          <p:nvPr>
            <p:ph type="body" sz="quarter" idx="12" hasCustomPrompt="1"/>
          </p:nvPr>
        </p:nvSpPr>
        <p:spPr>
          <a:xfrm>
            <a:off x="508000" y="5426927"/>
            <a:ext cx="1820333" cy="243623"/>
          </a:xfrm>
        </p:spPr>
        <p:txBody>
          <a:bodyPr>
            <a:noAutofit/>
          </a:bodyPr>
          <a:lstStyle>
            <a:lvl1pPr marL="0" indent="0">
              <a:buNone/>
              <a:defRPr sz="1000" cap="all" baseline="0">
                <a:solidFill>
                  <a:schemeClr val="tx1"/>
                </a:solidFill>
              </a:defRPr>
            </a:lvl1pPr>
            <a:lvl2pPr marL="296330" indent="0">
              <a:buNone/>
              <a:defRPr sz="1167"/>
            </a:lvl2pPr>
            <a:lvl3pPr marL="601481" indent="0">
              <a:buNone/>
              <a:defRPr sz="1167"/>
            </a:lvl3pPr>
            <a:lvl4pPr marL="897811" indent="0">
              <a:buNone/>
              <a:defRPr sz="1111"/>
            </a:lvl4pPr>
            <a:lvl5pPr marL="1197669" indent="0">
              <a:buNone/>
              <a:defRPr sz="1111"/>
            </a:lvl5pPr>
          </a:lstStyle>
          <a:p>
            <a:pPr lvl="0"/>
            <a:r>
              <a:rPr lang="en-GB" dirty="0"/>
              <a:t>State: </a:t>
            </a:r>
            <a:r>
              <a:rPr lang="en-GB" dirty="0" err="1"/>
              <a:t>xx.xx.xxxx</a:t>
            </a:r>
            <a:endParaRPr lang="en-GB" dirty="0"/>
          </a:p>
        </p:txBody>
      </p:sp>
      <p:sp>
        <p:nvSpPr>
          <p:cNvPr id="13" name="Titel 1"/>
          <p:cNvSpPr>
            <a:spLocks noGrp="1"/>
          </p:cNvSpPr>
          <p:nvPr>
            <p:ph type="ctrTitle" hasCustomPrompt="1"/>
          </p:nvPr>
        </p:nvSpPr>
        <p:spPr bwMode="black">
          <a:xfrm>
            <a:off x="672673" y="1301366"/>
            <a:ext cx="6040000" cy="1026000"/>
          </a:xfrm>
          <a:prstGeom prst="rect">
            <a:avLst/>
          </a:prstGeom>
        </p:spPr>
        <p:txBody>
          <a:bodyPr tIns="0" anchor="ctr" anchorCtr="0">
            <a:noAutofit/>
          </a:bodyPr>
          <a:lstStyle>
            <a:lvl1pPr algn="l">
              <a:lnSpc>
                <a:spcPct val="100000"/>
              </a:lnSpc>
              <a:defRPr sz="3556" b="1" i="0" baseline="0">
                <a:solidFill>
                  <a:schemeClr val="bg1"/>
                </a:solidFill>
                <a:latin typeface="Georgia" charset="0"/>
                <a:ea typeface="Georgia" charset="0"/>
                <a:cs typeface="Georgia" charset="0"/>
              </a:defRPr>
            </a:lvl1pPr>
          </a:lstStyle>
          <a:p>
            <a:r>
              <a:rPr lang="en-GB" dirty="0"/>
              <a:t>Max. 2 lines of text for header</a:t>
            </a:r>
          </a:p>
        </p:txBody>
      </p:sp>
      <p:sp>
        <p:nvSpPr>
          <p:cNvPr id="15" name="Untertitel 2"/>
          <p:cNvSpPr>
            <a:spLocks noGrp="1"/>
          </p:cNvSpPr>
          <p:nvPr>
            <p:ph type="subTitle" idx="1" hasCustomPrompt="1"/>
          </p:nvPr>
        </p:nvSpPr>
        <p:spPr bwMode="black">
          <a:xfrm>
            <a:off x="672673" y="993080"/>
            <a:ext cx="6040000" cy="351533"/>
          </a:xfrm>
        </p:spPr>
        <p:txBody>
          <a:bodyPr tIns="0" bIns="0">
            <a:noAutofit/>
          </a:bodyPr>
          <a:lstStyle>
            <a:lvl1pPr marL="0" indent="0" algn="l">
              <a:lnSpc>
                <a:spcPct val="100000"/>
              </a:lnSpc>
              <a:buNone/>
              <a:defRPr sz="2000" b="1" i="0">
                <a:solidFill>
                  <a:schemeClr val="tx1"/>
                </a:solidFill>
                <a:latin typeface="Verdana" charset="0"/>
                <a:ea typeface="Verdana" charset="0"/>
                <a:cs typeface="Verdana" charset="0"/>
              </a:defRPr>
            </a:lvl1pPr>
            <a:lvl2pPr marL="507943" indent="0" algn="ctr">
              <a:buNone/>
              <a:defRPr>
                <a:solidFill>
                  <a:schemeClr val="tx1">
                    <a:tint val="75000"/>
                  </a:schemeClr>
                </a:solidFill>
              </a:defRPr>
            </a:lvl2pPr>
            <a:lvl3pPr marL="1015885" indent="0" algn="ctr">
              <a:buNone/>
              <a:defRPr>
                <a:solidFill>
                  <a:schemeClr val="tx1">
                    <a:tint val="75000"/>
                  </a:schemeClr>
                </a:solidFill>
              </a:defRPr>
            </a:lvl3pPr>
            <a:lvl4pPr marL="1523829" indent="0" algn="ctr">
              <a:buNone/>
              <a:defRPr>
                <a:solidFill>
                  <a:schemeClr val="tx1">
                    <a:tint val="75000"/>
                  </a:schemeClr>
                </a:solidFill>
              </a:defRPr>
            </a:lvl4pPr>
            <a:lvl5pPr marL="2031772" indent="0" algn="ctr">
              <a:buNone/>
              <a:defRPr>
                <a:solidFill>
                  <a:schemeClr val="tx1">
                    <a:tint val="75000"/>
                  </a:schemeClr>
                </a:solidFill>
              </a:defRPr>
            </a:lvl5pPr>
            <a:lvl6pPr marL="2539716" indent="0" algn="ctr">
              <a:buNone/>
              <a:defRPr>
                <a:solidFill>
                  <a:schemeClr val="tx1">
                    <a:tint val="75000"/>
                  </a:schemeClr>
                </a:solidFill>
              </a:defRPr>
            </a:lvl6pPr>
            <a:lvl7pPr marL="3047658" indent="0" algn="ctr">
              <a:buNone/>
              <a:defRPr>
                <a:solidFill>
                  <a:schemeClr val="tx1">
                    <a:tint val="75000"/>
                  </a:schemeClr>
                </a:solidFill>
              </a:defRPr>
            </a:lvl7pPr>
            <a:lvl8pPr marL="3555601" indent="0" algn="ctr">
              <a:buNone/>
              <a:defRPr>
                <a:solidFill>
                  <a:schemeClr val="tx1">
                    <a:tint val="75000"/>
                  </a:schemeClr>
                </a:solidFill>
              </a:defRPr>
            </a:lvl8pPr>
            <a:lvl9pPr marL="4063545" indent="0" algn="ctr">
              <a:buNone/>
              <a:defRPr>
                <a:solidFill>
                  <a:schemeClr val="tx1">
                    <a:tint val="75000"/>
                  </a:schemeClr>
                </a:solidFill>
              </a:defRPr>
            </a:lvl9pPr>
          </a:lstStyle>
          <a:p>
            <a:r>
              <a:rPr lang="en-GB" dirty="0"/>
              <a:t>Add subtitle here if required</a:t>
            </a:r>
          </a:p>
        </p:txBody>
      </p:sp>
      <p:pic>
        <p:nvPicPr>
          <p:cNvPr id="12" name="Grafik 11">
            <a:extLst>
              <a:ext uri="{FF2B5EF4-FFF2-40B4-BE49-F238E27FC236}">
                <a16:creationId xmlns:a16="http://schemas.microsoft.com/office/drawing/2014/main" id="{7FC9631A-578B-4FA5-B2E3-BD5CC12C5FCE}"/>
              </a:ext>
            </a:extLst>
          </p:cNvPr>
          <p:cNvPicPr>
            <a:picLocks noChangeAspect="1"/>
          </p:cNvPicPr>
          <p:nvPr userDrawn="1"/>
        </p:nvPicPr>
        <p:blipFill>
          <a:blip r:embed="rId2"/>
          <a:stretch>
            <a:fillRect/>
          </a:stretch>
        </p:blipFill>
        <p:spPr>
          <a:xfrm>
            <a:off x="7283957" y="1004428"/>
            <a:ext cx="2084000" cy="1099497"/>
          </a:xfrm>
          <a:prstGeom prst="rect">
            <a:avLst/>
          </a:prstGeom>
        </p:spPr>
      </p:pic>
      <p:pic>
        <p:nvPicPr>
          <p:cNvPr id="16" name="Grafik 15">
            <a:extLst>
              <a:ext uri="{FF2B5EF4-FFF2-40B4-BE49-F238E27FC236}">
                <a16:creationId xmlns:a16="http://schemas.microsoft.com/office/drawing/2014/main" id="{0C10A519-63BB-47CD-A131-DF9682A03D3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70658" y="5089079"/>
            <a:ext cx="2100093" cy="337993"/>
          </a:xfrm>
          <a:prstGeom prst="rect">
            <a:avLst/>
          </a:prstGeom>
        </p:spPr>
      </p:pic>
    </p:spTree>
    <p:extLst>
      <p:ext uri="{BB962C8B-B14F-4D97-AF65-F5344CB8AC3E}">
        <p14:creationId xmlns:p14="http://schemas.microsoft.com/office/powerpoint/2010/main" val="127054570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kurz">
    <p:spTree>
      <p:nvGrpSpPr>
        <p:cNvPr id="1" name=""/>
        <p:cNvGrpSpPr/>
        <p:nvPr/>
      </p:nvGrpSpPr>
      <p:grpSpPr>
        <a:xfrm>
          <a:off x="0" y="0"/>
          <a:ext cx="0" cy="0"/>
          <a:chOff x="0" y="0"/>
          <a:chExt cx="0" cy="0"/>
        </a:xfrm>
      </p:grpSpPr>
      <p:grpSp>
        <p:nvGrpSpPr>
          <p:cNvPr id="19" name="Gruppieren 18"/>
          <p:cNvGrpSpPr/>
          <p:nvPr userDrawn="1"/>
        </p:nvGrpSpPr>
        <p:grpSpPr>
          <a:xfrm>
            <a:off x="319264" y="608826"/>
            <a:ext cx="9503167" cy="1726173"/>
            <a:chOff x="287338" y="547943"/>
            <a:chExt cx="8552850" cy="1835052"/>
          </a:xfrm>
        </p:grpSpPr>
        <p:sp>
          <p:nvSpPr>
            <p:cNvPr id="20" name="Rechteck 19"/>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p>
          </p:txBody>
        </p:sp>
        <p:sp>
          <p:nvSpPr>
            <p:cNvPr id="21" name="Rechteck 20"/>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2000" dirty="0"/>
            </a:p>
          </p:txBody>
        </p:sp>
      </p:grpSp>
      <p:sp>
        <p:nvSpPr>
          <p:cNvPr id="2" name="Titel 1"/>
          <p:cNvSpPr>
            <a:spLocks noGrp="1"/>
          </p:cNvSpPr>
          <p:nvPr>
            <p:ph type="ctrTitle" hasCustomPrompt="1"/>
          </p:nvPr>
        </p:nvSpPr>
        <p:spPr bwMode="black">
          <a:xfrm>
            <a:off x="672674" y="1295539"/>
            <a:ext cx="6040000" cy="516714"/>
          </a:xfrm>
          <a:prstGeom prst="rect">
            <a:avLst/>
          </a:prstGeom>
        </p:spPr>
        <p:txBody>
          <a:bodyPr tIns="0" anchor="b" anchorCtr="0">
            <a:noAutofit/>
          </a:bodyPr>
          <a:lstStyle>
            <a:lvl1pPr algn="l">
              <a:lnSpc>
                <a:spcPct val="100000"/>
              </a:lnSpc>
              <a:defRPr sz="3556"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72674" y="993080"/>
            <a:ext cx="6040000" cy="304511"/>
          </a:xfrm>
        </p:spPr>
        <p:txBody>
          <a:bodyPr tIns="0" bIns="0">
            <a:noAutofit/>
          </a:bodyPr>
          <a:lstStyle>
            <a:lvl1pPr marL="0" indent="0" algn="l">
              <a:lnSpc>
                <a:spcPct val="100000"/>
              </a:lnSpc>
              <a:buNone/>
              <a:defRPr sz="2000" b="1" i="0">
                <a:solidFill>
                  <a:schemeClr val="tx1"/>
                </a:solidFill>
                <a:latin typeface="Verdana" charset="0"/>
                <a:ea typeface="Verdana" charset="0"/>
                <a:cs typeface="Verdana" charset="0"/>
              </a:defRPr>
            </a:lvl1pPr>
            <a:lvl2pPr marL="507943" indent="0" algn="ctr">
              <a:buNone/>
              <a:defRPr>
                <a:solidFill>
                  <a:schemeClr val="tx1">
                    <a:tint val="75000"/>
                  </a:schemeClr>
                </a:solidFill>
              </a:defRPr>
            </a:lvl2pPr>
            <a:lvl3pPr marL="1015885" indent="0" algn="ctr">
              <a:buNone/>
              <a:defRPr>
                <a:solidFill>
                  <a:schemeClr val="tx1">
                    <a:tint val="75000"/>
                  </a:schemeClr>
                </a:solidFill>
              </a:defRPr>
            </a:lvl3pPr>
            <a:lvl4pPr marL="1523829" indent="0" algn="ctr">
              <a:buNone/>
              <a:defRPr>
                <a:solidFill>
                  <a:schemeClr val="tx1">
                    <a:tint val="75000"/>
                  </a:schemeClr>
                </a:solidFill>
              </a:defRPr>
            </a:lvl4pPr>
            <a:lvl5pPr marL="2031772" indent="0" algn="ctr">
              <a:buNone/>
              <a:defRPr>
                <a:solidFill>
                  <a:schemeClr val="tx1">
                    <a:tint val="75000"/>
                  </a:schemeClr>
                </a:solidFill>
              </a:defRPr>
            </a:lvl5pPr>
            <a:lvl6pPr marL="2539716" indent="0" algn="ctr">
              <a:buNone/>
              <a:defRPr>
                <a:solidFill>
                  <a:schemeClr val="tx1">
                    <a:tint val="75000"/>
                  </a:schemeClr>
                </a:solidFill>
              </a:defRPr>
            </a:lvl6pPr>
            <a:lvl7pPr marL="3047658" indent="0" algn="ctr">
              <a:buNone/>
              <a:defRPr>
                <a:solidFill>
                  <a:schemeClr val="tx1">
                    <a:tint val="75000"/>
                  </a:schemeClr>
                </a:solidFill>
              </a:defRPr>
            </a:lvl7pPr>
            <a:lvl8pPr marL="3555601" indent="0" algn="ctr">
              <a:buNone/>
              <a:defRPr>
                <a:solidFill>
                  <a:schemeClr val="tx1">
                    <a:tint val="75000"/>
                  </a:schemeClr>
                </a:solidFill>
              </a:defRPr>
            </a:lvl8pPr>
            <a:lvl9pPr marL="4063545" indent="0" algn="ctr">
              <a:buNone/>
              <a:defRPr>
                <a:solidFill>
                  <a:schemeClr val="tx1">
                    <a:tint val="75000"/>
                  </a:schemeClr>
                </a:solidFill>
              </a:defRPr>
            </a:lvl9pPr>
          </a:lstStyle>
          <a:p>
            <a:r>
              <a:rPr lang="en-GB" dirty="0"/>
              <a:t>Add subtitle here if required</a:t>
            </a:r>
          </a:p>
        </p:txBody>
      </p:sp>
      <p:sp>
        <p:nvSpPr>
          <p:cNvPr id="14" name="Textplatzhalter 9"/>
          <p:cNvSpPr>
            <a:spLocks noGrp="1"/>
          </p:cNvSpPr>
          <p:nvPr>
            <p:ph type="body" sz="quarter" idx="11" hasCustomPrompt="1"/>
          </p:nvPr>
        </p:nvSpPr>
        <p:spPr bwMode="white">
          <a:xfrm>
            <a:off x="319264" y="2642908"/>
            <a:ext cx="4760736" cy="846459"/>
          </a:xfrm>
          <a:solidFill>
            <a:schemeClr val="bg1">
              <a:alpha val="90000"/>
            </a:schemeClr>
          </a:solidFill>
        </p:spPr>
        <p:txBody>
          <a:bodyPr wrap="square" lIns="324000" tIns="216000" rIns="324000" bIns="216000" rtlCol="0" anchor="t" anchorCtr="0">
            <a:spAutoFit/>
          </a:bodyPr>
          <a:lstStyle>
            <a:lvl1pPr marL="0" indent="0">
              <a:buNone/>
              <a:defRPr lang="de-DE" sz="1333"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508000" y="5426927"/>
            <a:ext cx="1820333" cy="243623"/>
          </a:xfrm>
        </p:spPr>
        <p:txBody>
          <a:bodyPr>
            <a:noAutofit/>
          </a:bodyPr>
          <a:lstStyle>
            <a:lvl1pPr marL="0" indent="0">
              <a:buNone/>
              <a:defRPr sz="1000" cap="all" baseline="0">
                <a:solidFill>
                  <a:schemeClr val="tx1"/>
                </a:solidFill>
              </a:defRPr>
            </a:lvl1pPr>
            <a:lvl2pPr marL="296330" indent="0">
              <a:buNone/>
              <a:defRPr sz="1167"/>
            </a:lvl2pPr>
            <a:lvl3pPr marL="601481" indent="0">
              <a:buNone/>
              <a:defRPr sz="1167"/>
            </a:lvl3pPr>
            <a:lvl4pPr marL="897811" indent="0">
              <a:buNone/>
              <a:defRPr sz="1111"/>
            </a:lvl4pPr>
            <a:lvl5pPr marL="1197669" indent="0">
              <a:buNone/>
              <a:defRPr sz="1111"/>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923E83ED-319B-4746-9FD5-42FA84FD00F0}"/>
              </a:ext>
            </a:extLst>
          </p:cNvPr>
          <p:cNvPicPr>
            <a:picLocks noChangeAspect="1"/>
          </p:cNvPicPr>
          <p:nvPr userDrawn="1"/>
        </p:nvPicPr>
        <p:blipFill>
          <a:blip r:embed="rId2"/>
          <a:stretch>
            <a:fillRect/>
          </a:stretch>
        </p:blipFill>
        <p:spPr>
          <a:xfrm>
            <a:off x="7283957" y="1004428"/>
            <a:ext cx="2084000" cy="1099497"/>
          </a:xfrm>
          <a:prstGeom prst="rect">
            <a:avLst/>
          </a:prstGeom>
        </p:spPr>
      </p:pic>
      <p:pic>
        <p:nvPicPr>
          <p:cNvPr id="13" name="Grafik 12">
            <a:extLst>
              <a:ext uri="{FF2B5EF4-FFF2-40B4-BE49-F238E27FC236}">
                <a16:creationId xmlns:a16="http://schemas.microsoft.com/office/drawing/2014/main" id="{C8610311-AEA8-4A4D-AD7F-0A0942D0444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70658" y="5089079"/>
            <a:ext cx="2100093" cy="337993"/>
          </a:xfrm>
          <a:prstGeom prst="rect">
            <a:avLst/>
          </a:prstGeom>
        </p:spPr>
      </p:pic>
    </p:spTree>
    <p:extLst>
      <p:ext uri="{BB962C8B-B14F-4D97-AF65-F5344CB8AC3E}">
        <p14:creationId xmlns:p14="http://schemas.microsoft.com/office/powerpoint/2010/main" val="197828074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elfolie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Gruppieren 19"/>
          <p:cNvGrpSpPr/>
          <p:nvPr userDrawn="1"/>
        </p:nvGrpSpPr>
        <p:grpSpPr bwMode="blackWhite">
          <a:xfrm>
            <a:off x="319264" y="606999"/>
            <a:ext cx="9503167" cy="2038923"/>
            <a:chOff x="287338" y="603319"/>
            <a:chExt cx="8552850" cy="2037600"/>
          </a:xfrm>
        </p:grpSpPr>
        <p:sp>
          <p:nvSpPr>
            <p:cNvPr id="21" name="Rechteck 20"/>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sp>
          <p:nvSpPr>
            <p:cNvPr id="22" name="Rechteck 21"/>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grpSp>
      <p:sp>
        <p:nvSpPr>
          <p:cNvPr id="10" name="Textplatzhalter 9"/>
          <p:cNvSpPr>
            <a:spLocks noGrp="1"/>
          </p:cNvSpPr>
          <p:nvPr>
            <p:ph type="body" sz="quarter" idx="11" hasCustomPrompt="1"/>
          </p:nvPr>
        </p:nvSpPr>
        <p:spPr bwMode="white">
          <a:xfrm>
            <a:off x="319264" y="2907145"/>
            <a:ext cx="4760736" cy="846459"/>
          </a:xfrm>
          <a:solidFill>
            <a:schemeClr val="bg1">
              <a:alpha val="90000"/>
            </a:schemeClr>
          </a:solidFill>
        </p:spPr>
        <p:txBody>
          <a:bodyPr wrap="square" lIns="324000" tIns="216000" rIns="324000" bIns="216000" rtlCol="0" anchor="t" anchorCtr="0">
            <a:spAutoFit/>
          </a:bodyPr>
          <a:lstStyle>
            <a:lvl1pPr marL="0" indent="0">
              <a:buNone/>
              <a:defRPr lang="de-DE" sz="1333" dirty="0" smtClean="0"/>
            </a:lvl1pPr>
          </a:lstStyle>
          <a:p>
            <a:r>
              <a:rPr lang="en-GB" dirty="0"/>
              <a:t>Information about presentation (author, version No. etc.)</a:t>
            </a:r>
          </a:p>
        </p:txBody>
      </p:sp>
      <p:sp>
        <p:nvSpPr>
          <p:cNvPr id="14" name="Textplatzhalter 7"/>
          <p:cNvSpPr>
            <a:spLocks noGrp="1"/>
          </p:cNvSpPr>
          <p:nvPr>
            <p:ph type="body" sz="quarter" idx="12" hasCustomPrompt="1"/>
          </p:nvPr>
        </p:nvSpPr>
        <p:spPr>
          <a:xfrm>
            <a:off x="508000" y="5426927"/>
            <a:ext cx="1820333" cy="243623"/>
          </a:xfrm>
        </p:spPr>
        <p:txBody>
          <a:bodyPr>
            <a:noAutofit/>
          </a:bodyPr>
          <a:lstStyle>
            <a:lvl1pPr marL="0" indent="0">
              <a:buNone/>
              <a:defRPr sz="1000" cap="all" baseline="0">
                <a:solidFill>
                  <a:schemeClr val="tx1"/>
                </a:solidFill>
              </a:defRPr>
            </a:lvl1pPr>
            <a:lvl2pPr marL="296330" indent="0">
              <a:buNone/>
              <a:defRPr sz="1167"/>
            </a:lvl2pPr>
            <a:lvl3pPr marL="601481" indent="0">
              <a:buNone/>
              <a:defRPr sz="1167"/>
            </a:lvl3pPr>
            <a:lvl4pPr marL="897811" indent="0">
              <a:buNone/>
              <a:defRPr sz="1111"/>
            </a:lvl4pPr>
            <a:lvl5pPr marL="1197669" indent="0">
              <a:buNone/>
              <a:defRPr sz="1111"/>
            </a:lvl5pPr>
          </a:lstStyle>
          <a:p>
            <a:pPr lvl="0"/>
            <a:r>
              <a:rPr lang="en-GB" dirty="0"/>
              <a:t>State: </a:t>
            </a:r>
            <a:r>
              <a:rPr lang="en-GB" dirty="0" err="1"/>
              <a:t>xx.xx.xxxx</a:t>
            </a:r>
            <a:endParaRPr lang="en-GB" dirty="0"/>
          </a:p>
        </p:txBody>
      </p:sp>
      <p:sp>
        <p:nvSpPr>
          <p:cNvPr id="16" name="Titel 1"/>
          <p:cNvSpPr>
            <a:spLocks noGrp="1"/>
          </p:cNvSpPr>
          <p:nvPr>
            <p:ph type="ctrTitle" hasCustomPrompt="1"/>
          </p:nvPr>
        </p:nvSpPr>
        <p:spPr bwMode="black">
          <a:xfrm>
            <a:off x="672673" y="1301366"/>
            <a:ext cx="6040000" cy="1026000"/>
          </a:xfrm>
          <a:prstGeom prst="rect">
            <a:avLst/>
          </a:prstGeom>
        </p:spPr>
        <p:txBody>
          <a:bodyPr tIns="0" anchor="ctr" anchorCtr="0">
            <a:noAutofit/>
          </a:bodyPr>
          <a:lstStyle>
            <a:lvl1pPr algn="l">
              <a:lnSpc>
                <a:spcPct val="100000"/>
              </a:lnSpc>
              <a:defRPr sz="3556" b="1" i="0" baseline="0">
                <a:solidFill>
                  <a:schemeClr val="bg1"/>
                </a:solidFill>
                <a:latin typeface="Georgia" charset="0"/>
                <a:ea typeface="Georgia" charset="0"/>
                <a:cs typeface="Georgia" charset="0"/>
              </a:defRPr>
            </a:lvl1pPr>
          </a:lstStyle>
          <a:p>
            <a:r>
              <a:rPr lang="en-GB" dirty="0"/>
              <a:t>Max. 2 lines of text for header</a:t>
            </a:r>
          </a:p>
        </p:txBody>
      </p:sp>
      <p:sp>
        <p:nvSpPr>
          <p:cNvPr id="17" name="Untertitel 2"/>
          <p:cNvSpPr>
            <a:spLocks noGrp="1"/>
          </p:cNvSpPr>
          <p:nvPr>
            <p:ph type="subTitle" idx="1" hasCustomPrompt="1"/>
          </p:nvPr>
        </p:nvSpPr>
        <p:spPr bwMode="black">
          <a:xfrm>
            <a:off x="672673" y="993080"/>
            <a:ext cx="6040000" cy="351533"/>
          </a:xfrm>
        </p:spPr>
        <p:txBody>
          <a:bodyPr tIns="0" bIns="0">
            <a:noAutofit/>
          </a:bodyPr>
          <a:lstStyle>
            <a:lvl1pPr marL="0" indent="0" algn="l">
              <a:lnSpc>
                <a:spcPct val="100000"/>
              </a:lnSpc>
              <a:buNone/>
              <a:defRPr sz="2000" b="1" i="0">
                <a:solidFill>
                  <a:schemeClr val="tx1"/>
                </a:solidFill>
                <a:latin typeface="Verdana" charset="0"/>
                <a:ea typeface="Verdana" charset="0"/>
                <a:cs typeface="Verdana" charset="0"/>
              </a:defRPr>
            </a:lvl1pPr>
            <a:lvl2pPr marL="507943" indent="0" algn="ctr">
              <a:buNone/>
              <a:defRPr>
                <a:solidFill>
                  <a:schemeClr val="tx1">
                    <a:tint val="75000"/>
                  </a:schemeClr>
                </a:solidFill>
              </a:defRPr>
            </a:lvl2pPr>
            <a:lvl3pPr marL="1015885" indent="0" algn="ctr">
              <a:buNone/>
              <a:defRPr>
                <a:solidFill>
                  <a:schemeClr val="tx1">
                    <a:tint val="75000"/>
                  </a:schemeClr>
                </a:solidFill>
              </a:defRPr>
            </a:lvl3pPr>
            <a:lvl4pPr marL="1523829" indent="0" algn="ctr">
              <a:buNone/>
              <a:defRPr>
                <a:solidFill>
                  <a:schemeClr val="tx1">
                    <a:tint val="75000"/>
                  </a:schemeClr>
                </a:solidFill>
              </a:defRPr>
            </a:lvl4pPr>
            <a:lvl5pPr marL="2031772" indent="0" algn="ctr">
              <a:buNone/>
              <a:defRPr>
                <a:solidFill>
                  <a:schemeClr val="tx1">
                    <a:tint val="75000"/>
                  </a:schemeClr>
                </a:solidFill>
              </a:defRPr>
            </a:lvl5pPr>
            <a:lvl6pPr marL="2539716" indent="0" algn="ctr">
              <a:buNone/>
              <a:defRPr>
                <a:solidFill>
                  <a:schemeClr val="tx1">
                    <a:tint val="75000"/>
                  </a:schemeClr>
                </a:solidFill>
              </a:defRPr>
            </a:lvl6pPr>
            <a:lvl7pPr marL="3047658" indent="0" algn="ctr">
              <a:buNone/>
              <a:defRPr>
                <a:solidFill>
                  <a:schemeClr val="tx1">
                    <a:tint val="75000"/>
                  </a:schemeClr>
                </a:solidFill>
              </a:defRPr>
            </a:lvl7pPr>
            <a:lvl8pPr marL="3555601" indent="0" algn="ctr">
              <a:buNone/>
              <a:defRPr>
                <a:solidFill>
                  <a:schemeClr val="tx1">
                    <a:tint val="75000"/>
                  </a:schemeClr>
                </a:solidFill>
              </a:defRPr>
            </a:lvl8pPr>
            <a:lvl9pPr marL="4063545" indent="0" algn="ctr">
              <a:buNone/>
              <a:defRPr>
                <a:solidFill>
                  <a:schemeClr val="tx1">
                    <a:tint val="75000"/>
                  </a:schemeClr>
                </a:solidFill>
              </a:defRPr>
            </a:lvl9pPr>
          </a:lstStyle>
          <a:p>
            <a:r>
              <a:rPr lang="en-GB" dirty="0"/>
              <a:t>Add subtitle here if required</a:t>
            </a:r>
          </a:p>
        </p:txBody>
      </p:sp>
      <p:pic>
        <p:nvPicPr>
          <p:cNvPr id="11" name="Grafik 10">
            <a:extLst>
              <a:ext uri="{FF2B5EF4-FFF2-40B4-BE49-F238E27FC236}">
                <a16:creationId xmlns:a16="http://schemas.microsoft.com/office/drawing/2014/main" id="{FCC41234-9131-4208-979F-0A81D9674440}"/>
              </a:ext>
            </a:extLst>
          </p:cNvPr>
          <p:cNvPicPr>
            <a:picLocks noChangeAspect="1"/>
          </p:cNvPicPr>
          <p:nvPr userDrawn="1"/>
        </p:nvPicPr>
        <p:blipFill>
          <a:blip r:embed="rId3"/>
          <a:stretch>
            <a:fillRect/>
          </a:stretch>
        </p:blipFill>
        <p:spPr>
          <a:xfrm>
            <a:off x="7283957" y="1004428"/>
            <a:ext cx="2084000" cy="1099497"/>
          </a:xfrm>
          <a:prstGeom prst="rect">
            <a:avLst/>
          </a:prstGeom>
        </p:spPr>
      </p:pic>
      <p:pic>
        <p:nvPicPr>
          <p:cNvPr id="12" name="Grafik 11">
            <a:extLst>
              <a:ext uri="{FF2B5EF4-FFF2-40B4-BE49-F238E27FC236}">
                <a16:creationId xmlns:a16="http://schemas.microsoft.com/office/drawing/2014/main" id="{D4979C6C-AD8E-4656-B350-1FCF771C4F8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68105" y="5088764"/>
            <a:ext cx="2105201" cy="338623"/>
          </a:xfrm>
          <a:prstGeom prst="rect">
            <a:avLst/>
          </a:prstGeom>
        </p:spPr>
      </p:pic>
    </p:spTree>
    <p:extLst>
      <p:ext uri="{BB962C8B-B14F-4D97-AF65-F5344CB8AC3E}">
        <p14:creationId xmlns:p14="http://schemas.microsoft.com/office/powerpoint/2010/main" val="51753196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elfolie Bild 2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bwMode="blackWhite">
          <a:xfrm>
            <a:off x="319264" y="606999"/>
            <a:ext cx="9503167" cy="1728000"/>
            <a:chOff x="287338" y="603319"/>
            <a:chExt cx="8552850" cy="2037600"/>
          </a:xfrm>
        </p:grpSpPr>
        <p:sp>
          <p:nvSpPr>
            <p:cNvPr id="14" name="Rechteck 13"/>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grpSp>
      <p:sp>
        <p:nvSpPr>
          <p:cNvPr id="2" name="Titel 1"/>
          <p:cNvSpPr>
            <a:spLocks noGrp="1"/>
          </p:cNvSpPr>
          <p:nvPr>
            <p:ph type="ctrTitle" hasCustomPrompt="1"/>
          </p:nvPr>
        </p:nvSpPr>
        <p:spPr bwMode="black">
          <a:xfrm>
            <a:off x="672674" y="1295539"/>
            <a:ext cx="6040000" cy="516714"/>
          </a:xfrm>
          <a:prstGeom prst="rect">
            <a:avLst/>
          </a:prstGeom>
        </p:spPr>
        <p:txBody>
          <a:bodyPr tIns="0" anchor="b" anchorCtr="0">
            <a:noAutofit/>
          </a:bodyPr>
          <a:lstStyle>
            <a:lvl1pPr algn="l">
              <a:lnSpc>
                <a:spcPct val="100000"/>
              </a:lnSpc>
              <a:defRPr sz="3556"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72674" y="993080"/>
            <a:ext cx="6040000" cy="304511"/>
          </a:xfrm>
        </p:spPr>
        <p:txBody>
          <a:bodyPr tIns="0" bIns="0">
            <a:noAutofit/>
          </a:bodyPr>
          <a:lstStyle>
            <a:lvl1pPr marL="0" indent="0" algn="l">
              <a:lnSpc>
                <a:spcPct val="100000"/>
              </a:lnSpc>
              <a:buNone/>
              <a:defRPr sz="2000" b="1" i="0">
                <a:solidFill>
                  <a:schemeClr val="tx1"/>
                </a:solidFill>
                <a:latin typeface="Verdana" charset="0"/>
                <a:ea typeface="Verdana" charset="0"/>
                <a:cs typeface="Verdana" charset="0"/>
              </a:defRPr>
            </a:lvl1pPr>
            <a:lvl2pPr marL="507943" indent="0" algn="ctr">
              <a:buNone/>
              <a:defRPr>
                <a:solidFill>
                  <a:schemeClr val="tx1">
                    <a:tint val="75000"/>
                  </a:schemeClr>
                </a:solidFill>
              </a:defRPr>
            </a:lvl2pPr>
            <a:lvl3pPr marL="1015885" indent="0" algn="ctr">
              <a:buNone/>
              <a:defRPr>
                <a:solidFill>
                  <a:schemeClr val="tx1">
                    <a:tint val="75000"/>
                  </a:schemeClr>
                </a:solidFill>
              </a:defRPr>
            </a:lvl3pPr>
            <a:lvl4pPr marL="1523829" indent="0" algn="ctr">
              <a:buNone/>
              <a:defRPr>
                <a:solidFill>
                  <a:schemeClr val="tx1">
                    <a:tint val="75000"/>
                  </a:schemeClr>
                </a:solidFill>
              </a:defRPr>
            </a:lvl4pPr>
            <a:lvl5pPr marL="2031772" indent="0" algn="ctr">
              <a:buNone/>
              <a:defRPr>
                <a:solidFill>
                  <a:schemeClr val="tx1">
                    <a:tint val="75000"/>
                  </a:schemeClr>
                </a:solidFill>
              </a:defRPr>
            </a:lvl5pPr>
            <a:lvl6pPr marL="2539716" indent="0" algn="ctr">
              <a:buNone/>
              <a:defRPr>
                <a:solidFill>
                  <a:schemeClr val="tx1">
                    <a:tint val="75000"/>
                  </a:schemeClr>
                </a:solidFill>
              </a:defRPr>
            </a:lvl6pPr>
            <a:lvl7pPr marL="3047658" indent="0" algn="ctr">
              <a:buNone/>
              <a:defRPr>
                <a:solidFill>
                  <a:schemeClr val="tx1">
                    <a:tint val="75000"/>
                  </a:schemeClr>
                </a:solidFill>
              </a:defRPr>
            </a:lvl7pPr>
            <a:lvl8pPr marL="3555601" indent="0" algn="ctr">
              <a:buNone/>
              <a:defRPr>
                <a:solidFill>
                  <a:schemeClr val="tx1">
                    <a:tint val="75000"/>
                  </a:schemeClr>
                </a:solidFill>
              </a:defRPr>
            </a:lvl8pPr>
            <a:lvl9pPr marL="4063545"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319264" y="2608415"/>
            <a:ext cx="4760736" cy="846459"/>
          </a:xfrm>
          <a:solidFill>
            <a:schemeClr val="bg1">
              <a:alpha val="90000"/>
            </a:schemeClr>
          </a:solidFill>
        </p:spPr>
        <p:txBody>
          <a:bodyPr wrap="square" lIns="324000" tIns="216000" rIns="324000" bIns="216000" rtlCol="0" anchor="t" anchorCtr="0">
            <a:spAutoFit/>
          </a:bodyPr>
          <a:lstStyle>
            <a:lvl1pPr marL="0" indent="0">
              <a:buNone/>
              <a:defRPr lang="de-DE" sz="1333"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508000" y="5426927"/>
            <a:ext cx="1820333" cy="243623"/>
          </a:xfrm>
        </p:spPr>
        <p:txBody>
          <a:bodyPr>
            <a:noAutofit/>
          </a:bodyPr>
          <a:lstStyle>
            <a:lvl1pPr marL="0" indent="0">
              <a:buNone/>
              <a:defRPr sz="1000" cap="all" baseline="0">
                <a:solidFill>
                  <a:schemeClr val="tx1"/>
                </a:solidFill>
              </a:defRPr>
            </a:lvl1pPr>
            <a:lvl2pPr marL="296330" indent="0">
              <a:buNone/>
              <a:defRPr sz="1167"/>
            </a:lvl2pPr>
            <a:lvl3pPr marL="601481" indent="0">
              <a:buNone/>
              <a:defRPr sz="1167"/>
            </a:lvl3pPr>
            <a:lvl4pPr marL="897811" indent="0">
              <a:buNone/>
              <a:defRPr sz="1111"/>
            </a:lvl4pPr>
            <a:lvl5pPr marL="1197669" indent="0">
              <a:buNone/>
              <a:defRPr sz="1111"/>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DB3176D4-98E0-4DEB-9B77-FA289C974369}"/>
              </a:ext>
            </a:extLst>
          </p:cNvPr>
          <p:cNvPicPr>
            <a:picLocks noChangeAspect="1"/>
          </p:cNvPicPr>
          <p:nvPr userDrawn="1"/>
        </p:nvPicPr>
        <p:blipFill>
          <a:blip r:embed="rId3"/>
          <a:stretch>
            <a:fillRect/>
          </a:stretch>
        </p:blipFill>
        <p:spPr>
          <a:xfrm>
            <a:off x="7283957" y="1004428"/>
            <a:ext cx="2084000" cy="1099497"/>
          </a:xfrm>
          <a:prstGeom prst="rect">
            <a:avLst/>
          </a:prstGeom>
        </p:spPr>
      </p:pic>
      <p:pic>
        <p:nvPicPr>
          <p:cNvPr id="17" name="Grafik 16">
            <a:extLst>
              <a:ext uri="{FF2B5EF4-FFF2-40B4-BE49-F238E27FC236}">
                <a16:creationId xmlns:a16="http://schemas.microsoft.com/office/drawing/2014/main" id="{8627E2E2-0275-47DB-AB28-8C512AAD89B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68105" y="5088764"/>
            <a:ext cx="2105201" cy="338623"/>
          </a:xfrm>
          <a:prstGeom prst="rect">
            <a:avLst/>
          </a:prstGeom>
        </p:spPr>
      </p:pic>
    </p:spTree>
    <p:extLst>
      <p:ext uri="{BB962C8B-B14F-4D97-AF65-F5344CB8AC3E}">
        <p14:creationId xmlns:p14="http://schemas.microsoft.com/office/powerpoint/2010/main" val="228630138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elfolie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uppieren 14"/>
          <p:cNvGrpSpPr/>
          <p:nvPr userDrawn="1"/>
        </p:nvGrpSpPr>
        <p:grpSpPr bwMode="blackWhite">
          <a:xfrm>
            <a:off x="319264" y="606999"/>
            <a:ext cx="9503167" cy="2038923"/>
            <a:chOff x="287338" y="603319"/>
            <a:chExt cx="8552850" cy="2037600"/>
          </a:xfrm>
        </p:grpSpPr>
        <p:sp>
          <p:nvSpPr>
            <p:cNvPr id="16" name="Rechteck 15"/>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grpSp>
      <p:sp>
        <p:nvSpPr>
          <p:cNvPr id="10" name="Textplatzhalter 9"/>
          <p:cNvSpPr>
            <a:spLocks noGrp="1"/>
          </p:cNvSpPr>
          <p:nvPr>
            <p:ph type="body" sz="quarter" idx="11" hasCustomPrompt="1"/>
          </p:nvPr>
        </p:nvSpPr>
        <p:spPr bwMode="white">
          <a:xfrm>
            <a:off x="319264" y="2907145"/>
            <a:ext cx="4760736" cy="846459"/>
          </a:xfrm>
          <a:solidFill>
            <a:schemeClr val="bg1">
              <a:alpha val="90000"/>
            </a:schemeClr>
          </a:solidFill>
        </p:spPr>
        <p:txBody>
          <a:bodyPr wrap="square" lIns="324000" tIns="216000" rIns="324000" bIns="216000" rtlCol="0" anchor="t" anchorCtr="0">
            <a:spAutoFit/>
          </a:bodyPr>
          <a:lstStyle>
            <a:lvl1pPr marL="0" indent="0">
              <a:buNone/>
              <a:defRPr lang="de-DE" sz="1333" dirty="0" smtClean="0"/>
            </a:lvl1pPr>
          </a:lstStyle>
          <a:p>
            <a:r>
              <a:rPr lang="en-GB" dirty="0"/>
              <a:t>Information about presentation (author, version No. etc.)</a:t>
            </a:r>
          </a:p>
        </p:txBody>
      </p:sp>
      <p:sp>
        <p:nvSpPr>
          <p:cNvPr id="14" name="Textplatzhalter 7"/>
          <p:cNvSpPr>
            <a:spLocks noGrp="1"/>
          </p:cNvSpPr>
          <p:nvPr>
            <p:ph type="body" sz="quarter" idx="12" hasCustomPrompt="1"/>
          </p:nvPr>
        </p:nvSpPr>
        <p:spPr>
          <a:xfrm>
            <a:off x="508000" y="5426927"/>
            <a:ext cx="1820333" cy="243623"/>
          </a:xfrm>
        </p:spPr>
        <p:txBody>
          <a:bodyPr>
            <a:noAutofit/>
          </a:bodyPr>
          <a:lstStyle>
            <a:lvl1pPr marL="0" indent="0">
              <a:buNone/>
              <a:defRPr sz="1000" cap="all" baseline="0">
                <a:solidFill>
                  <a:schemeClr val="bg1"/>
                </a:solidFill>
              </a:defRPr>
            </a:lvl1pPr>
            <a:lvl2pPr marL="296330" indent="0">
              <a:buNone/>
              <a:defRPr sz="1167"/>
            </a:lvl2pPr>
            <a:lvl3pPr marL="601481" indent="0">
              <a:buNone/>
              <a:defRPr sz="1167"/>
            </a:lvl3pPr>
            <a:lvl4pPr marL="897811" indent="0">
              <a:buNone/>
              <a:defRPr sz="1111"/>
            </a:lvl4pPr>
            <a:lvl5pPr marL="1197669" indent="0">
              <a:buNone/>
              <a:defRPr sz="1111"/>
            </a:lvl5pPr>
          </a:lstStyle>
          <a:p>
            <a:pPr lvl="0"/>
            <a:r>
              <a:rPr lang="en-GB" dirty="0"/>
              <a:t>State: </a:t>
            </a:r>
            <a:r>
              <a:rPr lang="en-GB" dirty="0" err="1"/>
              <a:t>xx.xx.xxxx</a:t>
            </a:r>
            <a:endParaRPr lang="en-GB" dirty="0"/>
          </a:p>
        </p:txBody>
      </p:sp>
      <p:sp>
        <p:nvSpPr>
          <p:cNvPr id="12" name="Titel 1"/>
          <p:cNvSpPr>
            <a:spLocks noGrp="1"/>
          </p:cNvSpPr>
          <p:nvPr>
            <p:ph type="ctrTitle" hasCustomPrompt="1"/>
          </p:nvPr>
        </p:nvSpPr>
        <p:spPr bwMode="black">
          <a:xfrm>
            <a:off x="672673" y="1301366"/>
            <a:ext cx="6040000" cy="1026000"/>
          </a:xfrm>
          <a:prstGeom prst="rect">
            <a:avLst/>
          </a:prstGeom>
        </p:spPr>
        <p:txBody>
          <a:bodyPr tIns="0" anchor="ctr" anchorCtr="0">
            <a:noAutofit/>
          </a:bodyPr>
          <a:lstStyle>
            <a:lvl1pPr algn="l">
              <a:lnSpc>
                <a:spcPct val="100000"/>
              </a:lnSpc>
              <a:defRPr sz="3556" b="1" i="0" baseline="0">
                <a:solidFill>
                  <a:schemeClr val="bg1"/>
                </a:solidFill>
                <a:latin typeface="Georgia" charset="0"/>
                <a:ea typeface="Georgia" charset="0"/>
                <a:cs typeface="Georgia" charset="0"/>
              </a:defRPr>
            </a:lvl1pPr>
          </a:lstStyle>
          <a:p>
            <a:r>
              <a:rPr lang="en-GB" dirty="0"/>
              <a:t>Max. 2 lines of text for header</a:t>
            </a:r>
          </a:p>
        </p:txBody>
      </p:sp>
      <p:sp>
        <p:nvSpPr>
          <p:cNvPr id="13" name="Untertitel 2"/>
          <p:cNvSpPr>
            <a:spLocks noGrp="1"/>
          </p:cNvSpPr>
          <p:nvPr>
            <p:ph type="subTitle" idx="1" hasCustomPrompt="1"/>
          </p:nvPr>
        </p:nvSpPr>
        <p:spPr bwMode="black">
          <a:xfrm>
            <a:off x="672673" y="993080"/>
            <a:ext cx="6040000" cy="351533"/>
          </a:xfrm>
        </p:spPr>
        <p:txBody>
          <a:bodyPr tIns="0" bIns="0">
            <a:noAutofit/>
          </a:bodyPr>
          <a:lstStyle>
            <a:lvl1pPr marL="0" indent="0" algn="l">
              <a:lnSpc>
                <a:spcPct val="100000"/>
              </a:lnSpc>
              <a:buNone/>
              <a:defRPr sz="2000" b="1" i="0">
                <a:solidFill>
                  <a:schemeClr val="tx1"/>
                </a:solidFill>
                <a:latin typeface="Verdana" charset="0"/>
                <a:ea typeface="Verdana" charset="0"/>
                <a:cs typeface="Verdana" charset="0"/>
              </a:defRPr>
            </a:lvl1pPr>
            <a:lvl2pPr marL="507943" indent="0" algn="ctr">
              <a:buNone/>
              <a:defRPr>
                <a:solidFill>
                  <a:schemeClr val="tx1">
                    <a:tint val="75000"/>
                  </a:schemeClr>
                </a:solidFill>
              </a:defRPr>
            </a:lvl2pPr>
            <a:lvl3pPr marL="1015885" indent="0" algn="ctr">
              <a:buNone/>
              <a:defRPr>
                <a:solidFill>
                  <a:schemeClr val="tx1">
                    <a:tint val="75000"/>
                  </a:schemeClr>
                </a:solidFill>
              </a:defRPr>
            </a:lvl3pPr>
            <a:lvl4pPr marL="1523829" indent="0" algn="ctr">
              <a:buNone/>
              <a:defRPr>
                <a:solidFill>
                  <a:schemeClr val="tx1">
                    <a:tint val="75000"/>
                  </a:schemeClr>
                </a:solidFill>
              </a:defRPr>
            </a:lvl4pPr>
            <a:lvl5pPr marL="2031772" indent="0" algn="ctr">
              <a:buNone/>
              <a:defRPr>
                <a:solidFill>
                  <a:schemeClr val="tx1">
                    <a:tint val="75000"/>
                  </a:schemeClr>
                </a:solidFill>
              </a:defRPr>
            </a:lvl5pPr>
            <a:lvl6pPr marL="2539716" indent="0" algn="ctr">
              <a:buNone/>
              <a:defRPr>
                <a:solidFill>
                  <a:schemeClr val="tx1">
                    <a:tint val="75000"/>
                  </a:schemeClr>
                </a:solidFill>
              </a:defRPr>
            </a:lvl6pPr>
            <a:lvl7pPr marL="3047658" indent="0" algn="ctr">
              <a:buNone/>
              <a:defRPr>
                <a:solidFill>
                  <a:schemeClr val="tx1">
                    <a:tint val="75000"/>
                  </a:schemeClr>
                </a:solidFill>
              </a:defRPr>
            </a:lvl7pPr>
            <a:lvl8pPr marL="3555601" indent="0" algn="ctr">
              <a:buNone/>
              <a:defRPr>
                <a:solidFill>
                  <a:schemeClr val="tx1">
                    <a:tint val="75000"/>
                  </a:schemeClr>
                </a:solidFill>
              </a:defRPr>
            </a:lvl8pPr>
            <a:lvl9pPr marL="4063545" indent="0" algn="ctr">
              <a:buNone/>
              <a:defRPr>
                <a:solidFill>
                  <a:schemeClr val="tx1">
                    <a:tint val="75000"/>
                  </a:schemeClr>
                </a:solidFill>
              </a:defRPr>
            </a:lvl9pPr>
          </a:lstStyle>
          <a:p>
            <a:r>
              <a:rPr lang="en-GB" dirty="0"/>
              <a:t>Add subtitle here if required</a:t>
            </a:r>
          </a:p>
        </p:txBody>
      </p:sp>
      <p:pic>
        <p:nvPicPr>
          <p:cNvPr id="11" name="Grafik 10">
            <a:extLst>
              <a:ext uri="{FF2B5EF4-FFF2-40B4-BE49-F238E27FC236}">
                <a16:creationId xmlns:a16="http://schemas.microsoft.com/office/drawing/2014/main" id="{41B88FF1-E08B-4DDB-B52F-F985D08C995F}"/>
              </a:ext>
            </a:extLst>
          </p:cNvPr>
          <p:cNvPicPr>
            <a:picLocks noChangeAspect="1"/>
          </p:cNvPicPr>
          <p:nvPr userDrawn="1"/>
        </p:nvPicPr>
        <p:blipFill>
          <a:blip r:embed="rId3"/>
          <a:stretch>
            <a:fillRect/>
          </a:stretch>
        </p:blipFill>
        <p:spPr>
          <a:xfrm>
            <a:off x="7283957" y="1004428"/>
            <a:ext cx="2084000" cy="1099497"/>
          </a:xfrm>
          <a:prstGeom prst="rect">
            <a:avLst/>
          </a:prstGeom>
        </p:spPr>
      </p:pic>
      <p:pic>
        <p:nvPicPr>
          <p:cNvPr id="18" name="Grafik 17">
            <a:extLst>
              <a:ext uri="{FF2B5EF4-FFF2-40B4-BE49-F238E27FC236}">
                <a16:creationId xmlns:a16="http://schemas.microsoft.com/office/drawing/2014/main" id="{068F6619-0007-4F7A-8BEB-B421F7344C5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68105" y="5088764"/>
            <a:ext cx="2105201" cy="338623"/>
          </a:xfrm>
          <a:prstGeom prst="rect">
            <a:avLst/>
          </a:prstGeom>
        </p:spPr>
      </p:pic>
    </p:spTree>
    <p:extLst>
      <p:ext uri="{BB962C8B-B14F-4D97-AF65-F5344CB8AC3E}">
        <p14:creationId xmlns:p14="http://schemas.microsoft.com/office/powerpoint/2010/main" val="262158783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elfolie Bild 3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bwMode="blackWhite">
          <a:xfrm>
            <a:off x="319264" y="606999"/>
            <a:ext cx="9503167" cy="1728000"/>
            <a:chOff x="287338" y="603319"/>
            <a:chExt cx="8552850" cy="2037600"/>
          </a:xfrm>
        </p:grpSpPr>
        <p:sp>
          <p:nvSpPr>
            <p:cNvPr id="15" name="Rechteck 14"/>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556" dirty="0"/>
            </a:p>
          </p:txBody>
        </p:sp>
      </p:grpSp>
      <p:sp>
        <p:nvSpPr>
          <p:cNvPr id="2" name="Titel 1"/>
          <p:cNvSpPr>
            <a:spLocks noGrp="1"/>
          </p:cNvSpPr>
          <p:nvPr>
            <p:ph type="ctrTitle" hasCustomPrompt="1"/>
          </p:nvPr>
        </p:nvSpPr>
        <p:spPr bwMode="black">
          <a:xfrm>
            <a:off x="672674" y="1295539"/>
            <a:ext cx="6040000" cy="516714"/>
          </a:xfrm>
          <a:prstGeom prst="rect">
            <a:avLst/>
          </a:prstGeom>
        </p:spPr>
        <p:txBody>
          <a:bodyPr tIns="0" anchor="b" anchorCtr="0">
            <a:noAutofit/>
          </a:bodyPr>
          <a:lstStyle>
            <a:lvl1pPr algn="l">
              <a:lnSpc>
                <a:spcPct val="100000"/>
              </a:lnSpc>
              <a:defRPr sz="3556" b="1" i="0" baseline="0">
                <a:solidFill>
                  <a:schemeClr val="bg1"/>
                </a:solidFill>
                <a:latin typeface="Georgia" charset="0"/>
                <a:ea typeface="Georgia" charset="0"/>
                <a:cs typeface="Georgia" charset="0"/>
              </a:defRPr>
            </a:lvl1pPr>
          </a:lstStyle>
          <a:p>
            <a:r>
              <a:rPr lang="en-GB" dirty="0"/>
              <a:t>Max. 1 line for header</a:t>
            </a:r>
          </a:p>
        </p:txBody>
      </p:sp>
      <p:sp>
        <p:nvSpPr>
          <p:cNvPr id="3" name="Untertitel 2"/>
          <p:cNvSpPr>
            <a:spLocks noGrp="1"/>
          </p:cNvSpPr>
          <p:nvPr>
            <p:ph type="subTitle" idx="1" hasCustomPrompt="1"/>
          </p:nvPr>
        </p:nvSpPr>
        <p:spPr bwMode="black">
          <a:xfrm>
            <a:off x="672674" y="993080"/>
            <a:ext cx="6040000" cy="304511"/>
          </a:xfrm>
        </p:spPr>
        <p:txBody>
          <a:bodyPr tIns="0" bIns="0">
            <a:noAutofit/>
          </a:bodyPr>
          <a:lstStyle>
            <a:lvl1pPr marL="0" indent="0" algn="l">
              <a:lnSpc>
                <a:spcPct val="100000"/>
              </a:lnSpc>
              <a:buNone/>
              <a:defRPr sz="2000" b="1" i="0">
                <a:solidFill>
                  <a:schemeClr val="tx1"/>
                </a:solidFill>
                <a:latin typeface="Verdana" charset="0"/>
                <a:ea typeface="Verdana" charset="0"/>
                <a:cs typeface="Verdana" charset="0"/>
              </a:defRPr>
            </a:lvl1pPr>
            <a:lvl2pPr marL="507943" indent="0" algn="ctr">
              <a:buNone/>
              <a:defRPr>
                <a:solidFill>
                  <a:schemeClr val="tx1">
                    <a:tint val="75000"/>
                  </a:schemeClr>
                </a:solidFill>
              </a:defRPr>
            </a:lvl2pPr>
            <a:lvl3pPr marL="1015885" indent="0" algn="ctr">
              <a:buNone/>
              <a:defRPr>
                <a:solidFill>
                  <a:schemeClr val="tx1">
                    <a:tint val="75000"/>
                  </a:schemeClr>
                </a:solidFill>
              </a:defRPr>
            </a:lvl3pPr>
            <a:lvl4pPr marL="1523829" indent="0" algn="ctr">
              <a:buNone/>
              <a:defRPr>
                <a:solidFill>
                  <a:schemeClr val="tx1">
                    <a:tint val="75000"/>
                  </a:schemeClr>
                </a:solidFill>
              </a:defRPr>
            </a:lvl4pPr>
            <a:lvl5pPr marL="2031772" indent="0" algn="ctr">
              <a:buNone/>
              <a:defRPr>
                <a:solidFill>
                  <a:schemeClr val="tx1">
                    <a:tint val="75000"/>
                  </a:schemeClr>
                </a:solidFill>
              </a:defRPr>
            </a:lvl5pPr>
            <a:lvl6pPr marL="2539716" indent="0" algn="ctr">
              <a:buNone/>
              <a:defRPr>
                <a:solidFill>
                  <a:schemeClr val="tx1">
                    <a:tint val="75000"/>
                  </a:schemeClr>
                </a:solidFill>
              </a:defRPr>
            </a:lvl6pPr>
            <a:lvl7pPr marL="3047658" indent="0" algn="ctr">
              <a:buNone/>
              <a:defRPr>
                <a:solidFill>
                  <a:schemeClr val="tx1">
                    <a:tint val="75000"/>
                  </a:schemeClr>
                </a:solidFill>
              </a:defRPr>
            </a:lvl7pPr>
            <a:lvl8pPr marL="3555601" indent="0" algn="ctr">
              <a:buNone/>
              <a:defRPr>
                <a:solidFill>
                  <a:schemeClr val="tx1">
                    <a:tint val="75000"/>
                  </a:schemeClr>
                </a:solidFill>
              </a:defRPr>
            </a:lvl8pPr>
            <a:lvl9pPr marL="4063545" indent="0" algn="ctr">
              <a:buNone/>
              <a:defRPr>
                <a:solidFill>
                  <a:schemeClr val="tx1">
                    <a:tint val="75000"/>
                  </a:schemeClr>
                </a:solidFill>
              </a:defRPr>
            </a:lvl9pPr>
          </a:lstStyle>
          <a:p>
            <a:r>
              <a:rPr lang="en-GB" dirty="0"/>
              <a:t>Add subtitle here if required</a:t>
            </a:r>
          </a:p>
        </p:txBody>
      </p:sp>
      <p:sp>
        <p:nvSpPr>
          <p:cNvPr id="16" name="Textplatzhalter 9"/>
          <p:cNvSpPr>
            <a:spLocks noGrp="1"/>
          </p:cNvSpPr>
          <p:nvPr>
            <p:ph type="body" sz="quarter" idx="11" hasCustomPrompt="1"/>
          </p:nvPr>
        </p:nvSpPr>
        <p:spPr bwMode="white">
          <a:xfrm>
            <a:off x="319264" y="2608415"/>
            <a:ext cx="4760736" cy="846459"/>
          </a:xfrm>
          <a:solidFill>
            <a:schemeClr val="bg1">
              <a:alpha val="90000"/>
            </a:schemeClr>
          </a:solidFill>
        </p:spPr>
        <p:txBody>
          <a:bodyPr wrap="square" lIns="324000" tIns="216000" rIns="324000" bIns="216000" rtlCol="0" anchor="t" anchorCtr="0">
            <a:spAutoFit/>
          </a:bodyPr>
          <a:lstStyle>
            <a:lvl1pPr marL="0" indent="0">
              <a:buNone/>
              <a:defRPr lang="de-DE" sz="1333" dirty="0" smtClean="0"/>
            </a:lvl1pPr>
          </a:lstStyle>
          <a:p>
            <a:r>
              <a:rPr lang="en-GB" dirty="0"/>
              <a:t>Information about presentation (author, version No. etc.)</a:t>
            </a:r>
          </a:p>
        </p:txBody>
      </p:sp>
      <p:sp>
        <p:nvSpPr>
          <p:cNvPr id="12" name="Textplatzhalter 7"/>
          <p:cNvSpPr>
            <a:spLocks noGrp="1"/>
          </p:cNvSpPr>
          <p:nvPr>
            <p:ph type="body" sz="quarter" idx="12" hasCustomPrompt="1"/>
          </p:nvPr>
        </p:nvSpPr>
        <p:spPr>
          <a:xfrm>
            <a:off x="508000" y="5426927"/>
            <a:ext cx="1820333" cy="243623"/>
          </a:xfrm>
        </p:spPr>
        <p:txBody>
          <a:bodyPr>
            <a:noAutofit/>
          </a:bodyPr>
          <a:lstStyle>
            <a:lvl1pPr marL="0" indent="0">
              <a:buNone/>
              <a:defRPr sz="1000" cap="all" baseline="0">
                <a:solidFill>
                  <a:schemeClr val="bg1"/>
                </a:solidFill>
              </a:defRPr>
            </a:lvl1pPr>
            <a:lvl2pPr marL="296330" indent="0">
              <a:buNone/>
              <a:defRPr sz="1167"/>
            </a:lvl2pPr>
            <a:lvl3pPr marL="601481" indent="0">
              <a:buNone/>
              <a:defRPr sz="1167"/>
            </a:lvl3pPr>
            <a:lvl4pPr marL="897811" indent="0">
              <a:buNone/>
              <a:defRPr sz="1111"/>
            </a:lvl4pPr>
            <a:lvl5pPr marL="1197669" indent="0">
              <a:buNone/>
              <a:defRPr sz="1111"/>
            </a:lvl5pPr>
          </a:lstStyle>
          <a:p>
            <a:pPr lvl="0"/>
            <a:r>
              <a:rPr lang="en-GB" dirty="0"/>
              <a:t>State: </a:t>
            </a:r>
            <a:r>
              <a:rPr lang="en-GB" dirty="0" err="1"/>
              <a:t>xx.xx.xxxx</a:t>
            </a:r>
            <a:endParaRPr lang="en-GB" dirty="0"/>
          </a:p>
        </p:txBody>
      </p:sp>
      <p:pic>
        <p:nvPicPr>
          <p:cNvPr id="11" name="Grafik 10">
            <a:extLst>
              <a:ext uri="{FF2B5EF4-FFF2-40B4-BE49-F238E27FC236}">
                <a16:creationId xmlns:a16="http://schemas.microsoft.com/office/drawing/2014/main" id="{589B1D4A-6784-40C3-BC06-2EF66B7A9E72}"/>
              </a:ext>
            </a:extLst>
          </p:cNvPr>
          <p:cNvPicPr>
            <a:picLocks noChangeAspect="1"/>
          </p:cNvPicPr>
          <p:nvPr userDrawn="1"/>
        </p:nvPicPr>
        <p:blipFill>
          <a:blip r:embed="rId3"/>
          <a:stretch>
            <a:fillRect/>
          </a:stretch>
        </p:blipFill>
        <p:spPr>
          <a:xfrm>
            <a:off x="7283957" y="1004428"/>
            <a:ext cx="2084000" cy="1099497"/>
          </a:xfrm>
          <a:prstGeom prst="rect">
            <a:avLst/>
          </a:prstGeom>
        </p:spPr>
      </p:pic>
      <p:pic>
        <p:nvPicPr>
          <p:cNvPr id="14" name="Grafik 13">
            <a:extLst>
              <a:ext uri="{FF2B5EF4-FFF2-40B4-BE49-F238E27FC236}">
                <a16:creationId xmlns:a16="http://schemas.microsoft.com/office/drawing/2014/main" id="{2D6248FD-C795-4232-8B6F-67F0B9A3B96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68105" y="5088764"/>
            <a:ext cx="2105201" cy="338623"/>
          </a:xfrm>
          <a:prstGeom prst="rect">
            <a:avLst/>
          </a:prstGeom>
        </p:spPr>
      </p:pic>
    </p:spTree>
    <p:extLst>
      <p:ext uri="{BB962C8B-B14F-4D97-AF65-F5344CB8AC3E}">
        <p14:creationId xmlns:p14="http://schemas.microsoft.com/office/powerpoint/2010/main" val="8742177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image" Target="../media/image20.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image" Target="../media/image20.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theme" Target="../theme/theme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image" Target="../media/image21.png"/><Relationship Id="rId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image" Target="../media/image3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9.png"/><Relationship Id="rId2" Type="http://schemas.openxmlformats.org/officeDocument/2006/relationships/slideLayout" Target="../slideLayouts/slideLayout92.xml"/><Relationship Id="rId16" Type="http://schemas.openxmlformats.org/officeDocument/2006/relationships/theme" Target="../theme/theme4.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body" idx="1"/>
          </p:nvPr>
        </p:nvSpPr>
        <p:spPr>
          <a:xfrm>
            <a:off x="508001" y="1344613"/>
            <a:ext cx="8627181" cy="3859212"/>
          </a:xfrm>
          <a:prstGeom prst="rect">
            <a:avLst/>
          </a:prstGeom>
          <a:noFill/>
          <a:ln>
            <a:noFill/>
          </a:ln>
        </p:spPr>
        <p:txBody>
          <a:bodyPr spcFirstLastPara="1" wrap="square" lIns="0" tIns="45700" rIns="0" bIns="45700" anchor="t" anchorCtr="0">
            <a:normAutofit/>
          </a:bodyPr>
          <a:lstStyle>
            <a:lvl1pPr marL="457200" marR="0" lvl="0" indent="-330200" algn="l" rtl="0">
              <a:lnSpc>
                <a:spcPct val="100000"/>
              </a:lnSpc>
              <a:spcBef>
                <a:spcPts val="0"/>
              </a:spcBef>
              <a:spcAft>
                <a:spcPts val="0"/>
              </a:spcAft>
              <a:buClr>
                <a:schemeClr val="accent1"/>
              </a:buClr>
              <a:buSzPts val="1600"/>
              <a:buFont typeface="Avenir"/>
              <a:buChar char="▪"/>
              <a:defRPr sz="1600" i="0" u="none" strike="noStrike" cap="none">
                <a:solidFill>
                  <a:schemeClr val="dk1"/>
                </a:solidFill>
                <a:latin typeface="Avenir"/>
                <a:ea typeface="Avenir"/>
                <a:cs typeface="Avenir"/>
                <a:sym typeface="Avenir"/>
              </a:defRPr>
            </a:lvl1pPr>
            <a:lvl2pPr marL="914400" marR="0" lvl="1" indent="-323850" algn="l" rtl="0">
              <a:lnSpc>
                <a:spcPct val="100000"/>
              </a:lnSpc>
              <a:spcBef>
                <a:spcPts val="600"/>
              </a:spcBef>
              <a:spcAft>
                <a:spcPts val="0"/>
              </a:spcAft>
              <a:buClr>
                <a:schemeClr val="accent1"/>
              </a:buClr>
              <a:buSzPts val="1500"/>
              <a:buFont typeface="Avenir"/>
              <a:buChar char="▪"/>
              <a:defRPr sz="1500" i="0" u="none" strike="noStrike" cap="none">
                <a:solidFill>
                  <a:schemeClr val="dk1"/>
                </a:solidFill>
                <a:latin typeface="Avenir"/>
                <a:ea typeface="Avenir"/>
                <a:cs typeface="Avenir"/>
                <a:sym typeface="Avenir"/>
              </a:defRPr>
            </a:lvl2pPr>
            <a:lvl3pPr marL="1371600" marR="0" lvl="2" indent="-317500" algn="l" rtl="0">
              <a:lnSpc>
                <a:spcPct val="100000"/>
              </a:lnSpc>
              <a:spcBef>
                <a:spcPts val="400"/>
              </a:spcBef>
              <a:spcAft>
                <a:spcPts val="0"/>
              </a:spcAft>
              <a:buClr>
                <a:schemeClr val="accent1"/>
              </a:buClr>
              <a:buSzPts val="1400"/>
              <a:buFont typeface="Avenir"/>
              <a:buChar char="▪"/>
              <a:defRPr sz="1400" i="0" u="none" strike="noStrike" cap="none">
                <a:solidFill>
                  <a:schemeClr val="dk1"/>
                </a:solidFill>
                <a:latin typeface="Avenir"/>
                <a:ea typeface="Avenir"/>
                <a:cs typeface="Avenir"/>
                <a:sym typeface="Avenir"/>
              </a:defRPr>
            </a:lvl3pPr>
            <a:lvl4pPr marL="1828800" marR="0" lvl="3"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4pPr>
            <a:lvl5pPr marL="2286000" marR="0" lvl="4"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5pPr>
            <a:lvl6pPr marL="2743200" marR="0" lvl="5"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6pPr>
            <a:lvl7pPr marL="3200400" marR="0" lvl="6"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7pPr>
            <a:lvl8pPr marL="3657600" marR="0" lvl="7"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8pPr>
            <a:lvl9pPr marL="4114800" marR="0" lvl="8"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9pPr>
          </a:lstStyle>
          <a:p>
            <a:endParaRPr dirty="0"/>
          </a:p>
        </p:txBody>
      </p:sp>
      <p:sp>
        <p:nvSpPr>
          <p:cNvPr id="11" name="Google Shape;11;p6"/>
          <p:cNvSpPr txBox="1">
            <a:spLocks noGrp="1"/>
          </p:cNvSpPr>
          <p:nvPr>
            <p:ph type="ftr" idx="11"/>
          </p:nvPr>
        </p:nvSpPr>
        <p:spPr>
          <a:xfrm>
            <a:off x="1505068" y="5412060"/>
            <a:ext cx="3574937" cy="25808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2" name="Google Shape;12;p6"/>
          <p:cNvSpPr txBox="1">
            <a:spLocks noGrp="1"/>
          </p:cNvSpPr>
          <p:nvPr>
            <p:ph type="sldNum" idx="12"/>
          </p:nvPr>
        </p:nvSpPr>
        <p:spPr>
          <a:xfrm>
            <a:off x="513785" y="5412060"/>
            <a:ext cx="991278" cy="258085"/>
          </a:xfrm>
          <a:prstGeom prst="rect">
            <a:avLst/>
          </a:prstGeom>
          <a:noFill/>
          <a:ln>
            <a:noFill/>
          </a:ln>
        </p:spPr>
        <p:txBody>
          <a:bodyPr spcFirstLastPara="1" wrap="square" lIns="0" tIns="45700" rIns="0" bIns="45700" anchor="ctr" anchorCtr="0">
            <a:noAutofit/>
          </a:bodyPr>
          <a:lstStyle>
            <a:lvl1pPr marL="0" marR="0" lvl="0" indent="0" algn="l" rtl="0">
              <a:spcBef>
                <a:spcPts val="0"/>
              </a:spcBef>
              <a:buNone/>
              <a:defRPr sz="800" b="0" i="0" u="none" strike="noStrike" cap="none">
                <a:solidFill>
                  <a:srgbClr val="888888"/>
                </a:solidFill>
                <a:latin typeface="Verdana"/>
                <a:ea typeface="Verdana"/>
                <a:cs typeface="Verdana"/>
                <a:sym typeface="Verdana"/>
              </a:defRPr>
            </a:lvl1pPr>
            <a:lvl2pPr marL="0" marR="0" lvl="1" indent="0" algn="l" rtl="0">
              <a:spcBef>
                <a:spcPts val="0"/>
              </a:spcBef>
              <a:buNone/>
              <a:defRPr sz="800" b="0" i="0" u="none" strike="noStrike" cap="none">
                <a:solidFill>
                  <a:srgbClr val="888888"/>
                </a:solidFill>
                <a:latin typeface="Verdana"/>
                <a:ea typeface="Verdana"/>
                <a:cs typeface="Verdana"/>
                <a:sym typeface="Verdana"/>
              </a:defRPr>
            </a:lvl2pPr>
            <a:lvl3pPr marL="0" marR="0" lvl="2" indent="0" algn="l" rtl="0">
              <a:spcBef>
                <a:spcPts val="0"/>
              </a:spcBef>
              <a:buNone/>
              <a:defRPr sz="800" b="0" i="0" u="none" strike="noStrike" cap="none">
                <a:solidFill>
                  <a:srgbClr val="888888"/>
                </a:solidFill>
                <a:latin typeface="Verdana"/>
                <a:ea typeface="Verdana"/>
                <a:cs typeface="Verdana"/>
                <a:sym typeface="Verdana"/>
              </a:defRPr>
            </a:lvl3pPr>
            <a:lvl4pPr marL="0" marR="0" lvl="3" indent="0" algn="l" rtl="0">
              <a:spcBef>
                <a:spcPts val="0"/>
              </a:spcBef>
              <a:buNone/>
              <a:defRPr sz="800" b="0" i="0" u="none" strike="noStrike" cap="none">
                <a:solidFill>
                  <a:srgbClr val="888888"/>
                </a:solidFill>
                <a:latin typeface="Verdana"/>
                <a:ea typeface="Verdana"/>
                <a:cs typeface="Verdana"/>
                <a:sym typeface="Verdana"/>
              </a:defRPr>
            </a:lvl4pPr>
            <a:lvl5pPr marL="0" marR="0" lvl="4" indent="0" algn="l" rtl="0">
              <a:spcBef>
                <a:spcPts val="0"/>
              </a:spcBef>
              <a:buNone/>
              <a:defRPr sz="800" b="0" i="0" u="none" strike="noStrike" cap="none">
                <a:solidFill>
                  <a:srgbClr val="888888"/>
                </a:solidFill>
                <a:latin typeface="Verdana"/>
                <a:ea typeface="Verdana"/>
                <a:cs typeface="Verdana"/>
                <a:sym typeface="Verdana"/>
              </a:defRPr>
            </a:lvl5pPr>
            <a:lvl6pPr marL="0" marR="0" lvl="5" indent="0" algn="l" rtl="0">
              <a:spcBef>
                <a:spcPts val="0"/>
              </a:spcBef>
              <a:buNone/>
              <a:defRPr sz="800" b="0" i="0" u="none" strike="noStrike" cap="none">
                <a:solidFill>
                  <a:srgbClr val="888888"/>
                </a:solidFill>
                <a:latin typeface="Verdana"/>
                <a:ea typeface="Verdana"/>
                <a:cs typeface="Verdana"/>
                <a:sym typeface="Verdana"/>
              </a:defRPr>
            </a:lvl6pPr>
            <a:lvl7pPr marL="0" marR="0" lvl="6" indent="0" algn="l" rtl="0">
              <a:spcBef>
                <a:spcPts val="0"/>
              </a:spcBef>
              <a:buNone/>
              <a:defRPr sz="800" b="0" i="0" u="none" strike="noStrike" cap="none">
                <a:solidFill>
                  <a:srgbClr val="888888"/>
                </a:solidFill>
                <a:latin typeface="Verdana"/>
                <a:ea typeface="Verdana"/>
                <a:cs typeface="Verdana"/>
                <a:sym typeface="Verdana"/>
              </a:defRPr>
            </a:lvl7pPr>
            <a:lvl8pPr marL="0" marR="0" lvl="7" indent="0" algn="l" rtl="0">
              <a:spcBef>
                <a:spcPts val="0"/>
              </a:spcBef>
              <a:buNone/>
              <a:defRPr sz="800" b="0" i="0" u="none" strike="noStrike" cap="none">
                <a:solidFill>
                  <a:srgbClr val="888888"/>
                </a:solidFill>
                <a:latin typeface="Verdana"/>
                <a:ea typeface="Verdana"/>
                <a:cs typeface="Verdana"/>
                <a:sym typeface="Verdana"/>
              </a:defRPr>
            </a:lvl8pPr>
            <a:lvl9pPr marL="0" marR="0" lvl="8" indent="0" algn="l" rtl="0">
              <a:spcBef>
                <a:spcPts val="0"/>
              </a:spcBef>
              <a:buNone/>
              <a:defRPr sz="800" b="0" i="0" u="none" strike="noStrike" cap="none">
                <a:solidFill>
                  <a:srgbClr val="888888"/>
                </a:solidFill>
                <a:latin typeface="Verdana"/>
                <a:ea typeface="Verdana"/>
                <a:cs typeface="Verdana"/>
                <a:sym typeface="Verdana"/>
              </a:defRPr>
            </a:lvl9pPr>
          </a:lstStyle>
          <a:p>
            <a:r>
              <a:rPr lang="de-AT"/>
              <a:t>Seite </a:t>
            </a:r>
            <a:fld id="{00000000-1234-1234-1234-123412341234}" type="slidenum">
              <a:rPr lang="de-AT" smtClean="0"/>
              <a:pPr/>
              <a:t>‹Nr.›</a:t>
            </a:fld>
            <a:endParaRPr dirty="0"/>
          </a:p>
        </p:txBody>
      </p:sp>
      <p:sp>
        <p:nvSpPr>
          <p:cNvPr id="13" name="Google Shape;13;p6"/>
          <p:cNvSpPr txBox="1">
            <a:spLocks noGrp="1"/>
          </p:cNvSpPr>
          <p:nvPr>
            <p:ph type="dt" idx="10"/>
          </p:nvPr>
        </p:nvSpPr>
        <p:spPr>
          <a:xfrm>
            <a:off x="6383535" y="5412060"/>
            <a:ext cx="1097119" cy="258085"/>
          </a:xfrm>
          <a:prstGeom prst="rect">
            <a:avLst/>
          </a:prstGeom>
          <a:noFill/>
          <a:ln>
            <a:noFill/>
          </a:ln>
        </p:spPr>
        <p:txBody>
          <a:bodyPr spcFirstLastPara="1" wrap="square" lIns="0" tIns="45700" rIns="0" bIns="45700" anchor="ctr" anchorCtr="0">
            <a:noAutofit/>
          </a:bodyPr>
          <a:lstStyle>
            <a:lvl1pPr marR="0" lvl="0" algn="r" rtl="0">
              <a:spcBef>
                <a:spcPts val="0"/>
              </a:spcBef>
              <a:spcAft>
                <a:spcPts val="0"/>
              </a:spcAft>
              <a:buSzPts val="1400"/>
              <a:buNone/>
              <a:defRPr sz="8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6"/>
          <p:cNvSpPr txBox="1">
            <a:spLocks noGrp="1"/>
          </p:cNvSpPr>
          <p:nvPr>
            <p:ph type="title"/>
          </p:nvPr>
        </p:nvSpPr>
        <p:spPr>
          <a:xfrm>
            <a:off x="513787" y="139700"/>
            <a:ext cx="7600000" cy="903822"/>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dk1"/>
              </a:buClr>
              <a:buSzPts val="2400"/>
              <a:buFont typeface="Georgia"/>
              <a:buNone/>
              <a:defRPr sz="24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16" name="Google Shape;16;p6"/>
          <p:cNvPicPr preferRelativeResize="0"/>
          <p:nvPr/>
        </p:nvPicPr>
        <p:blipFill>
          <a:blip r:embed="rId34"/>
          <a:srcRect/>
          <a:stretch/>
        </p:blipFill>
        <p:spPr>
          <a:xfrm>
            <a:off x="8775433" y="177275"/>
            <a:ext cx="959268" cy="712599"/>
          </a:xfrm>
          <a:prstGeom prst="rect">
            <a:avLst/>
          </a:prstGeom>
          <a:noFill/>
          <a:ln>
            <a:noFill/>
          </a:ln>
        </p:spPr>
      </p:pic>
      <p:pic>
        <p:nvPicPr>
          <p:cNvPr id="4" name="Grafik 3">
            <a:extLst>
              <a:ext uri="{FF2B5EF4-FFF2-40B4-BE49-F238E27FC236}">
                <a16:creationId xmlns:a16="http://schemas.microsoft.com/office/drawing/2014/main" id="{8360E246-A612-2441-89E8-7206FB6EA69D}"/>
              </a:ext>
            </a:extLst>
          </p:cNvPr>
          <p:cNvPicPr>
            <a:picLocks noChangeAspect="1"/>
          </p:cNvPicPr>
          <p:nvPr/>
        </p:nvPicPr>
        <p:blipFill>
          <a:blip r:embed="rId35"/>
          <a:srcRect/>
          <a:stretch/>
        </p:blipFill>
        <p:spPr>
          <a:xfrm>
            <a:off x="8350672" y="5335772"/>
            <a:ext cx="1583552" cy="25348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68" r:id="rId2"/>
    <p:sldLayoutId id="2147483669" r:id="rId3"/>
    <p:sldLayoutId id="2147483670" r:id="rId4"/>
    <p:sldLayoutId id="2147483671" r:id="rId5"/>
    <p:sldLayoutId id="2147483672" r:id="rId6"/>
    <p:sldLayoutId id="2147483667" r:id="rId7"/>
    <p:sldLayoutId id="2147483661" r:id="rId8"/>
    <p:sldLayoutId id="2147483662" r:id="rId9"/>
    <p:sldLayoutId id="2147483663" r:id="rId10"/>
    <p:sldLayoutId id="2147483664" r:id="rId11"/>
    <p:sldLayoutId id="2147483665" r:id="rId12"/>
    <p:sldLayoutId id="2147483666" r:id="rId13"/>
    <p:sldLayoutId id="2147483654"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1" r:id="rId23"/>
    <p:sldLayoutId id="2147483742" r:id="rId24"/>
    <p:sldLayoutId id="2147483744" r:id="rId25"/>
    <p:sldLayoutId id="2147483745" r:id="rId26"/>
    <p:sldLayoutId id="2147483747" r:id="rId27"/>
    <p:sldLayoutId id="2147483764" r:id="rId28"/>
    <p:sldLayoutId id="2147483765" r:id="rId29"/>
    <p:sldLayoutId id="2147483766" r:id="rId30"/>
    <p:sldLayoutId id="2147483767" r:id="rId31"/>
    <p:sldLayoutId id="2147483768" r:id="rId32"/>
  </p:sldLayoutIdLst>
  <p:transition>
    <p:fade/>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Clarendon LT Std" panose="02040704040505020204" pitchFamily="18" charset="0"/>
          <a:ea typeface="Clarendon LT Std" panose="020407040405050202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30200" algn="l" rtl="0" eaLnBrk="1" hangingPunct="1">
        <a:lnSpc>
          <a:spcPct val="100000"/>
        </a:lnSpc>
        <a:spcBef>
          <a:spcPts val="0"/>
        </a:spcBef>
        <a:spcAft>
          <a:spcPts val="0"/>
        </a:spcAft>
        <a:buClr>
          <a:srgbClr val="000000"/>
        </a:buClr>
        <a:buFont typeface="Wingdings" pitchFamily="2" charset="2"/>
        <a:buChar char="§"/>
        <a:defRPr sz="14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200">
          <p15:clr>
            <a:srgbClr val="F26B43"/>
          </p15:clr>
        </p15:guide>
        <p15:guide id="2" pos="320">
          <p15:clr>
            <a:srgbClr val="F26B43"/>
          </p15:clr>
        </p15:guide>
        <p15:guide id="3" pos="5754">
          <p15:clr>
            <a:srgbClr val="F26B43"/>
          </p15:clr>
        </p15:guide>
        <p15:guide id="4" pos="6074">
          <p15:clr>
            <a:srgbClr val="F26B43"/>
          </p15:clr>
        </p15:guide>
        <p15:guide id="5" orient="horz" pos="3278">
          <p15:clr>
            <a:srgbClr val="F26B43"/>
          </p15:clr>
        </p15:guide>
        <p15:guide id="6" orient="horz" pos="182">
          <p15:clr>
            <a:srgbClr val="F26B43"/>
          </p15:clr>
        </p15:guide>
        <p15:guide id="7" orient="horz" pos="847">
          <p15:clr>
            <a:srgbClr val="F26B43"/>
          </p15:clr>
        </p15:guide>
        <p15:guide id="8" orient="horz" pos="35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body" idx="1"/>
          </p:nvPr>
        </p:nvSpPr>
        <p:spPr>
          <a:xfrm>
            <a:off x="508001" y="1344613"/>
            <a:ext cx="8627181" cy="3859212"/>
          </a:xfrm>
          <a:prstGeom prst="rect">
            <a:avLst/>
          </a:prstGeom>
          <a:noFill/>
          <a:ln>
            <a:noFill/>
          </a:ln>
        </p:spPr>
        <p:txBody>
          <a:bodyPr spcFirstLastPara="1" wrap="square" lIns="0" tIns="45700" rIns="0" bIns="45700" anchor="t" anchorCtr="0">
            <a:normAutofit/>
          </a:bodyPr>
          <a:lstStyle>
            <a:lvl1pPr marL="457200" marR="0" lvl="0" indent="-330200" algn="l" rtl="0">
              <a:lnSpc>
                <a:spcPct val="100000"/>
              </a:lnSpc>
              <a:spcBef>
                <a:spcPts val="0"/>
              </a:spcBef>
              <a:spcAft>
                <a:spcPts val="0"/>
              </a:spcAft>
              <a:buClr>
                <a:schemeClr val="accent1"/>
              </a:buClr>
              <a:buSzPts val="1600"/>
              <a:buFont typeface="Avenir"/>
              <a:buChar char="▪"/>
              <a:defRPr sz="1600" i="0" u="none" strike="noStrike" cap="none">
                <a:solidFill>
                  <a:schemeClr val="dk1"/>
                </a:solidFill>
                <a:latin typeface="Avenir"/>
                <a:ea typeface="Avenir"/>
                <a:cs typeface="Avenir"/>
                <a:sym typeface="Avenir"/>
              </a:defRPr>
            </a:lvl1pPr>
            <a:lvl2pPr marL="914400" marR="0" lvl="1" indent="-323850" algn="l" rtl="0">
              <a:lnSpc>
                <a:spcPct val="100000"/>
              </a:lnSpc>
              <a:spcBef>
                <a:spcPts val="600"/>
              </a:spcBef>
              <a:spcAft>
                <a:spcPts val="0"/>
              </a:spcAft>
              <a:buClr>
                <a:schemeClr val="accent1"/>
              </a:buClr>
              <a:buSzPts val="1500"/>
              <a:buFont typeface="Avenir"/>
              <a:buChar char="▪"/>
              <a:defRPr sz="1500" i="0" u="none" strike="noStrike" cap="none">
                <a:solidFill>
                  <a:schemeClr val="dk1"/>
                </a:solidFill>
                <a:latin typeface="Avenir"/>
                <a:ea typeface="Avenir"/>
                <a:cs typeface="Avenir"/>
                <a:sym typeface="Avenir"/>
              </a:defRPr>
            </a:lvl2pPr>
            <a:lvl3pPr marL="1371600" marR="0" lvl="2" indent="-317500" algn="l" rtl="0">
              <a:lnSpc>
                <a:spcPct val="100000"/>
              </a:lnSpc>
              <a:spcBef>
                <a:spcPts val="400"/>
              </a:spcBef>
              <a:spcAft>
                <a:spcPts val="0"/>
              </a:spcAft>
              <a:buClr>
                <a:schemeClr val="accent1"/>
              </a:buClr>
              <a:buSzPts val="1400"/>
              <a:buFont typeface="Avenir"/>
              <a:buChar char="▪"/>
              <a:defRPr sz="1400" i="0" u="none" strike="noStrike" cap="none">
                <a:solidFill>
                  <a:schemeClr val="dk1"/>
                </a:solidFill>
                <a:latin typeface="Avenir"/>
                <a:ea typeface="Avenir"/>
                <a:cs typeface="Avenir"/>
                <a:sym typeface="Avenir"/>
              </a:defRPr>
            </a:lvl3pPr>
            <a:lvl4pPr marL="1828800" marR="0" lvl="3"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4pPr>
            <a:lvl5pPr marL="2286000" marR="0" lvl="4"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5pPr>
            <a:lvl6pPr marL="2743200" marR="0" lvl="5"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6pPr>
            <a:lvl7pPr marL="3200400" marR="0" lvl="6"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7pPr>
            <a:lvl8pPr marL="3657600" marR="0" lvl="7"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8pPr>
            <a:lvl9pPr marL="4114800" marR="0" lvl="8"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9pPr>
          </a:lstStyle>
          <a:p>
            <a:endParaRPr dirty="0"/>
          </a:p>
        </p:txBody>
      </p:sp>
      <p:sp>
        <p:nvSpPr>
          <p:cNvPr id="11" name="Google Shape;11;p6"/>
          <p:cNvSpPr txBox="1">
            <a:spLocks noGrp="1"/>
          </p:cNvSpPr>
          <p:nvPr>
            <p:ph type="ftr" idx="11"/>
          </p:nvPr>
        </p:nvSpPr>
        <p:spPr>
          <a:xfrm>
            <a:off x="1505070" y="5412064"/>
            <a:ext cx="3574938" cy="25808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2" name="Google Shape;12;p6"/>
          <p:cNvSpPr txBox="1">
            <a:spLocks noGrp="1"/>
          </p:cNvSpPr>
          <p:nvPr>
            <p:ph type="sldNum" idx="12"/>
          </p:nvPr>
        </p:nvSpPr>
        <p:spPr>
          <a:xfrm>
            <a:off x="513785" y="5412064"/>
            <a:ext cx="991278" cy="258085"/>
          </a:xfrm>
          <a:prstGeom prst="rect">
            <a:avLst/>
          </a:prstGeom>
          <a:noFill/>
          <a:ln>
            <a:noFill/>
          </a:ln>
        </p:spPr>
        <p:txBody>
          <a:bodyPr spcFirstLastPara="1" wrap="square" lIns="0" tIns="45700" rIns="0" bIns="45700" anchor="ctr" anchorCtr="0">
            <a:noAutofit/>
          </a:bodyPr>
          <a:lstStyle>
            <a:lvl1pPr marL="0" marR="0" lvl="0" indent="0" algn="l" rtl="0">
              <a:spcBef>
                <a:spcPts val="0"/>
              </a:spcBef>
              <a:buNone/>
              <a:defRPr sz="800" b="0" i="0" u="none" strike="noStrike" cap="none">
                <a:solidFill>
                  <a:srgbClr val="888888"/>
                </a:solidFill>
                <a:latin typeface="Verdana"/>
                <a:ea typeface="Verdana"/>
                <a:cs typeface="Verdana"/>
                <a:sym typeface="Verdana"/>
              </a:defRPr>
            </a:lvl1pPr>
            <a:lvl2pPr marL="0" marR="0" lvl="1" indent="0" algn="l" rtl="0">
              <a:spcBef>
                <a:spcPts val="0"/>
              </a:spcBef>
              <a:buNone/>
              <a:defRPr sz="800" b="0" i="0" u="none" strike="noStrike" cap="none">
                <a:solidFill>
                  <a:srgbClr val="888888"/>
                </a:solidFill>
                <a:latin typeface="Verdana"/>
                <a:ea typeface="Verdana"/>
                <a:cs typeface="Verdana"/>
                <a:sym typeface="Verdana"/>
              </a:defRPr>
            </a:lvl2pPr>
            <a:lvl3pPr marL="0" marR="0" lvl="2" indent="0" algn="l" rtl="0">
              <a:spcBef>
                <a:spcPts val="0"/>
              </a:spcBef>
              <a:buNone/>
              <a:defRPr sz="800" b="0" i="0" u="none" strike="noStrike" cap="none">
                <a:solidFill>
                  <a:srgbClr val="888888"/>
                </a:solidFill>
                <a:latin typeface="Verdana"/>
                <a:ea typeface="Verdana"/>
                <a:cs typeface="Verdana"/>
                <a:sym typeface="Verdana"/>
              </a:defRPr>
            </a:lvl3pPr>
            <a:lvl4pPr marL="0" marR="0" lvl="3" indent="0" algn="l" rtl="0">
              <a:spcBef>
                <a:spcPts val="0"/>
              </a:spcBef>
              <a:buNone/>
              <a:defRPr sz="800" b="0" i="0" u="none" strike="noStrike" cap="none">
                <a:solidFill>
                  <a:srgbClr val="888888"/>
                </a:solidFill>
                <a:latin typeface="Verdana"/>
                <a:ea typeface="Verdana"/>
                <a:cs typeface="Verdana"/>
                <a:sym typeface="Verdana"/>
              </a:defRPr>
            </a:lvl4pPr>
            <a:lvl5pPr marL="0" marR="0" lvl="4" indent="0" algn="l" rtl="0">
              <a:spcBef>
                <a:spcPts val="0"/>
              </a:spcBef>
              <a:buNone/>
              <a:defRPr sz="800" b="0" i="0" u="none" strike="noStrike" cap="none">
                <a:solidFill>
                  <a:srgbClr val="888888"/>
                </a:solidFill>
                <a:latin typeface="Verdana"/>
                <a:ea typeface="Verdana"/>
                <a:cs typeface="Verdana"/>
                <a:sym typeface="Verdana"/>
              </a:defRPr>
            </a:lvl5pPr>
            <a:lvl6pPr marL="0" marR="0" lvl="5" indent="0" algn="l" rtl="0">
              <a:spcBef>
                <a:spcPts val="0"/>
              </a:spcBef>
              <a:buNone/>
              <a:defRPr sz="800" b="0" i="0" u="none" strike="noStrike" cap="none">
                <a:solidFill>
                  <a:srgbClr val="888888"/>
                </a:solidFill>
                <a:latin typeface="Verdana"/>
                <a:ea typeface="Verdana"/>
                <a:cs typeface="Verdana"/>
                <a:sym typeface="Verdana"/>
              </a:defRPr>
            </a:lvl6pPr>
            <a:lvl7pPr marL="0" marR="0" lvl="6" indent="0" algn="l" rtl="0">
              <a:spcBef>
                <a:spcPts val="0"/>
              </a:spcBef>
              <a:buNone/>
              <a:defRPr sz="800" b="0" i="0" u="none" strike="noStrike" cap="none">
                <a:solidFill>
                  <a:srgbClr val="888888"/>
                </a:solidFill>
                <a:latin typeface="Verdana"/>
                <a:ea typeface="Verdana"/>
                <a:cs typeface="Verdana"/>
                <a:sym typeface="Verdana"/>
              </a:defRPr>
            </a:lvl7pPr>
            <a:lvl8pPr marL="0" marR="0" lvl="7" indent="0" algn="l" rtl="0">
              <a:spcBef>
                <a:spcPts val="0"/>
              </a:spcBef>
              <a:buNone/>
              <a:defRPr sz="800" b="0" i="0" u="none" strike="noStrike" cap="none">
                <a:solidFill>
                  <a:srgbClr val="888888"/>
                </a:solidFill>
                <a:latin typeface="Verdana"/>
                <a:ea typeface="Verdana"/>
                <a:cs typeface="Verdana"/>
                <a:sym typeface="Verdana"/>
              </a:defRPr>
            </a:lvl8pPr>
            <a:lvl9pPr marL="0" marR="0" lvl="8" indent="0" algn="l" rtl="0">
              <a:spcBef>
                <a:spcPts val="0"/>
              </a:spcBef>
              <a:buNone/>
              <a:defRPr sz="800" b="0" i="0" u="none" strike="noStrike" cap="none">
                <a:solidFill>
                  <a:srgbClr val="888888"/>
                </a:solidFill>
                <a:latin typeface="Verdana"/>
                <a:ea typeface="Verdana"/>
                <a:cs typeface="Verdana"/>
                <a:sym typeface="Verdana"/>
              </a:defRPr>
            </a:lvl9pPr>
          </a:lstStyle>
          <a:p>
            <a:r>
              <a:rPr lang="de-AT"/>
              <a:t>Seite </a:t>
            </a:r>
            <a:fld id="{00000000-1234-1234-1234-123412341234}" type="slidenum">
              <a:rPr lang="de-AT" smtClean="0"/>
              <a:pPr/>
              <a:t>‹Nr.›</a:t>
            </a:fld>
            <a:endParaRPr dirty="0"/>
          </a:p>
        </p:txBody>
      </p:sp>
      <p:sp>
        <p:nvSpPr>
          <p:cNvPr id="13" name="Google Shape;13;p6"/>
          <p:cNvSpPr txBox="1">
            <a:spLocks noGrp="1"/>
          </p:cNvSpPr>
          <p:nvPr>
            <p:ph type="dt" idx="10"/>
          </p:nvPr>
        </p:nvSpPr>
        <p:spPr>
          <a:xfrm>
            <a:off x="6383537" y="5412064"/>
            <a:ext cx="1097119" cy="258085"/>
          </a:xfrm>
          <a:prstGeom prst="rect">
            <a:avLst/>
          </a:prstGeom>
          <a:noFill/>
          <a:ln>
            <a:noFill/>
          </a:ln>
        </p:spPr>
        <p:txBody>
          <a:bodyPr spcFirstLastPara="1" wrap="square" lIns="0" tIns="45700" rIns="0" bIns="45700" anchor="ctr" anchorCtr="0">
            <a:noAutofit/>
          </a:bodyPr>
          <a:lstStyle>
            <a:lvl1pPr marR="0" lvl="0" algn="r" rtl="0">
              <a:spcBef>
                <a:spcPts val="0"/>
              </a:spcBef>
              <a:spcAft>
                <a:spcPts val="0"/>
              </a:spcAft>
              <a:buSzPts val="1400"/>
              <a:buNone/>
              <a:defRPr sz="8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6"/>
          <p:cNvSpPr txBox="1">
            <a:spLocks noGrp="1"/>
          </p:cNvSpPr>
          <p:nvPr>
            <p:ph type="title"/>
          </p:nvPr>
        </p:nvSpPr>
        <p:spPr>
          <a:xfrm>
            <a:off x="513787" y="139700"/>
            <a:ext cx="7600000" cy="903822"/>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dk1"/>
              </a:buClr>
              <a:buSzPts val="2400"/>
              <a:buFont typeface="Georgia"/>
              <a:buNone/>
              <a:defRPr sz="24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16" name="Google Shape;16;p6" title="Logo WU Vienna.png"/>
          <p:cNvPicPr preferRelativeResize="0"/>
          <p:nvPr/>
        </p:nvPicPr>
        <p:blipFill>
          <a:blip r:embed="rId28">
            <a:alphaModFix/>
          </a:blip>
          <a:stretch>
            <a:fillRect/>
          </a:stretch>
        </p:blipFill>
        <p:spPr>
          <a:xfrm>
            <a:off x="8721623" y="177279"/>
            <a:ext cx="1066889" cy="712599"/>
          </a:xfrm>
          <a:prstGeom prst="rect">
            <a:avLst/>
          </a:prstGeom>
          <a:noFill/>
          <a:ln>
            <a:noFill/>
          </a:ln>
        </p:spPr>
      </p:pic>
      <p:pic>
        <p:nvPicPr>
          <p:cNvPr id="4" name="Grafik 3" descr="Ein Bild, das Schwarz, Dunkelheit enthält.&#10;&#10;KI-generierte Inhalte können fehlerhaft sein.">
            <a:extLst>
              <a:ext uri="{FF2B5EF4-FFF2-40B4-BE49-F238E27FC236}">
                <a16:creationId xmlns:a16="http://schemas.microsoft.com/office/drawing/2014/main" id="{8360E246-A612-2441-89E8-7206FB6EA69D}"/>
              </a:ext>
            </a:extLst>
          </p:cNvPr>
          <p:cNvPicPr>
            <a:picLocks noChangeAspect="1"/>
          </p:cNvPicPr>
          <p:nvPr userDrawn="1"/>
        </p:nvPicPr>
        <p:blipFill>
          <a:blip r:embed="rId29"/>
          <a:stretch>
            <a:fillRect/>
          </a:stretch>
        </p:blipFill>
        <p:spPr>
          <a:xfrm>
            <a:off x="8350674" y="5106221"/>
            <a:ext cx="1583552" cy="712599"/>
          </a:xfrm>
          <a:prstGeom prst="rect">
            <a:avLst/>
          </a:prstGeom>
        </p:spPr>
      </p:pic>
    </p:spTree>
    <p:extLst>
      <p:ext uri="{BB962C8B-B14F-4D97-AF65-F5344CB8AC3E}">
        <p14:creationId xmlns:p14="http://schemas.microsoft.com/office/powerpoint/2010/main" val="157972637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740" r:id="rId26"/>
  </p:sldLayoutIdLst>
  <p:transition>
    <p:fade/>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Clarendon LT Std" panose="02040704040505020204" pitchFamily="18" charset="0"/>
          <a:ea typeface="Clarendon LT Std" panose="020407040405050202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2" marR="0" lvl="0" indent="-330187" algn="l" rtl="0" eaLnBrk="1" hangingPunct="1">
        <a:lnSpc>
          <a:spcPct val="100000"/>
        </a:lnSpc>
        <a:spcBef>
          <a:spcPts val="0"/>
        </a:spcBef>
        <a:spcAft>
          <a:spcPts val="0"/>
        </a:spcAft>
        <a:buClr>
          <a:srgbClr val="000000"/>
        </a:buClr>
        <a:buFont typeface="Wingdings" pitchFamily="2" charset="2"/>
        <a:buChar char="§"/>
        <a:defRPr sz="14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5179">
          <p15:clr>
            <a:srgbClr val="F26B43"/>
          </p15:clr>
        </p15:guide>
        <p15:guide id="4" pos="5467">
          <p15:clr>
            <a:srgbClr val="F26B43"/>
          </p15:clr>
        </p15:guide>
        <p15:guide id="5" orient="horz" pos="3278">
          <p15:clr>
            <a:srgbClr val="F26B43"/>
          </p15:clr>
        </p15:guide>
        <p15:guide id="6" orient="horz" pos="182">
          <p15:clr>
            <a:srgbClr val="F26B43"/>
          </p15:clr>
        </p15:guide>
        <p15:guide id="7" orient="horz" pos="847">
          <p15:clr>
            <a:srgbClr val="F26B43"/>
          </p15:clr>
        </p15:guide>
        <p15:guide id="8" orient="horz" pos="35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body" idx="1"/>
          </p:nvPr>
        </p:nvSpPr>
        <p:spPr>
          <a:xfrm>
            <a:off x="508001" y="1344613"/>
            <a:ext cx="8627181" cy="3859212"/>
          </a:xfrm>
          <a:prstGeom prst="rect">
            <a:avLst/>
          </a:prstGeom>
          <a:noFill/>
          <a:ln>
            <a:noFill/>
          </a:ln>
        </p:spPr>
        <p:txBody>
          <a:bodyPr spcFirstLastPara="1" wrap="square" lIns="0" tIns="45700" rIns="0" bIns="45700" anchor="t" anchorCtr="0">
            <a:normAutofit/>
          </a:bodyPr>
          <a:lstStyle>
            <a:lvl1pPr marL="457200" marR="0" lvl="0" indent="-330200" algn="l" rtl="0">
              <a:lnSpc>
                <a:spcPct val="100000"/>
              </a:lnSpc>
              <a:spcBef>
                <a:spcPts val="0"/>
              </a:spcBef>
              <a:spcAft>
                <a:spcPts val="0"/>
              </a:spcAft>
              <a:buClr>
                <a:schemeClr val="accent1"/>
              </a:buClr>
              <a:buSzPts val="1600"/>
              <a:buFont typeface="Avenir"/>
              <a:buChar char="▪"/>
              <a:defRPr sz="1600" i="0" u="none" strike="noStrike" cap="none">
                <a:solidFill>
                  <a:schemeClr val="dk1"/>
                </a:solidFill>
                <a:latin typeface="Avenir"/>
                <a:ea typeface="Avenir"/>
                <a:cs typeface="Avenir"/>
                <a:sym typeface="Avenir"/>
              </a:defRPr>
            </a:lvl1pPr>
            <a:lvl2pPr marL="914400" marR="0" lvl="1" indent="-323850" algn="l" rtl="0">
              <a:lnSpc>
                <a:spcPct val="100000"/>
              </a:lnSpc>
              <a:spcBef>
                <a:spcPts val="600"/>
              </a:spcBef>
              <a:spcAft>
                <a:spcPts val="0"/>
              </a:spcAft>
              <a:buClr>
                <a:schemeClr val="accent1"/>
              </a:buClr>
              <a:buSzPts val="1500"/>
              <a:buFont typeface="Avenir"/>
              <a:buChar char="▪"/>
              <a:defRPr sz="1500" i="0" u="none" strike="noStrike" cap="none">
                <a:solidFill>
                  <a:schemeClr val="dk1"/>
                </a:solidFill>
                <a:latin typeface="Avenir"/>
                <a:ea typeface="Avenir"/>
                <a:cs typeface="Avenir"/>
                <a:sym typeface="Avenir"/>
              </a:defRPr>
            </a:lvl2pPr>
            <a:lvl3pPr marL="1371600" marR="0" lvl="2" indent="-317500" algn="l" rtl="0">
              <a:lnSpc>
                <a:spcPct val="100000"/>
              </a:lnSpc>
              <a:spcBef>
                <a:spcPts val="400"/>
              </a:spcBef>
              <a:spcAft>
                <a:spcPts val="0"/>
              </a:spcAft>
              <a:buClr>
                <a:schemeClr val="accent1"/>
              </a:buClr>
              <a:buSzPts val="1400"/>
              <a:buFont typeface="Avenir"/>
              <a:buChar char="▪"/>
              <a:defRPr sz="1400" i="0" u="none" strike="noStrike" cap="none">
                <a:solidFill>
                  <a:schemeClr val="dk1"/>
                </a:solidFill>
                <a:latin typeface="Avenir"/>
                <a:ea typeface="Avenir"/>
                <a:cs typeface="Avenir"/>
                <a:sym typeface="Avenir"/>
              </a:defRPr>
            </a:lvl3pPr>
            <a:lvl4pPr marL="1828800" marR="0" lvl="3"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4pPr>
            <a:lvl5pPr marL="2286000" marR="0" lvl="4"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5pPr>
            <a:lvl6pPr marL="2743200" marR="0" lvl="5"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6pPr>
            <a:lvl7pPr marL="3200400" marR="0" lvl="6"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7pPr>
            <a:lvl8pPr marL="3657600" marR="0" lvl="7"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8pPr>
            <a:lvl9pPr marL="4114800" marR="0" lvl="8"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9pPr>
          </a:lstStyle>
          <a:p>
            <a:endParaRPr dirty="0"/>
          </a:p>
        </p:txBody>
      </p:sp>
      <p:sp>
        <p:nvSpPr>
          <p:cNvPr id="11" name="Google Shape;11;p6"/>
          <p:cNvSpPr txBox="1">
            <a:spLocks noGrp="1"/>
          </p:cNvSpPr>
          <p:nvPr>
            <p:ph type="ftr" idx="11"/>
          </p:nvPr>
        </p:nvSpPr>
        <p:spPr>
          <a:xfrm>
            <a:off x="1505070" y="5412064"/>
            <a:ext cx="3574938" cy="25808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2" name="Google Shape;12;p6"/>
          <p:cNvSpPr txBox="1">
            <a:spLocks noGrp="1"/>
          </p:cNvSpPr>
          <p:nvPr>
            <p:ph type="sldNum" idx="12"/>
          </p:nvPr>
        </p:nvSpPr>
        <p:spPr>
          <a:xfrm>
            <a:off x="513785" y="5412064"/>
            <a:ext cx="991278" cy="258085"/>
          </a:xfrm>
          <a:prstGeom prst="rect">
            <a:avLst/>
          </a:prstGeom>
          <a:noFill/>
          <a:ln>
            <a:noFill/>
          </a:ln>
        </p:spPr>
        <p:txBody>
          <a:bodyPr spcFirstLastPara="1" wrap="square" lIns="0" tIns="45700" rIns="0" bIns="45700" anchor="ctr" anchorCtr="0">
            <a:noAutofit/>
          </a:bodyPr>
          <a:lstStyle>
            <a:lvl1pPr marL="0" marR="0" lvl="0" indent="0" algn="l" rtl="0">
              <a:spcBef>
                <a:spcPts val="0"/>
              </a:spcBef>
              <a:buNone/>
              <a:defRPr sz="800" b="0" i="0" u="none" strike="noStrike" cap="none">
                <a:solidFill>
                  <a:srgbClr val="888888"/>
                </a:solidFill>
                <a:latin typeface="Verdana"/>
                <a:ea typeface="Verdana"/>
                <a:cs typeface="Verdana"/>
                <a:sym typeface="Verdana"/>
              </a:defRPr>
            </a:lvl1pPr>
            <a:lvl2pPr marL="0" marR="0" lvl="1" indent="0" algn="l" rtl="0">
              <a:spcBef>
                <a:spcPts val="0"/>
              </a:spcBef>
              <a:buNone/>
              <a:defRPr sz="800" b="0" i="0" u="none" strike="noStrike" cap="none">
                <a:solidFill>
                  <a:srgbClr val="888888"/>
                </a:solidFill>
                <a:latin typeface="Verdana"/>
                <a:ea typeface="Verdana"/>
                <a:cs typeface="Verdana"/>
                <a:sym typeface="Verdana"/>
              </a:defRPr>
            </a:lvl2pPr>
            <a:lvl3pPr marL="0" marR="0" lvl="2" indent="0" algn="l" rtl="0">
              <a:spcBef>
                <a:spcPts val="0"/>
              </a:spcBef>
              <a:buNone/>
              <a:defRPr sz="800" b="0" i="0" u="none" strike="noStrike" cap="none">
                <a:solidFill>
                  <a:srgbClr val="888888"/>
                </a:solidFill>
                <a:latin typeface="Verdana"/>
                <a:ea typeface="Verdana"/>
                <a:cs typeface="Verdana"/>
                <a:sym typeface="Verdana"/>
              </a:defRPr>
            </a:lvl3pPr>
            <a:lvl4pPr marL="0" marR="0" lvl="3" indent="0" algn="l" rtl="0">
              <a:spcBef>
                <a:spcPts val="0"/>
              </a:spcBef>
              <a:buNone/>
              <a:defRPr sz="800" b="0" i="0" u="none" strike="noStrike" cap="none">
                <a:solidFill>
                  <a:srgbClr val="888888"/>
                </a:solidFill>
                <a:latin typeface="Verdana"/>
                <a:ea typeface="Verdana"/>
                <a:cs typeface="Verdana"/>
                <a:sym typeface="Verdana"/>
              </a:defRPr>
            </a:lvl4pPr>
            <a:lvl5pPr marL="0" marR="0" lvl="4" indent="0" algn="l" rtl="0">
              <a:spcBef>
                <a:spcPts val="0"/>
              </a:spcBef>
              <a:buNone/>
              <a:defRPr sz="800" b="0" i="0" u="none" strike="noStrike" cap="none">
                <a:solidFill>
                  <a:srgbClr val="888888"/>
                </a:solidFill>
                <a:latin typeface="Verdana"/>
                <a:ea typeface="Verdana"/>
                <a:cs typeface="Verdana"/>
                <a:sym typeface="Verdana"/>
              </a:defRPr>
            </a:lvl5pPr>
            <a:lvl6pPr marL="0" marR="0" lvl="5" indent="0" algn="l" rtl="0">
              <a:spcBef>
                <a:spcPts val="0"/>
              </a:spcBef>
              <a:buNone/>
              <a:defRPr sz="800" b="0" i="0" u="none" strike="noStrike" cap="none">
                <a:solidFill>
                  <a:srgbClr val="888888"/>
                </a:solidFill>
                <a:latin typeface="Verdana"/>
                <a:ea typeface="Verdana"/>
                <a:cs typeface="Verdana"/>
                <a:sym typeface="Verdana"/>
              </a:defRPr>
            </a:lvl6pPr>
            <a:lvl7pPr marL="0" marR="0" lvl="6" indent="0" algn="l" rtl="0">
              <a:spcBef>
                <a:spcPts val="0"/>
              </a:spcBef>
              <a:buNone/>
              <a:defRPr sz="800" b="0" i="0" u="none" strike="noStrike" cap="none">
                <a:solidFill>
                  <a:srgbClr val="888888"/>
                </a:solidFill>
                <a:latin typeface="Verdana"/>
                <a:ea typeface="Verdana"/>
                <a:cs typeface="Verdana"/>
                <a:sym typeface="Verdana"/>
              </a:defRPr>
            </a:lvl7pPr>
            <a:lvl8pPr marL="0" marR="0" lvl="7" indent="0" algn="l" rtl="0">
              <a:spcBef>
                <a:spcPts val="0"/>
              </a:spcBef>
              <a:buNone/>
              <a:defRPr sz="800" b="0" i="0" u="none" strike="noStrike" cap="none">
                <a:solidFill>
                  <a:srgbClr val="888888"/>
                </a:solidFill>
                <a:latin typeface="Verdana"/>
                <a:ea typeface="Verdana"/>
                <a:cs typeface="Verdana"/>
                <a:sym typeface="Verdana"/>
              </a:defRPr>
            </a:lvl8pPr>
            <a:lvl9pPr marL="0" marR="0" lvl="8" indent="0" algn="l" rtl="0">
              <a:spcBef>
                <a:spcPts val="0"/>
              </a:spcBef>
              <a:buNone/>
              <a:defRPr sz="800" b="0" i="0" u="none" strike="noStrike" cap="none">
                <a:solidFill>
                  <a:srgbClr val="888888"/>
                </a:solidFill>
                <a:latin typeface="Verdana"/>
                <a:ea typeface="Verdana"/>
                <a:cs typeface="Verdana"/>
                <a:sym typeface="Verdana"/>
              </a:defRPr>
            </a:lvl9pPr>
          </a:lstStyle>
          <a:p>
            <a:r>
              <a:rPr lang="de-AT"/>
              <a:t>Seite </a:t>
            </a:r>
            <a:fld id="{00000000-1234-1234-1234-123412341234}" type="slidenum">
              <a:rPr lang="de-AT" smtClean="0"/>
              <a:pPr/>
              <a:t>‹Nr.›</a:t>
            </a:fld>
            <a:endParaRPr dirty="0"/>
          </a:p>
        </p:txBody>
      </p:sp>
      <p:sp>
        <p:nvSpPr>
          <p:cNvPr id="13" name="Google Shape;13;p6"/>
          <p:cNvSpPr txBox="1">
            <a:spLocks noGrp="1"/>
          </p:cNvSpPr>
          <p:nvPr>
            <p:ph type="dt" idx="10"/>
          </p:nvPr>
        </p:nvSpPr>
        <p:spPr>
          <a:xfrm>
            <a:off x="6383537" y="5412064"/>
            <a:ext cx="1097119" cy="258085"/>
          </a:xfrm>
          <a:prstGeom prst="rect">
            <a:avLst/>
          </a:prstGeom>
          <a:noFill/>
          <a:ln>
            <a:noFill/>
          </a:ln>
        </p:spPr>
        <p:txBody>
          <a:bodyPr spcFirstLastPara="1" wrap="square" lIns="0" tIns="45700" rIns="0" bIns="45700" anchor="ctr" anchorCtr="0">
            <a:noAutofit/>
          </a:bodyPr>
          <a:lstStyle>
            <a:lvl1pPr marR="0" lvl="0" algn="r" rtl="0">
              <a:spcBef>
                <a:spcPts val="0"/>
              </a:spcBef>
              <a:spcAft>
                <a:spcPts val="0"/>
              </a:spcAft>
              <a:buSzPts val="1400"/>
              <a:buNone/>
              <a:defRPr sz="8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6"/>
          <p:cNvSpPr txBox="1">
            <a:spLocks noGrp="1"/>
          </p:cNvSpPr>
          <p:nvPr>
            <p:ph type="title"/>
          </p:nvPr>
        </p:nvSpPr>
        <p:spPr>
          <a:xfrm>
            <a:off x="513787" y="139700"/>
            <a:ext cx="7600000" cy="903822"/>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dk1"/>
              </a:buClr>
              <a:buSzPts val="2400"/>
              <a:buFont typeface="Georgia"/>
              <a:buNone/>
              <a:defRPr sz="24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16" name="Google Shape;16;p6" title="Logo WU Vienna.png"/>
          <p:cNvPicPr preferRelativeResize="0"/>
          <p:nvPr/>
        </p:nvPicPr>
        <p:blipFill>
          <a:blip r:embed="rId34">
            <a:alphaModFix/>
          </a:blip>
          <a:stretch>
            <a:fillRect/>
          </a:stretch>
        </p:blipFill>
        <p:spPr>
          <a:xfrm>
            <a:off x="8721623" y="177279"/>
            <a:ext cx="1066889" cy="712599"/>
          </a:xfrm>
          <a:prstGeom prst="rect">
            <a:avLst/>
          </a:prstGeom>
          <a:noFill/>
          <a:ln>
            <a:noFill/>
          </a:ln>
        </p:spPr>
      </p:pic>
      <p:pic>
        <p:nvPicPr>
          <p:cNvPr id="4" name="Grafik 3" descr="Ein Bild, das Schwarz, Dunkelheit enthält.&#10;&#10;KI-generierte Inhalte können fehlerhaft sein.">
            <a:extLst>
              <a:ext uri="{FF2B5EF4-FFF2-40B4-BE49-F238E27FC236}">
                <a16:creationId xmlns:a16="http://schemas.microsoft.com/office/drawing/2014/main" id="{8360E246-A612-2441-89E8-7206FB6EA69D}"/>
              </a:ext>
            </a:extLst>
          </p:cNvPr>
          <p:cNvPicPr>
            <a:picLocks noChangeAspect="1"/>
          </p:cNvPicPr>
          <p:nvPr userDrawn="1"/>
        </p:nvPicPr>
        <p:blipFill>
          <a:blip r:embed="rId35"/>
          <a:stretch>
            <a:fillRect/>
          </a:stretch>
        </p:blipFill>
        <p:spPr>
          <a:xfrm>
            <a:off x="8350674" y="5106221"/>
            <a:ext cx="1583552" cy="712599"/>
          </a:xfrm>
          <a:prstGeom prst="rect">
            <a:avLst/>
          </a:prstGeom>
        </p:spPr>
      </p:pic>
    </p:spTree>
    <p:extLst>
      <p:ext uri="{BB962C8B-B14F-4D97-AF65-F5344CB8AC3E}">
        <p14:creationId xmlns:p14="http://schemas.microsoft.com/office/powerpoint/2010/main" val="4135878385"/>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43" r:id="rId31"/>
    <p:sldLayoutId id="2147483746" r:id="rId32"/>
  </p:sldLayoutIdLst>
  <p:transition>
    <p:fade/>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Clarendon LT Std" panose="02040704040505020204" pitchFamily="18" charset="0"/>
          <a:ea typeface="Clarendon LT Std" panose="020407040405050202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2" marR="0" lvl="0" indent="-330187" algn="l" rtl="0" eaLnBrk="1" hangingPunct="1">
        <a:lnSpc>
          <a:spcPct val="100000"/>
        </a:lnSpc>
        <a:spcBef>
          <a:spcPts val="0"/>
        </a:spcBef>
        <a:spcAft>
          <a:spcPts val="0"/>
        </a:spcAft>
        <a:buClr>
          <a:srgbClr val="000000"/>
        </a:buClr>
        <a:buFont typeface="Wingdings" pitchFamily="2" charset="2"/>
        <a:buChar char="§"/>
        <a:defRPr sz="14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288">
          <p15:clr>
            <a:srgbClr val="F26B43"/>
          </p15:clr>
        </p15:guide>
        <p15:guide id="3" pos="5179">
          <p15:clr>
            <a:srgbClr val="F26B43"/>
          </p15:clr>
        </p15:guide>
        <p15:guide id="4" pos="5467">
          <p15:clr>
            <a:srgbClr val="F26B43"/>
          </p15:clr>
        </p15:guide>
        <p15:guide id="5" orient="horz" pos="3278">
          <p15:clr>
            <a:srgbClr val="F26B43"/>
          </p15:clr>
        </p15:guide>
        <p15:guide id="6" orient="horz" pos="182">
          <p15:clr>
            <a:srgbClr val="F26B43"/>
          </p15:clr>
        </p15:guide>
        <p15:guide id="7" orient="horz" pos="847">
          <p15:clr>
            <a:srgbClr val="F26B43"/>
          </p15:clr>
        </p15:guide>
        <p15:guide id="8" orient="horz" pos="35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08002" y="1344614"/>
            <a:ext cx="8627181" cy="3859212"/>
          </a:xfrm>
          <a:prstGeom prst="rect">
            <a:avLst/>
          </a:prstGeom>
        </p:spPr>
        <p:txBody>
          <a:bodyPr vert="horz" lIns="0" tIns="45715" rIns="0" bIns="45715" rtlCol="0">
            <a:normAutofit/>
          </a:bodyPr>
          <a:lstStyle/>
          <a:p>
            <a:pPr lvl="0"/>
            <a:r>
              <a:rPr lang="en-GB" dirty="0" err="1"/>
              <a:t>Textmasterformate</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5" name="Fußzeilenplatzhalter 4"/>
          <p:cNvSpPr>
            <a:spLocks noGrp="1"/>
          </p:cNvSpPr>
          <p:nvPr userDrawn="1">
            <p:ph type="ftr" sz="quarter" idx="3"/>
          </p:nvPr>
        </p:nvSpPr>
        <p:spPr>
          <a:xfrm>
            <a:off x="1505069" y="5412059"/>
            <a:ext cx="3574937" cy="258086"/>
          </a:xfrm>
          <a:prstGeom prst="rect">
            <a:avLst/>
          </a:prstGeom>
        </p:spPr>
        <p:txBody>
          <a:bodyPr vert="horz" lIns="91431" tIns="45715" rIns="91431" bIns="45715" rtlCol="0" anchor="ctr"/>
          <a:lstStyle>
            <a:lvl1pPr algn="l">
              <a:defRPr sz="889" cap="all" baseline="0">
                <a:solidFill>
                  <a:schemeClr val="tx1">
                    <a:tint val="75000"/>
                  </a:schemeClr>
                </a:solidFill>
              </a:defRPr>
            </a:lvl1pPr>
          </a:lstStyle>
          <a:p>
            <a:endParaRPr lang="en-GB" dirty="0"/>
          </a:p>
        </p:txBody>
      </p:sp>
      <p:sp>
        <p:nvSpPr>
          <p:cNvPr id="6" name="Foliennummernplatzhalter 5"/>
          <p:cNvSpPr>
            <a:spLocks noGrp="1"/>
          </p:cNvSpPr>
          <p:nvPr userDrawn="1">
            <p:ph type="sldNum" sz="quarter" idx="4"/>
          </p:nvPr>
        </p:nvSpPr>
        <p:spPr>
          <a:xfrm>
            <a:off x="513785" y="5412059"/>
            <a:ext cx="991278" cy="258086"/>
          </a:xfrm>
          <a:prstGeom prst="rect">
            <a:avLst/>
          </a:prstGeom>
        </p:spPr>
        <p:txBody>
          <a:bodyPr vert="horz" lIns="0" tIns="45715" rIns="0" bIns="45715" rtlCol="0" anchor="ctr"/>
          <a:lstStyle>
            <a:lvl1pPr algn="l">
              <a:defRPr sz="889" cap="all" baseline="0">
                <a:solidFill>
                  <a:schemeClr val="tx1">
                    <a:tint val="75000"/>
                  </a:schemeClr>
                </a:solidFill>
              </a:defRPr>
            </a:lvl1pPr>
          </a:lstStyle>
          <a:p>
            <a:r>
              <a:rPr lang="en-GB" dirty="0"/>
              <a:t>Page </a:t>
            </a:r>
            <a:fld id="{BE3DC40E-DBBE-4E2D-9EEC-FBF0DA0E9179}" type="slidenum">
              <a:rPr lang="en-GB" smtClean="0"/>
              <a:pPr/>
              <a:t>‹Nr.›</a:t>
            </a:fld>
            <a:endParaRPr lang="en-GB" dirty="0"/>
          </a:p>
        </p:txBody>
      </p:sp>
      <p:sp>
        <p:nvSpPr>
          <p:cNvPr id="7" name="Datumsplatzhalter 6"/>
          <p:cNvSpPr>
            <a:spLocks noGrp="1"/>
          </p:cNvSpPr>
          <p:nvPr userDrawn="1">
            <p:ph type="dt" sz="half" idx="2"/>
          </p:nvPr>
        </p:nvSpPr>
        <p:spPr>
          <a:xfrm>
            <a:off x="6383536" y="5412059"/>
            <a:ext cx="1097119" cy="258086"/>
          </a:xfrm>
          <a:prstGeom prst="rect">
            <a:avLst/>
          </a:prstGeom>
        </p:spPr>
        <p:txBody>
          <a:bodyPr vert="horz" lIns="0" tIns="45715" rIns="0" bIns="45715" rtlCol="0" anchor="ctr"/>
          <a:lstStyle>
            <a:lvl1pPr algn="r">
              <a:defRPr lang="de-DE" sz="889" kern="1200" cap="all" baseline="0" smtClean="0">
                <a:solidFill>
                  <a:schemeClr val="tx1">
                    <a:tint val="75000"/>
                  </a:schemeClr>
                </a:solidFill>
                <a:latin typeface="+mn-lt"/>
                <a:ea typeface="+mn-ea"/>
                <a:cs typeface="+mn-cs"/>
              </a:defRPr>
            </a:lvl1pPr>
          </a:lstStyle>
          <a:p>
            <a:endParaRPr lang="en-GB" dirty="0"/>
          </a:p>
        </p:txBody>
      </p:sp>
      <p:sp>
        <p:nvSpPr>
          <p:cNvPr id="18" name="Rechteck 17"/>
          <p:cNvSpPr/>
          <p:nvPr userDrawn="1"/>
        </p:nvSpPr>
        <p:spPr bwMode="gray">
          <a:xfrm>
            <a:off x="0" y="1043522"/>
            <a:ext cx="10160000" cy="2520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p>
        </p:txBody>
      </p:sp>
      <p:sp>
        <p:nvSpPr>
          <p:cNvPr id="15" name="Titelplatzhalter 14"/>
          <p:cNvSpPr>
            <a:spLocks noGrp="1"/>
          </p:cNvSpPr>
          <p:nvPr userDrawn="1">
            <p:ph type="title"/>
          </p:nvPr>
        </p:nvSpPr>
        <p:spPr bwMode="auto">
          <a:xfrm>
            <a:off x="513787" y="187890"/>
            <a:ext cx="7600000" cy="855632"/>
          </a:xfrm>
          <a:prstGeom prst="rect">
            <a:avLst/>
          </a:prstGeom>
        </p:spPr>
        <p:txBody>
          <a:bodyPr vert="horz" lIns="0" tIns="0" rIns="0" bIns="0" rtlCol="0" anchor="ctr">
            <a:normAutofit/>
          </a:bodyPr>
          <a:lstStyle/>
          <a:p>
            <a:r>
              <a:rPr lang="en-GB" dirty="0" err="1"/>
              <a:t>Titelmasterformat</a:t>
            </a:r>
            <a:r>
              <a:rPr lang="en-GB" dirty="0"/>
              <a:t> </a:t>
            </a:r>
            <a:r>
              <a:rPr lang="en-GB" dirty="0" err="1"/>
              <a:t>durch</a:t>
            </a:r>
            <a:r>
              <a:rPr lang="en-GB" dirty="0"/>
              <a:t> </a:t>
            </a:r>
            <a:br>
              <a:rPr lang="en-GB" dirty="0"/>
            </a:br>
            <a:r>
              <a:rPr lang="en-GB" dirty="0" err="1"/>
              <a:t>Klicken</a:t>
            </a:r>
            <a:r>
              <a:rPr lang="en-GB" dirty="0"/>
              <a:t> </a:t>
            </a:r>
            <a:r>
              <a:rPr lang="en-GB" dirty="0" err="1"/>
              <a:t>bearbeiten</a:t>
            </a:r>
            <a:endParaRPr lang="en-GB" dirty="0"/>
          </a:p>
        </p:txBody>
      </p:sp>
      <p:pic>
        <p:nvPicPr>
          <p:cNvPr id="10" name="Grafik 9">
            <a:extLst>
              <a:ext uri="{FF2B5EF4-FFF2-40B4-BE49-F238E27FC236}">
                <a16:creationId xmlns:a16="http://schemas.microsoft.com/office/drawing/2014/main" id="{FD1A73E5-7204-40CA-A4A8-FF4FFD40CA4D}"/>
              </a:ext>
            </a:extLst>
          </p:cNvPr>
          <p:cNvPicPr>
            <a:picLocks noChangeAspect="1"/>
          </p:cNvPicPr>
          <p:nvPr userDrawn="1"/>
        </p:nvPicPr>
        <p:blipFill>
          <a:blip r:embed="rId17"/>
          <a:stretch>
            <a:fillRect/>
          </a:stretch>
        </p:blipFill>
        <p:spPr>
          <a:xfrm>
            <a:off x="8568468" y="299159"/>
            <a:ext cx="1300000" cy="685867"/>
          </a:xfrm>
          <a:prstGeom prst="rect">
            <a:avLst/>
          </a:prstGeom>
        </p:spPr>
      </p:pic>
      <p:pic>
        <p:nvPicPr>
          <p:cNvPr id="11" name="Grafik 10">
            <a:extLst>
              <a:ext uri="{FF2B5EF4-FFF2-40B4-BE49-F238E27FC236}">
                <a16:creationId xmlns:a16="http://schemas.microsoft.com/office/drawing/2014/main" id="{265F4F27-8DB6-454A-B61E-EB92F1C66C27}"/>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8408459" y="5343176"/>
            <a:ext cx="1464509" cy="235701"/>
          </a:xfrm>
          <a:prstGeom prst="rect">
            <a:avLst/>
          </a:prstGeom>
        </p:spPr>
      </p:pic>
    </p:spTree>
    <p:extLst>
      <p:ext uri="{BB962C8B-B14F-4D97-AF65-F5344CB8AC3E}">
        <p14:creationId xmlns:p14="http://schemas.microsoft.com/office/powerpoint/2010/main" val="210027813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transition>
    <p:fade/>
  </p:transition>
  <p:hf hdr="0" ftr="0" dt="0"/>
  <p:txStyles>
    <p:titleStyle>
      <a:lvl1pPr algn="l" defTabSz="1015885" rtl="0" eaLnBrk="1" latinLnBrk="0" hangingPunct="1">
        <a:lnSpc>
          <a:spcPct val="100000"/>
        </a:lnSpc>
        <a:spcBef>
          <a:spcPct val="0"/>
        </a:spcBef>
        <a:buNone/>
        <a:defRPr sz="2667" b="1" kern="1200">
          <a:solidFill>
            <a:schemeClr val="tx1"/>
          </a:solidFill>
          <a:latin typeface="Georgia" charset="0"/>
          <a:ea typeface="Georgia" charset="0"/>
          <a:cs typeface="Georgia" charset="0"/>
        </a:defRPr>
      </a:lvl1pPr>
    </p:titleStyle>
    <p:bodyStyle>
      <a:lvl1pPr marL="201081" indent="-201081" algn="l" defTabSz="1015885" rtl="0" eaLnBrk="1" latinLnBrk="0" hangingPunct="1">
        <a:lnSpc>
          <a:spcPct val="100000"/>
        </a:lnSpc>
        <a:spcBef>
          <a:spcPts val="0"/>
        </a:spcBef>
        <a:spcAft>
          <a:spcPts val="667"/>
        </a:spcAft>
        <a:buClr>
          <a:schemeClr val="accent1"/>
        </a:buClr>
        <a:buFont typeface="Wingdings" charset="2"/>
        <a:buChar char="§"/>
        <a:defRPr sz="1778" kern="1200">
          <a:solidFill>
            <a:schemeClr val="tx1"/>
          </a:solidFill>
          <a:latin typeface="+mn-lt"/>
          <a:ea typeface="+mn-ea"/>
          <a:cs typeface="+mn-cs"/>
        </a:defRPr>
      </a:lvl1pPr>
      <a:lvl2pPr marL="396872" indent="-195790" algn="l" defTabSz="1015885" rtl="0" eaLnBrk="1" latinLnBrk="0" hangingPunct="1">
        <a:lnSpc>
          <a:spcPct val="100000"/>
        </a:lnSpc>
        <a:spcBef>
          <a:spcPts val="0"/>
        </a:spcBef>
        <a:spcAft>
          <a:spcPts val="444"/>
        </a:spcAft>
        <a:buClr>
          <a:schemeClr val="accent1"/>
        </a:buClr>
        <a:buSzPct val="100000"/>
        <a:buFont typeface="Wingdings" charset="2"/>
        <a:buChar char="§"/>
        <a:defRPr sz="1556" kern="1200">
          <a:solidFill>
            <a:schemeClr val="tx1"/>
          </a:solidFill>
          <a:latin typeface="+mn-lt"/>
          <a:ea typeface="+mn-ea"/>
          <a:cs typeface="+mn-cs"/>
        </a:defRPr>
      </a:lvl2pPr>
      <a:lvl3pPr marL="597953" indent="-201081" algn="l" defTabSz="1015885" rtl="0" eaLnBrk="1" latinLnBrk="0" hangingPunct="1">
        <a:lnSpc>
          <a:spcPct val="100000"/>
        </a:lnSpc>
        <a:spcBef>
          <a:spcPts val="0"/>
        </a:spcBef>
        <a:spcAft>
          <a:spcPts val="444"/>
        </a:spcAft>
        <a:buClr>
          <a:schemeClr val="accent1"/>
        </a:buClr>
        <a:buFont typeface="Wingdings" charset="2"/>
        <a:buChar char="§"/>
        <a:defRPr sz="1333" kern="1200">
          <a:solidFill>
            <a:schemeClr val="tx1"/>
          </a:solidFill>
          <a:latin typeface="+mn-lt"/>
          <a:ea typeface="+mn-ea"/>
          <a:cs typeface="+mn-cs"/>
        </a:defRPr>
      </a:lvl3pPr>
      <a:lvl4pPr marL="800798" indent="-202846" algn="l" defTabSz="1015885" rtl="0" eaLnBrk="1" latinLnBrk="0" hangingPunct="1">
        <a:lnSpc>
          <a:spcPct val="100000"/>
        </a:lnSpc>
        <a:spcBef>
          <a:spcPts val="0"/>
        </a:spcBef>
        <a:spcAft>
          <a:spcPts val="444"/>
        </a:spcAft>
        <a:buClr>
          <a:schemeClr val="accent1"/>
        </a:buClr>
        <a:buFont typeface="Wingdings" charset="2"/>
        <a:buChar char="§"/>
        <a:defRPr sz="1333" kern="1200">
          <a:solidFill>
            <a:schemeClr val="tx1"/>
          </a:solidFill>
          <a:latin typeface="+mn-lt"/>
          <a:ea typeface="+mn-ea"/>
          <a:cs typeface="+mn-cs"/>
        </a:defRPr>
      </a:lvl4pPr>
      <a:lvl5pPr marL="994823" indent="-194026" algn="l" defTabSz="1015885" rtl="0" eaLnBrk="1" latinLnBrk="0" hangingPunct="1">
        <a:lnSpc>
          <a:spcPct val="100000"/>
        </a:lnSpc>
        <a:spcBef>
          <a:spcPts val="0"/>
        </a:spcBef>
        <a:spcAft>
          <a:spcPts val="444"/>
        </a:spcAft>
        <a:buClr>
          <a:schemeClr val="accent1"/>
        </a:buClr>
        <a:buFont typeface="Wingdings" charset="2"/>
        <a:buChar char="§"/>
        <a:defRPr sz="1333" kern="1200">
          <a:solidFill>
            <a:schemeClr val="tx1"/>
          </a:solidFill>
          <a:latin typeface="+mn-lt"/>
          <a:ea typeface="+mn-ea"/>
          <a:cs typeface="+mn-cs"/>
        </a:defRPr>
      </a:lvl5pPr>
      <a:lvl6pPr marL="2793687" indent="-253972" algn="l" defTabSz="1015885" rtl="0" eaLnBrk="1" latinLnBrk="0" hangingPunct="1">
        <a:spcBef>
          <a:spcPct val="20000"/>
        </a:spcBef>
        <a:buFont typeface="Arial" pitchFamily="34" charset="0"/>
        <a:buChar char="•"/>
        <a:defRPr sz="2222" kern="1200">
          <a:solidFill>
            <a:schemeClr val="tx1"/>
          </a:solidFill>
          <a:latin typeface="+mn-lt"/>
          <a:ea typeface="+mn-ea"/>
          <a:cs typeface="+mn-cs"/>
        </a:defRPr>
      </a:lvl6pPr>
      <a:lvl7pPr marL="3301629" indent="-253972" algn="l" defTabSz="1015885" rtl="0" eaLnBrk="1" latinLnBrk="0" hangingPunct="1">
        <a:spcBef>
          <a:spcPct val="20000"/>
        </a:spcBef>
        <a:buFont typeface="Arial" pitchFamily="34" charset="0"/>
        <a:buChar char="•"/>
        <a:defRPr sz="2222" kern="1200">
          <a:solidFill>
            <a:schemeClr val="tx1"/>
          </a:solidFill>
          <a:latin typeface="+mn-lt"/>
          <a:ea typeface="+mn-ea"/>
          <a:cs typeface="+mn-cs"/>
        </a:defRPr>
      </a:lvl7pPr>
      <a:lvl8pPr marL="3809573" indent="-253972" algn="l" defTabSz="1015885" rtl="0" eaLnBrk="1" latinLnBrk="0" hangingPunct="1">
        <a:spcBef>
          <a:spcPct val="20000"/>
        </a:spcBef>
        <a:buFont typeface="Arial" pitchFamily="34" charset="0"/>
        <a:buChar char="•"/>
        <a:defRPr sz="2222" kern="1200">
          <a:solidFill>
            <a:schemeClr val="tx1"/>
          </a:solidFill>
          <a:latin typeface="+mn-lt"/>
          <a:ea typeface="+mn-ea"/>
          <a:cs typeface="+mn-cs"/>
        </a:defRPr>
      </a:lvl8pPr>
      <a:lvl9pPr marL="4317516" indent="-253972" algn="l" defTabSz="1015885" rtl="0" eaLnBrk="1" latinLnBrk="0" hangingPunct="1">
        <a:spcBef>
          <a:spcPct val="20000"/>
        </a:spcBef>
        <a:buFont typeface="Arial" pitchFamily="34" charset="0"/>
        <a:buChar char="•"/>
        <a:defRPr sz="2222" kern="1200">
          <a:solidFill>
            <a:schemeClr val="tx1"/>
          </a:solidFill>
          <a:latin typeface="+mn-lt"/>
          <a:ea typeface="+mn-ea"/>
          <a:cs typeface="+mn-cs"/>
        </a:defRPr>
      </a:lvl9pPr>
    </p:bodyStyle>
    <p:otherStyle>
      <a:defPPr>
        <a:defRPr lang="de-DE"/>
      </a:defPPr>
      <a:lvl1pPr marL="0" algn="l" defTabSz="1015885" rtl="0" eaLnBrk="1" latinLnBrk="0" hangingPunct="1">
        <a:defRPr sz="2000" kern="1200">
          <a:solidFill>
            <a:schemeClr val="tx1"/>
          </a:solidFill>
          <a:latin typeface="+mn-lt"/>
          <a:ea typeface="+mn-ea"/>
          <a:cs typeface="+mn-cs"/>
        </a:defRPr>
      </a:lvl1pPr>
      <a:lvl2pPr marL="507943" algn="l" defTabSz="1015885" rtl="0" eaLnBrk="1" latinLnBrk="0" hangingPunct="1">
        <a:defRPr sz="2000" kern="1200">
          <a:solidFill>
            <a:schemeClr val="tx1"/>
          </a:solidFill>
          <a:latin typeface="+mn-lt"/>
          <a:ea typeface="+mn-ea"/>
          <a:cs typeface="+mn-cs"/>
        </a:defRPr>
      </a:lvl2pPr>
      <a:lvl3pPr marL="1015885" algn="l" defTabSz="1015885" rtl="0" eaLnBrk="1" latinLnBrk="0" hangingPunct="1">
        <a:defRPr sz="2000" kern="1200">
          <a:solidFill>
            <a:schemeClr val="tx1"/>
          </a:solidFill>
          <a:latin typeface="+mn-lt"/>
          <a:ea typeface="+mn-ea"/>
          <a:cs typeface="+mn-cs"/>
        </a:defRPr>
      </a:lvl3pPr>
      <a:lvl4pPr marL="1523829" algn="l" defTabSz="1015885" rtl="0" eaLnBrk="1" latinLnBrk="0" hangingPunct="1">
        <a:defRPr sz="2000" kern="1200">
          <a:solidFill>
            <a:schemeClr val="tx1"/>
          </a:solidFill>
          <a:latin typeface="+mn-lt"/>
          <a:ea typeface="+mn-ea"/>
          <a:cs typeface="+mn-cs"/>
        </a:defRPr>
      </a:lvl4pPr>
      <a:lvl5pPr marL="2031772" algn="l" defTabSz="1015885" rtl="0" eaLnBrk="1" latinLnBrk="0" hangingPunct="1">
        <a:defRPr sz="2000" kern="1200">
          <a:solidFill>
            <a:schemeClr val="tx1"/>
          </a:solidFill>
          <a:latin typeface="+mn-lt"/>
          <a:ea typeface="+mn-ea"/>
          <a:cs typeface="+mn-cs"/>
        </a:defRPr>
      </a:lvl5pPr>
      <a:lvl6pPr marL="2539716" algn="l" defTabSz="1015885" rtl="0" eaLnBrk="1" latinLnBrk="0" hangingPunct="1">
        <a:defRPr sz="2000" kern="1200">
          <a:solidFill>
            <a:schemeClr val="tx1"/>
          </a:solidFill>
          <a:latin typeface="+mn-lt"/>
          <a:ea typeface="+mn-ea"/>
          <a:cs typeface="+mn-cs"/>
        </a:defRPr>
      </a:lvl6pPr>
      <a:lvl7pPr marL="3047658" algn="l" defTabSz="1015885" rtl="0" eaLnBrk="1" latinLnBrk="0" hangingPunct="1">
        <a:defRPr sz="2000" kern="1200">
          <a:solidFill>
            <a:schemeClr val="tx1"/>
          </a:solidFill>
          <a:latin typeface="+mn-lt"/>
          <a:ea typeface="+mn-ea"/>
          <a:cs typeface="+mn-cs"/>
        </a:defRPr>
      </a:lvl7pPr>
      <a:lvl8pPr marL="3555601" algn="l" defTabSz="1015885" rtl="0" eaLnBrk="1" latinLnBrk="0" hangingPunct="1">
        <a:defRPr sz="2000" kern="1200">
          <a:solidFill>
            <a:schemeClr val="tx1"/>
          </a:solidFill>
          <a:latin typeface="+mn-lt"/>
          <a:ea typeface="+mn-ea"/>
          <a:cs typeface="+mn-cs"/>
        </a:defRPr>
      </a:lvl8pPr>
      <a:lvl9pPr marL="4063545" algn="l" defTabSz="1015885"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pos="288">
          <p15:clr>
            <a:srgbClr val="F26B43"/>
          </p15:clr>
        </p15:guide>
        <p15:guide id="4" pos="5179">
          <p15:clr>
            <a:srgbClr val="F26B43"/>
          </p15:clr>
        </p15:guide>
        <p15:guide id="5" pos="5467">
          <p15:clr>
            <a:srgbClr val="F26B43"/>
          </p15:clr>
        </p15:guide>
        <p15:guide id="7" orient="horz" pos="2950">
          <p15:clr>
            <a:srgbClr val="F26B43"/>
          </p15:clr>
        </p15:guide>
        <p15:guide id="9" orient="horz" pos="164">
          <p15:clr>
            <a:srgbClr val="F26B43"/>
          </p15:clr>
        </p15:guide>
        <p15:guide id="10" orient="horz" pos="762">
          <p15:clr>
            <a:srgbClr val="F26B43"/>
          </p15:clr>
        </p15:guide>
        <p15:guide id="11" orient="horz" pos="31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hyperlink" Target="https://www.wu.ac.at/en/students/study-internationally/double-degree-programs-bachelor-master/bachelor-double-degree-programs"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6.xml"/><Relationship Id="rId7" Type="http://schemas.openxmlformats.org/officeDocument/2006/relationships/diagramColors" Target="../diagrams/colors1.xml"/><Relationship Id="rId2" Type="http://schemas.openxmlformats.org/officeDocument/2006/relationships/slideLayout" Target="../slideLayouts/slideLayout93.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80.jp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83.jpeg"/><Relationship Id="rId5" Type="http://schemas.openxmlformats.org/officeDocument/2006/relationships/image" Target="../media/image41.jpe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86.png"/><Relationship Id="rId5" Type="http://schemas.microsoft.com/office/2007/relationships/hdphoto" Target="../media/hdphoto3.wdp"/><Relationship Id="rId4" Type="http://schemas.openxmlformats.org/officeDocument/2006/relationships/image" Target="../media/image85.png"/><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92.png"/><Relationship Id="rId5" Type="http://schemas.openxmlformats.org/officeDocument/2006/relationships/image" Target="../media/image91.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hyperlink" Target="https://www.wu.ac.at/studierende/mein-studium/bachelorguide/foerderprogramme/wutopleague/" TargetMode="External"/><Relationship Id="rId13" Type="http://schemas.openxmlformats.org/officeDocument/2006/relationships/hyperlink" Target="https://www.wu.ac.at/studierende/mein-studium/bachelorguide/foerderprogramme/beable-ungehindert-studieren/" TargetMode="External"/><Relationship Id="rId3" Type="http://schemas.openxmlformats.org/officeDocument/2006/relationships/image" Target="../media/image94.png"/><Relationship Id="rId7" Type="http://schemas.openxmlformats.org/officeDocument/2006/relationships/hyperlink" Target="http://wu.ac.at/wutopleague" TargetMode="External"/><Relationship Id="rId12" Type="http://schemas.openxmlformats.org/officeDocument/2006/relationships/hyperlink" Target="https://www.wu.ac.at/studierende/mein-studium/bachelorguide/foerderprogramme/startingwu/"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97.jpeg"/><Relationship Id="rId11" Type="http://schemas.openxmlformats.org/officeDocument/2006/relationships/hyperlink" Target="http://short.wu.ac.at/startingwu" TargetMode="External"/><Relationship Id="rId5" Type="http://schemas.openxmlformats.org/officeDocument/2006/relationships/image" Target="../media/image96.png"/><Relationship Id="rId10" Type="http://schemas.openxmlformats.org/officeDocument/2006/relationships/hyperlink" Target="https://www.wu.ac.at/studierende/mein-studium/bachelorguide/foerderprogramme/student-counselling/" TargetMode="External"/><Relationship Id="rId4" Type="http://schemas.openxmlformats.org/officeDocument/2006/relationships/image" Target="../media/image95.png"/><Relationship Id="rId9" Type="http://schemas.openxmlformats.org/officeDocument/2006/relationships/hyperlink" Target="http://short.wu.ac.at/counselling" TargetMode="Externa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4.png"/><Relationship Id="rId1" Type="http://schemas.openxmlformats.org/officeDocument/2006/relationships/slideLayout" Target="../slideLayouts/slideLayout66.xml"/><Relationship Id="rId4" Type="http://schemas.openxmlformats.org/officeDocument/2006/relationships/hyperlink" Target="https://www.wu.ac.at/universitaet/news-und-events/event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107.jpg"/><Relationship Id="rId4" Type="http://schemas.openxmlformats.org/officeDocument/2006/relationships/image" Target="../media/image106.svg"/></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8" Type="http://schemas.openxmlformats.org/officeDocument/2006/relationships/hyperlink" Target="https://www.wu.ac.at/en/the-university/organizational-structure/service-units/student-services/exams/" TargetMode="External"/><Relationship Id="rId3" Type="http://schemas.openxmlformats.org/officeDocument/2006/relationships/hyperlink" Target="mailto:studieninfo@wu.ac.at" TargetMode="External"/><Relationship Id="rId7" Type="http://schemas.openxmlformats.org/officeDocument/2006/relationships/hyperlink" Target="mailto:pruefungsorganisation@wu.ac.at"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hyperlink" Target="https://www.wu.ac.at/en/the-university/organizational-structure/service-units/student-recruiting-admissions/admissions/" TargetMode="External"/><Relationship Id="rId11" Type="http://schemas.openxmlformats.org/officeDocument/2006/relationships/hyperlink" Target="mailto:anerkennung@wu.ac.at" TargetMode="External"/><Relationship Id="rId5" Type="http://schemas.openxmlformats.org/officeDocument/2006/relationships/hyperlink" Target="mailto:studienzulassung@wu.ac.at" TargetMode="External"/><Relationship Id="rId10" Type="http://schemas.openxmlformats.org/officeDocument/2006/relationships/hyperlink" Target="https://www.wu.ac.at/en/the-university/organizational-structure/service-units/study-regulations-credit-transfer/areas-of-responsibility/" TargetMode="External"/><Relationship Id="rId4" Type="http://schemas.openxmlformats.org/officeDocument/2006/relationships/hyperlink" Target="https://www.wu.ac.at/en/the-university/organizational-structure/service-units/student-recruiting-admissions/study-information/" TargetMode="External"/><Relationship Id="rId9" Type="http://schemas.openxmlformats.org/officeDocument/2006/relationships/hyperlink" Target="mailto:studienrecht@wu.ac.a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
          <p:cNvSpPr txBox="1">
            <a:spLocks noGrp="1"/>
          </p:cNvSpPr>
          <p:nvPr>
            <p:ph type="ctrTitle"/>
          </p:nvPr>
        </p:nvSpPr>
        <p:spPr>
          <a:prstGeom prst="rect">
            <a:avLst/>
          </a:prstGeom>
          <a:noFill/>
          <a:ln>
            <a:noFill/>
          </a:ln>
        </p:spPr>
        <p:txBody>
          <a:bodyPr spcFirstLastPara="1" wrap="square" lIns="0" tIns="0" rIns="0" bIns="0" anchor="ctr" anchorCtr="0">
            <a:noAutofit/>
          </a:bodyPr>
          <a:lstStyle/>
          <a:p>
            <a:r>
              <a:rPr lang="de-AT" dirty="0" err="1"/>
              <a:t>WU@School</a:t>
            </a:r>
            <a:r>
              <a:rPr lang="de-AT" dirty="0"/>
              <a:t> </a:t>
            </a:r>
            <a:br>
              <a:rPr lang="de-AT" dirty="0"/>
            </a:br>
            <a:r>
              <a:rPr lang="de-AT" dirty="0" err="1"/>
              <a:t>Introducing</a:t>
            </a:r>
            <a:r>
              <a:rPr lang="de-AT" dirty="0"/>
              <a:t> WU</a:t>
            </a:r>
            <a:endParaRPr dirty="0"/>
          </a:p>
        </p:txBody>
      </p:sp>
      <p:sp>
        <p:nvSpPr>
          <p:cNvPr id="6" name="Textplatzhalter 5">
            <a:extLst>
              <a:ext uri="{FF2B5EF4-FFF2-40B4-BE49-F238E27FC236}">
                <a16:creationId xmlns:a16="http://schemas.microsoft.com/office/drawing/2014/main" id="{3D8CCE76-2A0A-8E8B-3E7A-0D2BD05CEE69}"/>
              </a:ext>
            </a:extLst>
          </p:cNvPr>
          <p:cNvSpPr>
            <a:spLocks noGrp="1"/>
          </p:cNvSpPr>
          <p:nvPr>
            <p:ph type="body" idx="1"/>
          </p:nvPr>
        </p:nvSpPr>
        <p:spPr>
          <a:xfrm>
            <a:off x="505531" y="2547057"/>
            <a:ext cx="4760736" cy="651662"/>
          </a:xfrm>
        </p:spPr>
        <p:txBody>
          <a:bodyPr/>
          <a:lstStyle/>
          <a:p>
            <a:r>
              <a:rPr lang="de-DE" sz="1400" dirty="0"/>
              <a:t>A </a:t>
            </a:r>
            <a:r>
              <a:rPr lang="de-DE" sz="1400" dirty="0" err="1"/>
              <a:t>Presentation</a:t>
            </a:r>
            <a:r>
              <a:rPr lang="de-DE" sz="1400" dirty="0"/>
              <a:t> </a:t>
            </a:r>
            <a:r>
              <a:rPr lang="de-DE" sz="1400" dirty="0" err="1"/>
              <a:t>of</a:t>
            </a:r>
            <a:r>
              <a:rPr lang="de-DE" sz="1400" dirty="0"/>
              <a:t> </a:t>
            </a:r>
            <a:r>
              <a:rPr lang="de-DE" sz="1400" dirty="0" err="1"/>
              <a:t>the</a:t>
            </a:r>
            <a:r>
              <a:rPr lang="de-DE" sz="1400" dirty="0"/>
              <a:t> </a:t>
            </a:r>
            <a:r>
              <a:rPr lang="de-DE" sz="1400" dirty="0" err="1"/>
              <a:t>Studentinformation</a:t>
            </a:r>
            <a:endParaRPr lang="de-AT" sz="14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C731C46-E217-20BA-15F6-83B01327412D}"/>
              </a:ext>
            </a:extLst>
          </p:cNvPr>
          <p:cNvSpPr>
            <a:spLocks noGrp="1"/>
          </p:cNvSpPr>
          <p:nvPr>
            <p:ph type="title"/>
          </p:nvPr>
        </p:nvSpPr>
        <p:spPr/>
        <p:txBody>
          <a:bodyPr/>
          <a:lstStyle/>
          <a:p>
            <a:r>
              <a:rPr lang="de-AT" dirty="0">
                <a:solidFill>
                  <a:schemeClr val="tx1"/>
                </a:solidFill>
              </a:rPr>
              <a:t>WISO: Wahl eines Studienzweigs</a:t>
            </a:r>
          </a:p>
        </p:txBody>
      </p:sp>
      <p:pic>
        <p:nvPicPr>
          <p:cNvPr id="10" name="Inhaltsplatzhalter 9">
            <a:extLst>
              <a:ext uri="{FF2B5EF4-FFF2-40B4-BE49-F238E27FC236}">
                <a16:creationId xmlns:a16="http://schemas.microsoft.com/office/drawing/2014/main" id="{A6E1A28A-0ABB-D407-930F-CDADA0DE110B}"/>
              </a:ext>
            </a:extLst>
          </p:cNvPr>
          <p:cNvPicPr>
            <a:picLocks noGrp="1" noChangeAspect="1"/>
          </p:cNvPicPr>
          <p:nvPr>
            <p:ph idx="4294967295"/>
          </p:nvPr>
        </p:nvPicPr>
        <p:blipFill>
          <a:blip r:embed="rId3"/>
          <a:stretch>
            <a:fillRect/>
          </a:stretch>
        </p:blipFill>
        <p:spPr>
          <a:xfrm>
            <a:off x="512523" y="1189548"/>
            <a:ext cx="631825" cy="585787"/>
          </a:xfrm>
        </p:spPr>
      </p:pic>
      <p:pic>
        <p:nvPicPr>
          <p:cNvPr id="14" name="Grafik 13">
            <a:extLst>
              <a:ext uri="{FF2B5EF4-FFF2-40B4-BE49-F238E27FC236}">
                <a16:creationId xmlns:a16="http://schemas.microsoft.com/office/drawing/2014/main" id="{8BD47DBB-8234-65C4-CB74-F426A108836C}"/>
              </a:ext>
            </a:extLst>
          </p:cNvPr>
          <p:cNvPicPr>
            <a:picLocks noChangeAspect="1"/>
          </p:cNvPicPr>
          <p:nvPr/>
        </p:nvPicPr>
        <p:blipFill>
          <a:blip r:embed="rId4"/>
          <a:stretch>
            <a:fillRect/>
          </a:stretch>
        </p:blipFill>
        <p:spPr>
          <a:xfrm>
            <a:off x="557992" y="2769379"/>
            <a:ext cx="652628" cy="665680"/>
          </a:xfrm>
          <a:prstGeom prst="rect">
            <a:avLst/>
          </a:prstGeom>
        </p:spPr>
      </p:pic>
      <p:sp>
        <p:nvSpPr>
          <p:cNvPr id="2" name="Textfeld 1">
            <a:extLst>
              <a:ext uri="{FF2B5EF4-FFF2-40B4-BE49-F238E27FC236}">
                <a16:creationId xmlns:a16="http://schemas.microsoft.com/office/drawing/2014/main" id="{98734131-664F-636D-3255-7F8716333D95}"/>
              </a:ext>
            </a:extLst>
          </p:cNvPr>
          <p:cNvSpPr txBox="1"/>
          <p:nvPr/>
        </p:nvSpPr>
        <p:spPr>
          <a:xfrm>
            <a:off x="1210619" y="1313165"/>
            <a:ext cx="2712987" cy="307777"/>
          </a:xfrm>
          <a:prstGeom prst="rect">
            <a:avLst/>
          </a:prstGeom>
          <a:noFill/>
        </p:spPr>
        <p:txBody>
          <a:bodyPr wrap="square" rtlCol="0">
            <a:spAutoFit/>
          </a:bodyPr>
          <a:lstStyle/>
          <a:p>
            <a:r>
              <a:rPr lang="de-AT" b="1" dirty="0">
                <a:solidFill>
                  <a:schemeClr val="accent1"/>
                </a:solidFill>
                <a:latin typeface="Verdana" panose="020B0604030504040204" pitchFamily="34" charset="0"/>
                <a:ea typeface="Verdana" panose="020B0604030504040204" pitchFamily="34" charset="0"/>
              </a:rPr>
              <a:t>Business Administration</a:t>
            </a:r>
          </a:p>
        </p:txBody>
      </p:sp>
      <p:grpSp>
        <p:nvGrpSpPr>
          <p:cNvPr id="9" name="Gruppieren 8">
            <a:extLst>
              <a:ext uri="{FF2B5EF4-FFF2-40B4-BE49-F238E27FC236}">
                <a16:creationId xmlns:a16="http://schemas.microsoft.com/office/drawing/2014/main" id="{73662717-CB3C-938D-BD41-8FFFA02CC366}"/>
              </a:ext>
            </a:extLst>
          </p:cNvPr>
          <p:cNvGrpSpPr/>
          <p:nvPr/>
        </p:nvGrpSpPr>
        <p:grpSpPr>
          <a:xfrm>
            <a:off x="4503061" y="1228697"/>
            <a:ext cx="4779928" cy="671195"/>
            <a:chOff x="4572001" y="1365776"/>
            <a:chExt cx="4779928" cy="671195"/>
          </a:xfrm>
        </p:grpSpPr>
        <p:pic>
          <p:nvPicPr>
            <p:cNvPr id="12" name="Grafik 11">
              <a:extLst>
                <a:ext uri="{FF2B5EF4-FFF2-40B4-BE49-F238E27FC236}">
                  <a16:creationId xmlns:a16="http://schemas.microsoft.com/office/drawing/2014/main" id="{BE77C74B-BAF5-7E8B-5828-BC52C21AA0E8}"/>
                </a:ext>
              </a:extLst>
            </p:cNvPr>
            <p:cNvPicPr>
              <a:picLocks noChangeAspect="1"/>
            </p:cNvPicPr>
            <p:nvPr/>
          </p:nvPicPr>
          <p:blipFill>
            <a:blip r:embed="rId5"/>
            <a:stretch>
              <a:fillRect/>
            </a:stretch>
          </p:blipFill>
          <p:spPr>
            <a:xfrm>
              <a:off x="4572001" y="1365776"/>
              <a:ext cx="631242" cy="671195"/>
            </a:xfrm>
            <a:prstGeom prst="rect">
              <a:avLst/>
            </a:prstGeom>
          </p:spPr>
        </p:pic>
        <p:sp>
          <p:nvSpPr>
            <p:cNvPr id="3" name="Textfeld 2">
              <a:extLst>
                <a:ext uri="{FF2B5EF4-FFF2-40B4-BE49-F238E27FC236}">
                  <a16:creationId xmlns:a16="http://schemas.microsoft.com/office/drawing/2014/main" id="{6C391CB9-3EF4-3B02-78DB-6170FF9F3881}"/>
                </a:ext>
              </a:extLst>
            </p:cNvPr>
            <p:cNvSpPr txBox="1"/>
            <p:nvPr/>
          </p:nvSpPr>
          <p:spPr>
            <a:xfrm>
              <a:off x="5234526" y="1402264"/>
              <a:ext cx="4117403" cy="492443"/>
            </a:xfrm>
            <a:prstGeom prst="rect">
              <a:avLst/>
            </a:prstGeom>
            <a:noFill/>
          </p:spPr>
          <p:txBody>
            <a:bodyPr wrap="square" rtlCol="0">
              <a:spAutoFit/>
            </a:bodyPr>
            <a:lstStyle/>
            <a:p>
              <a:r>
                <a:rPr lang="de-AT" b="1" dirty="0">
                  <a:solidFill>
                    <a:schemeClr val="accent1"/>
                  </a:solidFill>
                  <a:latin typeface="Verdana" panose="020B0604030504040204" pitchFamily="34" charset="0"/>
                  <a:ea typeface="Verdana" panose="020B0604030504040204" pitchFamily="34" charset="0"/>
                </a:rPr>
                <a:t>Internationale Business Administration</a:t>
              </a:r>
            </a:p>
            <a:p>
              <a:r>
                <a:rPr lang="de-AT" sz="1100" dirty="0">
                  <a:solidFill>
                    <a:schemeClr val="bg2">
                      <a:lumMod val="50000"/>
                    </a:schemeClr>
                  </a:solidFill>
                  <a:latin typeface="Verdana" panose="020B0604030504040204" pitchFamily="34" charset="0"/>
                  <a:ea typeface="Verdana" panose="020B0604030504040204" pitchFamily="34" charset="0"/>
                  <a:hlinkClick r:id="rId6"/>
                </a:rPr>
                <a:t>Double Degree </a:t>
              </a:r>
              <a:r>
                <a:rPr lang="de-AT" sz="1100" dirty="0">
                  <a:solidFill>
                    <a:schemeClr val="bg2">
                      <a:lumMod val="50000"/>
                    </a:schemeClr>
                  </a:solidFill>
                  <a:latin typeface="Verdana" panose="020B0604030504040204" pitchFamily="34" charset="0"/>
                  <a:ea typeface="Verdana" panose="020B0604030504040204" pitchFamily="34" charset="0"/>
                </a:rPr>
                <a:t>möglich (Kanada oder Portugal) </a:t>
              </a:r>
            </a:p>
          </p:txBody>
        </p:sp>
      </p:grpSp>
      <p:sp>
        <p:nvSpPr>
          <p:cNvPr id="4" name="Textfeld 3">
            <a:extLst>
              <a:ext uri="{FF2B5EF4-FFF2-40B4-BE49-F238E27FC236}">
                <a16:creationId xmlns:a16="http://schemas.microsoft.com/office/drawing/2014/main" id="{37BC5933-BA34-43A2-5219-6339A31B7573}"/>
              </a:ext>
            </a:extLst>
          </p:cNvPr>
          <p:cNvSpPr txBox="1"/>
          <p:nvPr/>
        </p:nvSpPr>
        <p:spPr>
          <a:xfrm>
            <a:off x="1247914" y="2936404"/>
            <a:ext cx="2185321" cy="338554"/>
          </a:xfrm>
          <a:prstGeom prst="rect">
            <a:avLst/>
          </a:prstGeom>
          <a:noFill/>
        </p:spPr>
        <p:txBody>
          <a:bodyPr wrap="square" rtlCol="0">
            <a:spAutoFit/>
          </a:bodyPr>
          <a:lstStyle/>
          <a:p>
            <a:r>
              <a:rPr lang="de-AT" sz="1600" b="1" dirty="0">
                <a:solidFill>
                  <a:schemeClr val="accent1"/>
                </a:solidFill>
                <a:latin typeface="Verdana" panose="020B0604030504040204" pitchFamily="34" charset="0"/>
                <a:ea typeface="Verdana" panose="020B0604030504040204" pitchFamily="34" charset="0"/>
              </a:rPr>
              <a:t>Economics</a:t>
            </a:r>
          </a:p>
        </p:txBody>
      </p:sp>
      <p:grpSp>
        <p:nvGrpSpPr>
          <p:cNvPr id="11" name="Gruppieren 10">
            <a:extLst>
              <a:ext uri="{FF2B5EF4-FFF2-40B4-BE49-F238E27FC236}">
                <a16:creationId xmlns:a16="http://schemas.microsoft.com/office/drawing/2014/main" id="{67949C46-C6EB-411B-E2A7-8D1487E404D3}"/>
              </a:ext>
            </a:extLst>
          </p:cNvPr>
          <p:cNvGrpSpPr/>
          <p:nvPr/>
        </p:nvGrpSpPr>
        <p:grpSpPr>
          <a:xfrm>
            <a:off x="610041" y="1952750"/>
            <a:ext cx="4614758" cy="673062"/>
            <a:chOff x="4182150" y="2413093"/>
            <a:chExt cx="4614758" cy="673062"/>
          </a:xfrm>
        </p:grpSpPr>
        <p:pic>
          <p:nvPicPr>
            <p:cNvPr id="16" name="Grafik 15">
              <a:extLst>
                <a:ext uri="{FF2B5EF4-FFF2-40B4-BE49-F238E27FC236}">
                  <a16:creationId xmlns:a16="http://schemas.microsoft.com/office/drawing/2014/main" id="{A43D19D6-D53F-A479-98FE-02CBBB8D6326}"/>
                </a:ext>
              </a:extLst>
            </p:cNvPr>
            <p:cNvPicPr>
              <a:picLocks noChangeAspect="1"/>
            </p:cNvPicPr>
            <p:nvPr/>
          </p:nvPicPr>
          <p:blipFill>
            <a:blip r:embed="rId7"/>
            <a:stretch>
              <a:fillRect/>
            </a:stretch>
          </p:blipFill>
          <p:spPr>
            <a:xfrm>
              <a:off x="4182150" y="2413093"/>
              <a:ext cx="615954" cy="673062"/>
            </a:xfrm>
            <a:prstGeom prst="rect">
              <a:avLst/>
            </a:prstGeom>
          </p:spPr>
        </p:pic>
        <p:sp>
          <p:nvSpPr>
            <p:cNvPr id="5" name="Textfeld 4">
              <a:extLst>
                <a:ext uri="{FF2B5EF4-FFF2-40B4-BE49-F238E27FC236}">
                  <a16:creationId xmlns:a16="http://schemas.microsoft.com/office/drawing/2014/main" id="{5CB68312-4130-E862-CD30-5AE2D9EF5F0F}"/>
                </a:ext>
              </a:extLst>
            </p:cNvPr>
            <p:cNvSpPr txBox="1"/>
            <p:nvPr/>
          </p:nvSpPr>
          <p:spPr>
            <a:xfrm>
              <a:off x="4820023" y="2523637"/>
              <a:ext cx="3976885" cy="338554"/>
            </a:xfrm>
            <a:prstGeom prst="rect">
              <a:avLst/>
            </a:prstGeom>
            <a:noFill/>
          </p:spPr>
          <p:txBody>
            <a:bodyPr wrap="square" rtlCol="0">
              <a:spAutoFit/>
            </a:bodyPr>
            <a:lstStyle/>
            <a:p>
              <a:r>
                <a:rPr lang="de-AT" sz="1600" b="1" dirty="0">
                  <a:solidFill>
                    <a:schemeClr val="accent1"/>
                  </a:solidFill>
                  <a:latin typeface="Verdana" panose="020B0604030504040204" pitchFamily="34" charset="0"/>
                  <a:ea typeface="Verdana" panose="020B0604030504040204" pitchFamily="34" charset="0"/>
                </a:rPr>
                <a:t>Information Systems</a:t>
              </a:r>
            </a:p>
          </p:txBody>
        </p:sp>
      </p:grpSp>
      <p:grpSp>
        <p:nvGrpSpPr>
          <p:cNvPr id="13" name="Gruppieren 12">
            <a:extLst>
              <a:ext uri="{FF2B5EF4-FFF2-40B4-BE49-F238E27FC236}">
                <a16:creationId xmlns:a16="http://schemas.microsoft.com/office/drawing/2014/main" id="{2600E62D-A808-7187-EE88-A8686DE44B29}"/>
              </a:ext>
            </a:extLst>
          </p:cNvPr>
          <p:cNvGrpSpPr/>
          <p:nvPr/>
        </p:nvGrpSpPr>
        <p:grpSpPr>
          <a:xfrm>
            <a:off x="4547407" y="2337080"/>
            <a:ext cx="4528469" cy="665680"/>
            <a:chOff x="492990" y="1981448"/>
            <a:chExt cx="4528469" cy="665680"/>
          </a:xfrm>
        </p:grpSpPr>
        <p:pic>
          <p:nvPicPr>
            <p:cNvPr id="18" name="Grafik 17">
              <a:extLst>
                <a:ext uri="{FF2B5EF4-FFF2-40B4-BE49-F238E27FC236}">
                  <a16:creationId xmlns:a16="http://schemas.microsoft.com/office/drawing/2014/main" id="{8908E3C6-8107-40CC-9A85-EF3208C32AE6}"/>
                </a:ext>
              </a:extLst>
            </p:cNvPr>
            <p:cNvPicPr>
              <a:picLocks noChangeAspect="1"/>
            </p:cNvPicPr>
            <p:nvPr/>
          </p:nvPicPr>
          <p:blipFill>
            <a:blip r:embed="rId8"/>
            <a:stretch>
              <a:fillRect/>
            </a:stretch>
          </p:blipFill>
          <p:spPr>
            <a:xfrm>
              <a:off x="492990" y="1981448"/>
              <a:ext cx="520301" cy="665680"/>
            </a:xfrm>
            <a:prstGeom prst="rect">
              <a:avLst/>
            </a:prstGeom>
          </p:spPr>
        </p:pic>
        <p:sp>
          <p:nvSpPr>
            <p:cNvPr id="6" name="Textfeld 5">
              <a:extLst>
                <a:ext uri="{FF2B5EF4-FFF2-40B4-BE49-F238E27FC236}">
                  <a16:creationId xmlns:a16="http://schemas.microsoft.com/office/drawing/2014/main" id="{193A4B07-BA0D-E09B-52D7-91906361C238}"/>
                </a:ext>
              </a:extLst>
            </p:cNvPr>
            <p:cNvSpPr txBox="1"/>
            <p:nvPr/>
          </p:nvSpPr>
          <p:spPr>
            <a:xfrm>
              <a:off x="1044574" y="2182683"/>
              <a:ext cx="3976885" cy="307777"/>
            </a:xfrm>
            <a:prstGeom prst="rect">
              <a:avLst/>
            </a:prstGeom>
            <a:noFill/>
          </p:spPr>
          <p:txBody>
            <a:bodyPr wrap="square" rtlCol="0">
              <a:spAutoFit/>
            </a:bodyPr>
            <a:lstStyle/>
            <a:p>
              <a:r>
                <a:rPr lang="de-AT" b="1" dirty="0">
                  <a:solidFill>
                    <a:schemeClr val="accent1"/>
                  </a:solidFill>
                  <a:latin typeface="Verdana" panose="020B0604030504040204" pitchFamily="34" charset="0"/>
                  <a:ea typeface="Verdana" panose="020B0604030504040204" pitchFamily="34" charset="0"/>
                </a:rPr>
                <a:t>Economy – Environment - Politics</a:t>
              </a:r>
            </a:p>
          </p:txBody>
        </p:sp>
      </p:grpSp>
    </p:spTree>
    <p:extLst>
      <p:ext uri="{BB962C8B-B14F-4D97-AF65-F5344CB8AC3E}">
        <p14:creationId xmlns:p14="http://schemas.microsoft.com/office/powerpoint/2010/main" val="32602620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idx="12"/>
          </p:nvPr>
        </p:nvSpPr>
        <p:spPr/>
        <p:txBody>
          <a:bodyPr/>
          <a:lstStyle/>
          <a:p>
            <a:r>
              <a:rPr lang="de-AT"/>
              <a:t>SEITE </a:t>
            </a:r>
            <a:fld id="{BE3DC40E-DBBE-4E2D-9EEC-FBF0DA0E9179}" type="slidenum">
              <a:rPr lang="de-AT" smtClean="0"/>
              <a:t>11</a:t>
            </a:fld>
            <a:endParaRPr lang="de-AT" dirty="0"/>
          </a:p>
        </p:txBody>
      </p:sp>
      <p:sp>
        <p:nvSpPr>
          <p:cNvPr id="5" name="Titel 4"/>
          <p:cNvSpPr>
            <a:spLocks noGrp="1"/>
          </p:cNvSpPr>
          <p:nvPr>
            <p:ph type="title"/>
          </p:nvPr>
        </p:nvSpPr>
        <p:spPr/>
        <p:txBody>
          <a:bodyPr>
            <a:normAutofit/>
          </a:bodyPr>
          <a:lstStyle/>
          <a:p>
            <a:r>
              <a:rPr lang="en-US" dirty="0"/>
              <a:t>Business, Economics and Social Sciences:</a:t>
            </a:r>
            <a:br>
              <a:rPr lang="en-US" dirty="0"/>
            </a:br>
            <a:r>
              <a:rPr lang="de-AT" sz="1667" dirty="0"/>
              <a:t>Job </a:t>
            </a:r>
            <a:r>
              <a:rPr lang="de-AT" sz="1667" dirty="0" err="1"/>
              <a:t>Opportunities</a:t>
            </a:r>
            <a:endParaRPr lang="de-AT" sz="1667" dirty="0"/>
          </a:p>
        </p:txBody>
      </p:sp>
      <p:grpSp>
        <p:nvGrpSpPr>
          <p:cNvPr id="3" name="Gruppieren 2">
            <a:extLst>
              <a:ext uri="{FF2B5EF4-FFF2-40B4-BE49-F238E27FC236}">
                <a16:creationId xmlns:a16="http://schemas.microsoft.com/office/drawing/2014/main" id="{79A0A481-441F-FAE4-707F-05B19352978F}"/>
              </a:ext>
            </a:extLst>
          </p:cNvPr>
          <p:cNvGrpSpPr/>
          <p:nvPr/>
        </p:nvGrpSpPr>
        <p:grpSpPr>
          <a:xfrm>
            <a:off x="49712" y="1077572"/>
            <a:ext cx="9664184" cy="4447890"/>
            <a:chOff x="44741" y="917442"/>
            <a:chExt cx="8697766" cy="4003101"/>
          </a:xfrm>
        </p:grpSpPr>
        <p:sp>
          <p:nvSpPr>
            <p:cNvPr id="41" name="Abgerundetes Rechteck 40"/>
            <p:cNvSpPr/>
            <p:nvPr/>
          </p:nvSpPr>
          <p:spPr>
            <a:xfrm>
              <a:off x="4318384" y="3458265"/>
              <a:ext cx="3824506" cy="1462277"/>
            </a:xfrm>
            <a:prstGeom prst="roundRect">
              <a:avLst/>
            </a:prstGeom>
            <a:solidFill>
              <a:srgbClr val="D1E8F0"/>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science</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business</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NGO's</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public institutions</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sustainability consulting</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CSR</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a:t>
              </a:r>
            </a:p>
          </p:txBody>
        </p:sp>
        <p:sp>
          <p:nvSpPr>
            <p:cNvPr id="40" name="Abgerundetes Rechteck 39"/>
            <p:cNvSpPr/>
            <p:nvPr/>
          </p:nvSpPr>
          <p:spPr>
            <a:xfrm>
              <a:off x="913164" y="3394415"/>
              <a:ext cx="2947048" cy="1526128"/>
            </a:xfrm>
            <a:prstGeom prst="roundRect">
              <a:avLst/>
            </a:prstGeom>
            <a:solidFill>
              <a:srgbClr val="D1E8F0"/>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IT Management</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management Consulting</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software development</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innovative business process design</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project management</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a:t>
              </a:r>
              <a:endParaRPr lang="de-AT" sz="1333" dirty="0">
                <a:solidFill>
                  <a:schemeClr val="tx1"/>
                </a:solidFill>
                <a:latin typeface="Verdana" panose="020B0604030504040204" pitchFamily="34" charset="0"/>
                <a:ea typeface="Verdana" panose="020B0604030504040204" pitchFamily="34" charset="0"/>
              </a:endParaRPr>
            </a:p>
          </p:txBody>
        </p:sp>
        <p:sp>
          <p:nvSpPr>
            <p:cNvPr id="38" name="Abgerundetes Rechteck 37"/>
            <p:cNvSpPr/>
            <p:nvPr/>
          </p:nvSpPr>
          <p:spPr>
            <a:xfrm>
              <a:off x="5816724" y="1247793"/>
              <a:ext cx="2925783" cy="1554238"/>
            </a:xfrm>
            <a:prstGeom prst="roundRect">
              <a:avLst/>
            </a:prstGeom>
            <a:solidFill>
              <a:srgbClr val="D1E8F0"/>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economic research</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political consulting</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public administration</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banking</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international organizations</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a:t>
              </a:r>
              <a:endParaRPr lang="de-AT" sz="1333" dirty="0">
                <a:solidFill>
                  <a:schemeClr val="tx1"/>
                </a:solidFill>
                <a:latin typeface="Verdana" panose="020B0604030504040204" pitchFamily="34" charset="0"/>
                <a:ea typeface="Verdana" panose="020B0604030504040204" pitchFamily="34" charset="0"/>
              </a:endParaRPr>
            </a:p>
          </p:txBody>
        </p:sp>
        <p:sp>
          <p:nvSpPr>
            <p:cNvPr id="36" name="Abgerundetes Rechteck 35"/>
            <p:cNvSpPr/>
            <p:nvPr/>
          </p:nvSpPr>
          <p:spPr>
            <a:xfrm>
              <a:off x="2942428" y="1323741"/>
              <a:ext cx="2848872" cy="1478290"/>
            </a:xfrm>
            <a:prstGeom prst="roundRect">
              <a:avLst/>
            </a:prstGeom>
            <a:solidFill>
              <a:srgbClr val="D1E8F0"/>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international &amp; intercultural business</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controlling</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marketing</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supply chain management</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strategic consulting</a:t>
              </a:r>
            </a:p>
            <a:p>
              <a:pPr marL="317497" indent="-317497">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a:t>
              </a:r>
              <a:endParaRPr lang="de-AT" sz="1333" dirty="0">
                <a:solidFill>
                  <a:schemeClr val="tx1"/>
                </a:solidFill>
                <a:latin typeface="Verdana" panose="020B0604030504040204" pitchFamily="34" charset="0"/>
                <a:ea typeface="Verdana" panose="020B0604030504040204" pitchFamily="34" charset="0"/>
              </a:endParaRPr>
            </a:p>
          </p:txBody>
        </p:sp>
        <p:sp>
          <p:nvSpPr>
            <p:cNvPr id="34" name="Abgerundetes Rechteck 33"/>
            <p:cNvSpPr/>
            <p:nvPr/>
          </p:nvSpPr>
          <p:spPr>
            <a:xfrm>
              <a:off x="44741" y="1323741"/>
              <a:ext cx="2872263" cy="1503033"/>
            </a:xfrm>
            <a:prstGeom prst="roundRect">
              <a:avLst/>
            </a:prstGeom>
            <a:solidFill>
              <a:srgbClr val="D1E8F0"/>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190498" indent="-190498">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marketing</a:t>
              </a:r>
            </a:p>
            <a:p>
              <a:pPr marL="190498" indent="-190498">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human resources</a:t>
              </a:r>
            </a:p>
            <a:p>
              <a:pPr marL="190498" indent="-190498">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production</a:t>
              </a:r>
            </a:p>
            <a:p>
              <a:pPr marL="190498" indent="-190498">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controlling</a:t>
              </a:r>
            </a:p>
            <a:p>
              <a:pPr marL="190498" indent="-190498">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finance</a:t>
              </a:r>
            </a:p>
            <a:p>
              <a:pPr marL="190498" indent="-190498">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profit or nonprofit</a:t>
              </a:r>
            </a:p>
            <a:p>
              <a:pPr marL="190498" indent="-190498">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start-ups</a:t>
              </a:r>
            </a:p>
            <a:p>
              <a:pPr marL="190498" indent="-190498">
                <a:buFont typeface="Courier New" panose="02070309020205020404" pitchFamily="49" charset="0"/>
                <a:buChar char="o"/>
              </a:pPr>
              <a:r>
                <a:rPr lang="en-US" sz="1333" dirty="0">
                  <a:solidFill>
                    <a:schemeClr val="tx1"/>
                  </a:solidFill>
                  <a:latin typeface="Verdana" panose="020B0604030504040204" pitchFamily="34" charset="0"/>
                  <a:ea typeface="Verdana" panose="020B0604030504040204" pitchFamily="34" charset="0"/>
                </a:rPr>
                <a:t>…</a:t>
              </a:r>
              <a:endParaRPr lang="de-AT" sz="1333" dirty="0">
                <a:solidFill>
                  <a:schemeClr val="tx1"/>
                </a:solidFill>
                <a:latin typeface="Verdana" panose="020B0604030504040204" pitchFamily="34" charset="0"/>
                <a:ea typeface="Verdana" panose="020B0604030504040204" pitchFamily="34" charset="0"/>
              </a:endParaRPr>
            </a:p>
          </p:txBody>
        </p:sp>
        <p:sp>
          <p:nvSpPr>
            <p:cNvPr id="22" name="Abgerundetes Rechteck 21"/>
            <p:cNvSpPr/>
            <p:nvPr/>
          </p:nvSpPr>
          <p:spPr>
            <a:xfrm>
              <a:off x="199724" y="917442"/>
              <a:ext cx="2635892" cy="529866"/>
            </a:xfrm>
            <a:prstGeom prst="roundRect">
              <a:avLst/>
            </a:prstGeom>
            <a:solidFill>
              <a:srgbClr val="0096D3"/>
            </a:solidFill>
            <a:ln>
              <a:solidFill>
                <a:schemeClr val="accent1"/>
              </a:solidFill>
              <a:extLst>
                <a:ext uri="{C807C97D-BFC1-408E-A445-0C87EB9F89A2}">
                  <ask:lineSketchStyleProps xmlns:ask="http://schemas.microsoft.com/office/drawing/2018/sketchyshapes" sd="1219033472">
                    <a:custGeom>
                      <a:avLst/>
                      <a:gdLst>
                        <a:gd name="connsiteX0" fmla="*/ 0 w 2928769"/>
                        <a:gd name="connsiteY0" fmla="*/ 98125 h 588740"/>
                        <a:gd name="connsiteX1" fmla="*/ 98125 w 2928769"/>
                        <a:gd name="connsiteY1" fmla="*/ 0 h 588740"/>
                        <a:gd name="connsiteX2" fmla="*/ 808580 w 2928769"/>
                        <a:gd name="connsiteY2" fmla="*/ 0 h 588740"/>
                        <a:gd name="connsiteX3" fmla="*/ 1437059 w 2928769"/>
                        <a:gd name="connsiteY3" fmla="*/ 0 h 588740"/>
                        <a:gd name="connsiteX4" fmla="*/ 2174839 w 2928769"/>
                        <a:gd name="connsiteY4" fmla="*/ 0 h 588740"/>
                        <a:gd name="connsiteX5" fmla="*/ 2830644 w 2928769"/>
                        <a:gd name="connsiteY5" fmla="*/ 0 h 588740"/>
                        <a:gd name="connsiteX6" fmla="*/ 2928769 w 2928769"/>
                        <a:gd name="connsiteY6" fmla="*/ 98125 h 588740"/>
                        <a:gd name="connsiteX7" fmla="*/ 2928769 w 2928769"/>
                        <a:gd name="connsiteY7" fmla="*/ 490615 h 588740"/>
                        <a:gd name="connsiteX8" fmla="*/ 2830644 w 2928769"/>
                        <a:gd name="connsiteY8" fmla="*/ 588740 h 588740"/>
                        <a:gd name="connsiteX9" fmla="*/ 2092864 w 2928769"/>
                        <a:gd name="connsiteY9" fmla="*/ 588740 h 588740"/>
                        <a:gd name="connsiteX10" fmla="*/ 1382409 w 2928769"/>
                        <a:gd name="connsiteY10" fmla="*/ 588740 h 588740"/>
                        <a:gd name="connsiteX11" fmla="*/ 753930 w 2928769"/>
                        <a:gd name="connsiteY11" fmla="*/ 588740 h 588740"/>
                        <a:gd name="connsiteX12" fmla="*/ 98125 w 2928769"/>
                        <a:gd name="connsiteY12" fmla="*/ 588740 h 588740"/>
                        <a:gd name="connsiteX13" fmla="*/ 0 w 2928769"/>
                        <a:gd name="connsiteY13" fmla="*/ 490615 h 588740"/>
                        <a:gd name="connsiteX14" fmla="*/ 0 w 2928769"/>
                        <a:gd name="connsiteY14" fmla="*/ 98125 h 58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8769" h="588740" fill="none" extrusionOk="0">
                          <a:moveTo>
                            <a:pt x="0" y="98125"/>
                          </a:moveTo>
                          <a:cubicBezTo>
                            <a:pt x="-5086" y="33565"/>
                            <a:pt x="44059" y="-1712"/>
                            <a:pt x="98125" y="0"/>
                          </a:cubicBezTo>
                          <a:cubicBezTo>
                            <a:pt x="265511" y="22074"/>
                            <a:pt x="584734" y="7683"/>
                            <a:pt x="808580" y="0"/>
                          </a:cubicBezTo>
                          <a:cubicBezTo>
                            <a:pt x="1032427" y="-7683"/>
                            <a:pt x="1189830" y="-15117"/>
                            <a:pt x="1437059" y="0"/>
                          </a:cubicBezTo>
                          <a:cubicBezTo>
                            <a:pt x="1684288" y="15117"/>
                            <a:pt x="1820770" y="23735"/>
                            <a:pt x="2174839" y="0"/>
                          </a:cubicBezTo>
                          <a:cubicBezTo>
                            <a:pt x="2528908" y="-23735"/>
                            <a:pt x="2580841" y="11136"/>
                            <a:pt x="2830644" y="0"/>
                          </a:cubicBezTo>
                          <a:cubicBezTo>
                            <a:pt x="2887603" y="5478"/>
                            <a:pt x="2919148" y="49006"/>
                            <a:pt x="2928769" y="98125"/>
                          </a:cubicBezTo>
                          <a:cubicBezTo>
                            <a:pt x="2915811" y="245745"/>
                            <a:pt x="2938254" y="401657"/>
                            <a:pt x="2928769" y="490615"/>
                          </a:cubicBezTo>
                          <a:cubicBezTo>
                            <a:pt x="2930720" y="538808"/>
                            <a:pt x="2887002" y="591081"/>
                            <a:pt x="2830644" y="588740"/>
                          </a:cubicBezTo>
                          <a:cubicBezTo>
                            <a:pt x="2612740" y="560114"/>
                            <a:pt x="2242485" y="554452"/>
                            <a:pt x="2092864" y="588740"/>
                          </a:cubicBezTo>
                          <a:cubicBezTo>
                            <a:pt x="1943243" y="623028"/>
                            <a:pt x="1647778" y="574799"/>
                            <a:pt x="1382409" y="588740"/>
                          </a:cubicBezTo>
                          <a:cubicBezTo>
                            <a:pt x="1117041" y="602681"/>
                            <a:pt x="967742" y="566766"/>
                            <a:pt x="753930" y="588740"/>
                          </a:cubicBezTo>
                          <a:cubicBezTo>
                            <a:pt x="540118" y="610714"/>
                            <a:pt x="230325" y="572360"/>
                            <a:pt x="98125" y="588740"/>
                          </a:cubicBezTo>
                          <a:cubicBezTo>
                            <a:pt x="34699" y="598086"/>
                            <a:pt x="-2023" y="549136"/>
                            <a:pt x="0" y="490615"/>
                          </a:cubicBezTo>
                          <a:cubicBezTo>
                            <a:pt x="18333" y="381172"/>
                            <a:pt x="-5428" y="210626"/>
                            <a:pt x="0" y="98125"/>
                          </a:cubicBezTo>
                          <a:close/>
                        </a:path>
                        <a:path w="2928769" h="588740" stroke="0" extrusionOk="0">
                          <a:moveTo>
                            <a:pt x="0" y="98125"/>
                          </a:moveTo>
                          <a:cubicBezTo>
                            <a:pt x="-6796" y="39740"/>
                            <a:pt x="36970" y="2613"/>
                            <a:pt x="98125" y="0"/>
                          </a:cubicBezTo>
                          <a:cubicBezTo>
                            <a:pt x="414453" y="-31876"/>
                            <a:pt x="624849" y="-21182"/>
                            <a:pt x="835905" y="0"/>
                          </a:cubicBezTo>
                          <a:cubicBezTo>
                            <a:pt x="1046961" y="21182"/>
                            <a:pt x="1332391" y="1890"/>
                            <a:pt x="1491710" y="0"/>
                          </a:cubicBezTo>
                          <a:cubicBezTo>
                            <a:pt x="1651029" y="-1890"/>
                            <a:pt x="1937259" y="-4511"/>
                            <a:pt x="2120189" y="0"/>
                          </a:cubicBezTo>
                          <a:cubicBezTo>
                            <a:pt x="2303119" y="4511"/>
                            <a:pt x="2540735" y="-2348"/>
                            <a:pt x="2830644" y="0"/>
                          </a:cubicBezTo>
                          <a:cubicBezTo>
                            <a:pt x="2885590" y="-1550"/>
                            <a:pt x="2926486" y="43582"/>
                            <a:pt x="2928769" y="98125"/>
                          </a:cubicBezTo>
                          <a:cubicBezTo>
                            <a:pt x="2939360" y="290722"/>
                            <a:pt x="2924380" y="364233"/>
                            <a:pt x="2928769" y="490615"/>
                          </a:cubicBezTo>
                          <a:cubicBezTo>
                            <a:pt x="2926412" y="548707"/>
                            <a:pt x="2876865" y="579493"/>
                            <a:pt x="2830644" y="588740"/>
                          </a:cubicBezTo>
                          <a:cubicBezTo>
                            <a:pt x="2691494" y="594642"/>
                            <a:pt x="2497655" y="570002"/>
                            <a:pt x="2202165" y="588740"/>
                          </a:cubicBezTo>
                          <a:cubicBezTo>
                            <a:pt x="1906675" y="607478"/>
                            <a:pt x="1764646" y="570164"/>
                            <a:pt x="1519035" y="588740"/>
                          </a:cubicBezTo>
                          <a:cubicBezTo>
                            <a:pt x="1273424" y="607317"/>
                            <a:pt x="1132420" y="557605"/>
                            <a:pt x="863230" y="588740"/>
                          </a:cubicBezTo>
                          <a:cubicBezTo>
                            <a:pt x="594041" y="619875"/>
                            <a:pt x="470273" y="608944"/>
                            <a:pt x="98125" y="588740"/>
                          </a:cubicBezTo>
                          <a:cubicBezTo>
                            <a:pt x="46181" y="585948"/>
                            <a:pt x="-11810" y="540242"/>
                            <a:pt x="0" y="490615"/>
                          </a:cubicBezTo>
                          <a:cubicBezTo>
                            <a:pt x="-16301" y="343006"/>
                            <a:pt x="3668" y="235030"/>
                            <a:pt x="0" y="9812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67" b="1" dirty="0">
                  <a:latin typeface="Verdana" panose="020B0604030504040204" pitchFamily="34" charset="0"/>
                  <a:ea typeface="Verdana" panose="020B0604030504040204" pitchFamily="34" charset="0"/>
                </a:rPr>
                <a:t>Business Administration</a:t>
              </a:r>
            </a:p>
          </p:txBody>
        </p:sp>
        <p:sp>
          <p:nvSpPr>
            <p:cNvPr id="23" name="Abgerundetes Rechteck 22"/>
            <p:cNvSpPr/>
            <p:nvPr/>
          </p:nvSpPr>
          <p:spPr>
            <a:xfrm>
              <a:off x="3035306" y="917442"/>
              <a:ext cx="2657164" cy="515167"/>
            </a:xfrm>
            <a:prstGeom prst="roundRect">
              <a:avLst/>
            </a:prstGeom>
            <a:solidFill>
              <a:srgbClr val="0096D3"/>
            </a:solidFill>
            <a:ln>
              <a:solidFill>
                <a:schemeClr val="accent1"/>
              </a:solidFill>
              <a:extLst>
                <a:ext uri="{C807C97D-BFC1-408E-A445-0C87EB9F89A2}">
                  <ask:lineSketchStyleProps xmlns:ask="http://schemas.microsoft.com/office/drawing/2018/sketchyshapes" sd="3659010720">
                    <a:custGeom>
                      <a:avLst/>
                      <a:gdLst>
                        <a:gd name="connsiteX0" fmla="*/ 0 w 2952404"/>
                        <a:gd name="connsiteY0" fmla="*/ 95403 h 572408"/>
                        <a:gd name="connsiteX1" fmla="*/ 95403 w 2952404"/>
                        <a:gd name="connsiteY1" fmla="*/ 0 h 572408"/>
                        <a:gd name="connsiteX2" fmla="*/ 841034 w 2952404"/>
                        <a:gd name="connsiteY2" fmla="*/ 0 h 572408"/>
                        <a:gd name="connsiteX3" fmla="*/ 1448586 w 2952404"/>
                        <a:gd name="connsiteY3" fmla="*/ 0 h 572408"/>
                        <a:gd name="connsiteX4" fmla="*/ 2166602 w 2952404"/>
                        <a:gd name="connsiteY4" fmla="*/ 0 h 572408"/>
                        <a:gd name="connsiteX5" fmla="*/ 2857001 w 2952404"/>
                        <a:gd name="connsiteY5" fmla="*/ 0 h 572408"/>
                        <a:gd name="connsiteX6" fmla="*/ 2952404 w 2952404"/>
                        <a:gd name="connsiteY6" fmla="*/ 95403 h 572408"/>
                        <a:gd name="connsiteX7" fmla="*/ 2952404 w 2952404"/>
                        <a:gd name="connsiteY7" fmla="*/ 477005 h 572408"/>
                        <a:gd name="connsiteX8" fmla="*/ 2857001 w 2952404"/>
                        <a:gd name="connsiteY8" fmla="*/ 572408 h 572408"/>
                        <a:gd name="connsiteX9" fmla="*/ 2194217 w 2952404"/>
                        <a:gd name="connsiteY9" fmla="*/ 572408 h 572408"/>
                        <a:gd name="connsiteX10" fmla="*/ 1559050 w 2952404"/>
                        <a:gd name="connsiteY10" fmla="*/ 572408 h 572408"/>
                        <a:gd name="connsiteX11" fmla="*/ 841034 w 2952404"/>
                        <a:gd name="connsiteY11" fmla="*/ 572408 h 572408"/>
                        <a:gd name="connsiteX12" fmla="*/ 95403 w 2952404"/>
                        <a:gd name="connsiteY12" fmla="*/ 572408 h 572408"/>
                        <a:gd name="connsiteX13" fmla="*/ 0 w 2952404"/>
                        <a:gd name="connsiteY13" fmla="*/ 477005 h 572408"/>
                        <a:gd name="connsiteX14" fmla="*/ 0 w 2952404"/>
                        <a:gd name="connsiteY14" fmla="*/ 95403 h 5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2404" h="572408" fill="none" extrusionOk="0">
                          <a:moveTo>
                            <a:pt x="0" y="95403"/>
                          </a:moveTo>
                          <a:cubicBezTo>
                            <a:pt x="11802" y="36998"/>
                            <a:pt x="37678" y="-3203"/>
                            <a:pt x="95403" y="0"/>
                          </a:cubicBezTo>
                          <a:cubicBezTo>
                            <a:pt x="375732" y="-34923"/>
                            <a:pt x="475749" y="-19243"/>
                            <a:pt x="841034" y="0"/>
                          </a:cubicBezTo>
                          <a:cubicBezTo>
                            <a:pt x="1206319" y="19243"/>
                            <a:pt x="1306588" y="-12724"/>
                            <a:pt x="1448586" y="0"/>
                          </a:cubicBezTo>
                          <a:cubicBezTo>
                            <a:pt x="1590584" y="12724"/>
                            <a:pt x="1956764" y="-925"/>
                            <a:pt x="2166602" y="0"/>
                          </a:cubicBezTo>
                          <a:cubicBezTo>
                            <a:pt x="2376440" y="925"/>
                            <a:pt x="2656260" y="-24256"/>
                            <a:pt x="2857001" y="0"/>
                          </a:cubicBezTo>
                          <a:cubicBezTo>
                            <a:pt x="2908576" y="-3192"/>
                            <a:pt x="2954972" y="41912"/>
                            <a:pt x="2952404" y="95403"/>
                          </a:cubicBezTo>
                          <a:cubicBezTo>
                            <a:pt x="2969374" y="188286"/>
                            <a:pt x="2963340" y="357359"/>
                            <a:pt x="2952404" y="477005"/>
                          </a:cubicBezTo>
                          <a:cubicBezTo>
                            <a:pt x="2961793" y="524846"/>
                            <a:pt x="2908330" y="576400"/>
                            <a:pt x="2857001" y="572408"/>
                          </a:cubicBezTo>
                          <a:cubicBezTo>
                            <a:pt x="2613475" y="572037"/>
                            <a:pt x="2333289" y="599458"/>
                            <a:pt x="2194217" y="572408"/>
                          </a:cubicBezTo>
                          <a:cubicBezTo>
                            <a:pt x="2055145" y="545358"/>
                            <a:pt x="1804864" y="552665"/>
                            <a:pt x="1559050" y="572408"/>
                          </a:cubicBezTo>
                          <a:cubicBezTo>
                            <a:pt x="1313236" y="592151"/>
                            <a:pt x="1116799" y="573045"/>
                            <a:pt x="841034" y="572408"/>
                          </a:cubicBezTo>
                          <a:cubicBezTo>
                            <a:pt x="565269" y="571771"/>
                            <a:pt x="291286" y="590988"/>
                            <a:pt x="95403" y="572408"/>
                          </a:cubicBezTo>
                          <a:cubicBezTo>
                            <a:pt x="33994" y="562807"/>
                            <a:pt x="-2108" y="530967"/>
                            <a:pt x="0" y="477005"/>
                          </a:cubicBezTo>
                          <a:cubicBezTo>
                            <a:pt x="-2565" y="297431"/>
                            <a:pt x="-4057" y="261313"/>
                            <a:pt x="0" y="95403"/>
                          </a:cubicBezTo>
                          <a:close/>
                        </a:path>
                        <a:path w="2952404" h="572408" stroke="0" extrusionOk="0">
                          <a:moveTo>
                            <a:pt x="0" y="95403"/>
                          </a:moveTo>
                          <a:cubicBezTo>
                            <a:pt x="1348" y="46741"/>
                            <a:pt x="47390" y="-5628"/>
                            <a:pt x="95403" y="0"/>
                          </a:cubicBezTo>
                          <a:cubicBezTo>
                            <a:pt x="288733" y="28000"/>
                            <a:pt x="506729" y="27994"/>
                            <a:pt x="841034" y="0"/>
                          </a:cubicBezTo>
                          <a:cubicBezTo>
                            <a:pt x="1175339" y="-27994"/>
                            <a:pt x="1368157" y="-31912"/>
                            <a:pt x="1503818" y="0"/>
                          </a:cubicBezTo>
                          <a:cubicBezTo>
                            <a:pt x="1639479" y="31912"/>
                            <a:pt x="1921500" y="10658"/>
                            <a:pt x="2138986" y="0"/>
                          </a:cubicBezTo>
                          <a:cubicBezTo>
                            <a:pt x="2356472" y="-10658"/>
                            <a:pt x="2501754" y="1158"/>
                            <a:pt x="2857001" y="0"/>
                          </a:cubicBezTo>
                          <a:cubicBezTo>
                            <a:pt x="2921208" y="4376"/>
                            <a:pt x="2952756" y="45931"/>
                            <a:pt x="2952404" y="95403"/>
                          </a:cubicBezTo>
                          <a:cubicBezTo>
                            <a:pt x="2935627" y="258202"/>
                            <a:pt x="2962400" y="313007"/>
                            <a:pt x="2952404" y="477005"/>
                          </a:cubicBezTo>
                          <a:cubicBezTo>
                            <a:pt x="2952866" y="524215"/>
                            <a:pt x="2919099" y="566290"/>
                            <a:pt x="2857001" y="572408"/>
                          </a:cubicBezTo>
                          <a:cubicBezTo>
                            <a:pt x="2666496" y="540979"/>
                            <a:pt x="2345199" y="568399"/>
                            <a:pt x="2194217" y="572408"/>
                          </a:cubicBezTo>
                          <a:cubicBezTo>
                            <a:pt x="2043235" y="576417"/>
                            <a:pt x="1818720" y="600428"/>
                            <a:pt x="1531434" y="572408"/>
                          </a:cubicBezTo>
                          <a:cubicBezTo>
                            <a:pt x="1244148" y="544388"/>
                            <a:pt x="1063661" y="566657"/>
                            <a:pt x="923882" y="572408"/>
                          </a:cubicBezTo>
                          <a:cubicBezTo>
                            <a:pt x="784103" y="578159"/>
                            <a:pt x="463642" y="558190"/>
                            <a:pt x="95403" y="572408"/>
                          </a:cubicBezTo>
                          <a:cubicBezTo>
                            <a:pt x="50742" y="563495"/>
                            <a:pt x="2980" y="542428"/>
                            <a:pt x="0" y="477005"/>
                          </a:cubicBezTo>
                          <a:cubicBezTo>
                            <a:pt x="-11992" y="331876"/>
                            <a:pt x="-3688" y="218632"/>
                            <a:pt x="0" y="9540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67" b="1" dirty="0">
                  <a:latin typeface="Verdana" panose="020B0604030504040204" pitchFamily="34" charset="0"/>
                  <a:ea typeface="Verdana" panose="020B0604030504040204" pitchFamily="34" charset="0"/>
                </a:rPr>
                <a:t>Int. Business Administration</a:t>
              </a:r>
            </a:p>
          </p:txBody>
        </p:sp>
        <p:sp>
          <p:nvSpPr>
            <p:cNvPr id="24" name="Abgerundetes Rechteck 23"/>
            <p:cNvSpPr/>
            <p:nvPr/>
          </p:nvSpPr>
          <p:spPr>
            <a:xfrm>
              <a:off x="5940976" y="917442"/>
              <a:ext cx="2677277" cy="529866"/>
            </a:xfrm>
            <a:prstGeom prst="roundRect">
              <a:avLst/>
            </a:prstGeom>
            <a:solidFill>
              <a:srgbClr val="0096D3"/>
            </a:solidFill>
            <a:ln>
              <a:solidFill>
                <a:schemeClr val="accent1"/>
              </a:solidFill>
              <a:extLst>
                <a:ext uri="{C807C97D-BFC1-408E-A445-0C87EB9F89A2}">
                  <ask:lineSketchStyleProps xmlns:ask="http://schemas.microsoft.com/office/drawing/2018/sketchyshapes" sd="1201441694">
                    <a:custGeom>
                      <a:avLst/>
                      <a:gdLst>
                        <a:gd name="connsiteX0" fmla="*/ 0 w 2974752"/>
                        <a:gd name="connsiteY0" fmla="*/ 98125 h 588740"/>
                        <a:gd name="connsiteX1" fmla="*/ 98125 w 2974752"/>
                        <a:gd name="connsiteY1" fmla="*/ 0 h 588740"/>
                        <a:gd name="connsiteX2" fmla="*/ 737180 w 2974752"/>
                        <a:gd name="connsiteY2" fmla="*/ 0 h 588740"/>
                        <a:gd name="connsiteX3" fmla="*/ 1431806 w 2974752"/>
                        <a:gd name="connsiteY3" fmla="*/ 0 h 588740"/>
                        <a:gd name="connsiteX4" fmla="*/ 2070861 w 2974752"/>
                        <a:gd name="connsiteY4" fmla="*/ 0 h 588740"/>
                        <a:gd name="connsiteX5" fmla="*/ 2876627 w 2974752"/>
                        <a:gd name="connsiteY5" fmla="*/ 0 h 588740"/>
                        <a:gd name="connsiteX6" fmla="*/ 2974752 w 2974752"/>
                        <a:gd name="connsiteY6" fmla="*/ 98125 h 588740"/>
                        <a:gd name="connsiteX7" fmla="*/ 2974752 w 2974752"/>
                        <a:gd name="connsiteY7" fmla="*/ 490615 h 588740"/>
                        <a:gd name="connsiteX8" fmla="*/ 2876627 w 2974752"/>
                        <a:gd name="connsiteY8" fmla="*/ 588740 h 588740"/>
                        <a:gd name="connsiteX9" fmla="*/ 2154216 w 2974752"/>
                        <a:gd name="connsiteY9" fmla="*/ 588740 h 588740"/>
                        <a:gd name="connsiteX10" fmla="*/ 1515161 w 2974752"/>
                        <a:gd name="connsiteY10" fmla="*/ 588740 h 588740"/>
                        <a:gd name="connsiteX11" fmla="*/ 792751 w 2974752"/>
                        <a:gd name="connsiteY11" fmla="*/ 588740 h 588740"/>
                        <a:gd name="connsiteX12" fmla="*/ 98125 w 2974752"/>
                        <a:gd name="connsiteY12" fmla="*/ 588740 h 588740"/>
                        <a:gd name="connsiteX13" fmla="*/ 0 w 2974752"/>
                        <a:gd name="connsiteY13" fmla="*/ 490615 h 588740"/>
                        <a:gd name="connsiteX14" fmla="*/ 0 w 2974752"/>
                        <a:gd name="connsiteY14" fmla="*/ 98125 h 58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4752" h="588740" fill="none" extrusionOk="0">
                          <a:moveTo>
                            <a:pt x="0" y="98125"/>
                          </a:moveTo>
                          <a:cubicBezTo>
                            <a:pt x="53" y="57264"/>
                            <a:pt x="44033" y="3889"/>
                            <a:pt x="98125" y="0"/>
                          </a:cubicBezTo>
                          <a:cubicBezTo>
                            <a:pt x="252315" y="23327"/>
                            <a:pt x="425947" y="26000"/>
                            <a:pt x="737180" y="0"/>
                          </a:cubicBezTo>
                          <a:cubicBezTo>
                            <a:pt x="1048413" y="-26000"/>
                            <a:pt x="1188395" y="-22803"/>
                            <a:pt x="1431806" y="0"/>
                          </a:cubicBezTo>
                          <a:cubicBezTo>
                            <a:pt x="1675217" y="22803"/>
                            <a:pt x="1777711" y="9164"/>
                            <a:pt x="2070861" y="0"/>
                          </a:cubicBezTo>
                          <a:cubicBezTo>
                            <a:pt x="2364012" y="-9164"/>
                            <a:pt x="2611967" y="-5216"/>
                            <a:pt x="2876627" y="0"/>
                          </a:cubicBezTo>
                          <a:cubicBezTo>
                            <a:pt x="2932272" y="-852"/>
                            <a:pt x="2975213" y="42583"/>
                            <a:pt x="2974752" y="98125"/>
                          </a:cubicBezTo>
                          <a:cubicBezTo>
                            <a:pt x="2965145" y="262070"/>
                            <a:pt x="2961046" y="371442"/>
                            <a:pt x="2974752" y="490615"/>
                          </a:cubicBezTo>
                          <a:cubicBezTo>
                            <a:pt x="2978491" y="539364"/>
                            <a:pt x="2937424" y="592441"/>
                            <a:pt x="2876627" y="588740"/>
                          </a:cubicBezTo>
                          <a:cubicBezTo>
                            <a:pt x="2551210" y="583950"/>
                            <a:pt x="2326914" y="597680"/>
                            <a:pt x="2154216" y="588740"/>
                          </a:cubicBezTo>
                          <a:cubicBezTo>
                            <a:pt x="1981518" y="579800"/>
                            <a:pt x="1670093" y="590177"/>
                            <a:pt x="1515161" y="588740"/>
                          </a:cubicBezTo>
                          <a:cubicBezTo>
                            <a:pt x="1360230" y="587303"/>
                            <a:pt x="948577" y="588886"/>
                            <a:pt x="792751" y="588740"/>
                          </a:cubicBezTo>
                          <a:cubicBezTo>
                            <a:pt x="636925" y="588595"/>
                            <a:pt x="337667" y="606675"/>
                            <a:pt x="98125" y="588740"/>
                          </a:cubicBezTo>
                          <a:cubicBezTo>
                            <a:pt x="42664" y="587806"/>
                            <a:pt x="-6987" y="543392"/>
                            <a:pt x="0" y="490615"/>
                          </a:cubicBezTo>
                          <a:cubicBezTo>
                            <a:pt x="7195" y="355073"/>
                            <a:pt x="14815" y="177244"/>
                            <a:pt x="0" y="98125"/>
                          </a:cubicBezTo>
                          <a:close/>
                        </a:path>
                        <a:path w="2974752" h="588740" stroke="0" extrusionOk="0">
                          <a:moveTo>
                            <a:pt x="0" y="98125"/>
                          </a:moveTo>
                          <a:cubicBezTo>
                            <a:pt x="-2873" y="48697"/>
                            <a:pt x="46394" y="-3807"/>
                            <a:pt x="98125" y="0"/>
                          </a:cubicBezTo>
                          <a:cubicBezTo>
                            <a:pt x="385330" y="366"/>
                            <a:pt x="611303" y="10249"/>
                            <a:pt x="792751" y="0"/>
                          </a:cubicBezTo>
                          <a:cubicBezTo>
                            <a:pt x="974199" y="-10249"/>
                            <a:pt x="1366957" y="-35106"/>
                            <a:pt x="1542946" y="0"/>
                          </a:cubicBezTo>
                          <a:cubicBezTo>
                            <a:pt x="1718935" y="35106"/>
                            <a:pt x="2521442" y="-45078"/>
                            <a:pt x="2876627" y="0"/>
                          </a:cubicBezTo>
                          <a:cubicBezTo>
                            <a:pt x="2925582" y="6708"/>
                            <a:pt x="2965446" y="41732"/>
                            <a:pt x="2974752" y="98125"/>
                          </a:cubicBezTo>
                          <a:cubicBezTo>
                            <a:pt x="2993909" y="230047"/>
                            <a:pt x="2973258" y="401701"/>
                            <a:pt x="2974752" y="490615"/>
                          </a:cubicBezTo>
                          <a:cubicBezTo>
                            <a:pt x="2973604" y="556615"/>
                            <a:pt x="2937628" y="586586"/>
                            <a:pt x="2876627" y="588740"/>
                          </a:cubicBezTo>
                          <a:cubicBezTo>
                            <a:pt x="2560824" y="582893"/>
                            <a:pt x="2389095" y="590975"/>
                            <a:pt x="2126431" y="588740"/>
                          </a:cubicBezTo>
                          <a:cubicBezTo>
                            <a:pt x="1863767" y="586505"/>
                            <a:pt x="1620509" y="605365"/>
                            <a:pt x="1404021" y="588740"/>
                          </a:cubicBezTo>
                          <a:cubicBezTo>
                            <a:pt x="1187533" y="572116"/>
                            <a:pt x="926495" y="573739"/>
                            <a:pt x="792751" y="588740"/>
                          </a:cubicBezTo>
                          <a:cubicBezTo>
                            <a:pt x="659007" y="603742"/>
                            <a:pt x="244422" y="618288"/>
                            <a:pt x="98125" y="588740"/>
                          </a:cubicBezTo>
                          <a:cubicBezTo>
                            <a:pt x="47630" y="590334"/>
                            <a:pt x="4148" y="541843"/>
                            <a:pt x="0" y="490615"/>
                          </a:cubicBezTo>
                          <a:cubicBezTo>
                            <a:pt x="8431" y="399547"/>
                            <a:pt x="-16578" y="201372"/>
                            <a:pt x="0" y="9812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67" b="1" dirty="0">
                  <a:latin typeface="Verdana" panose="020B0604030504040204" pitchFamily="34" charset="0"/>
                  <a:ea typeface="Verdana" panose="020B0604030504040204" pitchFamily="34" charset="0"/>
                </a:rPr>
                <a:t>Economics</a:t>
              </a:r>
            </a:p>
          </p:txBody>
        </p:sp>
        <p:sp>
          <p:nvSpPr>
            <p:cNvPr id="25" name="Abgerundetes Rechteck 24"/>
            <p:cNvSpPr/>
            <p:nvPr/>
          </p:nvSpPr>
          <p:spPr>
            <a:xfrm>
              <a:off x="939968" y="3008444"/>
              <a:ext cx="2861536" cy="462415"/>
            </a:xfrm>
            <a:prstGeom prst="roundRect">
              <a:avLst/>
            </a:prstGeom>
            <a:solidFill>
              <a:srgbClr val="0096D3"/>
            </a:solidFill>
            <a:ln>
              <a:solidFill>
                <a:schemeClr val="accent1"/>
              </a:solidFill>
              <a:extLst>
                <a:ext uri="{C807C97D-BFC1-408E-A445-0C87EB9F89A2}">
                  <ask:lineSketchStyleProps xmlns:ask="http://schemas.microsoft.com/office/drawing/2018/sketchyshapes" sd="1335755452">
                    <a:custGeom>
                      <a:avLst/>
                      <a:gdLst>
                        <a:gd name="connsiteX0" fmla="*/ 0 w 3179484"/>
                        <a:gd name="connsiteY0" fmla="*/ 85634 h 513794"/>
                        <a:gd name="connsiteX1" fmla="*/ 85634 w 3179484"/>
                        <a:gd name="connsiteY1" fmla="*/ 0 h 513794"/>
                        <a:gd name="connsiteX2" fmla="*/ 687277 w 3179484"/>
                        <a:gd name="connsiteY2" fmla="*/ 0 h 513794"/>
                        <a:gd name="connsiteX3" fmla="*/ 1228756 w 3179484"/>
                        <a:gd name="connsiteY3" fmla="*/ 0 h 513794"/>
                        <a:gd name="connsiteX4" fmla="*/ 1830399 w 3179484"/>
                        <a:gd name="connsiteY4" fmla="*/ 0 h 513794"/>
                        <a:gd name="connsiteX5" fmla="*/ 2371878 w 3179484"/>
                        <a:gd name="connsiteY5" fmla="*/ 0 h 513794"/>
                        <a:gd name="connsiteX6" fmla="*/ 3093850 w 3179484"/>
                        <a:gd name="connsiteY6" fmla="*/ 0 h 513794"/>
                        <a:gd name="connsiteX7" fmla="*/ 3179484 w 3179484"/>
                        <a:gd name="connsiteY7" fmla="*/ 85634 h 513794"/>
                        <a:gd name="connsiteX8" fmla="*/ 3179484 w 3179484"/>
                        <a:gd name="connsiteY8" fmla="*/ 428160 h 513794"/>
                        <a:gd name="connsiteX9" fmla="*/ 3093850 w 3179484"/>
                        <a:gd name="connsiteY9" fmla="*/ 513794 h 513794"/>
                        <a:gd name="connsiteX10" fmla="*/ 2432042 w 3179484"/>
                        <a:gd name="connsiteY10" fmla="*/ 513794 h 513794"/>
                        <a:gd name="connsiteX11" fmla="*/ 1800317 w 3179484"/>
                        <a:gd name="connsiteY11" fmla="*/ 513794 h 513794"/>
                        <a:gd name="connsiteX12" fmla="*/ 1288920 w 3179484"/>
                        <a:gd name="connsiteY12" fmla="*/ 513794 h 513794"/>
                        <a:gd name="connsiteX13" fmla="*/ 747442 w 3179484"/>
                        <a:gd name="connsiteY13" fmla="*/ 513794 h 513794"/>
                        <a:gd name="connsiteX14" fmla="*/ 85634 w 3179484"/>
                        <a:gd name="connsiteY14" fmla="*/ 513794 h 513794"/>
                        <a:gd name="connsiteX15" fmla="*/ 0 w 3179484"/>
                        <a:gd name="connsiteY15" fmla="*/ 428160 h 513794"/>
                        <a:gd name="connsiteX16" fmla="*/ 0 w 3179484"/>
                        <a:gd name="connsiteY16" fmla="*/ 85634 h 51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9484" h="513794" fill="none" extrusionOk="0">
                          <a:moveTo>
                            <a:pt x="0" y="85634"/>
                          </a:moveTo>
                          <a:cubicBezTo>
                            <a:pt x="1933" y="44049"/>
                            <a:pt x="29308" y="3010"/>
                            <a:pt x="85634" y="0"/>
                          </a:cubicBezTo>
                          <a:cubicBezTo>
                            <a:pt x="301966" y="20698"/>
                            <a:pt x="537951" y="-10653"/>
                            <a:pt x="687277" y="0"/>
                          </a:cubicBezTo>
                          <a:cubicBezTo>
                            <a:pt x="836603" y="10653"/>
                            <a:pt x="1120396" y="-20309"/>
                            <a:pt x="1228756" y="0"/>
                          </a:cubicBezTo>
                          <a:cubicBezTo>
                            <a:pt x="1337116" y="20309"/>
                            <a:pt x="1624759" y="-11393"/>
                            <a:pt x="1830399" y="0"/>
                          </a:cubicBezTo>
                          <a:cubicBezTo>
                            <a:pt x="2036039" y="11393"/>
                            <a:pt x="2114031" y="-25946"/>
                            <a:pt x="2371878" y="0"/>
                          </a:cubicBezTo>
                          <a:cubicBezTo>
                            <a:pt x="2629725" y="25946"/>
                            <a:pt x="2913352" y="-1910"/>
                            <a:pt x="3093850" y="0"/>
                          </a:cubicBezTo>
                          <a:cubicBezTo>
                            <a:pt x="3139720" y="-6380"/>
                            <a:pt x="3179369" y="36046"/>
                            <a:pt x="3179484" y="85634"/>
                          </a:cubicBezTo>
                          <a:cubicBezTo>
                            <a:pt x="3195563" y="176452"/>
                            <a:pt x="3192590" y="356629"/>
                            <a:pt x="3179484" y="428160"/>
                          </a:cubicBezTo>
                          <a:cubicBezTo>
                            <a:pt x="3182155" y="475192"/>
                            <a:pt x="3149807" y="512730"/>
                            <a:pt x="3093850" y="513794"/>
                          </a:cubicBezTo>
                          <a:cubicBezTo>
                            <a:pt x="2845945" y="526767"/>
                            <a:pt x="2698160" y="529316"/>
                            <a:pt x="2432042" y="513794"/>
                          </a:cubicBezTo>
                          <a:cubicBezTo>
                            <a:pt x="2165924" y="498272"/>
                            <a:pt x="2031097" y="531468"/>
                            <a:pt x="1800317" y="513794"/>
                          </a:cubicBezTo>
                          <a:cubicBezTo>
                            <a:pt x="1569538" y="496120"/>
                            <a:pt x="1533778" y="495999"/>
                            <a:pt x="1288920" y="513794"/>
                          </a:cubicBezTo>
                          <a:cubicBezTo>
                            <a:pt x="1044062" y="531589"/>
                            <a:pt x="943563" y="489388"/>
                            <a:pt x="747442" y="513794"/>
                          </a:cubicBezTo>
                          <a:cubicBezTo>
                            <a:pt x="551321" y="538200"/>
                            <a:pt x="282747" y="526701"/>
                            <a:pt x="85634" y="513794"/>
                          </a:cubicBezTo>
                          <a:cubicBezTo>
                            <a:pt x="33568" y="508950"/>
                            <a:pt x="4408" y="482993"/>
                            <a:pt x="0" y="428160"/>
                          </a:cubicBezTo>
                          <a:cubicBezTo>
                            <a:pt x="-12714" y="287367"/>
                            <a:pt x="3909" y="255189"/>
                            <a:pt x="0" y="85634"/>
                          </a:cubicBezTo>
                          <a:close/>
                        </a:path>
                        <a:path w="3179484" h="513794" stroke="0" extrusionOk="0">
                          <a:moveTo>
                            <a:pt x="0" y="85634"/>
                          </a:moveTo>
                          <a:cubicBezTo>
                            <a:pt x="-10335" y="36875"/>
                            <a:pt x="41100" y="3668"/>
                            <a:pt x="85634" y="0"/>
                          </a:cubicBezTo>
                          <a:cubicBezTo>
                            <a:pt x="222291" y="4986"/>
                            <a:pt x="507364" y="-23258"/>
                            <a:pt x="687277" y="0"/>
                          </a:cubicBezTo>
                          <a:cubicBezTo>
                            <a:pt x="867190" y="23258"/>
                            <a:pt x="1002181" y="-4004"/>
                            <a:pt x="1288920" y="0"/>
                          </a:cubicBezTo>
                          <a:cubicBezTo>
                            <a:pt x="1575659" y="4004"/>
                            <a:pt x="1587682" y="17756"/>
                            <a:pt x="1830399" y="0"/>
                          </a:cubicBezTo>
                          <a:cubicBezTo>
                            <a:pt x="2073116" y="-17756"/>
                            <a:pt x="2240529" y="-29178"/>
                            <a:pt x="2462125" y="0"/>
                          </a:cubicBezTo>
                          <a:cubicBezTo>
                            <a:pt x="2683721" y="29178"/>
                            <a:pt x="2815081" y="12109"/>
                            <a:pt x="3093850" y="0"/>
                          </a:cubicBezTo>
                          <a:cubicBezTo>
                            <a:pt x="3147623" y="1183"/>
                            <a:pt x="3176594" y="45704"/>
                            <a:pt x="3179484" y="85634"/>
                          </a:cubicBezTo>
                          <a:cubicBezTo>
                            <a:pt x="3169535" y="154505"/>
                            <a:pt x="3179439" y="281191"/>
                            <a:pt x="3179484" y="428160"/>
                          </a:cubicBezTo>
                          <a:cubicBezTo>
                            <a:pt x="3176780" y="471937"/>
                            <a:pt x="3142929" y="510862"/>
                            <a:pt x="3093850" y="513794"/>
                          </a:cubicBezTo>
                          <a:cubicBezTo>
                            <a:pt x="2906994" y="527638"/>
                            <a:pt x="2704174" y="510603"/>
                            <a:pt x="2522289" y="513794"/>
                          </a:cubicBezTo>
                          <a:cubicBezTo>
                            <a:pt x="2340404" y="516985"/>
                            <a:pt x="2200871" y="533871"/>
                            <a:pt x="1950728" y="513794"/>
                          </a:cubicBezTo>
                          <a:cubicBezTo>
                            <a:pt x="1700585" y="493717"/>
                            <a:pt x="1494348" y="484329"/>
                            <a:pt x="1349085" y="513794"/>
                          </a:cubicBezTo>
                          <a:cubicBezTo>
                            <a:pt x="1203822" y="543259"/>
                            <a:pt x="1045683" y="501685"/>
                            <a:pt x="837688" y="513794"/>
                          </a:cubicBezTo>
                          <a:cubicBezTo>
                            <a:pt x="629693" y="525903"/>
                            <a:pt x="427796" y="523419"/>
                            <a:pt x="85634" y="513794"/>
                          </a:cubicBezTo>
                          <a:cubicBezTo>
                            <a:pt x="43252" y="507074"/>
                            <a:pt x="-2270" y="470437"/>
                            <a:pt x="0" y="428160"/>
                          </a:cubicBezTo>
                          <a:cubicBezTo>
                            <a:pt x="5369" y="340538"/>
                            <a:pt x="6358" y="246556"/>
                            <a:pt x="0" y="8563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67" b="1" dirty="0">
                  <a:latin typeface="Verdana" panose="020B0604030504040204" pitchFamily="34" charset="0"/>
                  <a:ea typeface="Verdana" panose="020B0604030504040204" pitchFamily="34" charset="0"/>
                </a:rPr>
                <a:t>Information</a:t>
              </a:r>
              <a:br>
                <a:rPr lang="de-AT" sz="1667" b="1" dirty="0">
                  <a:latin typeface="Verdana" panose="020B0604030504040204" pitchFamily="34" charset="0"/>
                  <a:ea typeface="Verdana" panose="020B0604030504040204" pitchFamily="34" charset="0"/>
                </a:rPr>
              </a:br>
              <a:r>
                <a:rPr lang="de-AT" sz="1667" b="1" dirty="0">
                  <a:latin typeface="Verdana" panose="020B0604030504040204" pitchFamily="34" charset="0"/>
                  <a:ea typeface="Verdana" panose="020B0604030504040204" pitchFamily="34" charset="0"/>
                </a:rPr>
                <a:t>Systems</a:t>
              </a:r>
            </a:p>
          </p:txBody>
        </p:sp>
        <p:sp>
          <p:nvSpPr>
            <p:cNvPr id="26" name="Abgerundetes Rechteck 25"/>
            <p:cNvSpPr/>
            <p:nvPr/>
          </p:nvSpPr>
          <p:spPr>
            <a:xfrm>
              <a:off x="4231140" y="2993619"/>
              <a:ext cx="3911750" cy="464647"/>
            </a:xfrm>
            <a:prstGeom prst="roundRect">
              <a:avLst/>
            </a:prstGeom>
            <a:solidFill>
              <a:srgbClr val="0096D3"/>
            </a:solidFill>
            <a:ln>
              <a:solidFill>
                <a:schemeClr val="accent1"/>
              </a:solidFill>
              <a:extLst>
                <a:ext uri="{C807C97D-BFC1-408E-A445-0C87EB9F89A2}">
                  <ask:lineSketchStyleProps xmlns:ask="http://schemas.microsoft.com/office/drawing/2018/sketchyshapes" sd="3516361826">
                    <a:custGeom>
                      <a:avLst/>
                      <a:gdLst>
                        <a:gd name="connsiteX0" fmla="*/ 0 w 4346389"/>
                        <a:gd name="connsiteY0" fmla="*/ 86047 h 516274"/>
                        <a:gd name="connsiteX1" fmla="*/ 86047 w 4346389"/>
                        <a:gd name="connsiteY1" fmla="*/ 0 h 516274"/>
                        <a:gd name="connsiteX2" fmla="*/ 656534 w 4346389"/>
                        <a:gd name="connsiteY2" fmla="*/ 0 h 516274"/>
                        <a:gd name="connsiteX3" fmla="*/ 1435736 w 4346389"/>
                        <a:gd name="connsiteY3" fmla="*/ 0 h 516274"/>
                        <a:gd name="connsiteX4" fmla="*/ 2006223 w 4346389"/>
                        <a:gd name="connsiteY4" fmla="*/ 0 h 516274"/>
                        <a:gd name="connsiteX5" fmla="*/ 2618453 w 4346389"/>
                        <a:gd name="connsiteY5" fmla="*/ 0 h 516274"/>
                        <a:gd name="connsiteX6" fmla="*/ 3314168 w 4346389"/>
                        <a:gd name="connsiteY6" fmla="*/ 0 h 516274"/>
                        <a:gd name="connsiteX7" fmla="*/ 4260342 w 4346389"/>
                        <a:gd name="connsiteY7" fmla="*/ 0 h 516274"/>
                        <a:gd name="connsiteX8" fmla="*/ 4346389 w 4346389"/>
                        <a:gd name="connsiteY8" fmla="*/ 86047 h 516274"/>
                        <a:gd name="connsiteX9" fmla="*/ 4346389 w 4346389"/>
                        <a:gd name="connsiteY9" fmla="*/ 430227 h 516274"/>
                        <a:gd name="connsiteX10" fmla="*/ 4260342 w 4346389"/>
                        <a:gd name="connsiteY10" fmla="*/ 516274 h 516274"/>
                        <a:gd name="connsiteX11" fmla="*/ 3648112 w 4346389"/>
                        <a:gd name="connsiteY11" fmla="*/ 516274 h 516274"/>
                        <a:gd name="connsiteX12" fmla="*/ 2994139 w 4346389"/>
                        <a:gd name="connsiteY12" fmla="*/ 516274 h 516274"/>
                        <a:gd name="connsiteX13" fmla="*/ 2214937 w 4346389"/>
                        <a:gd name="connsiteY13" fmla="*/ 516274 h 516274"/>
                        <a:gd name="connsiteX14" fmla="*/ 1519222 w 4346389"/>
                        <a:gd name="connsiteY14" fmla="*/ 516274 h 516274"/>
                        <a:gd name="connsiteX15" fmla="*/ 823506 w 4346389"/>
                        <a:gd name="connsiteY15" fmla="*/ 516274 h 516274"/>
                        <a:gd name="connsiteX16" fmla="*/ 86047 w 4346389"/>
                        <a:gd name="connsiteY16" fmla="*/ 516274 h 516274"/>
                        <a:gd name="connsiteX17" fmla="*/ 0 w 4346389"/>
                        <a:gd name="connsiteY17" fmla="*/ 430227 h 516274"/>
                        <a:gd name="connsiteX18" fmla="*/ 0 w 4346389"/>
                        <a:gd name="connsiteY18" fmla="*/ 86047 h 51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6389" h="516274" fill="none" extrusionOk="0">
                          <a:moveTo>
                            <a:pt x="0" y="86047"/>
                          </a:moveTo>
                          <a:cubicBezTo>
                            <a:pt x="-571" y="39650"/>
                            <a:pt x="34509" y="7714"/>
                            <a:pt x="86047" y="0"/>
                          </a:cubicBezTo>
                          <a:cubicBezTo>
                            <a:pt x="220195" y="27435"/>
                            <a:pt x="503814" y="13715"/>
                            <a:pt x="656534" y="0"/>
                          </a:cubicBezTo>
                          <a:cubicBezTo>
                            <a:pt x="809254" y="-13715"/>
                            <a:pt x="1057777" y="-4909"/>
                            <a:pt x="1435736" y="0"/>
                          </a:cubicBezTo>
                          <a:cubicBezTo>
                            <a:pt x="1813695" y="4909"/>
                            <a:pt x="1850913" y="9936"/>
                            <a:pt x="2006223" y="0"/>
                          </a:cubicBezTo>
                          <a:cubicBezTo>
                            <a:pt x="2161533" y="-9936"/>
                            <a:pt x="2365919" y="-19167"/>
                            <a:pt x="2618453" y="0"/>
                          </a:cubicBezTo>
                          <a:cubicBezTo>
                            <a:pt x="2870987" y="19167"/>
                            <a:pt x="2993176" y="33980"/>
                            <a:pt x="3314168" y="0"/>
                          </a:cubicBezTo>
                          <a:cubicBezTo>
                            <a:pt x="3635160" y="-33980"/>
                            <a:pt x="4019728" y="-17542"/>
                            <a:pt x="4260342" y="0"/>
                          </a:cubicBezTo>
                          <a:cubicBezTo>
                            <a:pt x="4318147" y="-3179"/>
                            <a:pt x="4351154" y="35135"/>
                            <a:pt x="4346389" y="86047"/>
                          </a:cubicBezTo>
                          <a:cubicBezTo>
                            <a:pt x="4338149" y="213904"/>
                            <a:pt x="4347934" y="296270"/>
                            <a:pt x="4346389" y="430227"/>
                          </a:cubicBezTo>
                          <a:cubicBezTo>
                            <a:pt x="4346840" y="478907"/>
                            <a:pt x="4314013" y="512836"/>
                            <a:pt x="4260342" y="516274"/>
                          </a:cubicBezTo>
                          <a:cubicBezTo>
                            <a:pt x="4053633" y="543341"/>
                            <a:pt x="3923790" y="538339"/>
                            <a:pt x="3648112" y="516274"/>
                          </a:cubicBezTo>
                          <a:cubicBezTo>
                            <a:pt x="3372434" y="494210"/>
                            <a:pt x="3312473" y="492525"/>
                            <a:pt x="2994139" y="516274"/>
                          </a:cubicBezTo>
                          <a:cubicBezTo>
                            <a:pt x="2675805" y="540023"/>
                            <a:pt x="2539545" y="545041"/>
                            <a:pt x="2214937" y="516274"/>
                          </a:cubicBezTo>
                          <a:cubicBezTo>
                            <a:pt x="1890329" y="487507"/>
                            <a:pt x="1834601" y="522620"/>
                            <a:pt x="1519222" y="516274"/>
                          </a:cubicBezTo>
                          <a:cubicBezTo>
                            <a:pt x="1203843" y="509928"/>
                            <a:pt x="1146782" y="503119"/>
                            <a:pt x="823506" y="516274"/>
                          </a:cubicBezTo>
                          <a:cubicBezTo>
                            <a:pt x="500230" y="529429"/>
                            <a:pt x="247021" y="549829"/>
                            <a:pt x="86047" y="516274"/>
                          </a:cubicBezTo>
                          <a:cubicBezTo>
                            <a:pt x="37524" y="519049"/>
                            <a:pt x="4322" y="486520"/>
                            <a:pt x="0" y="430227"/>
                          </a:cubicBezTo>
                          <a:cubicBezTo>
                            <a:pt x="-153" y="346606"/>
                            <a:pt x="-492" y="172667"/>
                            <a:pt x="0" y="86047"/>
                          </a:cubicBezTo>
                          <a:close/>
                        </a:path>
                        <a:path w="4346389" h="516274" stroke="0" extrusionOk="0">
                          <a:moveTo>
                            <a:pt x="0" y="86047"/>
                          </a:moveTo>
                          <a:cubicBezTo>
                            <a:pt x="-313" y="39612"/>
                            <a:pt x="28826" y="-3206"/>
                            <a:pt x="86047" y="0"/>
                          </a:cubicBezTo>
                          <a:cubicBezTo>
                            <a:pt x="423276" y="-19970"/>
                            <a:pt x="486239" y="-9032"/>
                            <a:pt x="865249" y="0"/>
                          </a:cubicBezTo>
                          <a:cubicBezTo>
                            <a:pt x="1244259" y="9032"/>
                            <a:pt x="1322311" y="17623"/>
                            <a:pt x="1477479" y="0"/>
                          </a:cubicBezTo>
                          <a:cubicBezTo>
                            <a:pt x="1632647" y="-17623"/>
                            <a:pt x="1907591" y="3484"/>
                            <a:pt x="2047966" y="0"/>
                          </a:cubicBezTo>
                          <a:cubicBezTo>
                            <a:pt x="2188341" y="-3484"/>
                            <a:pt x="2587077" y="-11229"/>
                            <a:pt x="2743681" y="0"/>
                          </a:cubicBezTo>
                          <a:cubicBezTo>
                            <a:pt x="2900286" y="11229"/>
                            <a:pt x="3190166" y="-19776"/>
                            <a:pt x="3314168" y="0"/>
                          </a:cubicBezTo>
                          <a:cubicBezTo>
                            <a:pt x="3438170" y="19776"/>
                            <a:pt x="3995775" y="11124"/>
                            <a:pt x="4260342" y="0"/>
                          </a:cubicBezTo>
                          <a:cubicBezTo>
                            <a:pt x="4298602" y="3212"/>
                            <a:pt x="4345501" y="42522"/>
                            <a:pt x="4346389" y="86047"/>
                          </a:cubicBezTo>
                          <a:cubicBezTo>
                            <a:pt x="4355943" y="250548"/>
                            <a:pt x="4332683" y="293940"/>
                            <a:pt x="4346389" y="430227"/>
                          </a:cubicBezTo>
                          <a:cubicBezTo>
                            <a:pt x="4345229" y="479785"/>
                            <a:pt x="4314118" y="517206"/>
                            <a:pt x="4260342" y="516274"/>
                          </a:cubicBezTo>
                          <a:cubicBezTo>
                            <a:pt x="4097750" y="513346"/>
                            <a:pt x="3757220" y="508901"/>
                            <a:pt x="3564626" y="516274"/>
                          </a:cubicBezTo>
                          <a:cubicBezTo>
                            <a:pt x="3372032" y="523647"/>
                            <a:pt x="3188834" y="540043"/>
                            <a:pt x="2827167" y="516274"/>
                          </a:cubicBezTo>
                          <a:cubicBezTo>
                            <a:pt x="2465500" y="492505"/>
                            <a:pt x="2467713" y="489265"/>
                            <a:pt x="2256680" y="516274"/>
                          </a:cubicBezTo>
                          <a:cubicBezTo>
                            <a:pt x="2045647" y="543283"/>
                            <a:pt x="1700266" y="508974"/>
                            <a:pt x="1560965" y="516274"/>
                          </a:cubicBezTo>
                          <a:cubicBezTo>
                            <a:pt x="1421664" y="523574"/>
                            <a:pt x="1236489" y="531354"/>
                            <a:pt x="990478" y="516274"/>
                          </a:cubicBezTo>
                          <a:cubicBezTo>
                            <a:pt x="744467" y="501194"/>
                            <a:pt x="484528" y="503916"/>
                            <a:pt x="86047" y="516274"/>
                          </a:cubicBezTo>
                          <a:cubicBezTo>
                            <a:pt x="40256" y="518745"/>
                            <a:pt x="-1410" y="473995"/>
                            <a:pt x="0" y="430227"/>
                          </a:cubicBezTo>
                          <a:cubicBezTo>
                            <a:pt x="-10856" y="339675"/>
                            <a:pt x="-11256" y="222767"/>
                            <a:pt x="0" y="8604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556" b="1" dirty="0">
                  <a:latin typeface="Verdana" panose="020B0604030504040204" pitchFamily="34" charset="0"/>
                  <a:ea typeface="Verdana" panose="020B0604030504040204" pitchFamily="34" charset="0"/>
                </a:rPr>
                <a:t>Economy, Environment, Politics</a:t>
              </a:r>
            </a:p>
          </p:txBody>
        </p:sp>
        <p:sp>
          <p:nvSpPr>
            <p:cNvPr id="27" name="Shape"/>
            <p:cNvSpPr>
              <a:spLocks noChangeAspect="1"/>
            </p:cNvSpPr>
            <p:nvPr/>
          </p:nvSpPr>
          <p:spPr>
            <a:xfrm>
              <a:off x="318874" y="941811"/>
              <a:ext cx="321204" cy="272826"/>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rgbClr val="FFFFFF"/>
            </a:solidFill>
            <a:ln w="12700">
              <a:miter lim="400000"/>
            </a:ln>
          </p:spPr>
          <p:txBody>
            <a:bodyPr lIns="45719" rIns="45719" anchor="ctr"/>
            <a:lstStyle/>
            <a:p>
              <a:endParaRPr sz="1800">
                <a:latin typeface="Verdana" panose="020B0604030504040204" pitchFamily="34" charset="0"/>
                <a:ea typeface="Verdana" panose="020B0604030504040204" pitchFamily="34" charset="0"/>
              </a:endParaRPr>
            </a:p>
          </p:txBody>
        </p:sp>
        <p:sp>
          <p:nvSpPr>
            <p:cNvPr id="28" name="Shape"/>
            <p:cNvSpPr>
              <a:spLocks noChangeAspect="1"/>
            </p:cNvSpPr>
            <p:nvPr/>
          </p:nvSpPr>
          <p:spPr>
            <a:xfrm>
              <a:off x="3118805" y="937604"/>
              <a:ext cx="322887" cy="32527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790" y="0"/>
                    <a:pt x="0" y="4790"/>
                    <a:pt x="0" y="10800"/>
                  </a:cubicBezTo>
                  <a:cubicBezTo>
                    <a:pt x="0" y="16810"/>
                    <a:pt x="4790" y="21600"/>
                    <a:pt x="10800" y="21600"/>
                  </a:cubicBezTo>
                  <a:cubicBezTo>
                    <a:pt x="16810" y="21600"/>
                    <a:pt x="21600" y="16810"/>
                    <a:pt x="21600" y="10800"/>
                  </a:cubicBezTo>
                  <a:cubicBezTo>
                    <a:pt x="21600" y="4790"/>
                    <a:pt x="16810" y="0"/>
                    <a:pt x="10800" y="0"/>
                  </a:cubicBezTo>
                  <a:close/>
                  <a:moveTo>
                    <a:pt x="20018" y="10800"/>
                  </a:moveTo>
                  <a:cubicBezTo>
                    <a:pt x="20018" y="13195"/>
                    <a:pt x="19205" y="14822"/>
                    <a:pt x="18030" y="16403"/>
                  </a:cubicBezTo>
                  <a:cubicBezTo>
                    <a:pt x="17623" y="16403"/>
                    <a:pt x="17217" y="15590"/>
                    <a:pt x="17623" y="14822"/>
                  </a:cubicBezTo>
                  <a:cubicBezTo>
                    <a:pt x="18030" y="14008"/>
                    <a:pt x="18030" y="12427"/>
                    <a:pt x="18030" y="11613"/>
                  </a:cubicBezTo>
                  <a:cubicBezTo>
                    <a:pt x="18030" y="10800"/>
                    <a:pt x="17623" y="9218"/>
                    <a:pt x="16810" y="9218"/>
                  </a:cubicBezTo>
                  <a:cubicBezTo>
                    <a:pt x="15635" y="9218"/>
                    <a:pt x="15228" y="9218"/>
                    <a:pt x="14415" y="8044"/>
                  </a:cubicBezTo>
                  <a:cubicBezTo>
                    <a:pt x="13602" y="5603"/>
                    <a:pt x="16810" y="5197"/>
                    <a:pt x="15635" y="3977"/>
                  </a:cubicBezTo>
                  <a:cubicBezTo>
                    <a:pt x="15228" y="3615"/>
                    <a:pt x="13602" y="5197"/>
                    <a:pt x="13240" y="2802"/>
                  </a:cubicBezTo>
                  <a:lnTo>
                    <a:pt x="13602" y="2395"/>
                  </a:lnTo>
                  <a:cubicBezTo>
                    <a:pt x="17217" y="3615"/>
                    <a:pt x="20018" y="6778"/>
                    <a:pt x="20018" y="10800"/>
                  </a:cubicBezTo>
                  <a:close/>
                  <a:moveTo>
                    <a:pt x="9580" y="1988"/>
                  </a:moveTo>
                  <a:cubicBezTo>
                    <a:pt x="9218" y="2395"/>
                    <a:pt x="8767" y="2395"/>
                    <a:pt x="8405" y="2802"/>
                  </a:cubicBezTo>
                  <a:cubicBezTo>
                    <a:pt x="7592" y="3615"/>
                    <a:pt x="7185" y="3208"/>
                    <a:pt x="6778" y="3977"/>
                  </a:cubicBezTo>
                  <a:cubicBezTo>
                    <a:pt x="6372" y="4790"/>
                    <a:pt x="5197" y="5603"/>
                    <a:pt x="5197" y="6010"/>
                  </a:cubicBezTo>
                  <a:cubicBezTo>
                    <a:pt x="5197" y="6417"/>
                    <a:pt x="6010" y="7185"/>
                    <a:pt x="6010" y="7185"/>
                  </a:cubicBezTo>
                  <a:cubicBezTo>
                    <a:pt x="6372" y="6778"/>
                    <a:pt x="7185" y="6778"/>
                    <a:pt x="7998" y="7185"/>
                  </a:cubicBezTo>
                  <a:cubicBezTo>
                    <a:pt x="8405" y="7185"/>
                    <a:pt x="12427" y="7637"/>
                    <a:pt x="11207" y="10800"/>
                  </a:cubicBezTo>
                  <a:cubicBezTo>
                    <a:pt x="10800" y="12020"/>
                    <a:pt x="8767" y="11613"/>
                    <a:pt x="8405" y="13195"/>
                  </a:cubicBezTo>
                  <a:cubicBezTo>
                    <a:pt x="8405" y="13602"/>
                    <a:pt x="8405" y="14822"/>
                    <a:pt x="7998" y="15228"/>
                  </a:cubicBezTo>
                  <a:cubicBezTo>
                    <a:pt x="7998" y="15590"/>
                    <a:pt x="8405" y="17623"/>
                    <a:pt x="7998" y="17623"/>
                  </a:cubicBezTo>
                  <a:cubicBezTo>
                    <a:pt x="7592" y="17623"/>
                    <a:pt x="6010" y="15590"/>
                    <a:pt x="6010" y="15590"/>
                  </a:cubicBezTo>
                  <a:cubicBezTo>
                    <a:pt x="6010" y="15228"/>
                    <a:pt x="5603" y="14008"/>
                    <a:pt x="5603" y="12833"/>
                  </a:cubicBezTo>
                  <a:cubicBezTo>
                    <a:pt x="5603" y="12020"/>
                    <a:pt x="3977" y="12020"/>
                    <a:pt x="3977" y="10800"/>
                  </a:cubicBezTo>
                  <a:cubicBezTo>
                    <a:pt x="3977" y="9625"/>
                    <a:pt x="4790" y="8812"/>
                    <a:pt x="4790" y="8405"/>
                  </a:cubicBezTo>
                  <a:cubicBezTo>
                    <a:pt x="4383" y="7637"/>
                    <a:pt x="2802" y="7637"/>
                    <a:pt x="2395" y="7637"/>
                  </a:cubicBezTo>
                  <a:cubicBezTo>
                    <a:pt x="3615" y="4383"/>
                    <a:pt x="6372" y="2395"/>
                    <a:pt x="9580" y="1988"/>
                  </a:cubicBezTo>
                  <a:close/>
                  <a:moveTo>
                    <a:pt x="7998" y="19612"/>
                  </a:moveTo>
                  <a:cubicBezTo>
                    <a:pt x="8405" y="19205"/>
                    <a:pt x="8405" y="18798"/>
                    <a:pt x="9218" y="18798"/>
                  </a:cubicBezTo>
                  <a:cubicBezTo>
                    <a:pt x="9580" y="18798"/>
                    <a:pt x="9987" y="18798"/>
                    <a:pt x="10800" y="18392"/>
                  </a:cubicBezTo>
                  <a:cubicBezTo>
                    <a:pt x="11207" y="18392"/>
                    <a:pt x="12427" y="17985"/>
                    <a:pt x="13240" y="17623"/>
                  </a:cubicBezTo>
                  <a:cubicBezTo>
                    <a:pt x="14008" y="17623"/>
                    <a:pt x="15635" y="17985"/>
                    <a:pt x="15997" y="18392"/>
                  </a:cubicBezTo>
                  <a:cubicBezTo>
                    <a:pt x="14415" y="19612"/>
                    <a:pt x="12833" y="20018"/>
                    <a:pt x="10800" y="20018"/>
                  </a:cubicBezTo>
                  <a:cubicBezTo>
                    <a:pt x="9987" y="20018"/>
                    <a:pt x="8767" y="20018"/>
                    <a:pt x="7998" y="19612"/>
                  </a:cubicBezTo>
                  <a:close/>
                </a:path>
              </a:pathLst>
            </a:custGeom>
            <a:solidFill>
              <a:srgbClr val="FFFFFF"/>
            </a:solidFill>
            <a:ln w="12700">
              <a:miter lim="400000"/>
            </a:ln>
          </p:spPr>
          <p:txBody>
            <a:bodyPr lIns="45719" rIns="45719" anchor="ctr"/>
            <a:lstStyle/>
            <a:p>
              <a:endParaRPr sz="1800">
                <a:latin typeface="Verdana" panose="020B0604030504040204" pitchFamily="34" charset="0"/>
                <a:ea typeface="Verdana" panose="020B0604030504040204" pitchFamily="34" charset="0"/>
              </a:endParaRPr>
            </a:p>
          </p:txBody>
        </p:sp>
        <p:sp>
          <p:nvSpPr>
            <p:cNvPr id="32" name="Shape"/>
            <p:cNvSpPr>
              <a:spLocks noChangeAspect="1"/>
            </p:cNvSpPr>
            <p:nvPr/>
          </p:nvSpPr>
          <p:spPr>
            <a:xfrm>
              <a:off x="6049103" y="1011762"/>
              <a:ext cx="299852" cy="2258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230" y="0"/>
                  </a:lnTo>
                  <a:lnTo>
                    <a:pt x="1230" y="19603"/>
                  </a:lnTo>
                  <a:lnTo>
                    <a:pt x="21600" y="19603"/>
                  </a:lnTo>
                  <a:lnTo>
                    <a:pt x="21600" y="21600"/>
                  </a:lnTo>
                  <a:close/>
                  <a:moveTo>
                    <a:pt x="6835" y="17970"/>
                  </a:moveTo>
                  <a:lnTo>
                    <a:pt x="3965" y="17970"/>
                  </a:lnTo>
                  <a:lnTo>
                    <a:pt x="3965" y="10891"/>
                  </a:lnTo>
                  <a:lnTo>
                    <a:pt x="6835" y="10891"/>
                  </a:lnTo>
                  <a:lnTo>
                    <a:pt x="6835" y="17970"/>
                  </a:lnTo>
                  <a:close/>
                  <a:moveTo>
                    <a:pt x="10663" y="17970"/>
                  </a:moveTo>
                  <a:lnTo>
                    <a:pt x="8066" y="17970"/>
                  </a:lnTo>
                  <a:lnTo>
                    <a:pt x="8066" y="3449"/>
                  </a:lnTo>
                  <a:lnTo>
                    <a:pt x="10663" y="3449"/>
                  </a:lnTo>
                  <a:lnTo>
                    <a:pt x="10663" y="17970"/>
                  </a:lnTo>
                  <a:close/>
                  <a:moveTo>
                    <a:pt x="14901" y="17970"/>
                  </a:moveTo>
                  <a:lnTo>
                    <a:pt x="12167" y="17970"/>
                  </a:lnTo>
                  <a:lnTo>
                    <a:pt x="12167" y="7079"/>
                  </a:lnTo>
                  <a:lnTo>
                    <a:pt x="14901" y="7079"/>
                  </a:lnTo>
                  <a:lnTo>
                    <a:pt x="14901" y="17970"/>
                  </a:lnTo>
                  <a:close/>
                  <a:moveTo>
                    <a:pt x="19003" y="17970"/>
                  </a:moveTo>
                  <a:lnTo>
                    <a:pt x="16268" y="17970"/>
                  </a:lnTo>
                  <a:lnTo>
                    <a:pt x="16268" y="1997"/>
                  </a:lnTo>
                  <a:lnTo>
                    <a:pt x="19003" y="1997"/>
                  </a:lnTo>
                  <a:lnTo>
                    <a:pt x="19003" y="17970"/>
                  </a:lnTo>
                  <a:close/>
                </a:path>
              </a:pathLst>
            </a:custGeom>
            <a:solidFill>
              <a:srgbClr val="FFFFFF"/>
            </a:solidFill>
            <a:ln w="12700">
              <a:miter lim="400000"/>
            </a:ln>
          </p:spPr>
          <p:txBody>
            <a:bodyPr lIns="45719" rIns="45719"/>
            <a:lstStyle/>
            <a:p>
              <a:endParaRPr sz="1800">
                <a:latin typeface="Verdana" panose="020B0604030504040204" pitchFamily="34" charset="0"/>
                <a:ea typeface="Verdana" panose="020B0604030504040204" pitchFamily="34" charset="0"/>
              </a:endParaRPr>
            </a:p>
          </p:txBody>
        </p:sp>
        <p:pic>
          <p:nvPicPr>
            <p:cNvPr id="33" name="Grafik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18384" y="3048900"/>
              <a:ext cx="298077" cy="298077"/>
            </a:xfrm>
            <a:prstGeom prst="rect">
              <a:avLst/>
            </a:prstGeom>
          </p:spPr>
        </p:pic>
        <p:sp>
          <p:nvSpPr>
            <p:cNvPr id="31" name="Shape"/>
            <p:cNvSpPr>
              <a:spLocks noChangeAspect="1"/>
            </p:cNvSpPr>
            <p:nvPr/>
          </p:nvSpPr>
          <p:spPr>
            <a:xfrm>
              <a:off x="1110337" y="3062029"/>
              <a:ext cx="372585" cy="261675"/>
            </a:xfrm>
            <a:custGeom>
              <a:avLst/>
              <a:gdLst/>
              <a:ahLst/>
              <a:cxnLst>
                <a:cxn ang="0">
                  <a:pos x="wd2" y="hd2"/>
                </a:cxn>
                <a:cxn ang="5400000">
                  <a:pos x="wd2" y="hd2"/>
                </a:cxn>
                <a:cxn ang="10800000">
                  <a:pos x="wd2" y="hd2"/>
                </a:cxn>
                <a:cxn ang="16200000">
                  <a:pos x="wd2" y="hd2"/>
                </a:cxn>
              </a:cxnLst>
              <a:rect l="0" t="0" r="r" b="b"/>
              <a:pathLst>
                <a:path w="21600" h="21600" extrusionOk="0">
                  <a:moveTo>
                    <a:pt x="19493" y="0"/>
                  </a:moveTo>
                  <a:cubicBezTo>
                    <a:pt x="2107" y="0"/>
                    <a:pt x="2107" y="0"/>
                    <a:pt x="2107" y="0"/>
                  </a:cubicBezTo>
                  <a:cubicBezTo>
                    <a:pt x="878" y="0"/>
                    <a:pt x="0" y="939"/>
                    <a:pt x="0" y="2254"/>
                  </a:cubicBezTo>
                  <a:cubicBezTo>
                    <a:pt x="0" y="16529"/>
                    <a:pt x="0" y="16529"/>
                    <a:pt x="0" y="16529"/>
                  </a:cubicBezTo>
                  <a:cubicBezTo>
                    <a:pt x="0" y="17843"/>
                    <a:pt x="878" y="18783"/>
                    <a:pt x="2107" y="18783"/>
                  </a:cubicBezTo>
                  <a:cubicBezTo>
                    <a:pt x="8780" y="18783"/>
                    <a:pt x="8780" y="18783"/>
                    <a:pt x="8780" y="18783"/>
                  </a:cubicBezTo>
                  <a:cubicBezTo>
                    <a:pt x="8780" y="19534"/>
                    <a:pt x="8780" y="19534"/>
                    <a:pt x="8780" y="19534"/>
                  </a:cubicBezTo>
                  <a:cubicBezTo>
                    <a:pt x="4566" y="20285"/>
                    <a:pt x="4566" y="20285"/>
                    <a:pt x="4566" y="20285"/>
                  </a:cubicBezTo>
                  <a:cubicBezTo>
                    <a:pt x="4215" y="20285"/>
                    <a:pt x="4039" y="20473"/>
                    <a:pt x="4039" y="20849"/>
                  </a:cubicBezTo>
                  <a:cubicBezTo>
                    <a:pt x="4039" y="21224"/>
                    <a:pt x="4390" y="21600"/>
                    <a:pt x="4741" y="21600"/>
                  </a:cubicBezTo>
                  <a:cubicBezTo>
                    <a:pt x="16859" y="21600"/>
                    <a:pt x="16859" y="21600"/>
                    <a:pt x="16859" y="21600"/>
                  </a:cubicBezTo>
                  <a:cubicBezTo>
                    <a:pt x="17210" y="21600"/>
                    <a:pt x="17561" y="21224"/>
                    <a:pt x="17561" y="20849"/>
                  </a:cubicBezTo>
                  <a:cubicBezTo>
                    <a:pt x="17561" y="20473"/>
                    <a:pt x="17385" y="20285"/>
                    <a:pt x="17034" y="20285"/>
                  </a:cubicBezTo>
                  <a:cubicBezTo>
                    <a:pt x="12820" y="19534"/>
                    <a:pt x="12820" y="19534"/>
                    <a:pt x="12820" y="19534"/>
                  </a:cubicBezTo>
                  <a:cubicBezTo>
                    <a:pt x="12820" y="18783"/>
                    <a:pt x="12820" y="18783"/>
                    <a:pt x="12820" y="18783"/>
                  </a:cubicBezTo>
                  <a:cubicBezTo>
                    <a:pt x="19493" y="18783"/>
                    <a:pt x="19493" y="18783"/>
                    <a:pt x="19493" y="18783"/>
                  </a:cubicBezTo>
                  <a:cubicBezTo>
                    <a:pt x="20722" y="18783"/>
                    <a:pt x="21600" y="17843"/>
                    <a:pt x="21600" y="16529"/>
                  </a:cubicBezTo>
                  <a:cubicBezTo>
                    <a:pt x="21600" y="2254"/>
                    <a:pt x="21600" y="2254"/>
                    <a:pt x="21600" y="2254"/>
                  </a:cubicBezTo>
                  <a:cubicBezTo>
                    <a:pt x="21600" y="939"/>
                    <a:pt x="20722" y="0"/>
                    <a:pt x="19493" y="0"/>
                  </a:cubicBezTo>
                  <a:close/>
                  <a:moveTo>
                    <a:pt x="20195" y="16529"/>
                  </a:moveTo>
                  <a:cubicBezTo>
                    <a:pt x="20195" y="16904"/>
                    <a:pt x="20020" y="17280"/>
                    <a:pt x="19493" y="17280"/>
                  </a:cubicBezTo>
                  <a:cubicBezTo>
                    <a:pt x="2107" y="17280"/>
                    <a:pt x="2107" y="17280"/>
                    <a:pt x="2107" y="17280"/>
                  </a:cubicBezTo>
                  <a:cubicBezTo>
                    <a:pt x="1756" y="17280"/>
                    <a:pt x="1405" y="16904"/>
                    <a:pt x="1405" y="16529"/>
                  </a:cubicBezTo>
                  <a:cubicBezTo>
                    <a:pt x="1405" y="2254"/>
                    <a:pt x="1405" y="2254"/>
                    <a:pt x="1405" y="2254"/>
                  </a:cubicBezTo>
                  <a:cubicBezTo>
                    <a:pt x="1405" y="1690"/>
                    <a:pt x="1756" y="1503"/>
                    <a:pt x="2107" y="1503"/>
                  </a:cubicBezTo>
                  <a:cubicBezTo>
                    <a:pt x="19493" y="1503"/>
                    <a:pt x="19493" y="1503"/>
                    <a:pt x="19493" y="1503"/>
                  </a:cubicBezTo>
                  <a:cubicBezTo>
                    <a:pt x="20020" y="1503"/>
                    <a:pt x="20195" y="1690"/>
                    <a:pt x="20195" y="2254"/>
                  </a:cubicBezTo>
                  <a:lnTo>
                    <a:pt x="20195" y="16529"/>
                  </a:lnTo>
                  <a:close/>
                  <a:moveTo>
                    <a:pt x="18263" y="2817"/>
                  </a:moveTo>
                  <a:cubicBezTo>
                    <a:pt x="3337" y="2817"/>
                    <a:pt x="3337" y="2817"/>
                    <a:pt x="3337" y="2817"/>
                  </a:cubicBezTo>
                  <a:cubicBezTo>
                    <a:pt x="2985" y="2817"/>
                    <a:pt x="2810" y="3193"/>
                    <a:pt x="2810" y="3569"/>
                  </a:cubicBezTo>
                  <a:cubicBezTo>
                    <a:pt x="2810" y="13711"/>
                    <a:pt x="2810" y="13711"/>
                    <a:pt x="2810" y="13711"/>
                  </a:cubicBezTo>
                  <a:cubicBezTo>
                    <a:pt x="2810" y="14087"/>
                    <a:pt x="2985" y="14463"/>
                    <a:pt x="3337" y="14463"/>
                  </a:cubicBezTo>
                  <a:cubicBezTo>
                    <a:pt x="18263" y="14463"/>
                    <a:pt x="18263" y="14463"/>
                    <a:pt x="18263" y="14463"/>
                  </a:cubicBezTo>
                  <a:cubicBezTo>
                    <a:pt x="18615" y="14463"/>
                    <a:pt x="18966" y="14087"/>
                    <a:pt x="18966" y="13711"/>
                  </a:cubicBezTo>
                  <a:cubicBezTo>
                    <a:pt x="18966" y="3569"/>
                    <a:pt x="18966" y="3569"/>
                    <a:pt x="18966" y="3569"/>
                  </a:cubicBezTo>
                  <a:cubicBezTo>
                    <a:pt x="18966" y="3193"/>
                    <a:pt x="18615" y="2817"/>
                    <a:pt x="18263" y="2817"/>
                  </a:cubicBezTo>
                  <a:close/>
                  <a:moveTo>
                    <a:pt x="18263" y="13711"/>
                  </a:moveTo>
                  <a:cubicBezTo>
                    <a:pt x="3337" y="13711"/>
                    <a:pt x="3337" y="13711"/>
                    <a:pt x="3337" y="13711"/>
                  </a:cubicBezTo>
                  <a:cubicBezTo>
                    <a:pt x="3337" y="3569"/>
                    <a:pt x="3337" y="3569"/>
                    <a:pt x="3337" y="3569"/>
                  </a:cubicBezTo>
                  <a:cubicBezTo>
                    <a:pt x="18263" y="3569"/>
                    <a:pt x="18263" y="3569"/>
                    <a:pt x="18263" y="3569"/>
                  </a:cubicBezTo>
                  <a:lnTo>
                    <a:pt x="18263" y="13711"/>
                  </a:lnTo>
                  <a:close/>
                  <a:moveTo>
                    <a:pt x="18263" y="13711"/>
                  </a:moveTo>
                  <a:cubicBezTo>
                    <a:pt x="18263" y="13711"/>
                    <a:pt x="18263" y="13711"/>
                    <a:pt x="18263" y="13711"/>
                  </a:cubicBezTo>
                </a:path>
              </a:pathLst>
            </a:custGeom>
            <a:solidFill>
              <a:srgbClr val="FFFFFF"/>
            </a:solidFill>
            <a:ln w="12700">
              <a:miter lim="400000"/>
            </a:ln>
          </p:spPr>
          <p:txBody>
            <a:bodyPr lIns="45719" rIns="45719"/>
            <a:lstStyle/>
            <a:p>
              <a:endParaRPr sz="180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6357423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7F568A-C91D-A3C9-9293-B9ECF16E0DD9}"/>
              </a:ext>
            </a:extLst>
          </p:cNvPr>
          <p:cNvSpPr>
            <a:spLocks noGrp="1"/>
          </p:cNvSpPr>
          <p:nvPr>
            <p:ph type="body" idx="1"/>
          </p:nvPr>
        </p:nvSpPr>
        <p:spPr>
          <a:xfrm>
            <a:off x="319264" y="1923282"/>
            <a:ext cx="4760736" cy="990217"/>
          </a:xfrm>
        </p:spPr>
        <p:txBody>
          <a:bodyPr/>
          <a:lstStyle/>
          <a:p>
            <a:pPr algn="ctr"/>
            <a:r>
              <a:rPr lang="de-DE" sz="1800" dirty="0"/>
              <a:t>Business Law</a:t>
            </a:r>
          </a:p>
          <a:p>
            <a:pPr algn="ctr"/>
            <a:r>
              <a:rPr lang="de-DE" sz="1800" dirty="0"/>
              <a:t>(WIRE)</a:t>
            </a:r>
            <a:endParaRPr lang="de-AT" sz="1800" dirty="0"/>
          </a:p>
        </p:txBody>
      </p:sp>
    </p:spTree>
    <p:extLst>
      <p:ext uri="{BB962C8B-B14F-4D97-AF65-F5344CB8AC3E}">
        <p14:creationId xmlns:p14="http://schemas.microsoft.com/office/powerpoint/2010/main" val="29541280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6F1CD82-49B6-90CA-CBA5-370A8581B9BC}"/>
              </a:ext>
            </a:extLst>
          </p:cNvPr>
          <p:cNvSpPr>
            <a:spLocks noGrp="1"/>
          </p:cNvSpPr>
          <p:nvPr>
            <p:ph type="body" idx="1"/>
          </p:nvPr>
        </p:nvSpPr>
        <p:spPr/>
        <p:txBody>
          <a:bodyPr/>
          <a:lstStyle/>
          <a:p>
            <a:endParaRPr lang="de-AT"/>
          </a:p>
        </p:txBody>
      </p:sp>
      <p:sp>
        <p:nvSpPr>
          <p:cNvPr id="2" name="Foliennummernplatzhalter 1">
            <a:extLst>
              <a:ext uri="{FF2B5EF4-FFF2-40B4-BE49-F238E27FC236}">
                <a16:creationId xmlns:a16="http://schemas.microsoft.com/office/drawing/2014/main" id="{3420C39E-E1DA-ACD4-3FEE-0B545769E85A}"/>
              </a:ext>
            </a:extLst>
          </p:cNvPr>
          <p:cNvSpPr>
            <a:spLocks noGrp="1"/>
          </p:cNvSpPr>
          <p:nvPr>
            <p:ph type="sldNum" idx="12"/>
          </p:nvPr>
        </p:nvSpPr>
        <p:spPr/>
        <p:txBody>
          <a:bodyPr/>
          <a:lstStyle/>
          <a:p>
            <a:r>
              <a:rPr lang="en-GB"/>
              <a:t>Page </a:t>
            </a:r>
            <a:fld id="{BE3DC40E-DBBE-4E2D-9EEC-FBF0DA0E9179}" type="slidenum">
              <a:rPr lang="en-GB" smtClean="0"/>
              <a:t>13</a:t>
            </a:fld>
            <a:endParaRPr lang="en-GB" dirty="0"/>
          </a:p>
        </p:txBody>
      </p:sp>
      <p:sp>
        <p:nvSpPr>
          <p:cNvPr id="9" name="Titel 8"/>
          <p:cNvSpPr>
            <a:spLocks noGrp="1"/>
          </p:cNvSpPr>
          <p:nvPr>
            <p:ph type="title"/>
          </p:nvPr>
        </p:nvSpPr>
        <p:spPr/>
        <p:txBody>
          <a:bodyPr>
            <a:normAutofit/>
          </a:bodyPr>
          <a:lstStyle/>
          <a:p>
            <a:r>
              <a:rPr lang="de-AT" dirty="0"/>
              <a:t>Business Law:</a:t>
            </a:r>
            <a:br>
              <a:rPr lang="de-AT" dirty="0"/>
            </a:br>
            <a:r>
              <a:rPr lang="de-AT" sz="1667" dirty="0" err="1"/>
              <a:t>Structure</a:t>
            </a:r>
            <a:endParaRPr lang="de-AT" sz="1667" dirty="0"/>
          </a:p>
        </p:txBody>
      </p:sp>
      <p:pic>
        <p:nvPicPr>
          <p:cNvPr id="33" name="Grafik 32" descr="Ein Bild, das Tisch enthält.&#10;&#10;Automatisch generierte Beschreibung">
            <a:extLst>
              <a:ext uri="{FF2B5EF4-FFF2-40B4-BE49-F238E27FC236}">
                <a16:creationId xmlns:a16="http://schemas.microsoft.com/office/drawing/2014/main" id="{C2E3D256-A5A2-FB3C-D12F-FC94E8DFF8A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8733" y="1168299"/>
            <a:ext cx="9127067" cy="4038666"/>
          </a:xfrm>
          <a:prstGeom prst="rect">
            <a:avLst/>
          </a:prstGeom>
        </p:spPr>
      </p:pic>
    </p:spTree>
    <p:extLst>
      <p:ext uri="{BB962C8B-B14F-4D97-AF65-F5344CB8AC3E}">
        <p14:creationId xmlns:p14="http://schemas.microsoft.com/office/powerpoint/2010/main" val="1532180628"/>
      </p:ext>
    </p:extLst>
  </p:cSld>
  <p:clrMapOvr>
    <a:masterClrMapping/>
  </p:clrMapOvr>
  <p:transition advTm="60526">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iennummernplatzhalter 3">
            <a:extLst>
              <a:ext uri="{FF2B5EF4-FFF2-40B4-BE49-F238E27FC236}">
                <a16:creationId xmlns:a16="http://schemas.microsoft.com/office/drawing/2014/main" id="{5D19C3F3-356E-4FC5-B342-FA57D9F85C75}"/>
              </a:ext>
            </a:extLst>
          </p:cNvPr>
          <p:cNvSpPr>
            <a:spLocks noGrp="1"/>
          </p:cNvSpPr>
          <p:nvPr>
            <p:ph type="sldNum" idx="12"/>
          </p:nvPr>
        </p:nvSpPr>
        <p:spPr/>
        <p:txBody>
          <a:bodyPr/>
          <a:lstStyle/>
          <a:p>
            <a:r>
              <a:rPr lang="de-AT" dirty="0"/>
              <a:t>SEITE </a:t>
            </a:r>
            <a:fld id="{BE3DC40E-DBBE-4E2D-9EEC-FBF0DA0E9179}" type="slidenum">
              <a:rPr lang="de-AT" smtClean="0"/>
              <a:t>14</a:t>
            </a:fld>
            <a:endParaRPr lang="de-AT" dirty="0"/>
          </a:p>
        </p:txBody>
      </p:sp>
      <p:sp>
        <p:nvSpPr>
          <p:cNvPr id="5" name="Titel 4"/>
          <p:cNvSpPr>
            <a:spLocks noGrp="1"/>
          </p:cNvSpPr>
          <p:nvPr>
            <p:ph type="title"/>
          </p:nvPr>
        </p:nvSpPr>
        <p:spPr/>
        <p:txBody>
          <a:bodyPr/>
          <a:lstStyle/>
          <a:p>
            <a:r>
              <a:rPr lang="de-AT" dirty="0"/>
              <a:t>Business Law: </a:t>
            </a:r>
            <a:br>
              <a:rPr lang="de-AT" dirty="0"/>
            </a:br>
            <a:r>
              <a:rPr lang="de-AT" sz="1667" dirty="0"/>
              <a:t>Career </a:t>
            </a:r>
            <a:r>
              <a:rPr lang="de-AT" sz="1667" dirty="0" err="1"/>
              <a:t>Prospects</a:t>
            </a:r>
            <a:r>
              <a:rPr lang="de-AT" sz="1667" dirty="0"/>
              <a:t> </a:t>
            </a:r>
          </a:p>
        </p:txBody>
      </p:sp>
      <p:sp>
        <p:nvSpPr>
          <p:cNvPr id="4" name="Rechteck 3"/>
          <p:cNvSpPr/>
          <p:nvPr/>
        </p:nvSpPr>
        <p:spPr>
          <a:xfrm>
            <a:off x="891170" y="1341116"/>
            <a:ext cx="3788229" cy="487680"/>
          </a:xfrm>
          <a:prstGeom prst="rect">
            <a:avLst/>
          </a:prstGeom>
          <a:ln>
            <a:solidFill>
              <a:schemeClr val="accent1"/>
            </a:solidFill>
            <a:extLst>
              <a:ext uri="{C807C97D-BFC1-408E-A445-0C87EB9F89A2}">
                <ask:lineSketchStyleProps xmlns:ask="http://schemas.microsoft.com/office/drawing/2018/sketchyshapes" sd="1219033472">
                  <a:custGeom>
                    <a:avLst/>
                    <a:gdLst>
                      <a:gd name="connsiteX0" fmla="*/ 0 w 3788229"/>
                      <a:gd name="connsiteY0" fmla="*/ 0 h 487680"/>
                      <a:gd name="connsiteX1" fmla="*/ 707136 w 3788229"/>
                      <a:gd name="connsiteY1" fmla="*/ 0 h 487680"/>
                      <a:gd name="connsiteX2" fmla="*/ 1376390 w 3788229"/>
                      <a:gd name="connsiteY2" fmla="*/ 0 h 487680"/>
                      <a:gd name="connsiteX3" fmla="*/ 2045644 w 3788229"/>
                      <a:gd name="connsiteY3" fmla="*/ 0 h 487680"/>
                      <a:gd name="connsiteX4" fmla="*/ 2563368 w 3788229"/>
                      <a:gd name="connsiteY4" fmla="*/ 0 h 487680"/>
                      <a:gd name="connsiteX5" fmla="*/ 3118975 w 3788229"/>
                      <a:gd name="connsiteY5" fmla="*/ 0 h 487680"/>
                      <a:gd name="connsiteX6" fmla="*/ 3788229 w 3788229"/>
                      <a:gd name="connsiteY6" fmla="*/ 0 h 487680"/>
                      <a:gd name="connsiteX7" fmla="*/ 3788229 w 3788229"/>
                      <a:gd name="connsiteY7" fmla="*/ 487680 h 487680"/>
                      <a:gd name="connsiteX8" fmla="*/ 3156858 w 3788229"/>
                      <a:gd name="connsiteY8" fmla="*/ 487680 h 487680"/>
                      <a:gd name="connsiteX9" fmla="*/ 2639133 w 3788229"/>
                      <a:gd name="connsiteY9" fmla="*/ 487680 h 487680"/>
                      <a:gd name="connsiteX10" fmla="*/ 2121408 w 3788229"/>
                      <a:gd name="connsiteY10" fmla="*/ 487680 h 487680"/>
                      <a:gd name="connsiteX11" fmla="*/ 1452154 w 3788229"/>
                      <a:gd name="connsiteY11" fmla="*/ 487680 h 487680"/>
                      <a:gd name="connsiteX12" fmla="*/ 896548 w 3788229"/>
                      <a:gd name="connsiteY12" fmla="*/ 487680 h 487680"/>
                      <a:gd name="connsiteX13" fmla="*/ 0 w 3788229"/>
                      <a:gd name="connsiteY13" fmla="*/ 487680 h 487680"/>
                      <a:gd name="connsiteX14" fmla="*/ 0 w 3788229"/>
                      <a:gd name="connsiteY14" fmla="*/ 0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88229" h="487680" fill="none" extrusionOk="0">
                        <a:moveTo>
                          <a:pt x="0" y="0"/>
                        </a:moveTo>
                        <a:cubicBezTo>
                          <a:pt x="186063" y="-3555"/>
                          <a:pt x="484923" y="-23316"/>
                          <a:pt x="707136" y="0"/>
                        </a:cubicBezTo>
                        <a:cubicBezTo>
                          <a:pt x="929349" y="23316"/>
                          <a:pt x="1050163" y="-26158"/>
                          <a:pt x="1376390" y="0"/>
                        </a:cubicBezTo>
                        <a:cubicBezTo>
                          <a:pt x="1702617" y="26158"/>
                          <a:pt x="1800951" y="-23809"/>
                          <a:pt x="2045644" y="0"/>
                        </a:cubicBezTo>
                        <a:cubicBezTo>
                          <a:pt x="2290337" y="23809"/>
                          <a:pt x="2442824" y="-10448"/>
                          <a:pt x="2563368" y="0"/>
                        </a:cubicBezTo>
                        <a:cubicBezTo>
                          <a:pt x="2683912" y="10448"/>
                          <a:pt x="2972942" y="21073"/>
                          <a:pt x="3118975" y="0"/>
                        </a:cubicBezTo>
                        <a:cubicBezTo>
                          <a:pt x="3265008" y="-21073"/>
                          <a:pt x="3591838" y="12340"/>
                          <a:pt x="3788229" y="0"/>
                        </a:cubicBezTo>
                        <a:cubicBezTo>
                          <a:pt x="3787424" y="193738"/>
                          <a:pt x="3798396" y="350099"/>
                          <a:pt x="3788229" y="487680"/>
                        </a:cubicBezTo>
                        <a:cubicBezTo>
                          <a:pt x="3639870" y="492805"/>
                          <a:pt x="3455216" y="460920"/>
                          <a:pt x="3156858" y="487680"/>
                        </a:cubicBezTo>
                        <a:cubicBezTo>
                          <a:pt x="2858500" y="514440"/>
                          <a:pt x="2755918" y="506545"/>
                          <a:pt x="2639133" y="487680"/>
                        </a:cubicBezTo>
                        <a:cubicBezTo>
                          <a:pt x="2522349" y="468815"/>
                          <a:pt x="2270197" y="500259"/>
                          <a:pt x="2121408" y="487680"/>
                        </a:cubicBezTo>
                        <a:cubicBezTo>
                          <a:pt x="1972619" y="475101"/>
                          <a:pt x="1659567" y="504670"/>
                          <a:pt x="1452154" y="487680"/>
                        </a:cubicBezTo>
                        <a:cubicBezTo>
                          <a:pt x="1244741" y="470690"/>
                          <a:pt x="1115805" y="511574"/>
                          <a:pt x="896548" y="487680"/>
                        </a:cubicBezTo>
                        <a:cubicBezTo>
                          <a:pt x="677291" y="463786"/>
                          <a:pt x="273580" y="525925"/>
                          <a:pt x="0" y="487680"/>
                        </a:cubicBezTo>
                        <a:cubicBezTo>
                          <a:pt x="-19129" y="341732"/>
                          <a:pt x="4686" y="195909"/>
                          <a:pt x="0" y="0"/>
                        </a:cubicBezTo>
                        <a:close/>
                      </a:path>
                      <a:path w="3788229" h="487680" stroke="0" extrusionOk="0">
                        <a:moveTo>
                          <a:pt x="0" y="0"/>
                        </a:moveTo>
                        <a:cubicBezTo>
                          <a:pt x="287109" y="-16378"/>
                          <a:pt x="367211" y="1011"/>
                          <a:pt x="593489" y="0"/>
                        </a:cubicBezTo>
                        <a:cubicBezTo>
                          <a:pt x="819767" y="-1011"/>
                          <a:pt x="912247" y="-3035"/>
                          <a:pt x="1111214" y="0"/>
                        </a:cubicBezTo>
                        <a:cubicBezTo>
                          <a:pt x="1310182" y="3035"/>
                          <a:pt x="1577095" y="-34872"/>
                          <a:pt x="1818350" y="0"/>
                        </a:cubicBezTo>
                        <a:cubicBezTo>
                          <a:pt x="2059605" y="34872"/>
                          <a:pt x="2199490" y="-22663"/>
                          <a:pt x="2411839" y="0"/>
                        </a:cubicBezTo>
                        <a:cubicBezTo>
                          <a:pt x="2624188" y="22663"/>
                          <a:pt x="2804496" y="21538"/>
                          <a:pt x="3005328" y="0"/>
                        </a:cubicBezTo>
                        <a:cubicBezTo>
                          <a:pt x="3206160" y="-21538"/>
                          <a:pt x="3491022" y="14337"/>
                          <a:pt x="3788229" y="0"/>
                        </a:cubicBezTo>
                        <a:cubicBezTo>
                          <a:pt x="3790074" y="174987"/>
                          <a:pt x="3784436" y="314874"/>
                          <a:pt x="3788229" y="487680"/>
                        </a:cubicBezTo>
                        <a:cubicBezTo>
                          <a:pt x="3502729" y="498319"/>
                          <a:pt x="3340186" y="463863"/>
                          <a:pt x="3156858" y="487680"/>
                        </a:cubicBezTo>
                        <a:cubicBezTo>
                          <a:pt x="2973530" y="511497"/>
                          <a:pt x="2813020" y="509777"/>
                          <a:pt x="2639133" y="487680"/>
                        </a:cubicBezTo>
                        <a:cubicBezTo>
                          <a:pt x="2465246" y="465583"/>
                          <a:pt x="2174223" y="515700"/>
                          <a:pt x="2007761" y="487680"/>
                        </a:cubicBezTo>
                        <a:cubicBezTo>
                          <a:pt x="1841299" y="459660"/>
                          <a:pt x="1512714" y="465842"/>
                          <a:pt x="1376390" y="487680"/>
                        </a:cubicBezTo>
                        <a:cubicBezTo>
                          <a:pt x="1240066" y="509518"/>
                          <a:pt x="942581" y="488989"/>
                          <a:pt x="782901" y="487680"/>
                        </a:cubicBezTo>
                        <a:cubicBezTo>
                          <a:pt x="623221" y="486371"/>
                          <a:pt x="194485" y="507887"/>
                          <a:pt x="0" y="487680"/>
                        </a:cubicBezTo>
                        <a:cubicBezTo>
                          <a:pt x="5753" y="267010"/>
                          <a:pt x="-14451" y="235123"/>
                          <a:pt x="0" y="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6" dirty="0">
                <a:latin typeface="Verdana" panose="020B0604030504040204" pitchFamily="34" charset="0"/>
                <a:ea typeface="Verdana" panose="020B0604030504040204" pitchFamily="34" charset="0"/>
              </a:rPr>
              <a:t>Typical career paths of</a:t>
            </a:r>
            <a:br>
              <a:rPr lang="en-US" sz="1556" dirty="0">
                <a:latin typeface="Verdana" panose="020B0604030504040204" pitchFamily="34" charset="0"/>
                <a:ea typeface="Verdana" panose="020B0604030504040204" pitchFamily="34" charset="0"/>
              </a:rPr>
            </a:br>
            <a:r>
              <a:rPr lang="en-US" sz="1556" dirty="0">
                <a:latin typeface="Verdana" panose="020B0604030504040204" pitchFamily="34" charset="0"/>
                <a:ea typeface="Verdana" panose="020B0604030504040204" pitchFamily="34" charset="0"/>
              </a:rPr>
              <a:t>Bachelor graduates</a:t>
            </a:r>
            <a:endParaRPr lang="de-AT" sz="1556" dirty="0">
              <a:latin typeface="Verdana" panose="020B0604030504040204" pitchFamily="34" charset="0"/>
              <a:ea typeface="Verdana" panose="020B0604030504040204" pitchFamily="34" charset="0"/>
            </a:endParaRPr>
          </a:p>
        </p:txBody>
      </p:sp>
      <p:sp>
        <p:nvSpPr>
          <p:cNvPr id="6" name="Rechteck 5"/>
          <p:cNvSpPr/>
          <p:nvPr/>
        </p:nvSpPr>
        <p:spPr>
          <a:xfrm>
            <a:off x="5302065" y="1344925"/>
            <a:ext cx="4071259" cy="497483"/>
          </a:xfrm>
          <a:prstGeom prst="rect">
            <a:avLst/>
          </a:prstGeom>
          <a:ln>
            <a:solidFill>
              <a:schemeClr val="accent1"/>
            </a:solidFill>
            <a:extLst>
              <a:ext uri="{C807C97D-BFC1-408E-A445-0C87EB9F89A2}">
                <ask:lineSketchStyleProps xmlns:ask="http://schemas.microsoft.com/office/drawing/2018/sketchyshapes" sd="1048302887">
                  <a:custGeom>
                    <a:avLst/>
                    <a:gdLst>
                      <a:gd name="connsiteX0" fmla="*/ 0 w 4071259"/>
                      <a:gd name="connsiteY0" fmla="*/ 0 h 497483"/>
                      <a:gd name="connsiteX1" fmla="*/ 637831 w 4071259"/>
                      <a:gd name="connsiteY1" fmla="*/ 0 h 497483"/>
                      <a:gd name="connsiteX2" fmla="*/ 1194236 w 4071259"/>
                      <a:gd name="connsiteY2" fmla="*/ 0 h 497483"/>
                      <a:gd name="connsiteX3" fmla="*/ 1913492 w 4071259"/>
                      <a:gd name="connsiteY3" fmla="*/ 0 h 497483"/>
                      <a:gd name="connsiteX4" fmla="*/ 2469897 w 4071259"/>
                      <a:gd name="connsiteY4" fmla="*/ 0 h 497483"/>
                      <a:gd name="connsiteX5" fmla="*/ 3107728 w 4071259"/>
                      <a:gd name="connsiteY5" fmla="*/ 0 h 497483"/>
                      <a:gd name="connsiteX6" fmla="*/ 4071259 w 4071259"/>
                      <a:gd name="connsiteY6" fmla="*/ 0 h 497483"/>
                      <a:gd name="connsiteX7" fmla="*/ 4071259 w 4071259"/>
                      <a:gd name="connsiteY7" fmla="*/ 497483 h 497483"/>
                      <a:gd name="connsiteX8" fmla="*/ 3311291 w 4071259"/>
                      <a:gd name="connsiteY8" fmla="*/ 497483 h 497483"/>
                      <a:gd name="connsiteX9" fmla="*/ 2714173 w 4071259"/>
                      <a:gd name="connsiteY9" fmla="*/ 497483 h 497483"/>
                      <a:gd name="connsiteX10" fmla="*/ 2035630 w 4071259"/>
                      <a:gd name="connsiteY10" fmla="*/ 497483 h 497483"/>
                      <a:gd name="connsiteX11" fmla="*/ 1275661 w 4071259"/>
                      <a:gd name="connsiteY11" fmla="*/ 497483 h 497483"/>
                      <a:gd name="connsiteX12" fmla="*/ 0 w 4071259"/>
                      <a:gd name="connsiteY12" fmla="*/ 497483 h 497483"/>
                      <a:gd name="connsiteX13" fmla="*/ 0 w 4071259"/>
                      <a:gd name="connsiteY13" fmla="*/ 0 h 4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1259" h="497483" fill="none" extrusionOk="0">
                        <a:moveTo>
                          <a:pt x="0" y="0"/>
                        </a:moveTo>
                        <a:cubicBezTo>
                          <a:pt x="253389" y="-1038"/>
                          <a:pt x="365514" y="5560"/>
                          <a:pt x="637831" y="0"/>
                        </a:cubicBezTo>
                        <a:cubicBezTo>
                          <a:pt x="910148" y="-5560"/>
                          <a:pt x="983598" y="6072"/>
                          <a:pt x="1194236" y="0"/>
                        </a:cubicBezTo>
                        <a:cubicBezTo>
                          <a:pt x="1404875" y="-6072"/>
                          <a:pt x="1657867" y="14335"/>
                          <a:pt x="1913492" y="0"/>
                        </a:cubicBezTo>
                        <a:cubicBezTo>
                          <a:pt x="2169117" y="-14335"/>
                          <a:pt x="2255651" y="25744"/>
                          <a:pt x="2469897" y="0"/>
                        </a:cubicBezTo>
                        <a:cubicBezTo>
                          <a:pt x="2684144" y="-25744"/>
                          <a:pt x="2790985" y="6542"/>
                          <a:pt x="3107728" y="0"/>
                        </a:cubicBezTo>
                        <a:cubicBezTo>
                          <a:pt x="3424471" y="-6542"/>
                          <a:pt x="3853503" y="10018"/>
                          <a:pt x="4071259" y="0"/>
                        </a:cubicBezTo>
                        <a:cubicBezTo>
                          <a:pt x="4056954" y="231135"/>
                          <a:pt x="4080856" y="381537"/>
                          <a:pt x="4071259" y="497483"/>
                        </a:cubicBezTo>
                        <a:cubicBezTo>
                          <a:pt x="3799281" y="475181"/>
                          <a:pt x="3552391" y="500589"/>
                          <a:pt x="3311291" y="497483"/>
                        </a:cubicBezTo>
                        <a:cubicBezTo>
                          <a:pt x="3070191" y="494377"/>
                          <a:pt x="2871311" y="503291"/>
                          <a:pt x="2714173" y="497483"/>
                        </a:cubicBezTo>
                        <a:cubicBezTo>
                          <a:pt x="2557035" y="491675"/>
                          <a:pt x="2291685" y="504242"/>
                          <a:pt x="2035630" y="497483"/>
                        </a:cubicBezTo>
                        <a:cubicBezTo>
                          <a:pt x="1779575" y="490724"/>
                          <a:pt x="1625957" y="502108"/>
                          <a:pt x="1275661" y="497483"/>
                        </a:cubicBezTo>
                        <a:cubicBezTo>
                          <a:pt x="925365" y="492858"/>
                          <a:pt x="375263" y="561153"/>
                          <a:pt x="0" y="497483"/>
                        </a:cubicBezTo>
                        <a:cubicBezTo>
                          <a:pt x="1905" y="289193"/>
                          <a:pt x="11498" y="170848"/>
                          <a:pt x="0" y="0"/>
                        </a:cubicBezTo>
                        <a:close/>
                      </a:path>
                      <a:path w="4071259" h="497483" stroke="0" extrusionOk="0">
                        <a:moveTo>
                          <a:pt x="0" y="0"/>
                        </a:moveTo>
                        <a:cubicBezTo>
                          <a:pt x="193838" y="8160"/>
                          <a:pt x="365007" y="7835"/>
                          <a:pt x="556405" y="0"/>
                        </a:cubicBezTo>
                        <a:cubicBezTo>
                          <a:pt x="747803" y="-7835"/>
                          <a:pt x="899827" y="14138"/>
                          <a:pt x="1112811" y="0"/>
                        </a:cubicBezTo>
                        <a:cubicBezTo>
                          <a:pt x="1325795" y="-14138"/>
                          <a:pt x="1607214" y="-7673"/>
                          <a:pt x="1750641" y="0"/>
                        </a:cubicBezTo>
                        <a:cubicBezTo>
                          <a:pt x="1894068" y="7673"/>
                          <a:pt x="2187042" y="-23968"/>
                          <a:pt x="2347759" y="0"/>
                        </a:cubicBezTo>
                        <a:cubicBezTo>
                          <a:pt x="2508476" y="23968"/>
                          <a:pt x="2730037" y="-26395"/>
                          <a:pt x="3067015" y="0"/>
                        </a:cubicBezTo>
                        <a:cubicBezTo>
                          <a:pt x="3403993" y="26395"/>
                          <a:pt x="3759654" y="18480"/>
                          <a:pt x="4071259" y="0"/>
                        </a:cubicBezTo>
                        <a:cubicBezTo>
                          <a:pt x="4048597" y="136123"/>
                          <a:pt x="4058851" y="265154"/>
                          <a:pt x="4071259" y="497483"/>
                        </a:cubicBezTo>
                        <a:cubicBezTo>
                          <a:pt x="3762182" y="490778"/>
                          <a:pt x="3652128" y="513688"/>
                          <a:pt x="3433428" y="497483"/>
                        </a:cubicBezTo>
                        <a:cubicBezTo>
                          <a:pt x="3214728" y="481278"/>
                          <a:pt x="3048851" y="494533"/>
                          <a:pt x="2795598" y="497483"/>
                        </a:cubicBezTo>
                        <a:cubicBezTo>
                          <a:pt x="2542345" y="500434"/>
                          <a:pt x="2245339" y="498963"/>
                          <a:pt x="2035630" y="497483"/>
                        </a:cubicBezTo>
                        <a:cubicBezTo>
                          <a:pt x="1825921" y="496003"/>
                          <a:pt x="1644756" y="470249"/>
                          <a:pt x="1316374" y="497483"/>
                        </a:cubicBezTo>
                        <a:cubicBezTo>
                          <a:pt x="987992" y="524717"/>
                          <a:pt x="945968" y="499579"/>
                          <a:pt x="637831" y="497483"/>
                        </a:cubicBezTo>
                        <a:cubicBezTo>
                          <a:pt x="329694" y="495387"/>
                          <a:pt x="281309" y="475456"/>
                          <a:pt x="0" y="497483"/>
                        </a:cubicBezTo>
                        <a:cubicBezTo>
                          <a:pt x="-6788" y="337935"/>
                          <a:pt x="-19253" y="235035"/>
                          <a:pt x="0" y="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6" dirty="0">
                <a:latin typeface="Verdana" panose="020B0604030504040204" pitchFamily="34" charset="0"/>
                <a:ea typeface="Verdana" panose="020B0604030504040204" pitchFamily="34" charset="0"/>
              </a:rPr>
              <a:t>Master graduates have unrestricted access to core legal professions</a:t>
            </a:r>
            <a:endParaRPr lang="de-AT" sz="1556" dirty="0">
              <a:latin typeface="Verdana" panose="020B0604030504040204" pitchFamily="34" charset="0"/>
              <a:ea typeface="Verdana" panose="020B0604030504040204" pitchFamily="34" charset="0"/>
            </a:endParaRPr>
          </a:p>
        </p:txBody>
      </p:sp>
      <p:pic>
        <p:nvPicPr>
          <p:cNvPr id="7" name="Grafi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02065" y="2230993"/>
            <a:ext cx="666206" cy="666206"/>
          </a:xfrm>
          <a:prstGeom prst="rect">
            <a:avLst/>
          </a:prstGeom>
        </p:spPr>
      </p:pic>
      <p:pic>
        <p:nvPicPr>
          <p:cNvPr id="8" name="Grafik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15" y="4614868"/>
            <a:ext cx="492036" cy="492036"/>
          </a:xfrm>
          <a:prstGeom prst="rect">
            <a:avLst/>
          </a:prstGeom>
        </p:spPr>
      </p:pic>
      <p:pic>
        <p:nvPicPr>
          <p:cNvPr id="10" name="Grafik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42045" y="4379240"/>
            <a:ext cx="485042" cy="485042"/>
          </a:xfrm>
          <a:prstGeom prst="rect">
            <a:avLst/>
          </a:prstGeom>
        </p:spPr>
      </p:pic>
      <p:pic>
        <p:nvPicPr>
          <p:cNvPr id="12" name="Grafik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8930" y="2195359"/>
            <a:ext cx="477609" cy="477609"/>
          </a:xfrm>
          <a:prstGeom prst="rect">
            <a:avLst/>
          </a:prstGeom>
        </p:spPr>
      </p:pic>
      <p:pic>
        <p:nvPicPr>
          <p:cNvPr id="13" name="Grafik 1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2539" y="2994693"/>
            <a:ext cx="473663" cy="473663"/>
          </a:xfrm>
          <a:prstGeom prst="rect">
            <a:avLst/>
          </a:prstGeom>
        </p:spPr>
      </p:pic>
      <p:pic>
        <p:nvPicPr>
          <p:cNvPr id="14" name="Grafik 1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1169" y="3707670"/>
            <a:ext cx="573133" cy="573133"/>
          </a:xfrm>
          <a:prstGeom prst="rect">
            <a:avLst/>
          </a:prstGeom>
        </p:spPr>
      </p:pic>
      <p:pic>
        <p:nvPicPr>
          <p:cNvPr id="15" name="Grafik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42046" y="3370167"/>
            <a:ext cx="547851" cy="514808"/>
          </a:xfrm>
          <a:prstGeom prst="rect">
            <a:avLst/>
          </a:prstGeom>
        </p:spPr>
      </p:pic>
      <p:sp>
        <p:nvSpPr>
          <p:cNvPr id="16" name="Textfeld 15"/>
          <p:cNvSpPr txBox="1"/>
          <p:nvPr/>
        </p:nvSpPr>
        <p:spPr>
          <a:xfrm>
            <a:off x="6044804" y="2408036"/>
            <a:ext cx="1465796" cy="331757"/>
          </a:xfrm>
          <a:prstGeom prst="rect">
            <a:avLst/>
          </a:prstGeom>
          <a:noFill/>
        </p:spPr>
        <p:txBody>
          <a:bodyPr wrap="square" rtlCol="0">
            <a:spAutoFit/>
          </a:bodyPr>
          <a:lstStyle>
            <a:defPPr>
              <a:defRPr lang="de-DE"/>
            </a:defPPr>
            <a:lvl1pPr>
              <a:defRPr sz="1260"/>
            </a:lvl1pPr>
          </a:lstStyle>
          <a:p>
            <a:r>
              <a:rPr lang="en-US" sz="1556" dirty="0">
                <a:latin typeface="Verdana" panose="020B0604030504040204" pitchFamily="34" charset="0"/>
                <a:ea typeface="Verdana" panose="020B0604030504040204" pitchFamily="34" charset="0"/>
              </a:rPr>
              <a:t>Magistracy</a:t>
            </a:r>
            <a:endParaRPr lang="de-AT" sz="1400" dirty="0">
              <a:latin typeface="Verdana" panose="020B0604030504040204" pitchFamily="34" charset="0"/>
              <a:ea typeface="Verdana" panose="020B0604030504040204" pitchFamily="34" charset="0"/>
            </a:endParaRPr>
          </a:p>
        </p:txBody>
      </p:sp>
      <p:sp>
        <p:nvSpPr>
          <p:cNvPr id="17" name="Textfeld 16"/>
          <p:cNvSpPr txBox="1"/>
          <p:nvPr/>
        </p:nvSpPr>
        <p:spPr>
          <a:xfrm>
            <a:off x="6044802" y="3438762"/>
            <a:ext cx="3257004" cy="331757"/>
          </a:xfrm>
          <a:prstGeom prst="rect">
            <a:avLst/>
          </a:prstGeom>
          <a:noFill/>
        </p:spPr>
        <p:txBody>
          <a:bodyPr wrap="square" rtlCol="0">
            <a:spAutoFit/>
          </a:bodyPr>
          <a:lstStyle/>
          <a:p>
            <a:r>
              <a:rPr lang="de-AT" sz="1556" dirty="0" err="1">
                <a:latin typeface="Verdana" panose="020B0604030504040204" pitchFamily="34" charset="0"/>
                <a:ea typeface="Verdana" panose="020B0604030504040204" pitchFamily="34" charset="0"/>
              </a:rPr>
              <a:t>Lawyer</a:t>
            </a:r>
            <a:r>
              <a:rPr lang="de-AT" dirty="0">
                <a:latin typeface="Verdana" panose="020B0604030504040204" pitchFamily="34" charset="0"/>
                <a:ea typeface="Verdana" panose="020B0604030504040204" pitchFamily="34" charset="0"/>
              </a:rPr>
              <a:t> </a:t>
            </a:r>
          </a:p>
        </p:txBody>
      </p:sp>
      <p:sp>
        <p:nvSpPr>
          <p:cNvPr id="18" name="Textfeld 17"/>
          <p:cNvSpPr txBox="1"/>
          <p:nvPr/>
        </p:nvSpPr>
        <p:spPr>
          <a:xfrm>
            <a:off x="6044803" y="4418261"/>
            <a:ext cx="2534196" cy="331757"/>
          </a:xfrm>
          <a:prstGeom prst="rect">
            <a:avLst/>
          </a:prstGeom>
          <a:noFill/>
        </p:spPr>
        <p:txBody>
          <a:bodyPr wrap="square" rtlCol="0">
            <a:spAutoFit/>
          </a:bodyPr>
          <a:lstStyle/>
          <a:p>
            <a:r>
              <a:rPr lang="de-AT" sz="1556" dirty="0" err="1">
                <a:latin typeface="Verdana" panose="020B0604030504040204" pitchFamily="34" charset="0"/>
                <a:ea typeface="Verdana" panose="020B0604030504040204" pitchFamily="34" charset="0"/>
              </a:rPr>
              <a:t>Notary</a:t>
            </a:r>
            <a:r>
              <a:rPr lang="de-AT" dirty="0">
                <a:latin typeface="Verdana" panose="020B0604030504040204" pitchFamily="34" charset="0"/>
                <a:ea typeface="Verdana" panose="020B0604030504040204" pitchFamily="34" charset="0"/>
              </a:rPr>
              <a:t> </a:t>
            </a:r>
          </a:p>
        </p:txBody>
      </p:sp>
      <p:sp>
        <p:nvSpPr>
          <p:cNvPr id="21" name="Textfeld 20"/>
          <p:cNvSpPr txBox="1"/>
          <p:nvPr/>
        </p:nvSpPr>
        <p:spPr>
          <a:xfrm>
            <a:off x="1464301" y="2172553"/>
            <a:ext cx="3761229" cy="571182"/>
          </a:xfrm>
          <a:prstGeom prst="rect">
            <a:avLst/>
          </a:prstGeom>
          <a:noFill/>
        </p:spPr>
        <p:txBody>
          <a:bodyPr wrap="square" rtlCol="0">
            <a:spAutoFit/>
          </a:bodyPr>
          <a:lstStyle/>
          <a:p>
            <a:r>
              <a:rPr lang="en-US" sz="1556" dirty="0">
                <a:latin typeface="Verdana" panose="020B0604030504040204" pitchFamily="34" charset="0"/>
                <a:ea typeface="Verdana" panose="020B0604030504040204" pitchFamily="34" charset="0"/>
              </a:rPr>
              <a:t>Legal or Human Resources departments of large corporations</a:t>
            </a:r>
            <a:endParaRPr lang="de-AT" sz="1556" dirty="0">
              <a:latin typeface="Verdana" panose="020B0604030504040204" pitchFamily="34" charset="0"/>
              <a:ea typeface="Verdana" panose="020B0604030504040204" pitchFamily="34" charset="0"/>
            </a:endParaRPr>
          </a:p>
        </p:txBody>
      </p:sp>
      <p:sp>
        <p:nvSpPr>
          <p:cNvPr id="22" name="Textfeld 21"/>
          <p:cNvSpPr txBox="1"/>
          <p:nvPr/>
        </p:nvSpPr>
        <p:spPr>
          <a:xfrm>
            <a:off x="1555742" y="3884975"/>
            <a:ext cx="3902819" cy="331757"/>
          </a:xfrm>
          <a:prstGeom prst="rect">
            <a:avLst/>
          </a:prstGeom>
          <a:noFill/>
        </p:spPr>
        <p:txBody>
          <a:bodyPr wrap="square" rtlCol="0">
            <a:spAutoFit/>
          </a:bodyPr>
          <a:lstStyle>
            <a:defPPr>
              <a:defRPr lang="de-DE"/>
            </a:defPPr>
            <a:lvl1pPr>
              <a:defRPr sz="1260"/>
            </a:lvl1pPr>
          </a:lstStyle>
          <a:p>
            <a:r>
              <a:rPr lang="de-AT" sz="1556" dirty="0">
                <a:latin typeface="Verdana" panose="020B0604030504040204" pitchFamily="34" charset="0"/>
                <a:ea typeface="Verdana" panose="020B0604030504040204" pitchFamily="34" charset="0"/>
              </a:rPr>
              <a:t>Banks, </a:t>
            </a:r>
            <a:r>
              <a:rPr lang="de-AT" sz="1556" dirty="0" err="1">
                <a:latin typeface="Verdana" panose="020B0604030504040204" pitchFamily="34" charset="0"/>
                <a:ea typeface="Verdana" panose="020B0604030504040204" pitchFamily="34" charset="0"/>
              </a:rPr>
              <a:t>insurance</a:t>
            </a:r>
            <a:r>
              <a:rPr lang="de-AT" sz="1556" dirty="0">
                <a:latin typeface="Verdana" panose="020B0604030504040204" pitchFamily="34" charset="0"/>
                <a:ea typeface="Verdana" panose="020B0604030504040204" pitchFamily="34" charset="0"/>
              </a:rPr>
              <a:t> </a:t>
            </a:r>
            <a:r>
              <a:rPr lang="de-AT" sz="1556" dirty="0" err="1">
                <a:latin typeface="Verdana" panose="020B0604030504040204" pitchFamily="34" charset="0"/>
                <a:ea typeface="Verdana" panose="020B0604030504040204" pitchFamily="34" charset="0"/>
              </a:rPr>
              <a:t>companies</a:t>
            </a:r>
            <a:endParaRPr lang="de-AT" sz="1556" dirty="0">
              <a:latin typeface="Verdana" panose="020B0604030504040204" pitchFamily="34" charset="0"/>
              <a:ea typeface="Verdana" panose="020B0604030504040204" pitchFamily="34" charset="0"/>
            </a:endParaRPr>
          </a:p>
        </p:txBody>
      </p:sp>
      <p:sp>
        <p:nvSpPr>
          <p:cNvPr id="23" name="Textfeld 22"/>
          <p:cNvSpPr txBox="1"/>
          <p:nvPr/>
        </p:nvSpPr>
        <p:spPr>
          <a:xfrm>
            <a:off x="1555742" y="3083686"/>
            <a:ext cx="3902819" cy="331757"/>
          </a:xfrm>
          <a:prstGeom prst="rect">
            <a:avLst/>
          </a:prstGeom>
          <a:noFill/>
        </p:spPr>
        <p:txBody>
          <a:bodyPr wrap="square" rtlCol="0">
            <a:spAutoFit/>
          </a:bodyPr>
          <a:lstStyle>
            <a:defPPr>
              <a:defRPr lang="de-DE"/>
            </a:defPPr>
            <a:lvl1pPr>
              <a:defRPr sz="1260"/>
            </a:lvl1pPr>
          </a:lstStyle>
          <a:p>
            <a:r>
              <a:rPr lang="de-AT" sz="1556" dirty="0">
                <a:latin typeface="Verdana" panose="020B0604030504040204" pitchFamily="34" charset="0"/>
                <a:ea typeface="Verdana" panose="020B0604030504040204" pitchFamily="34" charset="0"/>
              </a:rPr>
              <a:t>Consulting</a:t>
            </a:r>
            <a:r>
              <a:rPr lang="de-AT" sz="1400" dirty="0">
                <a:latin typeface="Verdana" panose="020B0604030504040204" pitchFamily="34" charset="0"/>
                <a:ea typeface="Verdana" panose="020B0604030504040204" pitchFamily="34" charset="0"/>
              </a:rPr>
              <a:t>  </a:t>
            </a:r>
          </a:p>
        </p:txBody>
      </p:sp>
      <p:sp>
        <p:nvSpPr>
          <p:cNvPr id="24" name="Textfeld 23"/>
          <p:cNvSpPr txBox="1"/>
          <p:nvPr/>
        </p:nvSpPr>
        <p:spPr>
          <a:xfrm>
            <a:off x="1555741" y="4611094"/>
            <a:ext cx="3902819" cy="331757"/>
          </a:xfrm>
          <a:prstGeom prst="rect">
            <a:avLst/>
          </a:prstGeom>
          <a:noFill/>
        </p:spPr>
        <p:txBody>
          <a:bodyPr wrap="square" rtlCol="0">
            <a:spAutoFit/>
          </a:bodyPr>
          <a:lstStyle/>
          <a:p>
            <a:pPr>
              <a:spcAft>
                <a:spcPts val="1333"/>
              </a:spcAft>
            </a:pPr>
            <a:r>
              <a:rPr lang="en-US" sz="1556" dirty="0">
                <a:latin typeface="Verdana" panose="020B0604030504040204" pitchFamily="34" charset="0"/>
                <a:ea typeface="Verdana" panose="020B0604030504040204" pitchFamily="34" charset="0"/>
              </a:rPr>
              <a:t>Tax consulting and auditing </a:t>
            </a:r>
          </a:p>
        </p:txBody>
      </p:sp>
    </p:spTree>
    <p:extLst>
      <p:ext uri="{BB962C8B-B14F-4D97-AF65-F5344CB8AC3E}">
        <p14:creationId xmlns:p14="http://schemas.microsoft.com/office/powerpoint/2010/main" val="102978493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D8D3319-A5BC-E392-EAE5-A5DCA6CD061D}"/>
              </a:ext>
            </a:extLst>
          </p:cNvPr>
          <p:cNvSpPr>
            <a:spLocks noGrp="1"/>
          </p:cNvSpPr>
          <p:nvPr>
            <p:ph type="body" idx="1"/>
          </p:nvPr>
        </p:nvSpPr>
        <p:spPr>
          <a:xfrm>
            <a:off x="319264" y="2050500"/>
            <a:ext cx="4760736" cy="713218"/>
          </a:xfrm>
        </p:spPr>
        <p:txBody>
          <a:bodyPr/>
          <a:lstStyle/>
          <a:p>
            <a:r>
              <a:rPr lang="de-DE" sz="1800" dirty="0"/>
              <a:t>Business and Economics</a:t>
            </a:r>
            <a:endParaRPr lang="de-AT" sz="1800" dirty="0"/>
          </a:p>
        </p:txBody>
      </p:sp>
    </p:spTree>
    <p:extLst>
      <p:ext uri="{BB962C8B-B14F-4D97-AF65-F5344CB8AC3E}">
        <p14:creationId xmlns:p14="http://schemas.microsoft.com/office/powerpoint/2010/main" val="48189940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AD340C8-B2CD-D3BE-E388-73756F851236}"/>
              </a:ext>
            </a:extLst>
          </p:cNvPr>
          <p:cNvSpPr>
            <a:spLocks noGrp="1"/>
          </p:cNvSpPr>
          <p:nvPr>
            <p:ph type="sldNum" idx="12"/>
          </p:nvPr>
        </p:nvSpPr>
        <p:spPr/>
        <p:txBody>
          <a:bodyPr/>
          <a:lstStyle/>
          <a:p>
            <a:r>
              <a:rPr lang="de-AT"/>
              <a:t>SEITE </a:t>
            </a:r>
            <a:fld id="{BE3DC40E-DBBE-4E2D-9EEC-FBF0DA0E9179}" type="slidenum">
              <a:rPr lang="de-AT" smtClean="0"/>
              <a:t>16</a:t>
            </a:fld>
            <a:endParaRPr lang="de-AT" dirty="0"/>
          </a:p>
        </p:txBody>
      </p:sp>
      <p:sp>
        <p:nvSpPr>
          <p:cNvPr id="9" name="Titel 8"/>
          <p:cNvSpPr>
            <a:spLocks noGrp="1"/>
          </p:cNvSpPr>
          <p:nvPr>
            <p:ph type="title"/>
          </p:nvPr>
        </p:nvSpPr>
        <p:spPr/>
        <p:txBody>
          <a:bodyPr>
            <a:normAutofit/>
          </a:bodyPr>
          <a:lstStyle/>
          <a:p>
            <a:r>
              <a:rPr lang="de-AT" dirty="0"/>
              <a:t>Business &amp; Economics: </a:t>
            </a:r>
            <a:r>
              <a:rPr lang="de-AT" dirty="0" err="1"/>
              <a:t>Structure</a:t>
            </a:r>
            <a:endParaRPr lang="de-AT" sz="1800" dirty="0"/>
          </a:p>
        </p:txBody>
      </p:sp>
      <p:pic>
        <p:nvPicPr>
          <p:cNvPr id="5" name="Grafik 4" descr="Ein Bild, das Text enthält.&#10;&#10;Automatisch generierte Beschreibung">
            <a:extLst>
              <a:ext uri="{FF2B5EF4-FFF2-40B4-BE49-F238E27FC236}">
                <a16:creationId xmlns:a16="http://schemas.microsoft.com/office/drawing/2014/main" id="{F79A8E17-64D8-7665-1553-63F6661092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8440" y="1420918"/>
            <a:ext cx="9423121" cy="3676861"/>
          </a:xfrm>
          <a:prstGeom prst="rect">
            <a:avLst/>
          </a:prstGeom>
        </p:spPr>
      </p:pic>
    </p:spTree>
    <p:extLst>
      <p:ext uri="{BB962C8B-B14F-4D97-AF65-F5344CB8AC3E}">
        <p14:creationId xmlns:p14="http://schemas.microsoft.com/office/powerpoint/2010/main" val="2997816755"/>
      </p:ext>
    </p:extLst>
  </p:cSld>
  <p:clrMapOvr>
    <a:masterClrMapping/>
  </p:clrMapOvr>
  <p:transition advTm="60526">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Inhaltsplatzhalter 15"/>
          <p:cNvGraphicFramePr>
            <a:graphicFrameLocks noGrp="1"/>
          </p:cNvGraphicFramePr>
          <p:nvPr>
            <p:ph idx="1"/>
          </p:nvPr>
        </p:nvGraphicFramePr>
        <p:xfrm>
          <a:off x="524914" y="1329012"/>
          <a:ext cx="8832693" cy="37555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el 4"/>
          <p:cNvSpPr>
            <a:spLocks noGrp="1"/>
          </p:cNvSpPr>
          <p:nvPr>
            <p:ph type="title"/>
          </p:nvPr>
        </p:nvSpPr>
        <p:spPr/>
        <p:txBody>
          <a:bodyPr>
            <a:normAutofit/>
          </a:bodyPr>
          <a:lstStyle/>
          <a:p>
            <a:r>
              <a:rPr lang="de-AT" dirty="0"/>
              <a:t>Business &amp; Economics:</a:t>
            </a:r>
            <a:br>
              <a:rPr lang="de-AT" dirty="0"/>
            </a:br>
            <a:r>
              <a:rPr lang="de-AT" sz="1667" dirty="0" err="1"/>
              <a:t>Sharpen</a:t>
            </a:r>
            <a:r>
              <a:rPr lang="de-AT" sz="1667" dirty="0"/>
              <a:t> </a:t>
            </a:r>
            <a:r>
              <a:rPr lang="de-AT" sz="1667" dirty="0" err="1"/>
              <a:t>Your</a:t>
            </a:r>
            <a:r>
              <a:rPr lang="de-AT" sz="1667" dirty="0"/>
              <a:t> Profile</a:t>
            </a:r>
            <a:endParaRPr lang="de-AT" dirty="0"/>
          </a:p>
        </p:txBody>
      </p:sp>
      <p:pic>
        <p:nvPicPr>
          <p:cNvPr id="21" name="Grafik 20"/>
          <p:cNvPicPr>
            <a:picLocks noChangeAspect="1"/>
          </p:cNvPicPr>
          <p:nvPr/>
        </p:nvPicPr>
        <p:blipFill>
          <a:blip r:embed="rId9"/>
          <a:stretch>
            <a:fillRect/>
          </a:stretch>
        </p:blipFill>
        <p:spPr>
          <a:xfrm>
            <a:off x="4613483" y="2357249"/>
            <a:ext cx="757492" cy="1699096"/>
          </a:xfrm>
          <a:prstGeom prst="rect">
            <a:avLst/>
          </a:prstGeom>
        </p:spPr>
      </p:pic>
      <p:sp>
        <p:nvSpPr>
          <p:cNvPr id="23" name="Textfeld 22"/>
          <p:cNvSpPr txBox="1"/>
          <p:nvPr/>
        </p:nvSpPr>
        <p:spPr>
          <a:xfrm>
            <a:off x="6648884" y="1298531"/>
            <a:ext cx="1861879" cy="600164"/>
          </a:xfrm>
          <a:prstGeom prst="rect">
            <a:avLst/>
          </a:prstGeom>
          <a:noFill/>
          <a:ln>
            <a:solidFill>
              <a:schemeClr val="tx1"/>
            </a:solidFill>
            <a:prstDash val="dash"/>
          </a:ln>
        </p:spPr>
        <p:txBody>
          <a:bodyPr wrap="square" rtlCol="0">
            <a:spAutoFit/>
          </a:bodyPr>
          <a:lstStyle/>
          <a:p>
            <a:pPr defTabSz="1015990">
              <a:buClrTx/>
            </a:pPr>
            <a:r>
              <a:rPr lang="en-US" sz="1100" kern="1200" dirty="0">
                <a:latin typeface="Verdana"/>
                <a:ea typeface="+mn-ea"/>
                <a:cs typeface="+mn-cs"/>
              </a:rPr>
              <a:t>choose 2-4 specializations from over 20 offers</a:t>
            </a:r>
          </a:p>
        </p:txBody>
      </p:sp>
      <p:sp>
        <p:nvSpPr>
          <p:cNvPr id="24" name="Pfeil nach rechts 23"/>
          <p:cNvSpPr/>
          <p:nvPr/>
        </p:nvSpPr>
        <p:spPr>
          <a:xfrm rot="20737096">
            <a:off x="6027298" y="1561188"/>
            <a:ext cx="470156" cy="208306"/>
          </a:xfrm>
          <a:prstGeom prst="rightArrow">
            <a:avLst/>
          </a:prstGeom>
          <a:solidFill>
            <a:srgbClr val="009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90">
              <a:buClrTx/>
            </a:pPr>
            <a:endParaRPr lang="de-AT" sz="1800" kern="1200">
              <a:solidFill>
                <a:srgbClr val="FFFFFF"/>
              </a:solidFill>
              <a:latin typeface="Verdana"/>
            </a:endParaRPr>
          </a:p>
        </p:txBody>
      </p:sp>
      <p:sp>
        <p:nvSpPr>
          <p:cNvPr id="25" name="Pfeil nach rechts 24"/>
          <p:cNvSpPr/>
          <p:nvPr/>
        </p:nvSpPr>
        <p:spPr>
          <a:xfrm>
            <a:off x="7357187" y="3025799"/>
            <a:ext cx="445273" cy="214686"/>
          </a:xfrm>
          <a:prstGeom prst="rightArrow">
            <a:avLst/>
          </a:prstGeom>
          <a:solidFill>
            <a:srgbClr val="009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90">
              <a:buClrTx/>
            </a:pPr>
            <a:endParaRPr lang="de-AT" sz="1800" kern="1200">
              <a:solidFill>
                <a:srgbClr val="FFFFFF"/>
              </a:solidFill>
              <a:latin typeface="Verdana"/>
            </a:endParaRPr>
          </a:p>
        </p:txBody>
      </p:sp>
      <p:sp>
        <p:nvSpPr>
          <p:cNvPr id="26" name="Textfeld 25"/>
          <p:cNvSpPr txBox="1"/>
          <p:nvPr/>
        </p:nvSpPr>
        <p:spPr>
          <a:xfrm>
            <a:off x="7876133" y="2635617"/>
            <a:ext cx="1323538" cy="600164"/>
          </a:xfrm>
          <a:prstGeom prst="rect">
            <a:avLst/>
          </a:prstGeom>
          <a:noFill/>
          <a:ln>
            <a:solidFill>
              <a:schemeClr val="tx1"/>
            </a:solidFill>
            <a:prstDash val="dash"/>
          </a:ln>
        </p:spPr>
        <p:txBody>
          <a:bodyPr wrap="square" rtlCol="0">
            <a:spAutoFit/>
          </a:bodyPr>
          <a:lstStyle/>
          <a:p>
            <a:pPr defTabSz="1015990">
              <a:buClrTx/>
            </a:pPr>
            <a:r>
              <a:rPr lang="en-US" sz="1100" kern="1200" dirty="0">
                <a:latin typeface="Verdana"/>
                <a:ea typeface="+mn-ea"/>
                <a:cs typeface="+mn-cs"/>
              </a:rPr>
              <a:t>at one of our many partner universities</a:t>
            </a:r>
            <a:endParaRPr lang="de-AT" sz="1100" kern="1200" dirty="0">
              <a:latin typeface="Verdana"/>
              <a:ea typeface="+mn-ea"/>
              <a:cs typeface="+mn-cs"/>
            </a:endParaRPr>
          </a:p>
        </p:txBody>
      </p:sp>
      <p:sp>
        <p:nvSpPr>
          <p:cNvPr id="27" name="Textfeld 26"/>
          <p:cNvSpPr txBox="1"/>
          <p:nvPr/>
        </p:nvSpPr>
        <p:spPr>
          <a:xfrm>
            <a:off x="772295" y="4576122"/>
            <a:ext cx="2633497" cy="261610"/>
          </a:xfrm>
          <a:prstGeom prst="rect">
            <a:avLst/>
          </a:prstGeom>
          <a:noFill/>
          <a:ln>
            <a:solidFill>
              <a:schemeClr val="tx1"/>
            </a:solidFill>
            <a:prstDash val="dash"/>
          </a:ln>
        </p:spPr>
        <p:txBody>
          <a:bodyPr wrap="square" rtlCol="0">
            <a:spAutoFit/>
          </a:bodyPr>
          <a:lstStyle/>
          <a:p>
            <a:pPr defTabSz="1015990">
              <a:buClrTx/>
            </a:pPr>
            <a:r>
              <a:rPr lang="de-AT" sz="1100" kern="1200" dirty="0" err="1">
                <a:latin typeface="Verdana"/>
                <a:ea typeface="+mn-ea"/>
                <a:cs typeface="+mn-cs"/>
              </a:rPr>
              <a:t>to</a:t>
            </a:r>
            <a:r>
              <a:rPr lang="de-AT" sz="1100" kern="1200" dirty="0">
                <a:latin typeface="Verdana"/>
                <a:ea typeface="+mn-ea"/>
                <a:cs typeface="+mn-cs"/>
              </a:rPr>
              <a:t> </a:t>
            </a:r>
            <a:r>
              <a:rPr lang="de-AT" sz="1100" kern="1200" dirty="0" err="1">
                <a:latin typeface="Verdana"/>
                <a:ea typeface="+mn-ea"/>
                <a:cs typeface="+mn-cs"/>
              </a:rPr>
              <a:t>gain</a:t>
            </a:r>
            <a:r>
              <a:rPr lang="de-AT" sz="1100" kern="1200" dirty="0">
                <a:latin typeface="Verdana"/>
                <a:ea typeface="+mn-ea"/>
                <a:cs typeface="+mn-cs"/>
              </a:rPr>
              <a:t> professional </a:t>
            </a:r>
            <a:r>
              <a:rPr lang="de-AT" sz="1100" kern="1200" dirty="0" err="1">
                <a:latin typeface="Verdana"/>
                <a:ea typeface="+mn-ea"/>
                <a:cs typeface="+mn-cs"/>
              </a:rPr>
              <a:t>experience</a:t>
            </a:r>
            <a:endParaRPr lang="de-AT" sz="1100" kern="1200" dirty="0">
              <a:latin typeface="Verdana"/>
              <a:ea typeface="+mn-ea"/>
              <a:cs typeface="+mn-cs"/>
            </a:endParaRPr>
          </a:p>
        </p:txBody>
      </p:sp>
      <p:sp>
        <p:nvSpPr>
          <p:cNvPr id="28" name="Pfeil nach rechts 27"/>
          <p:cNvSpPr/>
          <p:nvPr/>
        </p:nvSpPr>
        <p:spPr>
          <a:xfrm rot="10800000">
            <a:off x="3534229" y="4633305"/>
            <a:ext cx="445273" cy="214686"/>
          </a:xfrm>
          <a:prstGeom prst="rightArrow">
            <a:avLst/>
          </a:prstGeom>
          <a:solidFill>
            <a:srgbClr val="009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90">
              <a:buClrTx/>
            </a:pPr>
            <a:endParaRPr lang="de-AT" sz="1800" kern="1200">
              <a:solidFill>
                <a:srgbClr val="FFFFFF"/>
              </a:solidFill>
              <a:latin typeface="Verdana"/>
            </a:endParaRPr>
          </a:p>
        </p:txBody>
      </p:sp>
      <p:sp>
        <p:nvSpPr>
          <p:cNvPr id="31" name="Textfeld 30"/>
          <p:cNvSpPr txBox="1"/>
          <p:nvPr/>
        </p:nvSpPr>
        <p:spPr>
          <a:xfrm>
            <a:off x="259768" y="2415045"/>
            <a:ext cx="1721432" cy="430887"/>
          </a:xfrm>
          <a:prstGeom prst="rect">
            <a:avLst/>
          </a:prstGeom>
          <a:noFill/>
          <a:ln>
            <a:solidFill>
              <a:schemeClr val="tx1"/>
            </a:solidFill>
            <a:prstDash val="dash"/>
          </a:ln>
        </p:spPr>
        <p:txBody>
          <a:bodyPr wrap="square" rtlCol="0">
            <a:spAutoFit/>
          </a:bodyPr>
          <a:lstStyle/>
          <a:p>
            <a:pPr defTabSz="1015990">
              <a:buClrTx/>
            </a:pPr>
            <a:r>
              <a:rPr lang="en-US" sz="1100" kern="1200" dirty="0">
                <a:latin typeface="Verdana"/>
                <a:ea typeface="+mn-ea"/>
                <a:cs typeface="+mn-cs"/>
              </a:rPr>
              <a:t>at WU or another university</a:t>
            </a:r>
          </a:p>
        </p:txBody>
      </p:sp>
      <p:sp>
        <p:nvSpPr>
          <p:cNvPr id="32" name="Pfeil nach rechts 31"/>
          <p:cNvSpPr/>
          <p:nvPr/>
        </p:nvSpPr>
        <p:spPr>
          <a:xfrm rot="11839880">
            <a:off x="2110914" y="2697067"/>
            <a:ext cx="445273" cy="214686"/>
          </a:xfrm>
          <a:prstGeom prst="rightArrow">
            <a:avLst/>
          </a:prstGeom>
          <a:solidFill>
            <a:srgbClr val="009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90">
              <a:buClrTx/>
            </a:pPr>
            <a:endParaRPr lang="de-AT" sz="1800" kern="1200">
              <a:solidFill>
                <a:srgbClr val="FFFFFF"/>
              </a:solidFill>
              <a:latin typeface="Verdana"/>
            </a:endParaRPr>
          </a:p>
        </p:txBody>
      </p:sp>
      <p:sp>
        <p:nvSpPr>
          <p:cNvPr id="2" name="Foliennummernplatzhalter 1">
            <a:extLst>
              <a:ext uri="{FF2B5EF4-FFF2-40B4-BE49-F238E27FC236}">
                <a16:creationId xmlns:a16="http://schemas.microsoft.com/office/drawing/2014/main" id="{55DCD393-5599-781F-03F4-0EC13CD81F04}"/>
              </a:ext>
            </a:extLst>
          </p:cNvPr>
          <p:cNvSpPr>
            <a:spLocks noGrp="1"/>
          </p:cNvSpPr>
          <p:nvPr>
            <p:ph type="sldNum" sz="quarter" idx="12"/>
          </p:nvPr>
        </p:nvSpPr>
        <p:spPr/>
        <p:txBody>
          <a:bodyPr/>
          <a:lstStyle/>
          <a:p>
            <a:pPr defTabSz="1015990">
              <a:buClrTx/>
            </a:pPr>
            <a:r>
              <a:rPr lang="en-GB" kern="1200">
                <a:solidFill>
                  <a:srgbClr val="000000">
                    <a:tint val="75000"/>
                  </a:srgbClr>
                </a:solidFill>
                <a:latin typeface="Verdana"/>
                <a:ea typeface="+mn-ea"/>
                <a:cs typeface="+mn-cs"/>
              </a:rPr>
              <a:t>Page </a:t>
            </a:r>
            <a:fld id="{BE3DC40E-DBBE-4E2D-9EEC-FBF0DA0E9179}" type="slidenum">
              <a:rPr lang="en-GB" kern="1200">
                <a:solidFill>
                  <a:srgbClr val="000000">
                    <a:tint val="75000"/>
                  </a:srgbClr>
                </a:solidFill>
                <a:latin typeface="Verdana"/>
                <a:ea typeface="+mn-ea"/>
                <a:cs typeface="+mn-cs"/>
              </a:rPr>
              <a:pPr defTabSz="1015990">
                <a:buClrTx/>
              </a:pPr>
              <a:t>17</a:t>
            </a:fld>
            <a:endParaRPr lang="en-GB" kern="1200" dirty="0">
              <a:solidFill>
                <a:srgbClr val="000000">
                  <a:tint val="75000"/>
                </a:srgbClr>
              </a:solidFill>
              <a:latin typeface="Verdana"/>
              <a:ea typeface="+mn-ea"/>
              <a:cs typeface="+mn-cs"/>
            </a:endParaRPr>
          </a:p>
        </p:txBody>
      </p:sp>
    </p:spTree>
    <p:custDataLst>
      <p:tags r:id="rId1"/>
    </p:custDataLst>
    <p:extLst>
      <p:ext uri="{BB962C8B-B14F-4D97-AF65-F5344CB8AC3E}">
        <p14:creationId xmlns:p14="http://schemas.microsoft.com/office/powerpoint/2010/main" val="3546209002"/>
      </p:ext>
    </p:extLst>
  </p:cSld>
  <p:clrMapOvr>
    <a:masterClrMapping/>
  </p:clrMapOvr>
  <p:transition advTm="733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ieren 24"/>
          <p:cNvGrpSpPr/>
          <p:nvPr/>
        </p:nvGrpSpPr>
        <p:grpSpPr>
          <a:xfrm rot="21255793">
            <a:off x="6568441" y="2176515"/>
            <a:ext cx="3427771" cy="3137777"/>
            <a:chOff x="4771164" y="2474049"/>
            <a:chExt cx="3496669" cy="3200846"/>
          </a:xfrm>
          <a:effectLst>
            <a:outerShdw blurRad="50800" dist="38100" dir="2700000" algn="tl" rotWithShape="0">
              <a:prstClr val="black">
                <a:alpha val="40000"/>
              </a:prstClr>
            </a:outerShdw>
          </a:effectLst>
        </p:grpSpPr>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0430" flipH="1">
              <a:off x="4771164" y="2549754"/>
              <a:ext cx="3496669" cy="3125141"/>
            </a:xfrm>
            <a:prstGeom prst="rect">
              <a:avLst/>
            </a:prstGeom>
          </p:spPr>
        </p:pic>
        <p:sp>
          <p:nvSpPr>
            <p:cNvPr id="23" name="Ellipse 22"/>
            <p:cNvSpPr/>
            <p:nvPr/>
          </p:nvSpPr>
          <p:spPr>
            <a:xfrm>
              <a:off x="6673787" y="2474049"/>
              <a:ext cx="338540" cy="335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latin typeface="Verdana" panose="020B0604030504040204" pitchFamily="34" charset="0"/>
                <a:ea typeface="Verdana" panose="020B0604030504040204" pitchFamily="34" charset="0"/>
              </a:endParaRPr>
            </a:p>
          </p:txBody>
        </p:sp>
      </p:grpSp>
      <p:grpSp>
        <p:nvGrpSpPr>
          <p:cNvPr id="24" name="Gruppieren 23"/>
          <p:cNvGrpSpPr/>
          <p:nvPr/>
        </p:nvGrpSpPr>
        <p:grpSpPr>
          <a:xfrm rot="352687">
            <a:off x="3634238" y="2171485"/>
            <a:ext cx="3100679" cy="3345928"/>
            <a:chOff x="1040825" y="2065140"/>
            <a:chExt cx="3131689" cy="3680524"/>
          </a:xfrm>
          <a:effectLst>
            <a:outerShdw blurRad="50800" dist="38100" dir="2700000" algn="tl" rotWithShape="0">
              <a:prstClr val="black">
                <a:alpha val="40000"/>
              </a:prstClr>
            </a:outerShdw>
          </a:effectLst>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34543">
              <a:off x="1040825" y="2310812"/>
              <a:ext cx="3131689" cy="3434852"/>
            </a:xfrm>
            <a:prstGeom prst="rect">
              <a:avLst/>
            </a:prstGeom>
          </p:spPr>
        </p:pic>
        <p:sp>
          <p:nvSpPr>
            <p:cNvPr id="22" name="Ellipse 21"/>
            <p:cNvSpPr/>
            <p:nvPr/>
          </p:nvSpPr>
          <p:spPr>
            <a:xfrm>
              <a:off x="2196577" y="2065140"/>
              <a:ext cx="338540" cy="335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latin typeface="Verdana" panose="020B0604030504040204" pitchFamily="34" charset="0"/>
                <a:ea typeface="Verdana" panose="020B0604030504040204" pitchFamily="34" charset="0"/>
              </a:endParaRPr>
            </a:p>
          </p:txBody>
        </p:sp>
      </p:grpSp>
      <p:sp>
        <p:nvSpPr>
          <p:cNvPr id="27" name="Foliennummernplatzhalter 3">
            <a:extLst>
              <a:ext uri="{FF2B5EF4-FFF2-40B4-BE49-F238E27FC236}">
                <a16:creationId xmlns:a16="http://schemas.microsoft.com/office/drawing/2014/main" id="{C5CE1797-8373-4A68-A3C0-3885F0F91B41}"/>
              </a:ext>
            </a:extLst>
          </p:cNvPr>
          <p:cNvSpPr>
            <a:spLocks noGrp="1"/>
          </p:cNvSpPr>
          <p:nvPr>
            <p:ph type="sldNum" idx="12"/>
          </p:nvPr>
        </p:nvSpPr>
        <p:spPr/>
        <p:txBody>
          <a:bodyPr/>
          <a:lstStyle/>
          <a:p>
            <a:r>
              <a:rPr lang="de-AT" dirty="0"/>
              <a:t>SEITE </a:t>
            </a:r>
            <a:fld id="{BE3DC40E-DBBE-4E2D-9EEC-FBF0DA0E9179}" type="slidenum">
              <a:rPr lang="de-AT" smtClean="0"/>
              <a:t>18</a:t>
            </a:fld>
            <a:endParaRPr lang="de-AT" dirty="0"/>
          </a:p>
        </p:txBody>
      </p:sp>
      <p:sp>
        <p:nvSpPr>
          <p:cNvPr id="6" name="Titel 5"/>
          <p:cNvSpPr>
            <a:spLocks noGrp="1"/>
          </p:cNvSpPr>
          <p:nvPr>
            <p:ph type="title"/>
          </p:nvPr>
        </p:nvSpPr>
        <p:spPr/>
        <p:txBody>
          <a:bodyPr/>
          <a:lstStyle/>
          <a:p>
            <a:r>
              <a:rPr lang="de-AT" dirty="0"/>
              <a:t>Business &amp; Economics:</a:t>
            </a:r>
            <a:br>
              <a:rPr lang="de-AT" dirty="0"/>
            </a:br>
            <a:r>
              <a:rPr lang="de-AT" sz="1667" dirty="0"/>
              <a:t>Career </a:t>
            </a:r>
            <a:r>
              <a:rPr lang="de-AT" sz="1667" dirty="0" err="1"/>
              <a:t>Prospects</a:t>
            </a:r>
            <a:endParaRPr lang="de-AT" sz="1667" dirty="0">
              <a:solidFill>
                <a:srgbClr val="FF0000"/>
              </a:solidFill>
            </a:endParaRPr>
          </a:p>
        </p:txBody>
      </p:sp>
      <p:sp>
        <p:nvSpPr>
          <p:cNvPr id="2" name="Rechteck 1"/>
          <p:cNvSpPr/>
          <p:nvPr/>
        </p:nvSpPr>
        <p:spPr>
          <a:xfrm>
            <a:off x="437565" y="1158694"/>
            <a:ext cx="7500761" cy="673389"/>
          </a:xfrm>
          <a:prstGeom prst="rect">
            <a:avLst/>
          </a:prstGeom>
        </p:spPr>
        <p:txBody>
          <a:bodyPr wrap="square">
            <a:spAutoFit/>
          </a:bodyPr>
          <a:lstStyle/>
          <a:p>
            <a:pPr defTabSz="600070">
              <a:lnSpc>
                <a:spcPct val="110000"/>
              </a:lnSpc>
              <a:spcBef>
                <a:spcPct val="0"/>
              </a:spcBef>
              <a:spcAft>
                <a:spcPts val="450"/>
              </a:spcAft>
            </a:pPr>
            <a:r>
              <a:rPr lang="en-US" sz="1800" dirty="0">
                <a:latin typeface="Verdana" panose="020B0604030504040204" pitchFamily="34" charset="0"/>
                <a:ea typeface="Verdana" panose="020B0604030504040204" pitchFamily="34" charset="0"/>
              </a:rPr>
              <a:t>BBE graduates have access to the same occupational fields as BESS (WISO) graduates.</a:t>
            </a:r>
            <a:endParaRPr lang="de-AT" sz="1800" dirty="0">
              <a:latin typeface="Verdana" panose="020B0604030504040204" pitchFamily="34" charset="0"/>
              <a:ea typeface="Verdana" panose="020B0604030504040204" pitchFamily="34" charset="0"/>
            </a:endParaRPr>
          </a:p>
        </p:txBody>
      </p:sp>
      <p:sp>
        <p:nvSpPr>
          <p:cNvPr id="7" name="Textfeld 6"/>
          <p:cNvSpPr txBox="1"/>
          <p:nvPr/>
        </p:nvSpPr>
        <p:spPr>
          <a:xfrm rot="21425863">
            <a:off x="5388472" y="2572327"/>
            <a:ext cx="1067838" cy="523220"/>
          </a:xfrm>
          <a:prstGeom prst="rect">
            <a:avLst/>
          </a:prstGeom>
          <a:noFill/>
        </p:spPr>
        <p:txBody>
          <a:bodyPr wrap="square" rtlCol="0">
            <a:spAutoFit/>
          </a:bodyPr>
          <a:lstStyle/>
          <a:p>
            <a:r>
              <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private </a:t>
            </a:r>
            <a:r>
              <a:rPr lang="de-AT"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sector</a:t>
            </a:r>
            <a:endPar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17" name="Textfeld 16"/>
          <p:cNvSpPr txBox="1"/>
          <p:nvPr/>
        </p:nvSpPr>
        <p:spPr>
          <a:xfrm rot="21447203">
            <a:off x="3793901" y="3211698"/>
            <a:ext cx="1568399" cy="523220"/>
          </a:xfrm>
          <a:prstGeom prst="rect">
            <a:avLst/>
          </a:prstGeom>
          <a:noFill/>
        </p:spPr>
        <p:txBody>
          <a:bodyPr wrap="square" rtlCol="0">
            <a:spAutoFit/>
          </a:bodyPr>
          <a:lstStyle/>
          <a:p>
            <a:r>
              <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Public </a:t>
            </a:r>
            <a:r>
              <a:rPr lang="de-AT"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administration</a:t>
            </a:r>
            <a:endPar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18" name="Textfeld 17"/>
          <p:cNvSpPr txBox="1"/>
          <p:nvPr/>
        </p:nvSpPr>
        <p:spPr>
          <a:xfrm rot="21422040">
            <a:off x="5302665" y="3769039"/>
            <a:ext cx="1486163" cy="523220"/>
          </a:xfrm>
          <a:prstGeom prst="rect">
            <a:avLst/>
          </a:prstGeom>
          <a:noFill/>
        </p:spPr>
        <p:txBody>
          <a:bodyPr wrap="square" rtlCol="0">
            <a:spAutoFit/>
          </a:bodyPr>
          <a:lstStyle/>
          <a:p>
            <a:r>
              <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Non-profit </a:t>
            </a:r>
            <a:r>
              <a:rPr lang="de-AT"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sector</a:t>
            </a:r>
            <a:endPar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19" name="Textfeld 18"/>
          <p:cNvSpPr txBox="1"/>
          <p:nvPr/>
        </p:nvSpPr>
        <p:spPr>
          <a:xfrm rot="346645">
            <a:off x="7035945" y="2434012"/>
            <a:ext cx="1915886" cy="523220"/>
          </a:xfrm>
          <a:prstGeom prst="rect">
            <a:avLst/>
          </a:prstGeom>
          <a:noFill/>
        </p:spPr>
        <p:txBody>
          <a:bodyPr wrap="square" rtlCol="0">
            <a:spAutoFit/>
          </a:bodyPr>
          <a:lstStyle/>
          <a:p>
            <a:r>
              <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international </a:t>
            </a:r>
            <a:r>
              <a:rPr lang="de-AT"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marketing</a:t>
            </a:r>
            <a:endPar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20" name="Textfeld 19"/>
          <p:cNvSpPr txBox="1"/>
          <p:nvPr/>
        </p:nvSpPr>
        <p:spPr>
          <a:xfrm rot="396083">
            <a:off x="8399238" y="3169251"/>
            <a:ext cx="1524013" cy="523220"/>
          </a:xfrm>
          <a:prstGeom prst="rect">
            <a:avLst/>
          </a:prstGeom>
          <a:noFill/>
        </p:spPr>
        <p:txBody>
          <a:bodyPr wrap="square" rtlCol="0">
            <a:spAutoFit/>
          </a:bodyPr>
          <a:lstStyle/>
          <a:p>
            <a:r>
              <a:rPr lang="de-AT" dirty="0" err="1">
                <a:solidFill>
                  <a:schemeClr val="bg1"/>
                </a:solidFill>
                <a:effectLst>
                  <a:outerShdw blurRad="38100" dist="38100" dir="2700000" algn="tl">
                    <a:srgbClr val="000000">
                      <a:alpha val="43137"/>
                    </a:srgbClr>
                  </a:outerShdw>
                </a:effectLst>
              </a:rPr>
              <a:t>controlling</a:t>
            </a:r>
            <a:r>
              <a:rPr lang="de-AT" dirty="0">
                <a:solidFill>
                  <a:schemeClr val="bg1"/>
                </a:solidFill>
                <a:effectLst>
                  <a:outerShdw blurRad="38100" dist="38100" dir="2700000" algn="tl">
                    <a:srgbClr val="000000">
                      <a:alpha val="43137"/>
                    </a:srgbClr>
                  </a:outerShdw>
                </a:effectLst>
              </a:rPr>
              <a:t> &amp; </a:t>
            </a:r>
            <a:r>
              <a:rPr lang="de-AT" dirty="0" err="1">
                <a:solidFill>
                  <a:schemeClr val="bg1"/>
                </a:solidFill>
                <a:effectLst>
                  <a:outerShdw blurRad="38100" dist="38100" dir="2700000" algn="tl">
                    <a:srgbClr val="000000">
                      <a:alpha val="43137"/>
                    </a:srgbClr>
                  </a:outerShdw>
                </a:effectLst>
              </a:rPr>
              <a:t>finance</a:t>
            </a:r>
            <a:endParaRPr lang="de-AT" dirty="0">
              <a:solidFill>
                <a:schemeClr val="bg1"/>
              </a:solidFill>
              <a:effectLst>
                <a:outerShdw blurRad="38100" dist="38100" dir="2700000" algn="tl">
                  <a:srgbClr val="000000">
                    <a:alpha val="43137"/>
                  </a:srgbClr>
                </a:outerShdw>
              </a:effectLst>
            </a:endParaRPr>
          </a:p>
        </p:txBody>
      </p:sp>
      <p:sp>
        <p:nvSpPr>
          <p:cNvPr id="21" name="Textfeld 20"/>
          <p:cNvSpPr txBox="1"/>
          <p:nvPr/>
        </p:nvSpPr>
        <p:spPr>
          <a:xfrm rot="362825">
            <a:off x="6851599" y="3566873"/>
            <a:ext cx="2127326" cy="523220"/>
          </a:xfrm>
          <a:prstGeom prst="rect">
            <a:avLst/>
          </a:prstGeom>
          <a:noFill/>
        </p:spPr>
        <p:txBody>
          <a:bodyPr wrap="square" rtlCol="0">
            <a:spAutoFit/>
          </a:bodyPr>
          <a:lstStyle/>
          <a:p>
            <a:r>
              <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human</a:t>
            </a:r>
            <a:br>
              <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de-AT"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resources</a:t>
            </a:r>
            <a:endParaRPr lang="de-AT"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4" name="Richtungspfeil 3"/>
          <p:cNvSpPr/>
          <p:nvPr/>
        </p:nvSpPr>
        <p:spPr>
          <a:xfrm flipH="1">
            <a:off x="3572429" y="4510544"/>
            <a:ext cx="1535794" cy="45656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Research </a:t>
            </a:r>
            <a:r>
              <a:rPr lang="de-AT"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institutes</a:t>
            </a:r>
            <a:endParaRPr lang="de-AT"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5" name="Rechteck 4"/>
          <p:cNvSpPr/>
          <p:nvPr/>
        </p:nvSpPr>
        <p:spPr>
          <a:xfrm>
            <a:off x="451243" y="1957603"/>
            <a:ext cx="2882921" cy="1224950"/>
          </a:xfrm>
          <a:prstGeom prst="rect">
            <a:avLst/>
          </a:prstGeom>
          <a:solidFill>
            <a:srgbClr val="0096D3"/>
          </a:solidFill>
          <a:ln>
            <a:solidFill>
              <a:schemeClr val="accent1"/>
            </a:solidFill>
            <a:extLst>
              <a:ext uri="{C807C97D-BFC1-408E-A445-0C87EB9F89A2}">
                <ask:lineSketchStyleProps xmlns:ask="http://schemas.microsoft.com/office/drawing/2018/sketchyshapes" sd="1219033472">
                  <a:custGeom>
                    <a:avLst/>
                    <a:gdLst>
                      <a:gd name="connsiteX0" fmla="*/ 0 w 2882921"/>
                      <a:gd name="connsiteY0" fmla="*/ 0 h 1224950"/>
                      <a:gd name="connsiteX1" fmla="*/ 634243 w 2882921"/>
                      <a:gd name="connsiteY1" fmla="*/ 0 h 1224950"/>
                      <a:gd name="connsiteX2" fmla="*/ 1239656 w 2882921"/>
                      <a:gd name="connsiteY2" fmla="*/ 0 h 1224950"/>
                      <a:gd name="connsiteX3" fmla="*/ 1845069 w 2882921"/>
                      <a:gd name="connsiteY3" fmla="*/ 0 h 1224950"/>
                      <a:gd name="connsiteX4" fmla="*/ 2335166 w 2882921"/>
                      <a:gd name="connsiteY4" fmla="*/ 0 h 1224950"/>
                      <a:gd name="connsiteX5" fmla="*/ 2882921 w 2882921"/>
                      <a:gd name="connsiteY5" fmla="*/ 0 h 1224950"/>
                      <a:gd name="connsiteX6" fmla="*/ 2882921 w 2882921"/>
                      <a:gd name="connsiteY6" fmla="*/ 624725 h 1224950"/>
                      <a:gd name="connsiteX7" fmla="*/ 2882921 w 2882921"/>
                      <a:gd name="connsiteY7" fmla="*/ 1224950 h 1224950"/>
                      <a:gd name="connsiteX8" fmla="*/ 2306337 w 2882921"/>
                      <a:gd name="connsiteY8" fmla="*/ 1224950 h 1224950"/>
                      <a:gd name="connsiteX9" fmla="*/ 1816240 w 2882921"/>
                      <a:gd name="connsiteY9" fmla="*/ 1224950 h 1224950"/>
                      <a:gd name="connsiteX10" fmla="*/ 1326144 w 2882921"/>
                      <a:gd name="connsiteY10" fmla="*/ 1224950 h 1224950"/>
                      <a:gd name="connsiteX11" fmla="*/ 720730 w 2882921"/>
                      <a:gd name="connsiteY11" fmla="*/ 1224950 h 1224950"/>
                      <a:gd name="connsiteX12" fmla="*/ 0 w 2882921"/>
                      <a:gd name="connsiteY12" fmla="*/ 1224950 h 1224950"/>
                      <a:gd name="connsiteX13" fmla="*/ 0 w 2882921"/>
                      <a:gd name="connsiteY13" fmla="*/ 587976 h 1224950"/>
                      <a:gd name="connsiteX14" fmla="*/ 0 w 2882921"/>
                      <a:gd name="connsiteY14" fmla="*/ 0 h 12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2921" h="1224950" fill="none" extrusionOk="0">
                        <a:moveTo>
                          <a:pt x="0" y="0"/>
                        </a:moveTo>
                        <a:cubicBezTo>
                          <a:pt x="239532" y="-25461"/>
                          <a:pt x="465192" y="-16534"/>
                          <a:pt x="634243" y="0"/>
                        </a:cubicBezTo>
                        <a:cubicBezTo>
                          <a:pt x="803294" y="16534"/>
                          <a:pt x="1003495" y="14386"/>
                          <a:pt x="1239656" y="0"/>
                        </a:cubicBezTo>
                        <a:cubicBezTo>
                          <a:pt x="1475817" y="-14386"/>
                          <a:pt x="1692284" y="-9836"/>
                          <a:pt x="1845069" y="0"/>
                        </a:cubicBezTo>
                        <a:cubicBezTo>
                          <a:pt x="1997854" y="9836"/>
                          <a:pt x="2090664" y="4742"/>
                          <a:pt x="2335166" y="0"/>
                        </a:cubicBezTo>
                        <a:cubicBezTo>
                          <a:pt x="2579668" y="-4742"/>
                          <a:pt x="2686047" y="-18104"/>
                          <a:pt x="2882921" y="0"/>
                        </a:cubicBezTo>
                        <a:cubicBezTo>
                          <a:pt x="2856088" y="235144"/>
                          <a:pt x="2903400" y="493599"/>
                          <a:pt x="2882921" y="624725"/>
                        </a:cubicBezTo>
                        <a:cubicBezTo>
                          <a:pt x="2862442" y="755852"/>
                          <a:pt x="2879727" y="996562"/>
                          <a:pt x="2882921" y="1224950"/>
                        </a:cubicBezTo>
                        <a:cubicBezTo>
                          <a:pt x="2671097" y="1198081"/>
                          <a:pt x="2535135" y="1199443"/>
                          <a:pt x="2306337" y="1224950"/>
                        </a:cubicBezTo>
                        <a:cubicBezTo>
                          <a:pt x="2077539" y="1250457"/>
                          <a:pt x="1918640" y="1230840"/>
                          <a:pt x="1816240" y="1224950"/>
                        </a:cubicBezTo>
                        <a:cubicBezTo>
                          <a:pt x="1713840" y="1219060"/>
                          <a:pt x="1518395" y="1212902"/>
                          <a:pt x="1326144" y="1224950"/>
                        </a:cubicBezTo>
                        <a:cubicBezTo>
                          <a:pt x="1133893" y="1236998"/>
                          <a:pt x="900696" y="1248913"/>
                          <a:pt x="720730" y="1224950"/>
                        </a:cubicBezTo>
                        <a:cubicBezTo>
                          <a:pt x="540764" y="1200987"/>
                          <a:pt x="225691" y="1226239"/>
                          <a:pt x="0" y="1224950"/>
                        </a:cubicBezTo>
                        <a:cubicBezTo>
                          <a:pt x="14541" y="950953"/>
                          <a:pt x="30926" y="779437"/>
                          <a:pt x="0" y="587976"/>
                        </a:cubicBezTo>
                        <a:cubicBezTo>
                          <a:pt x="-30926" y="396515"/>
                          <a:pt x="22250" y="217309"/>
                          <a:pt x="0" y="0"/>
                        </a:cubicBezTo>
                        <a:close/>
                      </a:path>
                      <a:path w="2882921" h="1224950" stroke="0" extrusionOk="0">
                        <a:moveTo>
                          <a:pt x="0" y="0"/>
                        </a:moveTo>
                        <a:cubicBezTo>
                          <a:pt x="119489" y="12850"/>
                          <a:pt x="322670" y="-8649"/>
                          <a:pt x="547755" y="0"/>
                        </a:cubicBezTo>
                        <a:cubicBezTo>
                          <a:pt x="772841" y="8649"/>
                          <a:pt x="811070" y="10383"/>
                          <a:pt x="1037852" y="0"/>
                        </a:cubicBezTo>
                        <a:cubicBezTo>
                          <a:pt x="1264634" y="-10383"/>
                          <a:pt x="1509535" y="21555"/>
                          <a:pt x="1672094" y="0"/>
                        </a:cubicBezTo>
                        <a:cubicBezTo>
                          <a:pt x="1834653" y="-21555"/>
                          <a:pt x="2063933" y="-18797"/>
                          <a:pt x="2219849" y="0"/>
                        </a:cubicBezTo>
                        <a:cubicBezTo>
                          <a:pt x="2375766" y="18797"/>
                          <a:pt x="2660277" y="17670"/>
                          <a:pt x="2882921" y="0"/>
                        </a:cubicBezTo>
                        <a:cubicBezTo>
                          <a:pt x="2892083" y="277793"/>
                          <a:pt x="2858841" y="386000"/>
                          <a:pt x="2882921" y="636974"/>
                        </a:cubicBezTo>
                        <a:cubicBezTo>
                          <a:pt x="2907001" y="887948"/>
                          <a:pt x="2875059" y="1039460"/>
                          <a:pt x="2882921" y="1224950"/>
                        </a:cubicBezTo>
                        <a:cubicBezTo>
                          <a:pt x="2727951" y="1242289"/>
                          <a:pt x="2470152" y="1243667"/>
                          <a:pt x="2306337" y="1224950"/>
                        </a:cubicBezTo>
                        <a:cubicBezTo>
                          <a:pt x="2142522" y="1206233"/>
                          <a:pt x="2055137" y="1246058"/>
                          <a:pt x="1816240" y="1224950"/>
                        </a:cubicBezTo>
                        <a:cubicBezTo>
                          <a:pt x="1577343" y="1203842"/>
                          <a:pt x="1404157" y="1222688"/>
                          <a:pt x="1239656" y="1224950"/>
                        </a:cubicBezTo>
                        <a:cubicBezTo>
                          <a:pt x="1075155" y="1227212"/>
                          <a:pt x="826870" y="1245240"/>
                          <a:pt x="663072" y="1224950"/>
                        </a:cubicBezTo>
                        <a:cubicBezTo>
                          <a:pt x="499274" y="1204660"/>
                          <a:pt x="282070" y="1244222"/>
                          <a:pt x="0" y="1224950"/>
                        </a:cubicBezTo>
                        <a:cubicBezTo>
                          <a:pt x="12048" y="1023083"/>
                          <a:pt x="19588" y="737785"/>
                          <a:pt x="0" y="587976"/>
                        </a:cubicBezTo>
                        <a:cubicBezTo>
                          <a:pt x="-19588" y="438167"/>
                          <a:pt x="21157" y="200379"/>
                          <a:pt x="0" y="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333"/>
              </a:spcAft>
            </a:pPr>
            <a:r>
              <a:rPr lang="en-US" dirty="0">
                <a:latin typeface="Verdana" panose="020B0604030504040204" pitchFamily="34" charset="0"/>
                <a:ea typeface="Verdana" panose="020B0604030504040204" pitchFamily="34" charset="0"/>
              </a:rPr>
              <a:t>Business &amp; Economics has only been offered since </a:t>
            </a:r>
            <a:r>
              <a:rPr lang="en-US" b="1" dirty="0">
                <a:latin typeface="Verdana" panose="020B0604030504040204" pitchFamily="34" charset="0"/>
                <a:ea typeface="Verdana" panose="020B0604030504040204" pitchFamily="34" charset="0"/>
              </a:rPr>
              <a:t>2018</a:t>
            </a:r>
            <a:r>
              <a:rPr lang="en-US" dirty="0">
                <a:latin typeface="Verdana" panose="020B0604030504040204" pitchFamily="34" charset="0"/>
                <a:ea typeface="Verdana" panose="020B0604030504040204" pitchFamily="34" charset="0"/>
              </a:rPr>
              <a:t>.</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Therefore there are only a few graduates.</a:t>
            </a:r>
          </a:p>
        </p:txBody>
      </p:sp>
      <p:sp>
        <p:nvSpPr>
          <p:cNvPr id="26" name="Rechteck 25"/>
          <p:cNvSpPr/>
          <p:nvPr/>
        </p:nvSpPr>
        <p:spPr>
          <a:xfrm>
            <a:off x="437564" y="3369103"/>
            <a:ext cx="2896600" cy="1730590"/>
          </a:xfrm>
          <a:prstGeom prst="rect">
            <a:avLst/>
          </a:prstGeom>
          <a:solidFill>
            <a:srgbClr val="0096D3"/>
          </a:solidFill>
          <a:ln>
            <a:solidFill>
              <a:schemeClr val="accent1"/>
            </a:solidFill>
            <a:extLst>
              <a:ext uri="{C807C97D-BFC1-408E-A445-0C87EB9F89A2}">
                <ask:lineSketchStyleProps xmlns:ask="http://schemas.microsoft.com/office/drawing/2018/sketchyshapes" sd="1048302887">
                  <a:custGeom>
                    <a:avLst/>
                    <a:gdLst>
                      <a:gd name="connsiteX0" fmla="*/ 0 w 2896600"/>
                      <a:gd name="connsiteY0" fmla="*/ 0 h 1730590"/>
                      <a:gd name="connsiteX1" fmla="*/ 492422 w 2896600"/>
                      <a:gd name="connsiteY1" fmla="*/ 0 h 1730590"/>
                      <a:gd name="connsiteX2" fmla="*/ 984844 w 2896600"/>
                      <a:gd name="connsiteY2" fmla="*/ 0 h 1730590"/>
                      <a:gd name="connsiteX3" fmla="*/ 1535198 w 2896600"/>
                      <a:gd name="connsiteY3" fmla="*/ 0 h 1730590"/>
                      <a:gd name="connsiteX4" fmla="*/ 2114518 w 2896600"/>
                      <a:gd name="connsiteY4" fmla="*/ 0 h 1730590"/>
                      <a:gd name="connsiteX5" fmla="*/ 2896600 w 2896600"/>
                      <a:gd name="connsiteY5" fmla="*/ 0 h 1730590"/>
                      <a:gd name="connsiteX6" fmla="*/ 2896600 w 2896600"/>
                      <a:gd name="connsiteY6" fmla="*/ 542252 h 1730590"/>
                      <a:gd name="connsiteX7" fmla="*/ 2896600 w 2896600"/>
                      <a:gd name="connsiteY7" fmla="*/ 1084503 h 1730590"/>
                      <a:gd name="connsiteX8" fmla="*/ 2896600 w 2896600"/>
                      <a:gd name="connsiteY8" fmla="*/ 1730590 h 1730590"/>
                      <a:gd name="connsiteX9" fmla="*/ 2288314 w 2896600"/>
                      <a:gd name="connsiteY9" fmla="*/ 1730590 h 1730590"/>
                      <a:gd name="connsiteX10" fmla="*/ 1680028 w 2896600"/>
                      <a:gd name="connsiteY10" fmla="*/ 1730590 h 1730590"/>
                      <a:gd name="connsiteX11" fmla="*/ 1129674 w 2896600"/>
                      <a:gd name="connsiteY11" fmla="*/ 1730590 h 1730590"/>
                      <a:gd name="connsiteX12" fmla="*/ 521388 w 2896600"/>
                      <a:gd name="connsiteY12" fmla="*/ 1730590 h 1730590"/>
                      <a:gd name="connsiteX13" fmla="*/ 0 w 2896600"/>
                      <a:gd name="connsiteY13" fmla="*/ 1730590 h 1730590"/>
                      <a:gd name="connsiteX14" fmla="*/ 0 w 2896600"/>
                      <a:gd name="connsiteY14" fmla="*/ 1119115 h 1730590"/>
                      <a:gd name="connsiteX15" fmla="*/ 0 w 2896600"/>
                      <a:gd name="connsiteY15" fmla="*/ 507640 h 1730590"/>
                      <a:gd name="connsiteX16" fmla="*/ 0 w 2896600"/>
                      <a:gd name="connsiteY16" fmla="*/ 0 h 173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96600" h="1730590" fill="none" extrusionOk="0">
                        <a:moveTo>
                          <a:pt x="0" y="0"/>
                        </a:moveTo>
                        <a:cubicBezTo>
                          <a:pt x="196538" y="20728"/>
                          <a:pt x="350233" y="-17223"/>
                          <a:pt x="492422" y="0"/>
                        </a:cubicBezTo>
                        <a:cubicBezTo>
                          <a:pt x="634611" y="17223"/>
                          <a:pt x="803440" y="-17873"/>
                          <a:pt x="984844" y="0"/>
                        </a:cubicBezTo>
                        <a:cubicBezTo>
                          <a:pt x="1166248" y="17873"/>
                          <a:pt x="1379919" y="-22066"/>
                          <a:pt x="1535198" y="0"/>
                        </a:cubicBezTo>
                        <a:cubicBezTo>
                          <a:pt x="1690477" y="22066"/>
                          <a:pt x="1932750" y="1989"/>
                          <a:pt x="2114518" y="0"/>
                        </a:cubicBezTo>
                        <a:cubicBezTo>
                          <a:pt x="2296286" y="-1989"/>
                          <a:pt x="2674997" y="75"/>
                          <a:pt x="2896600" y="0"/>
                        </a:cubicBezTo>
                        <a:cubicBezTo>
                          <a:pt x="2885084" y="217385"/>
                          <a:pt x="2894336" y="342505"/>
                          <a:pt x="2896600" y="542252"/>
                        </a:cubicBezTo>
                        <a:cubicBezTo>
                          <a:pt x="2898864" y="741999"/>
                          <a:pt x="2904122" y="948593"/>
                          <a:pt x="2896600" y="1084503"/>
                        </a:cubicBezTo>
                        <a:cubicBezTo>
                          <a:pt x="2889078" y="1220413"/>
                          <a:pt x="2871244" y="1493439"/>
                          <a:pt x="2896600" y="1730590"/>
                        </a:cubicBezTo>
                        <a:cubicBezTo>
                          <a:pt x="2738403" y="1712644"/>
                          <a:pt x="2543898" y="1715810"/>
                          <a:pt x="2288314" y="1730590"/>
                        </a:cubicBezTo>
                        <a:cubicBezTo>
                          <a:pt x="2032730" y="1745370"/>
                          <a:pt x="1932895" y="1712016"/>
                          <a:pt x="1680028" y="1730590"/>
                        </a:cubicBezTo>
                        <a:cubicBezTo>
                          <a:pt x="1427161" y="1749164"/>
                          <a:pt x="1346057" y="1729518"/>
                          <a:pt x="1129674" y="1730590"/>
                        </a:cubicBezTo>
                        <a:cubicBezTo>
                          <a:pt x="913291" y="1731662"/>
                          <a:pt x="739320" y="1719307"/>
                          <a:pt x="521388" y="1730590"/>
                        </a:cubicBezTo>
                        <a:cubicBezTo>
                          <a:pt x="303456" y="1741873"/>
                          <a:pt x="153268" y="1729788"/>
                          <a:pt x="0" y="1730590"/>
                        </a:cubicBezTo>
                        <a:cubicBezTo>
                          <a:pt x="27069" y="1563789"/>
                          <a:pt x="-15455" y="1269077"/>
                          <a:pt x="0" y="1119115"/>
                        </a:cubicBezTo>
                        <a:cubicBezTo>
                          <a:pt x="15455" y="969153"/>
                          <a:pt x="-4422" y="802271"/>
                          <a:pt x="0" y="507640"/>
                        </a:cubicBezTo>
                        <a:cubicBezTo>
                          <a:pt x="4422" y="213009"/>
                          <a:pt x="-13224" y="230727"/>
                          <a:pt x="0" y="0"/>
                        </a:cubicBezTo>
                        <a:close/>
                      </a:path>
                      <a:path w="2896600" h="1730590" stroke="0" extrusionOk="0">
                        <a:moveTo>
                          <a:pt x="0" y="0"/>
                        </a:moveTo>
                        <a:cubicBezTo>
                          <a:pt x="229270" y="-4656"/>
                          <a:pt x="260475" y="-8453"/>
                          <a:pt x="492422" y="0"/>
                        </a:cubicBezTo>
                        <a:cubicBezTo>
                          <a:pt x="724369" y="8453"/>
                          <a:pt x="819779" y="-16479"/>
                          <a:pt x="984844" y="0"/>
                        </a:cubicBezTo>
                        <a:cubicBezTo>
                          <a:pt x="1149909" y="16479"/>
                          <a:pt x="1418884" y="21306"/>
                          <a:pt x="1535198" y="0"/>
                        </a:cubicBezTo>
                        <a:cubicBezTo>
                          <a:pt x="1651512" y="-21306"/>
                          <a:pt x="1806861" y="-7737"/>
                          <a:pt x="2056586" y="0"/>
                        </a:cubicBezTo>
                        <a:cubicBezTo>
                          <a:pt x="2306311" y="7737"/>
                          <a:pt x="2481528" y="-37999"/>
                          <a:pt x="2896600" y="0"/>
                        </a:cubicBezTo>
                        <a:cubicBezTo>
                          <a:pt x="2909323" y="227494"/>
                          <a:pt x="2899042" y="398572"/>
                          <a:pt x="2896600" y="524946"/>
                        </a:cubicBezTo>
                        <a:cubicBezTo>
                          <a:pt x="2894158" y="651320"/>
                          <a:pt x="2870251" y="943750"/>
                          <a:pt x="2896600" y="1084503"/>
                        </a:cubicBezTo>
                        <a:cubicBezTo>
                          <a:pt x="2922949" y="1225256"/>
                          <a:pt x="2903045" y="1498949"/>
                          <a:pt x="2896600" y="1730590"/>
                        </a:cubicBezTo>
                        <a:cubicBezTo>
                          <a:pt x="2702828" y="1717808"/>
                          <a:pt x="2627019" y="1731696"/>
                          <a:pt x="2404178" y="1730590"/>
                        </a:cubicBezTo>
                        <a:cubicBezTo>
                          <a:pt x="2181337" y="1729484"/>
                          <a:pt x="2011464" y="1744959"/>
                          <a:pt x="1766926" y="1730590"/>
                        </a:cubicBezTo>
                        <a:cubicBezTo>
                          <a:pt x="1522388" y="1716221"/>
                          <a:pt x="1299382" y="1716111"/>
                          <a:pt x="1158640" y="1730590"/>
                        </a:cubicBezTo>
                        <a:cubicBezTo>
                          <a:pt x="1017898" y="1745069"/>
                          <a:pt x="759243" y="1711703"/>
                          <a:pt x="579320" y="1730590"/>
                        </a:cubicBezTo>
                        <a:cubicBezTo>
                          <a:pt x="399397" y="1749477"/>
                          <a:pt x="180718" y="1747890"/>
                          <a:pt x="0" y="1730590"/>
                        </a:cubicBezTo>
                        <a:cubicBezTo>
                          <a:pt x="19204" y="1576981"/>
                          <a:pt x="-10338" y="1443599"/>
                          <a:pt x="0" y="1171033"/>
                        </a:cubicBezTo>
                        <a:cubicBezTo>
                          <a:pt x="10338" y="898467"/>
                          <a:pt x="19836" y="890659"/>
                          <a:pt x="0" y="611475"/>
                        </a:cubicBezTo>
                        <a:cubicBezTo>
                          <a:pt x="-19836" y="332291"/>
                          <a:pt x="1124" y="186147"/>
                          <a:pt x="0" y="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Verdana" panose="020B0604030504040204" pitchFamily="34" charset="0"/>
                <a:ea typeface="Verdana" panose="020B0604030504040204" pitchFamily="34" charset="0"/>
              </a:rPr>
              <a:t>Most BBE graduates continue their studies with a master's program - either at WU or at a renowned university abroad.</a:t>
            </a:r>
            <a:endParaRPr lang="de-AT" dirty="0">
              <a:solidFill>
                <a:schemeClr val="bg1"/>
              </a:solidFill>
              <a:latin typeface="Verdana" panose="020B0604030504040204" pitchFamily="34" charset="0"/>
              <a:ea typeface="Verdana" panose="020B0604030504040204" pitchFamily="34" charset="0"/>
            </a:endParaRPr>
          </a:p>
        </p:txBody>
      </p:sp>
      <p:sp>
        <p:nvSpPr>
          <p:cNvPr id="8" name="Richtungspfeil 7"/>
          <p:cNvSpPr/>
          <p:nvPr/>
        </p:nvSpPr>
        <p:spPr>
          <a:xfrm rot="581854">
            <a:off x="8296931" y="4465254"/>
            <a:ext cx="1354174" cy="475150"/>
          </a:xfrm>
          <a:prstGeom prst="homePlate">
            <a:avLst>
              <a:gd name="adj" fmla="val 5594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600" dirty="0">
              <a:latin typeface="Verdana" panose="020B0604030504040204" pitchFamily="34" charset="0"/>
              <a:ea typeface="Verdana" panose="020B0604030504040204" pitchFamily="34" charset="0"/>
            </a:endParaRPr>
          </a:p>
        </p:txBody>
      </p:sp>
      <p:sp>
        <p:nvSpPr>
          <p:cNvPr id="31" name="Textfeld 30"/>
          <p:cNvSpPr txBox="1"/>
          <p:nvPr/>
        </p:nvSpPr>
        <p:spPr>
          <a:xfrm rot="595194">
            <a:off x="8309689" y="4470511"/>
            <a:ext cx="1915886" cy="523220"/>
          </a:xfrm>
          <a:prstGeom prst="rect">
            <a:avLst/>
          </a:prstGeom>
          <a:noFill/>
        </p:spPr>
        <p:txBody>
          <a:bodyPr wrap="square" rtlCol="0">
            <a:spAutoFit/>
          </a:bodyPr>
          <a:lstStyle/>
          <a:p>
            <a:r>
              <a:rPr lang="de-AT" dirty="0" err="1">
                <a:solidFill>
                  <a:schemeClr val="bg1"/>
                </a:solidFill>
                <a:effectLst>
                  <a:outerShdw blurRad="38100" dist="38100" dir="2700000" algn="tl">
                    <a:srgbClr val="000000">
                      <a:alpha val="43137"/>
                    </a:srgbClr>
                  </a:outerShdw>
                </a:effectLst>
              </a:rPr>
              <a:t>Master‘s</a:t>
            </a:r>
            <a:br>
              <a:rPr lang="de-AT" dirty="0">
                <a:solidFill>
                  <a:schemeClr val="bg1"/>
                </a:solidFill>
                <a:effectLst>
                  <a:outerShdw blurRad="38100" dist="38100" dir="2700000" algn="tl">
                    <a:srgbClr val="000000">
                      <a:alpha val="43137"/>
                    </a:srgbClr>
                  </a:outerShdw>
                </a:effectLst>
              </a:rPr>
            </a:br>
            <a:r>
              <a:rPr lang="de-AT" dirty="0" err="1">
                <a:solidFill>
                  <a:schemeClr val="bg1"/>
                </a:solidFill>
                <a:effectLst>
                  <a:outerShdw blurRad="38100" dist="38100" dir="2700000" algn="tl">
                    <a:srgbClr val="000000">
                      <a:alpha val="43137"/>
                    </a:srgbClr>
                  </a:outerShdw>
                </a:effectLst>
              </a:rPr>
              <a:t>program</a:t>
            </a:r>
            <a:endParaRPr lang="de-AT"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6083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type="body" idx="1"/>
          </p:nvPr>
        </p:nvSpPr>
        <p:spPr/>
        <p:txBody>
          <a:bodyPr>
            <a:normAutofit/>
          </a:bodyPr>
          <a:lstStyle/>
          <a:p>
            <a:pPr marL="317497" indent="-317497">
              <a:buFont typeface="Arial" panose="020B0604020202020204" pitchFamily="34" charset="0"/>
              <a:buChar char="•"/>
            </a:pPr>
            <a:r>
              <a:rPr lang="en-US" dirty="0"/>
              <a:t>are motivated and enthusiastic</a:t>
            </a:r>
          </a:p>
          <a:p>
            <a:pPr marL="317497" indent="-317497">
              <a:buFont typeface="Arial" panose="020B0604020202020204" pitchFamily="34" charset="0"/>
              <a:buChar char="•"/>
            </a:pPr>
            <a:r>
              <a:rPr lang="en-US" dirty="0"/>
              <a:t>enjoy to work autonomously and responsibly</a:t>
            </a:r>
          </a:p>
          <a:p>
            <a:pPr marL="317497" indent="-317497">
              <a:buFont typeface="Arial" panose="020B0604020202020204" pitchFamily="34" charset="0"/>
              <a:buChar char="•"/>
            </a:pPr>
            <a:r>
              <a:rPr lang="en-US" dirty="0"/>
              <a:t>have very good English skills</a:t>
            </a:r>
          </a:p>
          <a:p>
            <a:pPr marL="317497" indent="-317497">
              <a:buFont typeface="Arial" panose="020B0604020202020204" pitchFamily="34" charset="0"/>
              <a:buChar char="•"/>
            </a:pPr>
            <a:r>
              <a:rPr lang="en-US" dirty="0"/>
              <a:t>are interested to analyze and interpret data to </a:t>
            </a:r>
            <a:br>
              <a:rPr lang="en-US" dirty="0"/>
            </a:br>
            <a:r>
              <a:rPr lang="en-US" dirty="0"/>
              <a:t>understand real-world findings</a:t>
            </a:r>
          </a:p>
          <a:p>
            <a:pPr marL="317497" indent="-317497">
              <a:buFont typeface="Arial" panose="020B0604020202020204" pitchFamily="34" charset="0"/>
              <a:buChar char="•"/>
            </a:pPr>
            <a:r>
              <a:rPr lang="en-US" dirty="0"/>
              <a:t>are pro-active and like to participate in in-classroom discussions and group assignments</a:t>
            </a:r>
          </a:p>
          <a:p>
            <a:pPr marL="317497" indent="-317497">
              <a:buFont typeface="Arial" panose="020B0604020202020204" pitchFamily="34" charset="0"/>
              <a:buChar char="•"/>
            </a:pPr>
            <a:r>
              <a:rPr lang="en-US" dirty="0"/>
              <a:t>are interested in what’s happening globally in </a:t>
            </a:r>
            <a:br>
              <a:rPr lang="en-US" dirty="0"/>
            </a:br>
            <a:r>
              <a:rPr lang="en-US" dirty="0"/>
              <a:t>business and economics</a:t>
            </a:r>
          </a:p>
          <a:p>
            <a:pPr marL="317497" indent="-317497">
              <a:buFont typeface="Arial" panose="020B0604020202020204" pitchFamily="34" charset="0"/>
              <a:buChar char="•"/>
            </a:pPr>
            <a:r>
              <a:rPr lang="en-US" dirty="0"/>
              <a:t>are active members of the BBE community</a:t>
            </a:r>
          </a:p>
          <a:p>
            <a:pPr marL="317497" indent="-317497">
              <a:buFont typeface="Arial" panose="020B0604020202020204" pitchFamily="34" charset="0"/>
              <a:buChar char="•"/>
            </a:pPr>
            <a:r>
              <a:rPr lang="en-US" dirty="0"/>
              <a:t>are aiming at an international master’s program</a:t>
            </a:r>
          </a:p>
          <a:p>
            <a:pPr marL="317497" indent="-317497">
              <a:buFont typeface="Arial" panose="020B0604020202020204" pitchFamily="34" charset="0"/>
              <a:buChar char="•"/>
            </a:pPr>
            <a:r>
              <a:rPr lang="en-US" dirty="0"/>
              <a:t>are seeking a position in an international environment</a:t>
            </a:r>
          </a:p>
          <a:p>
            <a:pPr marL="317497" indent="-317497">
              <a:buFont typeface="Arial" panose="020B0604020202020204" pitchFamily="34" charset="0"/>
              <a:buChar char="•"/>
            </a:pPr>
            <a:r>
              <a:rPr lang="en-US" dirty="0"/>
              <a:t>are ready to go the extra mile</a:t>
            </a:r>
          </a:p>
          <a:p>
            <a:pPr marL="268285" indent="0"/>
            <a:endParaRPr lang="en-US" dirty="0"/>
          </a:p>
          <a:p>
            <a:pPr marL="285747" indent="-285747">
              <a:buFont typeface="Wingdings" panose="05000000000000000000" pitchFamily="2" charset="2"/>
              <a:buChar char="§"/>
            </a:pPr>
            <a:endParaRPr lang="en-US" dirty="0"/>
          </a:p>
        </p:txBody>
      </p:sp>
      <p:sp>
        <p:nvSpPr>
          <p:cNvPr id="3" name="Titel 2"/>
          <p:cNvSpPr>
            <a:spLocks noGrp="1"/>
          </p:cNvSpPr>
          <p:nvPr>
            <p:ph type="title"/>
          </p:nvPr>
        </p:nvSpPr>
        <p:spPr/>
        <p:txBody>
          <a:bodyPr>
            <a:normAutofit/>
          </a:bodyPr>
          <a:lstStyle/>
          <a:p>
            <a:r>
              <a:rPr lang="en-US" sz="2000" dirty="0"/>
              <a:t>We Are Looking for Prospective Students Who …</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1902">
            <a:off x="7742771" y="1309178"/>
            <a:ext cx="1920756" cy="1280504"/>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7054" y="3271565"/>
            <a:ext cx="2732189" cy="1821459"/>
          </a:xfrm>
          <a:prstGeom prst="rect">
            <a:avLst/>
          </a:prstGeom>
        </p:spPr>
      </p:pic>
    </p:spTree>
    <p:extLst>
      <p:ext uri="{BB962C8B-B14F-4D97-AF65-F5344CB8AC3E}">
        <p14:creationId xmlns:p14="http://schemas.microsoft.com/office/powerpoint/2010/main" val="30352293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DD51EA9-DCDE-F9DB-D6BA-8070EE612FCB}"/>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CEFB7A9-DB87-5059-B738-BE9FC3167A04}"/>
              </a:ext>
            </a:extLst>
          </p:cNvPr>
          <p:cNvSpPr>
            <a:spLocks noGrp="1"/>
          </p:cNvSpPr>
          <p:nvPr>
            <p:ph type="sldNum" idx="4294967295"/>
          </p:nvPr>
        </p:nvSpPr>
        <p:spPr>
          <a:xfrm>
            <a:off x="508001" y="5411788"/>
            <a:ext cx="892175" cy="258762"/>
          </a:xfrm>
        </p:spPr>
        <p:txBody>
          <a:bodyPr/>
          <a:lstStyle/>
          <a:p>
            <a:pPr>
              <a:defRPr/>
            </a:pPr>
            <a:r>
              <a:rPr lang="de-AT"/>
              <a:t>Seite </a:t>
            </a:r>
            <a:fld id="{00000000-1234-1234-1234-123412341234}" type="slidenum">
              <a:rPr lang="de-AT"/>
              <a:pPr>
                <a:defRPr/>
              </a:pPr>
              <a:t>2</a:t>
            </a:fld>
            <a:endParaRPr dirty="0"/>
          </a:p>
        </p:txBody>
      </p:sp>
      <p:sp>
        <p:nvSpPr>
          <p:cNvPr id="8" name="Textfeld 7">
            <a:extLst>
              <a:ext uri="{FF2B5EF4-FFF2-40B4-BE49-F238E27FC236}">
                <a16:creationId xmlns:a16="http://schemas.microsoft.com/office/drawing/2014/main" id="{8455F5DA-8B81-566E-C2B3-D9415872B829}"/>
              </a:ext>
            </a:extLst>
          </p:cNvPr>
          <p:cNvSpPr txBox="1"/>
          <p:nvPr/>
        </p:nvSpPr>
        <p:spPr>
          <a:xfrm>
            <a:off x="1192626" y="2457390"/>
            <a:ext cx="4242974" cy="400110"/>
          </a:xfrm>
          <a:prstGeom prst="rect">
            <a:avLst/>
          </a:prstGeom>
          <a:solidFill>
            <a:schemeClr val="bg1"/>
          </a:solidFill>
          <a:ln w="28575">
            <a:solidFill>
              <a:schemeClr val="bg1"/>
            </a:solidFill>
          </a:ln>
        </p:spPr>
        <p:txBody>
          <a:bodyPr wrap="square">
            <a:spAutoFit/>
          </a:bodyPr>
          <a:lstStyle/>
          <a:p>
            <a:pPr algn="ctr">
              <a:defRPr/>
            </a:pPr>
            <a:r>
              <a:rPr lang="de-DE" sz="2000" b="1" dirty="0">
                <a:solidFill>
                  <a:srgbClr val="3399CC"/>
                </a:solidFill>
                <a:latin typeface="Avenir LT Std 65 Medium" panose="020B0603020203020204" pitchFamily="34" charset="0"/>
              </a:rPr>
              <a:t>Welcome </a:t>
            </a:r>
            <a:r>
              <a:rPr lang="de-DE" sz="2000" b="1" dirty="0" err="1">
                <a:solidFill>
                  <a:srgbClr val="3399CC"/>
                </a:solidFill>
                <a:latin typeface="Avenir LT Std 65 Medium" panose="020B0603020203020204" pitchFamily="34" charset="0"/>
              </a:rPr>
              <a:t>to</a:t>
            </a:r>
            <a:r>
              <a:rPr lang="de-DE" sz="2000" b="1" dirty="0">
                <a:solidFill>
                  <a:srgbClr val="3399CC"/>
                </a:solidFill>
                <a:latin typeface="Avenir LT Std 65 Medium" panose="020B0603020203020204" pitchFamily="34" charset="0"/>
              </a:rPr>
              <a:t> WU!</a:t>
            </a:r>
          </a:p>
        </p:txBody>
      </p:sp>
    </p:spTree>
    <p:extLst>
      <p:ext uri="{BB962C8B-B14F-4D97-AF65-F5344CB8AC3E}">
        <p14:creationId xmlns:p14="http://schemas.microsoft.com/office/powerpoint/2010/main" val="360969002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9D845D4-180D-9E8A-90DA-B9C93C50C102}"/>
              </a:ext>
            </a:extLst>
          </p:cNvPr>
          <p:cNvSpPr>
            <a:spLocks noGrp="1"/>
          </p:cNvSpPr>
          <p:nvPr>
            <p:ph type="body" idx="1"/>
          </p:nvPr>
        </p:nvSpPr>
        <p:spPr>
          <a:xfrm>
            <a:off x="319264" y="2050496"/>
            <a:ext cx="4760736" cy="713218"/>
          </a:xfrm>
        </p:spPr>
        <p:txBody>
          <a:bodyPr/>
          <a:lstStyle/>
          <a:p>
            <a:r>
              <a:rPr lang="de-DE" sz="1800" dirty="0" err="1"/>
              <a:t>Selection</a:t>
            </a:r>
            <a:r>
              <a:rPr lang="de-DE" sz="1800" dirty="0"/>
              <a:t> </a:t>
            </a:r>
            <a:r>
              <a:rPr lang="de-DE" sz="1800" dirty="0" err="1"/>
              <a:t>Procedure</a:t>
            </a:r>
            <a:endParaRPr lang="de-AT" sz="1800" dirty="0"/>
          </a:p>
        </p:txBody>
      </p:sp>
    </p:spTree>
    <p:extLst>
      <p:ext uri="{BB962C8B-B14F-4D97-AF65-F5344CB8AC3E}">
        <p14:creationId xmlns:p14="http://schemas.microsoft.com/office/powerpoint/2010/main" val="183167080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liennummernplatzhalter 3">
            <a:extLst>
              <a:ext uri="{FF2B5EF4-FFF2-40B4-BE49-F238E27FC236}">
                <a16:creationId xmlns:a16="http://schemas.microsoft.com/office/drawing/2014/main" id="{D50FC7CE-F1A5-4AC3-A6C6-EB7FFFA2B9F2}"/>
              </a:ext>
            </a:extLst>
          </p:cNvPr>
          <p:cNvSpPr>
            <a:spLocks noGrp="1"/>
          </p:cNvSpPr>
          <p:nvPr>
            <p:ph type="sldNum" idx="12"/>
          </p:nvPr>
        </p:nvSpPr>
        <p:spPr/>
        <p:txBody>
          <a:bodyPr/>
          <a:lstStyle/>
          <a:p>
            <a:r>
              <a:rPr lang="de-AT" dirty="0"/>
              <a:t>SEITE </a:t>
            </a:r>
            <a:fld id="{BE3DC40E-DBBE-4E2D-9EEC-FBF0DA0E9179}" type="slidenum">
              <a:rPr lang="de-AT" smtClean="0"/>
              <a:t>21</a:t>
            </a:fld>
            <a:endParaRPr lang="de-AT" dirty="0"/>
          </a:p>
        </p:txBody>
      </p:sp>
      <p:sp>
        <p:nvSpPr>
          <p:cNvPr id="5" name="Titel 4"/>
          <p:cNvSpPr>
            <a:spLocks noGrp="1"/>
          </p:cNvSpPr>
          <p:nvPr>
            <p:ph type="title"/>
          </p:nvPr>
        </p:nvSpPr>
        <p:spPr/>
        <p:txBody>
          <a:bodyPr/>
          <a:lstStyle/>
          <a:p>
            <a:r>
              <a:rPr lang="de-AT" dirty="0" err="1"/>
              <a:t>Selection</a:t>
            </a:r>
            <a:r>
              <a:rPr lang="de-AT" dirty="0"/>
              <a:t> </a:t>
            </a:r>
            <a:r>
              <a:rPr lang="de-AT" dirty="0" err="1"/>
              <a:t>procedure</a:t>
            </a:r>
            <a:endParaRPr lang="de-AT" dirty="0"/>
          </a:p>
        </p:txBody>
      </p:sp>
      <p:sp>
        <p:nvSpPr>
          <p:cNvPr id="6" name="Abgerundetes Rechteck 5"/>
          <p:cNvSpPr/>
          <p:nvPr/>
        </p:nvSpPr>
        <p:spPr>
          <a:xfrm>
            <a:off x="2282013" y="1235047"/>
            <a:ext cx="5329569" cy="706987"/>
          </a:xfrm>
          <a:prstGeom prst="roundRect">
            <a:avLst/>
          </a:prstGeom>
          <a:solidFill>
            <a:schemeClr val="bg1"/>
          </a:solid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r>
              <a:rPr lang="de-AT" sz="1440" dirty="0">
                <a:solidFill>
                  <a:srgbClr val="0096D3"/>
                </a:solidFill>
              </a:rPr>
              <a:t>online </a:t>
            </a:r>
            <a:r>
              <a:rPr lang="de-AT" dirty="0" err="1">
                <a:solidFill>
                  <a:srgbClr val="0096D3"/>
                </a:solidFill>
              </a:rPr>
              <a:t>registration</a:t>
            </a:r>
            <a:br>
              <a:rPr lang="de-AT" sz="1440" dirty="0">
                <a:solidFill>
                  <a:srgbClr val="0096D3"/>
                </a:solidFill>
              </a:rPr>
            </a:br>
            <a:r>
              <a:rPr lang="de-AT" sz="1556" dirty="0">
                <a:solidFill>
                  <a:srgbClr val="0096D3"/>
                </a:solidFill>
              </a:rPr>
              <a:t>https://</a:t>
            </a:r>
            <a:r>
              <a:rPr lang="de-AT" dirty="0">
                <a:solidFill>
                  <a:srgbClr val="0096D3"/>
                </a:solidFill>
              </a:rPr>
              <a:t>bach.wu.ac.at/start/vi</a:t>
            </a:r>
            <a:r>
              <a:rPr lang="de-AT" sz="1556" dirty="0">
                <a:solidFill>
                  <a:srgbClr val="0096D3"/>
                </a:solidFill>
              </a:rPr>
              <a:t> </a:t>
            </a:r>
            <a:r>
              <a:rPr lang="de-AT" sz="1440" dirty="0">
                <a:solidFill>
                  <a:srgbClr val="0096D3"/>
                </a:solidFill>
              </a:rPr>
              <a:t>+ </a:t>
            </a:r>
            <a:br>
              <a:rPr lang="de-AT" sz="1440" dirty="0">
                <a:solidFill>
                  <a:srgbClr val="0096D3"/>
                </a:solidFill>
              </a:rPr>
            </a:br>
            <a:r>
              <a:rPr lang="de-AT" dirty="0" err="1">
                <a:solidFill>
                  <a:srgbClr val="0096D3"/>
                </a:solidFill>
              </a:rPr>
              <a:t>payment</a:t>
            </a:r>
            <a:r>
              <a:rPr lang="de-AT" sz="1440" dirty="0">
                <a:solidFill>
                  <a:srgbClr val="0096D3"/>
                </a:solidFill>
              </a:rPr>
              <a:t> </a:t>
            </a:r>
            <a:r>
              <a:rPr lang="de-AT" sz="1440" dirty="0" err="1">
                <a:solidFill>
                  <a:srgbClr val="0096D3"/>
                </a:solidFill>
              </a:rPr>
              <a:t>of</a:t>
            </a:r>
            <a:r>
              <a:rPr lang="de-AT" sz="1440" dirty="0">
                <a:solidFill>
                  <a:srgbClr val="0096D3"/>
                </a:solidFill>
              </a:rPr>
              <a:t> </a:t>
            </a:r>
            <a:r>
              <a:rPr lang="de-AT" sz="1440" dirty="0" err="1">
                <a:solidFill>
                  <a:srgbClr val="0096D3"/>
                </a:solidFill>
              </a:rPr>
              <a:t>the</a:t>
            </a:r>
            <a:r>
              <a:rPr lang="de-AT" sz="1440" dirty="0">
                <a:solidFill>
                  <a:srgbClr val="0096D3"/>
                </a:solidFill>
              </a:rPr>
              <a:t> </a:t>
            </a:r>
            <a:r>
              <a:rPr lang="de-AT" sz="1444" dirty="0" err="1">
                <a:solidFill>
                  <a:srgbClr val="0096D3"/>
                </a:solidFill>
              </a:rPr>
              <a:t>registration</a:t>
            </a:r>
            <a:r>
              <a:rPr lang="de-AT" sz="1444" dirty="0">
                <a:solidFill>
                  <a:srgbClr val="0096D3"/>
                </a:solidFill>
              </a:rPr>
              <a:t> </a:t>
            </a:r>
            <a:r>
              <a:rPr lang="de-AT" sz="1444" dirty="0" err="1">
                <a:solidFill>
                  <a:srgbClr val="0096D3"/>
                </a:solidFill>
              </a:rPr>
              <a:t>fee</a:t>
            </a:r>
            <a:r>
              <a:rPr lang="de-AT" sz="1444" dirty="0">
                <a:solidFill>
                  <a:srgbClr val="0096D3"/>
                </a:solidFill>
              </a:rPr>
              <a:t> (€ 50)</a:t>
            </a:r>
          </a:p>
        </p:txBody>
      </p:sp>
      <p:sp>
        <p:nvSpPr>
          <p:cNvPr id="7" name="Abgerundetes Rechteck 6"/>
          <p:cNvSpPr/>
          <p:nvPr/>
        </p:nvSpPr>
        <p:spPr>
          <a:xfrm>
            <a:off x="1101519" y="2464863"/>
            <a:ext cx="2527357" cy="518458"/>
          </a:xfrm>
          <a:prstGeom prst="roundRect">
            <a:avLst/>
          </a:prstGeom>
          <a:solidFill>
            <a:schemeClr val="bg1"/>
          </a:solid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40" b="1" dirty="0">
                <a:solidFill>
                  <a:srgbClr val="0096D3"/>
                </a:solidFill>
              </a:rPr>
              <a:t>NO</a:t>
            </a:r>
            <a:br>
              <a:rPr lang="de-AT" sz="1440" b="1" dirty="0">
                <a:solidFill>
                  <a:srgbClr val="0096D3"/>
                </a:solidFill>
              </a:rPr>
            </a:br>
            <a:r>
              <a:rPr lang="de-AT" sz="1440" b="1" dirty="0" err="1">
                <a:solidFill>
                  <a:srgbClr val="0096D3"/>
                </a:solidFill>
              </a:rPr>
              <a:t>selection</a:t>
            </a:r>
            <a:r>
              <a:rPr lang="de-AT" sz="1440" b="1" dirty="0">
                <a:solidFill>
                  <a:srgbClr val="0096D3"/>
                </a:solidFill>
              </a:rPr>
              <a:t> </a:t>
            </a:r>
            <a:r>
              <a:rPr lang="de-AT" sz="1440" b="1" dirty="0" err="1">
                <a:solidFill>
                  <a:srgbClr val="0096D3"/>
                </a:solidFill>
              </a:rPr>
              <a:t>procedure</a:t>
            </a:r>
            <a:endParaRPr lang="de-AT" sz="1440" b="1" dirty="0">
              <a:solidFill>
                <a:srgbClr val="0096D3"/>
              </a:solidFill>
            </a:endParaRPr>
          </a:p>
        </p:txBody>
      </p:sp>
      <p:sp>
        <p:nvSpPr>
          <p:cNvPr id="8" name="Abgerundetes Rechteck 7"/>
          <p:cNvSpPr/>
          <p:nvPr/>
        </p:nvSpPr>
        <p:spPr>
          <a:xfrm>
            <a:off x="5996837" y="2421089"/>
            <a:ext cx="2484581" cy="518458"/>
          </a:xfrm>
          <a:prstGeom prst="roundRect">
            <a:avLst/>
          </a:prstGeom>
          <a:solidFill>
            <a:schemeClr val="bg1"/>
          </a:solid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40" b="1" dirty="0" err="1">
                <a:solidFill>
                  <a:srgbClr val="0096D3"/>
                </a:solidFill>
              </a:rPr>
              <a:t>selection</a:t>
            </a:r>
            <a:r>
              <a:rPr lang="de-AT" sz="1440" b="1" dirty="0">
                <a:solidFill>
                  <a:srgbClr val="0096D3"/>
                </a:solidFill>
              </a:rPr>
              <a:t> </a:t>
            </a:r>
            <a:r>
              <a:rPr lang="de-AT" sz="1440" b="1" dirty="0" err="1">
                <a:solidFill>
                  <a:srgbClr val="0096D3"/>
                </a:solidFill>
              </a:rPr>
              <a:t>procedure</a:t>
            </a:r>
            <a:endParaRPr lang="de-AT" sz="1440" b="1" dirty="0">
              <a:solidFill>
                <a:srgbClr val="0096D3"/>
              </a:solidFill>
            </a:endParaRPr>
          </a:p>
        </p:txBody>
      </p:sp>
      <p:sp>
        <p:nvSpPr>
          <p:cNvPr id="9" name="Textfeld 8"/>
          <p:cNvSpPr txBox="1"/>
          <p:nvPr/>
        </p:nvSpPr>
        <p:spPr>
          <a:xfrm>
            <a:off x="578658" y="2946825"/>
            <a:ext cx="3422588" cy="1496962"/>
          </a:xfrm>
          <a:prstGeom prst="rect">
            <a:avLst/>
          </a:prstGeom>
          <a:solidFill>
            <a:schemeClr val="bg1"/>
          </a:solid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de-DE"/>
            </a:defPPr>
            <a:lvl1pPr algn="ctr">
              <a:defRPr sz="1440">
                <a:solidFill>
                  <a:srgbClr val="0096D3"/>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22" dirty="0">
                <a:sym typeface="Wingdings" panose="05000000000000000000" pitchFamily="2" charset="2"/>
              </a:rPr>
              <a:t>Everybody who has registered and meets the formal requirements will be admitted.</a:t>
            </a:r>
          </a:p>
          <a:p>
            <a:endParaRPr lang="en-US" sz="1222" dirty="0">
              <a:sym typeface="Wingdings" panose="05000000000000000000" pitchFamily="2" charset="2"/>
            </a:endParaRPr>
          </a:p>
          <a:p>
            <a:r>
              <a:rPr lang="en-US" sz="1222" dirty="0">
                <a:sym typeface="Wingdings" panose="05000000000000000000" pitchFamily="2" charset="2"/>
              </a:rPr>
              <a:t>Possibility of subsequent registration</a:t>
            </a:r>
          </a:p>
          <a:p>
            <a:r>
              <a:rPr lang="en-US" sz="1222" dirty="0">
                <a:sym typeface="Wingdings" panose="05000000000000000000" pitchFamily="2" charset="2"/>
              </a:rPr>
              <a:t>(In case of registration for a similar program at another university).</a:t>
            </a:r>
            <a:endParaRPr lang="de-AT" sz="1222" dirty="0"/>
          </a:p>
        </p:txBody>
      </p:sp>
      <p:sp>
        <p:nvSpPr>
          <p:cNvPr id="15" name="Textfeld 14"/>
          <p:cNvSpPr txBox="1"/>
          <p:nvPr/>
        </p:nvSpPr>
        <p:spPr>
          <a:xfrm>
            <a:off x="5206652" y="2876372"/>
            <a:ext cx="4728759" cy="786274"/>
          </a:xfrm>
          <a:prstGeom prst="rect">
            <a:avLst/>
          </a:prstGeom>
          <a:solidFill>
            <a:schemeClr val="bg1"/>
          </a:solid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de-DE"/>
            </a:defPPr>
            <a:lvl1pPr algn="ctr">
              <a:defRPr sz="1400">
                <a:solidFill>
                  <a:srgbClr val="0096D3"/>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AT" b="1" dirty="0" err="1"/>
              <a:t>Step</a:t>
            </a:r>
            <a:r>
              <a:rPr lang="de-AT" b="1" dirty="0"/>
              <a:t> I:</a:t>
            </a:r>
            <a:br>
              <a:rPr lang="de-AT" sz="1333" b="1" dirty="0"/>
            </a:br>
            <a:endParaRPr lang="de-AT" sz="1333" dirty="0"/>
          </a:p>
          <a:p>
            <a:pPr algn="l"/>
            <a:r>
              <a:rPr lang="de-AT" sz="1333" dirty="0"/>
              <a:t>online-</a:t>
            </a:r>
            <a:r>
              <a:rPr lang="de-AT" sz="1333" dirty="0" err="1"/>
              <a:t>self</a:t>
            </a:r>
            <a:r>
              <a:rPr lang="de-AT" sz="1333" dirty="0"/>
              <a:t>-</a:t>
            </a:r>
            <a:r>
              <a:rPr lang="de-AT" sz="1333" dirty="0" err="1"/>
              <a:t>assessment</a:t>
            </a:r>
            <a:endParaRPr lang="de-AT" sz="1333" dirty="0"/>
          </a:p>
        </p:txBody>
      </p:sp>
      <p:grpSp>
        <p:nvGrpSpPr>
          <p:cNvPr id="3" name="Gruppieren 2"/>
          <p:cNvGrpSpPr/>
          <p:nvPr/>
        </p:nvGrpSpPr>
        <p:grpSpPr>
          <a:xfrm>
            <a:off x="7283767" y="1139019"/>
            <a:ext cx="1484927" cy="1308658"/>
            <a:chOff x="9172907" y="1009350"/>
            <a:chExt cx="1278680" cy="1187209"/>
          </a:xfrm>
          <a:solidFill>
            <a:srgbClr val="0096D3"/>
          </a:solidFill>
          <a:effectLst>
            <a:outerShdw blurRad="50800" dist="38100" dir="2700000" algn="tl" rotWithShape="0">
              <a:prstClr val="black">
                <a:alpha val="40000"/>
              </a:prstClr>
            </a:outerShdw>
          </a:effectLst>
        </p:grpSpPr>
        <p:sp>
          <p:nvSpPr>
            <p:cNvPr id="2" name="Ellipse 1"/>
            <p:cNvSpPr/>
            <p:nvPr/>
          </p:nvSpPr>
          <p:spPr>
            <a:xfrm>
              <a:off x="9204750" y="1009350"/>
              <a:ext cx="1214995" cy="1187209"/>
            </a:xfrm>
            <a:prstGeom prst="ellipse">
              <a:avLst/>
            </a:prstGeom>
            <a:grp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a:solidFill>
                  <a:schemeClr val="bg1"/>
                </a:solidFill>
              </a:endParaRPr>
            </a:p>
          </p:txBody>
        </p:sp>
        <p:sp>
          <p:nvSpPr>
            <p:cNvPr id="25" name="Textfeld 24"/>
            <p:cNvSpPr txBox="1"/>
            <p:nvPr/>
          </p:nvSpPr>
          <p:spPr>
            <a:xfrm>
              <a:off x="9172907" y="1193825"/>
              <a:ext cx="1278680" cy="639167"/>
            </a:xfrm>
            <a:prstGeom prst="rect">
              <a:avLst/>
            </a:prstGeom>
            <a:grpFill/>
            <a:ln w="28575">
              <a:solidFill>
                <a:srgbClr val="0096D3"/>
              </a:solidFill>
            </a:ln>
            <a:effectLst>
              <a:softEdge rad="127000"/>
            </a:effectLst>
          </p:spPr>
          <p:txBody>
            <a:bodyPr wrap="square" rtlCol="0">
              <a:spAutoFit/>
            </a:bodyPr>
            <a:lstStyle/>
            <a:p>
              <a:pPr algn="ctr"/>
              <a:endParaRPr lang="de-AT" sz="1200" b="1" dirty="0">
                <a:solidFill>
                  <a:schemeClr val="bg1"/>
                </a:solidFill>
                <a:ea typeface="Arial Unicode MS" pitchFamily="34" charset="-128"/>
                <a:cs typeface="Arial Unicode MS" pitchFamily="34" charset="-128"/>
              </a:endParaRPr>
            </a:p>
            <a:p>
              <a:pPr algn="ctr"/>
              <a:r>
                <a:rPr lang="de-AT" sz="1389" b="1" dirty="0">
                  <a:solidFill>
                    <a:schemeClr val="bg1"/>
                  </a:solidFill>
                  <a:ea typeface="Arial Unicode MS" pitchFamily="34" charset="-128"/>
                </a:rPr>
                <a:t>March – May</a:t>
              </a:r>
            </a:p>
            <a:p>
              <a:pPr algn="ctr"/>
              <a:r>
                <a:rPr lang="de-AT" sz="1389" b="1" dirty="0">
                  <a:solidFill>
                    <a:schemeClr val="bg1"/>
                  </a:solidFill>
                  <a:ea typeface="Arial Unicode MS" pitchFamily="34" charset="-128"/>
                </a:rPr>
                <a:t>2026</a:t>
              </a:r>
              <a:endParaRPr lang="de-AT" sz="1389" b="1" dirty="0">
                <a:solidFill>
                  <a:schemeClr val="bg1"/>
                </a:solidFill>
              </a:endParaRPr>
            </a:p>
          </p:txBody>
        </p:sp>
      </p:grpSp>
      <p:sp>
        <p:nvSpPr>
          <p:cNvPr id="12" name="Abgerundetes Rechteck 11"/>
          <p:cNvSpPr/>
          <p:nvPr/>
        </p:nvSpPr>
        <p:spPr>
          <a:xfrm>
            <a:off x="1482666" y="1339178"/>
            <a:ext cx="979294" cy="538620"/>
          </a:xfrm>
          <a:prstGeom prst="round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800"/>
          </a:p>
        </p:txBody>
      </p:sp>
      <p:pic>
        <p:nvPicPr>
          <p:cNvPr id="11" name="Grafik 10"/>
          <p:cNvPicPr>
            <a:picLocks noChangeAspect="1"/>
          </p:cNvPicPr>
          <p:nvPr/>
        </p:nvPicPr>
        <p:blipFill>
          <a:blip r:embed="rId3" cstate="hq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1662614" y="1259080"/>
            <a:ext cx="805586" cy="805586"/>
          </a:xfrm>
          <a:prstGeom prst="rect">
            <a:avLst/>
          </a:prstGeom>
          <a:ln w="28575">
            <a:noFill/>
          </a:ln>
        </p:spPr>
      </p:pic>
      <p:cxnSp>
        <p:nvCxnSpPr>
          <p:cNvPr id="35" name="Gerade Verbindung mit Pfeil 34"/>
          <p:cNvCxnSpPr/>
          <p:nvPr/>
        </p:nvCxnSpPr>
        <p:spPr>
          <a:xfrm>
            <a:off x="6852274" y="1994026"/>
            <a:ext cx="2677" cy="3606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a:off x="2491778" y="2012641"/>
            <a:ext cx="2677" cy="3606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4789114" y="3662646"/>
            <a:ext cx="5146297" cy="918981"/>
          </a:xfrm>
          <a:prstGeom prst="rect">
            <a:avLst/>
          </a:prstGeom>
          <a:solidFill>
            <a:schemeClr val="bg1"/>
          </a:solid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400">
                <a:solidFill>
                  <a:srgbClr val="0096D3"/>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AT" sz="1333" b="1" dirty="0" err="1"/>
              <a:t>Step</a:t>
            </a:r>
            <a:r>
              <a:rPr lang="de-AT" sz="1333" b="1" dirty="0"/>
              <a:t> II:</a:t>
            </a:r>
          </a:p>
          <a:p>
            <a:pPr algn="l"/>
            <a:r>
              <a:rPr lang="de-AT" sz="1333" b="1" dirty="0"/>
              <a:t>BBE</a:t>
            </a:r>
            <a:r>
              <a:rPr lang="de-AT" sz="1333" dirty="0"/>
              <a:t>: </a:t>
            </a:r>
            <a:r>
              <a:rPr lang="de-AT" sz="1333" dirty="0" err="1"/>
              <a:t>written</a:t>
            </a:r>
            <a:r>
              <a:rPr lang="de-AT" sz="1333" dirty="0"/>
              <a:t> </a:t>
            </a:r>
            <a:r>
              <a:rPr lang="de-AT" sz="1333" dirty="0" err="1"/>
              <a:t>exam</a:t>
            </a:r>
            <a:r>
              <a:rPr lang="de-AT" sz="1333" dirty="0"/>
              <a:t> on Campus</a:t>
            </a:r>
          </a:p>
          <a:p>
            <a:pPr algn="l"/>
            <a:r>
              <a:rPr lang="de-AT" sz="1333" b="1" dirty="0"/>
              <a:t>BESS</a:t>
            </a:r>
            <a:r>
              <a:rPr lang="de-AT" sz="1333" dirty="0"/>
              <a:t>: </a:t>
            </a:r>
            <a:r>
              <a:rPr lang="de-AT" sz="1333" dirty="0" err="1"/>
              <a:t>written</a:t>
            </a:r>
            <a:r>
              <a:rPr lang="de-AT" sz="1333" dirty="0"/>
              <a:t> </a:t>
            </a:r>
            <a:r>
              <a:rPr lang="de-AT" sz="1333" dirty="0" err="1"/>
              <a:t>exam</a:t>
            </a:r>
            <a:r>
              <a:rPr lang="de-AT" sz="1333" dirty="0"/>
              <a:t> </a:t>
            </a:r>
            <a:r>
              <a:rPr lang="de-AT" sz="1333"/>
              <a:t>on Campus</a:t>
            </a:r>
            <a:endParaRPr lang="de-AT" sz="1333" dirty="0"/>
          </a:p>
          <a:p>
            <a:pPr algn="l"/>
            <a:r>
              <a:rPr lang="de-AT" sz="1333" b="1" dirty="0"/>
              <a:t>BL</a:t>
            </a:r>
            <a:r>
              <a:rPr lang="de-AT" sz="1333" dirty="0"/>
              <a:t>: </a:t>
            </a:r>
            <a:r>
              <a:rPr lang="de-AT" sz="1333" dirty="0" err="1"/>
              <a:t>written</a:t>
            </a:r>
            <a:r>
              <a:rPr lang="de-AT" sz="1333" dirty="0"/>
              <a:t> </a:t>
            </a:r>
            <a:r>
              <a:rPr lang="de-AT" sz="1333" dirty="0" err="1"/>
              <a:t>exam</a:t>
            </a:r>
            <a:r>
              <a:rPr lang="de-AT" sz="1333" dirty="0"/>
              <a:t> on Campus</a:t>
            </a:r>
          </a:p>
        </p:txBody>
      </p:sp>
      <p:sp>
        <p:nvSpPr>
          <p:cNvPr id="41" name="Textfeld 40"/>
          <p:cNvSpPr txBox="1"/>
          <p:nvPr/>
        </p:nvSpPr>
        <p:spPr>
          <a:xfrm>
            <a:off x="4452783" y="4581627"/>
            <a:ext cx="5482627" cy="717466"/>
          </a:xfrm>
          <a:prstGeom prst="rect">
            <a:avLst/>
          </a:prstGeom>
          <a:solidFill>
            <a:schemeClr val="bg1"/>
          </a:solid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400">
                <a:solidFill>
                  <a:srgbClr val="0096D3"/>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914391"/>
            <a:r>
              <a:rPr lang="de-AT" sz="1333" b="1" dirty="0"/>
              <a:t>Admission</a:t>
            </a:r>
            <a:br>
              <a:rPr lang="de-AT" sz="1333" dirty="0"/>
            </a:br>
            <a:r>
              <a:rPr lang="de-AT" sz="1333" dirty="0"/>
              <a:t>(</a:t>
            </a:r>
            <a:r>
              <a:rPr lang="en-US" sz="1333" dirty="0"/>
              <a:t>if you pass the selection procedure and meet all formal admission requirements</a:t>
            </a:r>
            <a:r>
              <a:rPr lang="de-AT" sz="1333" dirty="0"/>
              <a:t>)</a:t>
            </a:r>
          </a:p>
        </p:txBody>
      </p:sp>
      <p:pic>
        <p:nvPicPr>
          <p:cNvPr id="22" name="Grafik 21">
            <a:extLst>
              <a:ext uri="{FF2B5EF4-FFF2-40B4-BE49-F238E27FC236}">
                <a16:creationId xmlns:a16="http://schemas.microsoft.com/office/drawing/2014/main" id="{A9DC9601-C17C-4DBF-A954-230E24BBA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13" y="4536714"/>
            <a:ext cx="2002302" cy="911864"/>
          </a:xfrm>
          <a:prstGeom prst="rect">
            <a:avLst/>
          </a:prstGeom>
        </p:spPr>
      </p:pic>
      <p:sp>
        <p:nvSpPr>
          <p:cNvPr id="23" name="Pfeil nach rechts 61">
            <a:extLst>
              <a:ext uri="{FF2B5EF4-FFF2-40B4-BE49-F238E27FC236}">
                <a16:creationId xmlns:a16="http://schemas.microsoft.com/office/drawing/2014/main" id="{5CDEF653-83DF-4F04-8F8F-F462C35768B1}"/>
              </a:ext>
            </a:extLst>
          </p:cNvPr>
          <p:cNvSpPr/>
          <p:nvPr/>
        </p:nvSpPr>
        <p:spPr>
          <a:xfrm>
            <a:off x="3707942" y="4698355"/>
            <a:ext cx="653273" cy="401108"/>
          </a:xfrm>
          <a:prstGeom prst="rightArrow">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de-AT" sz="1800">
              <a:solidFill>
                <a:srgbClr val="FFFFFF"/>
              </a:solidFill>
              <a:latin typeface="Verdana"/>
            </a:endParaRPr>
          </a:p>
        </p:txBody>
      </p:sp>
      <p:sp>
        <p:nvSpPr>
          <p:cNvPr id="24" name="Rechteckiger Pfeil 60">
            <a:extLst>
              <a:ext uri="{FF2B5EF4-FFF2-40B4-BE49-F238E27FC236}">
                <a16:creationId xmlns:a16="http://schemas.microsoft.com/office/drawing/2014/main" id="{44DE8AAE-A6C6-452E-9A43-B15E0B3F19C2}"/>
              </a:ext>
            </a:extLst>
          </p:cNvPr>
          <p:cNvSpPr/>
          <p:nvPr/>
        </p:nvSpPr>
        <p:spPr>
          <a:xfrm rot="10800000">
            <a:off x="1194448" y="4581628"/>
            <a:ext cx="526529" cy="568442"/>
          </a:xfrm>
          <a:prstGeom prst="bentArrow">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de-AT" sz="1800">
              <a:solidFill>
                <a:srgbClr val="000000"/>
              </a:solidFill>
              <a:latin typeface="Verdana"/>
            </a:endParaRPr>
          </a:p>
        </p:txBody>
      </p:sp>
    </p:spTree>
    <p:extLst>
      <p:ext uri="{BB962C8B-B14F-4D97-AF65-F5344CB8AC3E}">
        <p14:creationId xmlns:p14="http://schemas.microsoft.com/office/powerpoint/2010/main" val="4028966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5" grpId="0" animBg="1"/>
      <p:bldP spid="40" grpId="0" animBg="1"/>
      <p:bldP spid="41"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503B672-4E68-B817-71A3-10559EEF4B31}"/>
              </a:ext>
            </a:extLst>
          </p:cNvPr>
          <p:cNvSpPr>
            <a:spLocks noGrp="1"/>
          </p:cNvSpPr>
          <p:nvPr>
            <p:ph type="sldNum" idx="12"/>
          </p:nvPr>
        </p:nvSpPr>
        <p:spPr/>
        <p:txBody>
          <a:bodyPr/>
          <a:lstStyle/>
          <a:p>
            <a:r>
              <a:rPr lang="en-GB"/>
              <a:t>Page </a:t>
            </a:r>
            <a:fld id="{BE3DC40E-DBBE-4E2D-9EEC-FBF0DA0E9179}" type="slidenum">
              <a:rPr lang="en-GB" smtClean="0"/>
              <a:t>22</a:t>
            </a:fld>
            <a:endParaRPr lang="en-GB" dirty="0"/>
          </a:p>
        </p:txBody>
      </p:sp>
      <p:sp>
        <p:nvSpPr>
          <p:cNvPr id="2" name="Titel 1"/>
          <p:cNvSpPr>
            <a:spLocks noGrp="1"/>
          </p:cNvSpPr>
          <p:nvPr>
            <p:ph type="title"/>
          </p:nvPr>
        </p:nvSpPr>
        <p:spPr/>
        <p:txBody>
          <a:bodyPr/>
          <a:lstStyle/>
          <a:p>
            <a:r>
              <a:rPr lang="de-AT" dirty="0" err="1"/>
              <a:t>Studying</a:t>
            </a:r>
            <a:r>
              <a:rPr lang="de-AT" dirty="0"/>
              <a:t> at WU</a:t>
            </a:r>
            <a:br>
              <a:rPr lang="de-AT" dirty="0"/>
            </a:br>
            <a:r>
              <a:rPr lang="de-AT" sz="1556" b="0" dirty="0" err="1"/>
              <a:t>Completing</a:t>
            </a:r>
            <a:r>
              <a:rPr lang="de-AT" sz="1556" b="0" dirty="0"/>
              <a:t> </a:t>
            </a:r>
            <a:r>
              <a:rPr lang="de-AT" sz="1556" b="0" dirty="0" err="1"/>
              <a:t>the</a:t>
            </a:r>
            <a:r>
              <a:rPr lang="de-AT" sz="1556" b="0" dirty="0"/>
              <a:t> </a:t>
            </a:r>
            <a:r>
              <a:rPr lang="de-AT" sz="1556" b="0" dirty="0" err="1"/>
              <a:t>Admissions</a:t>
            </a:r>
            <a:r>
              <a:rPr lang="de-AT" sz="1556" b="0" dirty="0"/>
              <a:t> </a:t>
            </a:r>
            <a:r>
              <a:rPr lang="de-AT" sz="1556" b="0" dirty="0" err="1"/>
              <a:t>Process</a:t>
            </a:r>
            <a:r>
              <a:rPr lang="de-AT" sz="1556" b="0" dirty="0"/>
              <a:t> After Having </a:t>
            </a:r>
            <a:r>
              <a:rPr lang="de-AT" sz="1556" b="0" dirty="0" err="1"/>
              <a:t>Passed</a:t>
            </a:r>
            <a:r>
              <a:rPr lang="de-AT" sz="1556" b="0" dirty="0"/>
              <a:t> </a:t>
            </a:r>
            <a:r>
              <a:rPr lang="de-AT" sz="1556" b="0" dirty="0" err="1"/>
              <a:t>the</a:t>
            </a:r>
            <a:r>
              <a:rPr lang="de-AT" sz="1556" b="0" dirty="0"/>
              <a:t> Entrance </a:t>
            </a:r>
            <a:r>
              <a:rPr lang="de-AT" sz="1556" b="0" dirty="0" err="1"/>
              <a:t>Exam</a:t>
            </a:r>
            <a:endParaRPr lang="de-AT" sz="1500" b="0"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73940"/>
            <a:ext cx="3093553" cy="2062368"/>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507" y="3173938"/>
            <a:ext cx="1375046" cy="2062368"/>
          </a:xfrm>
          <a:prstGeom prst="rect">
            <a:avLst/>
          </a:prstGeom>
        </p:spPr>
      </p:pic>
      <p:pic>
        <p:nvPicPr>
          <p:cNvPr id="1026" name="Picture 2" descr="https://bildarchiv.wu.ac.at/PublishingImages/Raimo%20Rudi%20Rumpler-5369.jp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1787"/>
          <a:stretch/>
        </p:blipFill>
        <p:spPr bwMode="auto">
          <a:xfrm>
            <a:off x="7422678" y="3173940"/>
            <a:ext cx="2728926" cy="2062368"/>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p:cNvPicPr>
            <a:picLocks noChangeAspect="1"/>
          </p:cNvPicPr>
          <p:nvPr/>
        </p:nvPicPr>
        <p:blipFill rotWithShape="1">
          <a:blip r:embed="rId6" cstate="hqprint">
            <a:extLst>
              <a:ext uri="{28A0092B-C50C-407E-A947-70E740481C1C}">
                <a14:useLocalDpi xmlns:a14="http://schemas.microsoft.com/office/drawing/2010/main" val="0"/>
              </a:ext>
            </a:extLst>
          </a:blip>
          <a:srcRect l="6744" r="5586"/>
          <a:stretch/>
        </p:blipFill>
        <p:spPr>
          <a:xfrm>
            <a:off x="4625195" y="3173939"/>
            <a:ext cx="2712133" cy="2062368"/>
          </a:xfrm>
          <a:prstGeom prst="rect">
            <a:avLst/>
          </a:prstGeom>
        </p:spPr>
      </p:pic>
      <p:sp>
        <p:nvSpPr>
          <p:cNvPr id="12" name="Textfeld 11"/>
          <p:cNvSpPr txBox="1"/>
          <p:nvPr/>
        </p:nvSpPr>
        <p:spPr>
          <a:xfrm>
            <a:off x="435632" y="1545553"/>
            <a:ext cx="8604162" cy="1768305"/>
          </a:xfrm>
          <a:prstGeom prst="rect">
            <a:avLst/>
          </a:prstGeom>
          <a:noFill/>
        </p:spPr>
        <p:txBody>
          <a:bodyPr wrap="square" rtlCol="0">
            <a:spAutoFit/>
          </a:bodyPr>
          <a:lstStyle/>
          <a:p>
            <a:pPr marL="380996" indent="-380996">
              <a:buFont typeface="+mj-lt"/>
              <a:buAutoNum type="arabicPeriod"/>
            </a:pPr>
            <a:r>
              <a:rPr lang="de-AT" sz="1556" dirty="0">
                <a:latin typeface="Verdana" panose="020B0604030504040204" pitchFamily="34" charset="0"/>
                <a:ea typeface="Verdana" panose="020B0604030504040204" pitchFamily="34" charset="0"/>
              </a:rPr>
              <a:t>Admission </a:t>
            </a:r>
            <a:r>
              <a:rPr lang="de-AT" sz="1556" dirty="0" err="1">
                <a:latin typeface="Verdana" panose="020B0604030504040204" pitchFamily="34" charset="0"/>
                <a:ea typeface="Verdana" panose="020B0604030504040204" pitchFamily="34" charset="0"/>
              </a:rPr>
              <a:t>appointment</a:t>
            </a:r>
            <a:r>
              <a:rPr lang="de-AT" sz="1556" dirty="0">
                <a:latin typeface="Verdana" panose="020B0604030504040204" pitchFamily="34" charset="0"/>
                <a:ea typeface="Verdana" panose="020B0604030504040204" pitchFamily="34" charset="0"/>
              </a:rPr>
              <a:t> </a:t>
            </a:r>
            <a:r>
              <a:rPr lang="de-AT" sz="1556" dirty="0" err="1">
                <a:latin typeface="Verdana" panose="020B0604030504040204" pitchFamily="34" charset="0"/>
                <a:ea typeface="Verdana" panose="020B0604030504040204" pitchFamily="34" charset="0"/>
              </a:rPr>
              <a:t>during</a:t>
            </a:r>
            <a:r>
              <a:rPr lang="de-AT" sz="1556" dirty="0">
                <a:latin typeface="Verdana" panose="020B0604030504040204" pitchFamily="34" charset="0"/>
                <a:ea typeface="Verdana" panose="020B0604030504040204" pitchFamily="34" charset="0"/>
              </a:rPr>
              <a:t> </a:t>
            </a:r>
            <a:r>
              <a:rPr lang="de-AT" sz="1556" dirty="0" err="1">
                <a:latin typeface="Verdana" panose="020B0604030504040204" pitchFamily="34" charset="0"/>
                <a:ea typeface="Verdana" panose="020B0604030504040204" pitchFamily="34" charset="0"/>
              </a:rPr>
              <a:t>enrollment</a:t>
            </a:r>
            <a:r>
              <a:rPr lang="de-AT" sz="1556" dirty="0">
                <a:latin typeface="Verdana" panose="020B0604030504040204" pitchFamily="34" charset="0"/>
                <a:ea typeface="Verdana" panose="020B0604030504040204" pitchFamily="34" charset="0"/>
              </a:rPr>
              <a:t> </a:t>
            </a:r>
            <a:r>
              <a:rPr lang="de-AT" sz="1556" dirty="0" err="1">
                <a:latin typeface="Verdana" panose="020B0604030504040204" pitchFamily="34" charset="0"/>
                <a:ea typeface="Verdana" panose="020B0604030504040204" pitchFamily="34" charset="0"/>
              </a:rPr>
              <a:t>period</a:t>
            </a:r>
            <a:r>
              <a:rPr lang="de-AT" sz="1556" dirty="0">
                <a:latin typeface="Verdana" panose="020B0604030504040204" pitchFamily="34" charset="0"/>
                <a:ea typeface="Verdana" panose="020B0604030504040204" pitchFamily="34" charset="0"/>
              </a:rPr>
              <a:t> &amp; </a:t>
            </a:r>
            <a:r>
              <a:rPr lang="en-US" sz="1556" dirty="0">
                <a:latin typeface="Verdana" panose="020B0604030504040204" pitchFamily="34" charset="0"/>
                <a:ea typeface="Verdana" panose="020B0604030504040204" pitchFamily="34" charset="0"/>
              </a:rPr>
              <a:t>payment of tuition fees/ÖH Student Union dues </a:t>
            </a:r>
            <a:endParaRPr lang="de-AT" sz="1556" dirty="0">
              <a:latin typeface="Verdana" panose="020B0604030504040204" pitchFamily="34" charset="0"/>
              <a:ea typeface="Verdana" panose="020B0604030504040204" pitchFamily="34" charset="0"/>
            </a:endParaRPr>
          </a:p>
          <a:p>
            <a:pPr marL="380996" indent="-380996">
              <a:buAutoNum type="arabicPeriod"/>
            </a:pPr>
            <a:endParaRPr lang="de-AT" sz="1556" dirty="0">
              <a:latin typeface="Verdana" panose="020B0604030504040204" pitchFamily="34" charset="0"/>
              <a:ea typeface="Verdana" panose="020B0604030504040204" pitchFamily="34" charset="0"/>
            </a:endParaRPr>
          </a:p>
          <a:p>
            <a:pPr marL="380996" indent="-380996">
              <a:buFont typeface="+mj-lt"/>
              <a:buAutoNum type="arabicPeriod"/>
            </a:pPr>
            <a:r>
              <a:rPr lang="en-US" sz="1556" dirty="0">
                <a:latin typeface="Verdana" panose="020B0604030504040204" pitchFamily="34" charset="0"/>
                <a:ea typeface="Verdana" panose="020B0604030504040204" pitchFamily="34" charset="0"/>
              </a:rPr>
              <a:t>Attend our </a:t>
            </a:r>
            <a:r>
              <a:rPr lang="de-AT" sz="1556" dirty="0">
                <a:latin typeface="Verdana" panose="020B0604030504040204" pitchFamily="34" charset="0"/>
                <a:ea typeface="Verdana" panose="020B0604030504040204" pitchFamily="34" charset="0"/>
              </a:rPr>
              <a:t>„Welcome Days“ – </a:t>
            </a:r>
            <a:r>
              <a:rPr lang="en-US" sz="1556" dirty="0">
                <a:latin typeface="Verdana" panose="020B0604030504040204" pitchFamily="34" charset="0"/>
                <a:ea typeface="Verdana" panose="020B0604030504040204" pitchFamily="34" charset="0"/>
              </a:rPr>
              <a:t>orientation for new students</a:t>
            </a:r>
            <a:br>
              <a:rPr lang="en-US" sz="1556" dirty="0">
                <a:latin typeface="Verdana" panose="020B0604030504040204" pitchFamily="34" charset="0"/>
                <a:ea typeface="Verdana" panose="020B0604030504040204" pitchFamily="34" charset="0"/>
              </a:rPr>
            </a:br>
            <a:r>
              <a:rPr lang="en-US" sz="1556" dirty="0">
                <a:latin typeface="Verdana" panose="020B0604030504040204" pitchFamily="34" charset="0"/>
                <a:ea typeface="Verdana" panose="020B0604030504040204" pitchFamily="34" charset="0"/>
              </a:rPr>
              <a:t>BESS+BL (WISO+WIRE): beginning of September 2025</a:t>
            </a:r>
            <a:br>
              <a:rPr lang="en-US" sz="1556" dirty="0">
                <a:latin typeface="Verdana" panose="020B0604030504040204" pitchFamily="34" charset="0"/>
                <a:ea typeface="Verdana" panose="020B0604030504040204" pitchFamily="34" charset="0"/>
              </a:rPr>
            </a:br>
            <a:r>
              <a:rPr lang="en-US" sz="1556" dirty="0">
                <a:latin typeface="Verdana" panose="020B0604030504040204" pitchFamily="34" charset="0"/>
                <a:ea typeface="Verdana" panose="020B0604030504040204" pitchFamily="34" charset="0"/>
              </a:rPr>
              <a:t>BBE: end of September 2025</a:t>
            </a:r>
            <a:endParaRPr lang="de-AT" sz="1556" dirty="0">
              <a:latin typeface="Verdana" panose="020B0604030504040204" pitchFamily="34" charset="0"/>
              <a:ea typeface="Verdana" panose="020B0604030504040204" pitchFamily="34" charset="0"/>
            </a:endParaRPr>
          </a:p>
          <a:p>
            <a:endParaRPr lang="de-AT" sz="1556"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90487599"/>
      </p:ext>
    </p:extLst>
  </p:cSld>
  <p:clrMapOvr>
    <a:masterClrMapping/>
  </p:clrMapOvr>
  <p:transition advClick="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97263C7-3BE5-D3EB-9C63-75A11599F7B1}"/>
              </a:ext>
            </a:extLst>
          </p:cNvPr>
          <p:cNvSpPr>
            <a:spLocks noGrp="1"/>
          </p:cNvSpPr>
          <p:nvPr>
            <p:ph type="body" idx="1"/>
          </p:nvPr>
        </p:nvSpPr>
        <p:spPr>
          <a:xfrm>
            <a:off x="319264" y="2050496"/>
            <a:ext cx="4760736" cy="713218"/>
          </a:xfrm>
        </p:spPr>
        <p:txBody>
          <a:bodyPr/>
          <a:lstStyle/>
          <a:p>
            <a:pPr algn="ctr"/>
            <a:r>
              <a:rPr lang="de-DE" sz="1800" dirty="0" err="1"/>
              <a:t>Good</a:t>
            </a:r>
            <a:r>
              <a:rPr lang="de-DE" sz="1800" dirty="0"/>
              <a:t> </a:t>
            </a:r>
            <a:r>
              <a:rPr lang="de-DE" sz="1800" dirty="0" err="1"/>
              <a:t>to</a:t>
            </a:r>
            <a:r>
              <a:rPr lang="de-DE" sz="1800" dirty="0"/>
              <a:t> </a:t>
            </a:r>
            <a:r>
              <a:rPr lang="de-DE" sz="1800" dirty="0" err="1"/>
              <a:t>Know</a:t>
            </a:r>
            <a:endParaRPr lang="de-AT" sz="1800" dirty="0"/>
          </a:p>
        </p:txBody>
      </p:sp>
    </p:spTree>
    <p:extLst>
      <p:ext uri="{BB962C8B-B14F-4D97-AF65-F5344CB8AC3E}">
        <p14:creationId xmlns:p14="http://schemas.microsoft.com/office/powerpoint/2010/main" val="368382829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liennummernplatzhalter 3">
            <a:extLst>
              <a:ext uri="{FF2B5EF4-FFF2-40B4-BE49-F238E27FC236}">
                <a16:creationId xmlns:a16="http://schemas.microsoft.com/office/drawing/2014/main" id="{DCE5DAE4-8014-4B4C-BDB2-AF63C2E71C45}"/>
              </a:ext>
            </a:extLst>
          </p:cNvPr>
          <p:cNvSpPr>
            <a:spLocks noGrp="1"/>
          </p:cNvSpPr>
          <p:nvPr>
            <p:ph type="sldNum" idx="12"/>
          </p:nvPr>
        </p:nvSpPr>
        <p:spPr/>
        <p:txBody>
          <a:bodyPr/>
          <a:lstStyle/>
          <a:p>
            <a:r>
              <a:rPr lang="de-AT" dirty="0"/>
              <a:t>SEITE </a:t>
            </a:r>
            <a:fld id="{BE3DC40E-DBBE-4E2D-9EEC-FBF0DA0E9179}" type="slidenum">
              <a:rPr lang="de-AT" smtClean="0"/>
              <a:t>24</a:t>
            </a:fld>
            <a:endParaRPr lang="de-AT" dirty="0"/>
          </a:p>
        </p:txBody>
      </p:sp>
      <p:sp>
        <p:nvSpPr>
          <p:cNvPr id="5" name="Titel 4"/>
          <p:cNvSpPr>
            <a:spLocks noGrp="1"/>
          </p:cNvSpPr>
          <p:nvPr>
            <p:ph type="title"/>
          </p:nvPr>
        </p:nvSpPr>
        <p:spPr/>
        <p:txBody>
          <a:bodyPr/>
          <a:lstStyle/>
          <a:p>
            <a:r>
              <a:rPr lang="de-AT" dirty="0"/>
              <a:t>Hard Work in </a:t>
            </a:r>
            <a:r>
              <a:rPr lang="de-AT" dirty="0" err="1"/>
              <a:t>the</a:t>
            </a:r>
            <a:r>
              <a:rPr lang="de-AT" dirty="0"/>
              <a:t> First Year </a:t>
            </a:r>
            <a:r>
              <a:rPr lang="de-AT" dirty="0" err="1"/>
              <a:t>Pays</a:t>
            </a:r>
            <a:r>
              <a:rPr lang="de-AT" dirty="0"/>
              <a:t> Off!</a:t>
            </a:r>
          </a:p>
        </p:txBody>
      </p:sp>
      <p:sp>
        <p:nvSpPr>
          <p:cNvPr id="7" name="Textfeld 6"/>
          <p:cNvSpPr txBox="1"/>
          <p:nvPr/>
        </p:nvSpPr>
        <p:spPr>
          <a:xfrm>
            <a:off x="385269" y="4278327"/>
            <a:ext cx="4327846" cy="784830"/>
          </a:xfrm>
          <a:prstGeom prst="rect">
            <a:avLst/>
          </a:prstGeom>
          <a:solidFill>
            <a:srgbClr val="0096D3"/>
          </a:solid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rPr>
              <a:t>Only about 12 out of 100 students drop out, 88 successfully complete their studies!</a:t>
            </a:r>
            <a:endParaRPr lang="de-AT" sz="1500" dirty="0">
              <a:solidFill>
                <a:schemeClr val="bg1"/>
              </a:solidFill>
              <a:latin typeface="Verdana" panose="020B0604030504040204" pitchFamily="34" charset="0"/>
              <a:ea typeface="Verdana" panose="020B0604030504040204" pitchFamily="34" charset="0"/>
              <a:sym typeface="Wingdings" panose="05000000000000000000" pitchFamily="2" charset="2"/>
            </a:endParaRPr>
          </a:p>
        </p:txBody>
      </p:sp>
      <p:sp>
        <p:nvSpPr>
          <p:cNvPr id="8" name="Textfeld 7"/>
          <p:cNvSpPr txBox="1"/>
          <p:nvPr/>
        </p:nvSpPr>
        <p:spPr>
          <a:xfrm>
            <a:off x="5244082" y="4285584"/>
            <a:ext cx="4673033" cy="784830"/>
          </a:xfrm>
          <a:prstGeom prst="rect">
            <a:avLst/>
          </a:prstGeom>
          <a:solidFill>
            <a:srgbClr val="0096D3"/>
          </a:solidFill>
        </p:spPr>
        <p:txBody>
          <a:bodyPr wrap="square" rtlCol="0" anchor="b">
            <a:spAutoFit/>
          </a:bodyPr>
          <a:lstStyle>
            <a:defPPr>
              <a:defRPr lang="de-DE"/>
            </a:defPPr>
            <a:lvl1pPr>
              <a:defRPr sz="2133">
                <a:solidFill>
                  <a:schemeClr val="bg1"/>
                </a:solidFill>
              </a:defRPr>
            </a:lvl1pPr>
          </a:lstStyle>
          <a:p>
            <a:pPr algn="ctr"/>
            <a:r>
              <a:rPr lang="en-US" sz="1500" dirty="0">
                <a:latin typeface="Verdana" panose="020B0604030504040204" pitchFamily="34" charset="0"/>
                <a:ea typeface="Verdana" panose="020B0604030504040204" pitchFamily="34" charset="0"/>
              </a:rPr>
              <a:t>Approximately 85 students drop out, only 15 graduate!</a:t>
            </a:r>
          </a:p>
          <a:p>
            <a:pPr algn="ctr"/>
            <a:endParaRPr lang="de-AT" sz="1500" dirty="0">
              <a:latin typeface="Verdana" panose="020B0604030504040204" pitchFamily="34" charset="0"/>
              <a:ea typeface="Verdana" panose="020B0604030504040204" pitchFamily="34" charset="0"/>
            </a:endParaRPr>
          </a:p>
        </p:txBody>
      </p:sp>
      <p:grpSp>
        <p:nvGrpSpPr>
          <p:cNvPr id="14" name="Gruppieren 13"/>
          <p:cNvGrpSpPr/>
          <p:nvPr/>
        </p:nvGrpSpPr>
        <p:grpSpPr>
          <a:xfrm>
            <a:off x="1013345" y="2005418"/>
            <a:ext cx="1415606" cy="1492733"/>
            <a:chOff x="1901952" y="3373478"/>
            <a:chExt cx="2261006" cy="2384194"/>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t="35589"/>
            <a:stretch/>
          </p:blipFill>
          <p:spPr>
            <a:xfrm>
              <a:off x="1901952" y="4301338"/>
              <a:ext cx="2261006" cy="1456334"/>
            </a:xfrm>
            <a:prstGeom prst="rect">
              <a:avLst/>
            </a:prstGeom>
          </p:spPr>
        </p:pic>
        <p:pic>
          <p:nvPicPr>
            <p:cNvPr id="12" name="Grafik 11"/>
            <p:cNvPicPr>
              <a:picLocks noChangeAspect="1"/>
            </p:cNvPicPr>
            <p:nvPr/>
          </p:nvPicPr>
          <p:blipFill>
            <a:blip r:embed="rId4" cstate="print">
              <a:extLst>
                <a:ext uri="{BEBA8EAE-BF5A-486C-A8C5-ECC9F3942E4B}">
                  <a14:imgProps xmlns:a14="http://schemas.microsoft.com/office/drawing/2010/main">
                    <a14:imgLayer r:embed="rId5">
                      <a14:imgEffect>
                        <a14:backgroundRemoval t="0" b="89844" l="2344" r="100000"/>
                      </a14:imgEffect>
                    </a14:imgLayer>
                  </a14:imgProps>
                </a:ext>
                <a:ext uri="{28A0092B-C50C-407E-A947-70E740481C1C}">
                  <a14:useLocalDpi xmlns:a14="http://schemas.microsoft.com/office/drawing/2010/main" val="0"/>
                </a:ext>
              </a:extLst>
            </a:blip>
            <a:stretch>
              <a:fillRect/>
            </a:stretch>
          </p:blipFill>
          <p:spPr>
            <a:xfrm>
              <a:off x="2670575" y="4125651"/>
              <a:ext cx="723759" cy="723759"/>
            </a:xfrm>
            <a:prstGeom prst="rect">
              <a:avLst/>
            </a:prstGeom>
          </p:spPr>
        </p:pic>
        <p:pic>
          <p:nvPicPr>
            <p:cNvPr id="13" name="Grafik 12"/>
            <p:cNvPicPr>
              <a:picLocks noChangeAspect="1"/>
            </p:cNvPicPr>
            <p:nvPr/>
          </p:nvPicPr>
          <p:blipFill>
            <a:blip r:embed="rId6">
              <a:clrChange>
                <a:clrFrom>
                  <a:srgbClr val="FFFFFF"/>
                </a:clrFrom>
                <a:clrTo>
                  <a:srgbClr val="FFFFFF">
                    <a:alpha val="0"/>
                  </a:srgbClr>
                </a:clrTo>
              </a:clrChange>
            </a:blip>
            <a:stretch>
              <a:fillRect/>
            </a:stretch>
          </p:blipFill>
          <p:spPr>
            <a:xfrm>
              <a:off x="1975103" y="3373478"/>
              <a:ext cx="1885950" cy="857250"/>
            </a:xfrm>
            <a:prstGeom prst="rect">
              <a:avLst/>
            </a:prstGeom>
          </p:spPr>
        </p:pic>
      </p:grpSp>
      <p:pic>
        <p:nvPicPr>
          <p:cNvPr id="2050" name="Picture 2" descr="dropout-icon-v2 | All In Gener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4889" y="1940931"/>
            <a:ext cx="2714662" cy="165142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ieren 16"/>
          <p:cNvGrpSpPr/>
          <p:nvPr/>
        </p:nvGrpSpPr>
        <p:grpSpPr>
          <a:xfrm>
            <a:off x="2575824" y="1791774"/>
            <a:ext cx="1968500" cy="1873250"/>
            <a:chOff x="3151041" y="1799002"/>
            <a:chExt cx="2362200" cy="2247900"/>
          </a:xfrm>
        </p:grpSpPr>
        <p:pic>
          <p:nvPicPr>
            <p:cNvPr id="15" name="Grafik 14"/>
            <p:cNvPicPr>
              <a:picLocks noChangeAspect="1"/>
            </p:cNvPicPr>
            <p:nvPr/>
          </p:nvPicPr>
          <p:blipFill>
            <a:blip r:embed="rId8"/>
            <a:stretch>
              <a:fillRect/>
            </a:stretch>
          </p:blipFill>
          <p:spPr>
            <a:xfrm>
              <a:off x="3151041" y="1799002"/>
              <a:ext cx="2362200" cy="2247900"/>
            </a:xfrm>
            <a:prstGeom prst="rect">
              <a:avLst/>
            </a:prstGeom>
          </p:spPr>
        </p:pic>
        <p:sp>
          <p:nvSpPr>
            <p:cNvPr id="25" name="Textfeld 24"/>
            <p:cNvSpPr txBox="1"/>
            <p:nvPr/>
          </p:nvSpPr>
          <p:spPr>
            <a:xfrm>
              <a:off x="3768182" y="2607974"/>
              <a:ext cx="1468415" cy="664798"/>
            </a:xfrm>
            <a:prstGeom prst="rect">
              <a:avLst/>
            </a:prstGeom>
            <a:solidFill>
              <a:schemeClr val="bg1"/>
            </a:solidFill>
            <a:ln>
              <a:noFill/>
            </a:ln>
          </p:spPr>
          <p:txBody>
            <a:bodyPr wrap="square" rtlCol="0">
              <a:spAutoFit/>
            </a:bodyPr>
            <a:lstStyle/>
            <a:p>
              <a:r>
                <a:rPr lang="de-AT" sz="3000" dirty="0">
                  <a:solidFill>
                    <a:schemeClr val="tx1">
                      <a:lumMod val="65000"/>
                      <a:lumOff val="35000"/>
                    </a:schemeClr>
                  </a:solidFill>
                  <a:latin typeface="Verdana" panose="020B0604030504040204" pitchFamily="34" charset="0"/>
                  <a:ea typeface="Verdana" panose="020B0604030504040204" pitchFamily="34" charset="0"/>
                </a:rPr>
                <a:t>88%</a:t>
              </a:r>
            </a:p>
          </p:txBody>
        </p:sp>
      </p:grpSp>
      <p:sp>
        <p:nvSpPr>
          <p:cNvPr id="18" name="Rechteck 17"/>
          <p:cNvSpPr/>
          <p:nvPr/>
        </p:nvSpPr>
        <p:spPr>
          <a:xfrm>
            <a:off x="328722" y="3689172"/>
            <a:ext cx="3243321" cy="553998"/>
          </a:xfrm>
          <a:prstGeom prst="rect">
            <a:avLst/>
          </a:prstGeom>
        </p:spPr>
        <p:txBody>
          <a:bodyPr wrap="square">
            <a:spAutoFit/>
          </a:bodyPr>
          <a:lstStyle/>
          <a:p>
            <a:r>
              <a:rPr lang="de-AT" sz="1500" b="1" dirty="0">
                <a:solidFill>
                  <a:schemeClr val="tx1">
                    <a:lumMod val="65000"/>
                    <a:lumOff val="35000"/>
                  </a:schemeClr>
                </a:solidFill>
                <a:latin typeface="Verdana" panose="020B0604030504040204" pitchFamily="34" charset="0"/>
                <a:ea typeface="Verdana" panose="020B0604030504040204" pitchFamily="34" charset="0"/>
              </a:rPr>
              <a:t>More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than</a:t>
            </a:r>
            <a:r>
              <a:rPr lang="de-AT" sz="1500" b="1" dirty="0">
                <a:solidFill>
                  <a:schemeClr val="tx1">
                    <a:lumMod val="65000"/>
                    <a:lumOff val="35000"/>
                  </a:schemeClr>
                </a:solidFill>
                <a:latin typeface="Verdana" panose="020B0604030504040204" pitchFamily="34" charset="0"/>
                <a:ea typeface="Verdana" panose="020B0604030504040204" pitchFamily="34" charset="0"/>
              </a:rPr>
              <a:t> 30 ECTS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credits</a:t>
            </a:r>
            <a:br>
              <a:rPr lang="de-AT" sz="1500" b="1" dirty="0">
                <a:solidFill>
                  <a:schemeClr val="tx1">
                    <a:lumMod val="65000"/>
                    <a:lumOff val="35000"/>
                  </a:schemeClr>
                </a:solidFill>
                <a:latin typeface="Verdana" panose="020B0604030504040204" pitchFamily="34" charset="0"/>
                <a:ea typeface="Verdana" panose="020B0604030504040204" pitchFamily="34" charset="0"/>
              </a:rPr>
            </a:br>
            <a:r>
              <a:rPr lang="de-AT" sz="1500" b="1" dirty="0">
                <a:solidFill>
                  <a:schemeClr val="tx1">
                    <a:lumMod val="65000"/>
                    <a:lumOff val="35000"/>
                  </a:schemeClr>
                </a:solidFill>
                <a:latin typeface="Verdana" panose="020B0604030504040204" pitchFamily="34" charset="0"/>
                <a:ea typeface="Verdana" panose="020B0604030504040204" pitchFamily="34" charset="0"/>
              </a:rPr>
              <a:t>in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the</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first</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year</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of</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study</a:t>
            </a:r>
            <a:endParaRPr lang="de-AT" sz="15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23" name="Rechteck 22"/>
          <p:cNvSpPr/>
          <p:nvPr/>
        </p:nvSpPr>
        <p:spPr>
          <a:xfrm>
            <a:off x="5158575" y="3689172"/>
            <a:ext cx="4844048" cy="553998"/>
          </a:xfrm>
          <a:prstGeom prst="rect">
            <a:avLst/>
          </a:prstGeom>
        </p:spPr>
        <p:txBody>
          <a:bodyPr wrap="square">
            <a:spAutoFit/>
          </a:bodyPr>
          <a:lstStyle/>
          <a:p>
            <a:r>
              <a:rPr lang="de-AT" sz="1500" b="1" dirty="0" err="1">
                <a:solidFill>
                  <a:schemeClr val="tx1">
                    <a:lumMod val="65000"/>
                    <a:lumOff val="35000"/>
                  </a:schemeClr>
                </a:solidFill>
                <a:latin typeface="Verdana" panose="020B0604030504040204" pitchFamily="34" charset="0"/>
                <a:ea typeface="Verdana" panose="020B0604030504040204" pitchFamily="34" charset="0"/>
              </a:rPr>
              <a:t>Less</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than</a:t>
            </a:r>
            <a:r>
              <a:rPr lang="de-AT" sz="1500" b="1" dirty="0">
                <a:solidFill>
                  <a:schemeClr val="tx1">
                    <a:lumMod val="65000"/>
                    <a:lumOff val="35000"/>
                  </a:schemeClr>
                </a:solidFill>
                <a:latin typeface="Verdana" panose="020B0604030504040204" pitchFamily="34" charset="0"/>
                <a:ea typeface="Verdana" panose="020B0604030504040204" pitchFamily="34" charset="0"/>
              </a:rPr>
              <a:t> 30 ECTS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credits</a:t>
            </a:r>
            <a:br>
              <a:rPr lang="de-AT" sz="1500" b="1" dirty="0">
                <a:solidFill>
                  <a:schemeClr val="tx1">
                    <a:lumMod val="65000"/>
                    <a:lumOff val="35000"/>
                  </a:schemeClr>
                </a:solidFill>
                <a:latin typeface="Verdana" panose="020B0604030504040204" pitchFamily="34" charset="0"/>
                <a:ea typeface="Verdana" panose="020B0604030504040204" pitchFamily="34" charset="0"/>
              </a:rPr>
            </a:br>
            <a:r>
              <a:rPr lang="de-AT" sz="1500" b="1" dirty="0">
                <a:solidFill>
                  <a:schemeClr val="tx1">
                    <a:lumMod val="65000"/>
                    <a:lumOff val="35000"/>
                  </a:schemeClr>
                </a:solidFill>
                <a:latin typeface="Verdana" panose="020B0604030504040204" pitchFamily="34" charset="0"/>
                <a:ea typeface="Verdana" panose="020B0604030504040204" pitchFamily="34" charset="0"/>
              </a:rPr>
              <a:t>in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the</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first</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year</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of</a:t>
            </a:r>
            <a:r>
              <a:rPr lang="de-AT" sz="1500" b="1" dirty="0">
                <a:solidFill>
                  <a:schemeClr val="tx1">
                    <a:lumMod val="65000"/>
                    <a:lumOff val="35000"/>
                  </a:schemeClr>
                </a:solidFill>
                <a:latin typeface="Verdana" panose="020B0604030504040204" pitchFamily="34" charset="0"/>
                <a:ea typeface="Verdana" panose="020B0604030504040204" pitchFamily="34" charset="0"/>
              </a:rPr>
              <a:t> </a:t>
            </a:r>
            <a:r>
              <a:rPr lang="de-AT" sz="1500" b="1" dirty="0" err="1">
                <a:solidFill>
                  <a:schemeClr val="tx1">
                    <a:lumMod val="65000"/>
                    <a:lumOff val="35000"/>
                  </a:schemeClr>
                </a:solidFill>
                <a:latin typeface="Verdana" panose="020B0604030504040204" pitchFamily="34" charset="0"/>
                <a:ea typeface="Verdana" panose="020B0604030504040204" pitchFamily="34" charset="0"/>
              </a:rPr>
              <a:t>study</a:t>
            </a:r>
            <a:endParaRPr lang="de-AT" sz="1500" b="1" dirty="0">
              <a:solidFill>
                <a:schemeClr val="tx1">
                  <a:lumMod val="65000"/>
                  <a:lumOff val="35000"/>
                </a:schemeClr>
              </a:solidFill>
              <a:latin typeface="Verdana" panose="020B0604030504040204" pitchFamily="34" charset="0"/>
              <a:ea typeface="Verdana" panose="020B0604030504040204" pitchFamily="34" charset="0"/>
            </a:endParaRPr>
          </a:p>
        </p:txBody>
      </p:sp>
      <p:grpSp>
        <p:nvGrpSpPr>
          <p:cNvPr id="24" name="Gruppieren 23"/>
          <p:cNvGrpSpPr/>
          <p:nvPr/>
        </p:nvGrpSpPr>
        <p:grpSpPr>
          <a:xfrm>
            <a:off x="7580599" y="1791775"/>
            <a:ext cx="1977529" cy="1886892"/>
            <a:chOff x="9096719" y="2150129"/>
            <a:chExt cx="2373034" cy="2264270"/>
          </a:xfrm>
        </p:grpSpPr>
        <p:pic>
          <p:nvPicPr>
            <p:cNvPr id="22" name="Grafik 21"/>
            <p:cNvPicPr>
              <a:picLocks noChangeAspect="1"/>
            </p:cNvPicPr>
            <p:nvPr/>
          </p:nvPicPr>
          <p:blipFill>
            <a:blip r:embed="rId9"/>
            <a:stretch>
              <a:fillRect/>
            </a:stretch>
          </p:blipFill>
          <p:spPr>
            <a:xfrm>
              <a:off x="9096719" y="2150129"/>
              <a:ext cx="2373034" cy="2264270"/>
            </a:xfrm>
            <a:prstGeom prst="rect">
              <a:avLst/>
            </a:prstGeom>
          </p:spPr>
        </p:pic>
        <p:sp>
          <p:nvSpPr>
            <p:cNvPr id="26" name="Textfeld 25"/>
            <p:cNvSpPr txBox="1"/>
            <p:nvPr/>
          </p:nvSpPr>
          <p:spPr>
            <a:xfrm>
              <a:off x="9736544" y="3021361"/>
              <a:ext cx="1468414" cy="664797"/>
            </a:xfrm>
            <a:prstGeom prst="rect">
              <a:avLst/>
            </a:prstGeom>
            <a:solidFill>
              <a:schemeClr val="bg1"/>
            </a:solidFill>
            <a:ln>
              <a:noFill/>
            </a:ln>
          </p:spPr>
          <p:txBody>
            <a:bodyPr wrap="square" rtlCol="0">
              <a:spAutoFit/>
            </a:bodyPr>
            <a:lstStyle/>
            <a:p>
              <a:r>
                <a:rPr lang="de-AT" sz="3000" dirty="0">
                  <a:solidFill>
                    <a:schemeClr val="tx1">
                      <a:lumMod val="65000"/>
                      <a:lumOff val="35000"/>
                    </a:schemeClr>
                  </a:solidFill>
                  <a:latin typeface="Verdana" panose="020B0604030504040204" pitchFamily="34" charset="0"/>
                  <a:ea typeface="Verdana" panose="020B0604030504040204" pitchFamily="34" charset="0"/>
                </a:rPr>
                <a:t>15%</a:t>
              </a:r>
            </a:p>
          </p:txBody>
        </p:sp>
      </p:grpSp>
    </p:spTree>
    <p:extLst>
      <p:ext uri="{BB962C8B-B14F-4D97-AF65-F5344CB8AC3E}">
        <p14:creationId xmlns:p14="http://schemas.microsoft.com/office/powerpoint/2010/main" val="5861450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liennummernplatzhalter 3">
            <a:extLst>
              <a:ext uri="{FF2B5EF4-FFF2-40B4-BE49-F238E27FC236}">
                <a16:creationId xmlns:a16="http://schemas.microsoft.com/office/drawing/2014/main" id="{A120555E-A97F-4404-9846-7A53E145356C}"/>
              </a:ext>
            </a:extLst>
          </p:cNvPr>
          <p:cNvSpPr>
            <a:spLocks noGrp="1"/>
          </p:cNvSpPr>
          <p:nvPr>
            <p:ph type="sldNum" idx="12"/>
          </p:nvPr>
        </p:nvSpPr>
        <p:spPr/>
        <p:txBody>
          <a:bodyPr/>
          <a:lstStyle/>
          <a:p>
            <a:pPr defTabSz="1015990">
              <a:buClrTx/>
            </a:pPr>
            <a:r>
              <a:rPr lang="de-AT" kern="1200" dirty="0">
                <a:solidFill>
                  <a:srgbClr val="000000">
                    <a:tint val="75000"/>
                  </a:srgbClr>
                </a:solidFill>
                <a:latin typeface="Verdana"/>
                <a:ea typeface="+mn-ea"/>
                <a:cs typeface="+mn-cs"/>
              </a:rPr>
              <a:t>SEITE </a:t>
            </a:r>
            <a:fld id="{BE3DC40E-DBBE-4E2D-9EEC-FBF0DA0E9179}" type="slidenum">
              <a:rPr lang="de-AT" kern="1200">
                <a:solidFill>
                  <a:srgbClr val="000000">
                    <a:tint val="75000"/>
                  </a:srgbClr>
                </a:solidFill>
                <a:latin typeface="Verdana"/>
                <a:ea typeface="+mn-ea"/>
                <a:cs typeface="+mn-cs"/>
              </a:rPr>
              <a:pPr defTabSz="1015990">
                <a:buClrTx/>
              </a:pPr>
              <a:t>25</a:t>
            </a:fld>
            <a:endParaRPr lang="de-AT" kern="1200" dirty="0">
              <a:solidFill>
                <a:srgbClr val="000000">
                  <a:tint val="75000"/>
                </a:srgbClr>
              </a:solidFill>
              <a:latin typeface="Verdana"/>
              <a:ea typeface="+mn-ea"/>
              <a:cs typeface="+mn-cs"/>
            </a:endParaRPr>
          </a:p>
        </p:txBody>
      </p:sp>
      <p:sp>
        <p:nvSpPr>
          <p:cNvPr id="5" name="Titel 4"/>
          <p:cNvSpPr>
            <a:spLocks noGrp="1"/>
          </p:cNvSpPr>
          <p:nvPr>
            <p:ph type="title"/>
          </p:nvPr>
        </p:nvSpPr>
        <p:spPr/>
        <p:txBody>
          <a:bodyPr>
            <a:normAutofit/>
          </a:bodyPr>
          <a:lstStyle/>
          <a:p>
            <a:r>
              <a:rPr lang="de-AT" dirty="0" err="1"/>
              <a:t>About</a:t>
            </a:r>
            <a:r>
              <a:rPr lang="de-AT" dirty="0"/>
              <a:t> WU</a:t>
            </a:r>
            <a:endParaRPr lang="de-AT" dirty="0">
              <a:solidFill>
                <a:srgbClr val="FF0000"/>
              </a:solidFill>
            </a:endParaRPr>
          </a:p>
        </p:txBody>
      </p:sp>
      <p:sp>
        <p:nvSpPr>
          <p:cNvPr id="9" name="Textfeld 8">
            <a:extLst>
              <a:ext uri="{FF2B5EF4-FFF2-40B4-BE49-F238E27FC236}">
                <a16:creationId xmlns:a16="http://schemas.microsoft.com/office/drawing/2014/main" id="{3BE98325-C98F-4A20-9B06-29F7F9C30EA7}"/>
              </a:ext>
            </a:extLst>
          </p:cNvPr>
          <p:cNvSpPr txBox="1"/>
          <p:nvPr/>
        </p:nvSpPr>
        <p:spPr>
          <a:xfrm>
            <a:off x="3789990" y="1485860"/>
            <a:ext cx="2556000" cy="1569660"/>
          </a:xfrm>
          <a:prstGeom prst="rect">
            <a:avLst/>
          </a:prstGeom>
          <a:solidFill>
            <a:srgbClr val="0096D3"/>
          </a:solidFill>
          <a:effectLst>
            <a:outerShdw blurRad="50800" dist="38100" dir="2700000" algn="tl" rotWithShape="0">
              <a:prstClr val="black">
                <a:alpha val="40000"/>
              </a:prstClr>
            </a:outerShdw>
          </a:effectLst>
        </p:spPr>
        <p:txBody>
          <a:bodyPr wrap="square" rtlCol="0">
            <a:spAutoFit/>
          </a:bodyPr>
          <a:lstStyle/>
          <a:p>
            <a:pPr algn="ctr" defTabSz="1015990">
              <a:buClrTx/>
            </a:pPr>
            <a:r>
              <a:rPr lang="de-DE" sz="4000" b="1" kern="1200" dirty="0">
                <a:solidFill>
                  <a:srgbClr val="FFFFFF"/>
                </a:solidFill>
                <a:latin typeface="Verdana"/>
                <a:ea typeface="+mn-ea"/>
                <a:cs typeface="+mn-cs"/>
              </a:rPr>
              <a:t>240</a:t>
            </a:r>
          </a:p>
          <a:p>
            <a:pPr algn="ctr" defTabSz="1015990">
              <a:buClrTx/>
            </a:pPr>
            <a:r>
              <a:rPr lang="de-DE" b="1" kern="1200" dirty="0">
                <a:solidFill>
                  <a:srgbClr val="FFFFFF"/>
                </a:solidFill>
                <a:latin typeface="Verdana"/>
                <a:ea typeface="+mn-ea"/>
                <a:cs typeface="+mn-cs"/>
              </a:rPr>
              <a:t>Partner </a:t>
            </a:r>
            <a:r>
              <a:rPr lang="de-DE" b="1" kern="1200" dirty="0" err="1">
                <a:solidFill>
                  <a:srgbClr val="FFFFFF"/>
                </a:solidFill>
                <a:latin typeface="Verdana"/>
                <a:ea typeface="+mn-ea"/>
                <a:cs typeface="+mn-cs"/>
              </a:rPr>
              <a:t>universities</a:t>
            </a:r>
            <a:r>
              <a:rPr lang="de-DE" b="1" kern="1200" dirty="0">
                <a:solidFill>
                  <a:srgbClr val="FFFFFF"/>
                </a:solidFill>
                <a:latin typeface="Verdana"/>
                <a:ea typeface="+mn-ea"/>
                <a:cs typeface="+mn-cs"/>
              </a:rPr>
              <a:t> </a:t>
            </a:r>
            <a:r>
              <a:rPr lang="de-DE" b="1" kern="1200" dirty="0" err="1">
                <a:solidFill>
                  <a:srgbClr val="FFFFFF"/>
                </a:solidFill>
                <a:latin typeface="Verdana"/>
                <a:ea typeface="+mn-ea"/>
                <a:cs typeface="+mn-cs"/>
              </a:rPr>
              <a:t>worldwide</a:t>
            </a: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p:txBody>
      </p:sp>
      <p:grpSp>
        <p:nvGrpSpPr>
          <p:cNvPr id="10" name="Gruppieren 9">
            <a:extLst>
              <a:ext uri="{FF2B5EF4-FFF2-40B4-BE49-F238E27FC236}">
                <a16:creationId xmlns:a16="http://schemas.microsoft.com/office/drawing/2014/main" id="{93E206D0-493B-403D-AE6F-93A24780FC8C}"/>
              </a:ext>
            </a:extLst>
          </p:cNvPr>
          <p:cNvGrpSpPr/>
          <p:nvPr/>
        </p:nvGrpSpPr>
        <p:grpSpPr>
          <a:xfrm>
            <a:off x="6825992" y="1462431"/>
            <a:ext cx="2556000" cy="1569661"/>
            <a:chOff x="1031432" y="1726365"/>
            <a:chExt cx="2556000" cy="1363025"/>
          </a:xfrm>
          <a:effectLst/>
        </p:grpSpPr>
        <p:sp>
          <p:nvSpPr>
            <p:cNvPr id="11" name="Textfeld 10">
              <a:extLst>
                <a:ext uri="{FF2B5EF4-FFF2-40B4-BE49-F238E27FC236}">
                  <a16:creationId xmlns:a16="http://schemas.microsoft.com/office/drawing/2014/main" id="{3D820AE2-165B-40A9-BAF0-68F8E67F3C0B}"/>
                </a:ext>
              </a:extLst>
            </p:cNvPr>
            <p:cNvSpPr txBox="1"/>
            <p:nvPr/>
          </p:nvSpPr>
          <p:spPr>
            <a:xfrm>
              <a:off x="1839885" y="1784895"/>
              <a:ext cx="1747547" cy="320712"/>
            </a:xfrm>
            <a:prstGeom prst="rect">
              <a:avLst/>
            </a:prstGeom>
            <a:solidFill>
              <a:srgbClr val="FFFFFF">
                <a:alpha val="69804"/>
              </a:srgbClr>
            </a:solidFill>
          </p:spPr>
          <p:txBody>
            <a:bodyPr wrap="square" rtlCol="0">
              <a:spAutoFit/>
            </a:bodyPr>
            <a:lstStyle/>
            <a:p>
              <a:pPr defTabSz="1015990">
                <a:buClrTx/>
              </a:pPr>
              <a:endParaRPr lang="de-DE" sz="1800" kern="1200" dirty="0">
                <a:latin typeface="Verdana"/>
                <a:ea typeface="+mn-ea"/>
                <a:cs typeface="+mn-cs"/>
              </a:endParaRPr>
            </a:p>
          </p:txBody>
        </p:sp>
        <p:sp>
          <p:nvSpPr>
            <p:cNvPr id="12" name="Textfeld 11">
              <a:extLst>
                <a:ext uri="{FF2B5EF4-FFF2-40B4-BE49-F238E27FC236}">
                  <a16:creationId xmlns:a16="http://schemas.microsoft.com/office/drawing/2014/main" id="{BC4A3A29-ACE1-4E8F-9174-4FD18B680F02}"/>
                </a:ext>
              </a:extLst>
            </p:cNvPr>
            <p:cNvSpPr txBox="1"/>
            <p:nvPr/>
          </p:nvSpPr>
          <p:spPr>
            <a:xfrm>
              <a:off x="1031432" y="1726365"/>
              <a:ext cx="2556000" cy="1363025"/>
            </a:xfrm>
            <a:prstGeom prst="rect">
              <a:avLst/>
            </a:prstGeom>
            <a:solidFill>
              <a:srgbClr val="0096D3"/>
            </a:solidFill>
            <a:effectLst>
              <a:outerShdw blurRad="50800" dist="38100" dir="2700000" algn="tl" rotWithShape="0">
                <a:prstClr val="black">
                  <a:alpha val="40000"/>
                </a:prstClr>
              </a:outerShdw>
            </a:effectLst>
          </p:spPr>
          <p:txBody>
            <a:bodyPr wrap="square" rtlCol="0">
              <a:spAutoFit/>
            </a:bodyPr>
            <a:lstStyle/>
            <a:p>
              <a:pPr algn="ctr" defTabSz="1015990">
                <a:buClrTx/>
              </a:pPr>
              <a:r>
                <a:rPr lang="de-DE" sz="3111" b="1" kern="1200" dirty="0">
                  <a:solidFill>
                    <a:srgbClr val="FFFFFF"/>
                  </a:solidFill>
                  <a:latin typeface="Verdana"/>
                  <a:ea typeface="+mn-ea"/>
                  <a:cs typeface="+mn-cs"/>
                </a:rPr>
                <a:t>~</a:t>
              </a:r>
              <a:r>
                <a:rPr lang="de-DE" sz="4000" b="1" kern="1200" dirty="0">
                  <a:solidFill>
                    <a:srgbClr val="FFFFFF"/>
                  </a:solidFill>
                  <a:latin typeface="Verdana"/>
                  <a:ea typeface="+mn-ea"/>
                  <a:cs typeface="+mn-cs"/>
                </a:rPr>
                <a:t>21k</a:t>
              </a:r>
            </a:p>
            <a:p>
              <a:pPr algn="ctr" defTabSz="1015990">
                <a:buClrTx/>
              </a:pPr>
              <a:r>
                <a:rPr lang="de-DE" b="1" kern="1200" dirty="0" err="1">
                  <a:solidFill>
                    <a:srgbClr val="FFFFFF"/>
                  </a:solidFill>
                  <a:latin typeface="Verdana"/>
                  <a:ea typeface="+mn-ea"/>
                  <a:cs typeface="+mn-cs"/>
                </a:rPr>
                <a:t>Students</a:t>
              </a:r>
              <a:r>
                <a:rPr lang="de-DE" b="1" kern="1200" dirty="0">
                  <a:solidFill>
                    <a:srgbClr val="FFFFFF"/>
                  </a:solidFill>
                  <a:latin typeface="Verdana"/>
                  <a:ea typeface="+mn-ea"/>
                  <a:cs typeface="+mn-cs"/>
                </a:rPr>
                <a:t> </a:t>
              </a:r>
              <a:r>
                <a:rPr lang="de-DE" b="1" kern="1200" dirty="0" err="1">
                  <a:solidFill>
                    <a:srgbClr val="FFFFFF"/>
                  </a:solidFill>
                  <a:latin typeface="Verdana"/>
                  <a:ea typeface="+mn-ea"/>
                  <a:cs typeface="+mn-cs"/>
                </a:rPr>
                <a:t>from</a:t>
              </a:r>
              <a:br>
                <a:rPr lang="de-DE" b="1" kern="1200" dirty="0">
                  <a:solidFill>
                    <a:srgbClr val="FFFFFF"/>
                  </a:solidFill>
                  <a:latin typeface="Verdana"/>
                  <a:ea typeface="+mn-ea"/>
                  <a:cs typeface="+mn-cs"/>
                </a:rPr>
              </a:br>
              <a:r>
                <a:rPr lang="de-DE" b="1" kern="1200" dirty="0" err="1">
                  <a:solidFill>
                    <a:srgbClr val="FFFFFF"/>
                  </a:solidFill>
                  <a:latin typeface="Verdana"/>
                  <a:ea typeface="+mn-ea"/>
                  <a:cs typeface="+mn-cs"/>
                </a:rPr>
                <a:t>more</a:t>
              </a:r>
              <a:r>
                <a:rPr lang="de-DE" b="1" kern="1200" dirty="0">
                  <a:solidFill>
                    <a:srgbClr val="FFFFFF"/>
                  </a:solidFill>
                  <a:latin typeface="Verdana"/>
                  <a:ea typeface="+mn-ea"/>
                  <a:cs typeface="+mn-cs"/>
                </a:rPr>
                <a:t> </a:t>
              </a:r>
              <a:r>
                <a:rPr lang="de-DE" b="1" kern="1200" dirty="0" err="1">
                  <a:solidFill>
                    <a:srgbClr val="FFFFFF"/>
                  </a:solidFill>
                  <a:latin typeface="Verdana"/>
                  <a:ea typeface="+mn-ea"/>
                  <a:cs typeface="+mn-cs"/>
                </a:rPr>
                <a:t>than</a:t>
              </a:r>
              <a:r>
                <a:rPr lang="de-DE" b="1" kern="1200" dirty="0">
                  <a:solidFill>
                    <a:srgbClr val="FFFFFF"/>
                  </a:solidFill>
                  <a:latin typeface="Verdana"/>
                  <a:ea typeface="+mn-ea"/>
                  <a:cs typeface="+mn-cs"/>
                </a:rPr>
                <a:t> 100 countries</a:t>
              </a:r>
            </a:p>
            <a:p>
              <a:pPr algn="ctr" defTabSz="1015990">
                <a:buClrTx/>
              </a:pPr>
              <a:endParaRPr lang="de-DE" b="1" kern="1200" dirty="0">
                <a:solidFill>
                  <a:srgbClr val="FFFFFF"/>
                </a:solidFill>
                <a:latin typeface="Verdana"/>
                <a:ea typeface="+mn-ea"/>
                <a:cs typeface="+mn-cs"/>
              </a:endParaRPr>
            </a:p>
          </p:txBody>
        </p:sp>
      </p:grpSp>
      <p:sp>
        <p:nvSpPr>
          <p:cNvPr id="14" name="Textfeld 13">
            <a:extLst>
              <a:ext uri="{FF2B5EF4-FFF2-40B4-BE49-F238E27FC236}">
                <a16:creationId xmlns:a16="http://schemas.microsoft.com/office/drawing/2014/main" id="{2A73AF41-E260-4B00-B228-5E23B09336D2}"/>
              </a:ext>
            </a:extLst>
          </p:cNvPr>
          <p:cNvSpPr txBox="1"/>
          <p:nvPr/>
        </p:nvSpPr>
        <p:spPr>
          <a:xfrm>
            <a:off x="735159" y="3382944"/>
            <a:ext cx="2062690" cy="1843325"/>
          </a:xfrm>
          <a:prstGeom prst="rect">
            <a:avLst/>
          </a:prstGeom>
          <a:solidFill>
            <a:srgbClr val="0096D3"/>
          </a:solidFill>
          <a:effectLst>
            <a:outerShdw blurRad="50800" dist="38100" dir="2700000" algn="tl" rotWithShape="0">
              <a:prstClr val="black">
                <a:alpha val="40000"/>
              </a:prstClr>
            </a:outerShdw>
          </a:effectLst>
        </p:spPr>
        <p:txBody>
          <a:bodyPr wrap="square" rtlCol="0" anchor="t">
            <a:spAutoFit/>
          </a:bodyPr>
          <a:lstStyle/>
          <a:p>
            <a:pPr algn="ctr" defTabSz="1015990">
              <a:buClrTx/>
            </a:pPr>
            <a:r>
              <a:rPr lang="en-US" b="1" kern="1200" dirty="0">
                <a:solidFill>
                  <a:srgbClr val="FFFFFF"/>
                </a:solidFill>
                <a:latin typeface="Verdana"/>
                <a:ea typeface="+mn-ea"/>
                <a:cs typeface="+mn-cs"/>
              </a:rPr>
              <a:t>High-quality courses &amp; excellent teaching</a:t>
            </a:r>
            <a:endParaRPr lang="de-DE" b="1" kern="1200" dirty="0">
              <a:solidFill>
                <a:srgbClr val="FFFFFF"/>
              </a:solidFill>
              <a:latin typeface="Verdana"/>
              <a:ea typeface="+mn-ea"/>
              <a:cs typeface="+mn-cs"/>
            </a:endParaRPr>
          </a:p>
          <a:p>
            <a:pPr algn="ctr" defTabSz="1015990">
              <a:buClrTx/>
            </a:pPr>
            <a:endParaRPr lang="de-DE" sz="889" b="1" kern="1200" dirty="0">
              <a:solidFill>
                <a:srgbClr val="FFFFFF"/>
              </a:solidFill>
              <a:latin typeface="Clarendon Bold"/>
              <a:ea typeface="+mn-ea"/>
              <a:cs typeface="+mn-cs"/>
            </a:endParaRPr>
          </a:p>
          <a:p>
            <a:pPr algn="ctr" defTabSz="1015990">
              <a:buClrTx/>
            </a:pPr>
            <a:endParaRPr lang="de-DE" sz="889" b="1" kern="1200" dirty="0">
              <a:solidFill>
                <a:srgbClr val="FFFFFF"/>
              </a:solidFill>
              <a:latin typeface="Clarendon Bold"/>
              <a:ea typeface="+mn-ea"/>
              <a:cs typeface="+mn-cs"/>
            </a:endParaRPr>
          </a:p>
          <a:p>
            <a:pPr algn="ctr" defTabSz="1015990">
              <a:buClrTx/>
            </a:pPr>
            <a:endParaRPr lang="de-DE" sz="1350" b="1" kern="1200" dirty="0">
              <a:solidFill>
                <a:srgbClr val="FFFFFF"/>
              </a:solidFill>
              <a:latin typeface="Clarendon Bold"/>
              <a:ea typeface="+mn-ea"/>
              <a:cs typeface="+mn-cs"/>
            </a:endParaRPr>
          </a:p>
          <a:p>
            <a:pPr algn="ctr" defTabSz="1015990">
              <a:buClrTx/>
            </a:pPr>
            <a:endParaRPr lang="de-DE" sz="1350" b="1" kern="1200" dirty="0">
              <a:solidFill>
                <a:srgbClr val="FFFFFF"/>
              </a:solidFill>
              <a:latin typeface="Clarendon Bold"/>
              <a:ea typeface="+mn-ea"/>
              <a:cs typeface="+mn-cs"/>
            </a:endParaRPr>
          </a:p>
          <a:p>
            <a:pPr algn="ctr" defTabSz="1015990">
              <a:buClrTx/>
            </a:pPr>
            <a:endParaRPr lang="de-DE" sz="1350" b="1" kern="1200" dirty="0">
              <a:solidFill>
                <a:srgbClr val="FFFFFF"/>
              </a:solidFill>
              <a:latin typeface="Clarendon Bold"/>
              <a:ea typeface="+mn-ea"/>
              <a:cs typeface="+mn-cs"/>
            </a:endParaRPr>
          </a:p>
          <a:p>
            <a:pPr algn="ctr" defTabSz="1015990">
              <a:buClrTx/>
            </a:pPr>
            <a:endParaRPr lang="de-DE" sz="1350" b="1" kern="1200" dirty="0">
              <a:solidFill>
                <a:srgbClr val="FFFFFF"/>
              </a:solidFill>
              <a:latin typeface="Clarendon Bold"/>
              <a:ea typeface="+mn-ea"/>
              <a:cs typeface="+mn-cs"/>
            </a:endParaRPr>
          </a:p>
        </p:txBody>
      </p:sp>
      <p:sp>
        <p:nvSpPr>
          <p:cNvPr id="21" name="Textfeld 20">
            <a:extLst>
              <a:ext uri="{FF2B5EF4-FFF2-40B4-BE49-F238E27FC236}">
                <a16:creationId xmlns:a16="http://schemas.microsoft.com/office/drawing/2014/main" id="{2A73AF41-E260-4B00-B228-5E23B09336D2}"/>
              </a:ext>
            </a:extLst>
          </p:cNvPr>
          <p:cNvSpPr txBox="1"/>
          <p:nvPr/>
        </p:nvSpPr>
        <p:spPr>
          <a:xfrm>
            <a:off x="7407536" y="3383578"/>
            <a:ext cx="1974456" cy="1777410"/>
          </a:xfrm>
          <a:prstGeom prst="rect">
            <a:avLst/>
          </a:prstGeom>
          <a:solidFill>
            <a:srgbClr val="0096D3"/>
          </a:solidFill>
          <a:effectLst>
            <a:outerShdw blurRad="50800" dist="38100" dir="2700000" algn="tl" rotWithShape="0">
              <a:prstClr val="black">
                <a:alpha val="40000"/>
              </a:prstClr>
            </a:outerShdw>
          </a:effectLst>
        </p:spPr>
        <p:txBody>
          <a:bodyPr wrap="square" rtlCol="0" anchor="t">
            <a:spAutoFit/>
          </a:bodyPr>
          <a:lstStyle/>
          <a:p>
            <a:pPr algn="ctr" defTabSz="1015990">
              <a:buClrTx/>
            </a:pPr>
            <a:r>
              <a:rPr lang="en-US" b="1" kern="1200" dirty="0">
                <a:solidFill>
                  <a:srgbClr val="FFFFFF"/>
                </a:solidFill>
                <a:latin typeface="Verdana"/>
                <a:ea typeface="+mn-ea"/>
                <a:cs typeface="+mn-cs"/>
              </a:rPr>
              <a:t>Excellent career opportunities</a:t>
            </a: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endParaRPr lang="de-DE" sz="1350" b="1" kern="1200" dirty="0">
              <a:solidFill>
                <a:srgbClr val="FFFFFF"/>
              </a:solidFill>
              <a:latin typeface="Clarendon Bold"/>
              <a:ea typeface="+mn-ea"/>
              <a:cs typeface="+mn-cs"/>
            </a:endParaRPr>
          </a:p>
          <a:p>
            <a:pPr algn="ctr" defTabSz="1015990">
              <a:buClrTx/>
            </a:pPr>
            <a:endParaRPr lang="de-DE" sz="1350" b="1" kern="1200" dirty="0">
              <a:solidFill>
                <a:srgbClr val="FFFFFF"/>
              </a:solidFill>
              <a:latin typeface="Clarendon Bold"/>
              <a:ea typeface="+mn-ea"/>
              <a:cs typeface="+mn-cs"/>
            </a:endParaRPr>
          </a:p>
          <a:p>
            <a:pPr algn="ctr" defTabSz="1015990">
              <a:buClrTx/>
            </a:pPr>
            <a:endParaRPr lang="de-DE" sz="1350" b="1" kern="1200" dirty="0">
              <a:solidFill>
                <a:srgbClr val="FFFFFF"/>
              </a:solidFill>
              <a:latin typeface="Clarendon Bold"/>
              <a:ea typeface="+mn-ea"/>
              <a:cs typeface="+mn-cs"/>
            </a:endParaRPr>
          </a:p>
          <a:p>
            <a:pPr algn="ctr" defTabSz="1015990">
              <a:buClrTx/>
            </a:pPr>
            <a:endParaRPr lang="de-DE" sz="1350" b="1" kern="1200" dirty="0">
              <a:solidFill>
                <a:srgbClr val="FFFFFF"/>
              </a:solidFill>
              <a:latin typeface="Clarendon Bold"/>
              <a:ea typeface="+mn-ea"/>
              <a:cs typeface="+mn-cs"/>
            </a:endParaRPr>
          </a:p>
          <a:p>
            <a:pPr algn="ctr" defTabSz="1015990">
              <a:buClrTx/>
            </a:pPr>
            <a:endParaRPr lang="de-DE" sz="1350" b="1" kern="1200" dirty="0">
              <a:solidFill>
                <a:srgbClr val="FFFFFF"/>
              </a:solidFill>
              <a:latin typeface="Clarendon Bold"/>
              <a:ea typeface="+mn-ea"/>
              <a:cs typeface="+mn-cs"/>
            </a:endParaRPr>
          </a:p>
        </p:txBody>
      </p:sp>
      <p:sp>
        <p:nvSpPr>
          <p:cNvPr id="22" name="Textfeld 21">
            <a:extLst>
              <a:ext uri="{FF2B5EF4-FFF2-40B4-BE49-F238E27FC236}">
                <a16:creationId xmlns:a16="http://schemas.microsoft.com/office/drawing/2014/main" id="{2A73AF41-E260-4B00-B228-5E23B09336D2}"/>
              </a:ext>
            </a:extLst>
          </p:cNvPr>
          <p:cNvSpPr txBox="1"/>
          <p:nvPr/>
        </p:nvSpPr>
        <p:spPr>
          <a:xfrm>
            <a:off x="3067822" y="3394642"/>
            <a:ext cx="1948009" cy="1815882"/>
          </a:xfrm>
          <a:prstGeom prst="rect">
            <a:avLst/>
          </a:prstGeom>
          <a:solidFill>
            <a:srgbClr val="0096D3"/>
          </a:solidFill>
          <a:effectLst>
            <a:outerShdw blurRad="50800" dist="38100" dir="2700000" algn="tl" rotWithShape="0">
              <a:prstClr val="black">
                <a:alpha val="40000"/>
              </a:prstClr>
            </a:outerShdw>
          </a:effectLst>
        </p:spPr>
        <p:txBody>
          <a:bodyPr wrap="square" rtlCol="0" anchor="t">
            <a:spAutoFit/>
          </a:bodyPr>
          <a:lstStyle/>
          <a:p>
            <a:pPr algn="ctr" defTabSz="1015990">
              <a:buClrTx/>
            </a:pPr>
            <a:r>
              <a:rPr lang="de-DE" b="1" kern="1200" dirty="0">
                <a:solidFill>
                  <a:srgbClr val="FFFFFF"/>
                </a:solidFill>
                <a:latin typeface="Verdana"/>
                <a:ea typeface="+mn-ea"/>
                <a:cs typeface="+mn-cs"/>
              </a:rPr>
              <a:t>Modern </a:t>
            </a:r>
            <a:r>
              <a:rPr lang="de-DE" b="1" kern="1200" dirty="0" err="1">
                <a:solidFill>
                  <a:srgbClr val="FFFFFF"/>
                </a:solidFill>
                <a:latin typeface="Verdana"/>
                <a:ea typeface="+mn-ea"/>
                <a:cs typeface="+mn-cs"/>
              </a:rPr>
              <a:t>and</a:t>
            </a:r>
            <a:r>
              <a:rPr lang="de-DE" b="1" kern="1200" dirty="0">
                <a:solidFill>
                  <a:srgbClr val="FFFFFF"/>
                </a:solidFill>
                <a:latin typeface="Verdana"/>
                <a:ea typeface="+mn-ea"/>
                <a:cs typeface="+mn-cs"/>
              </a:rPr>
              <a:t> innovative </a:t>
            </a:r>
            <a:r>
              <a:rPr lang="de-DE" b="1" kern="1200" dirty="0" err="1">
                <a:solidFill>
                  <a:srgbClr val="FFFFFF"/>
                </a:solidFill>
                <a:latin typeface="Verdana"/>
                <a:ea typeface="+mn-ea"/>
                <a:cs typeface="+mn-cs"/>
              </a:rPr>
              <a:t>campus</a:t>
            </a: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p:txBody>
      </p:sp>
      <p:sp>
        <p:nvSpPr>
          <p:cNvPr id="23" name="Textfeld 22">
            <a:extLst>
              <a:ext uri="{FF2B5EF4-FFF2-40B4-BE49-F238E27FC236}">
                <a16:creationId xmlns:a16="http://schemas.microsoft.com/office/drawing/2014/main" id="{2A73AF41-E260-4B00-B228-5E23B09336D2}"/>
              </a:ext>
            </a:extLst>
          </p:cNvPr>
          <p:cNvSpPr txBox="1"/>
          <p:nvPr/>
        </p:nvSpPr>
        <p:spPr>
          <a:xfrm>
            <a:off x="5253721" y="3375857"/>
            <a:ext cx="1916307" cy="1815882"/>
          </a:xfrm>
          <a:prstGeom prst="rect">
            <a:avLst/>
          </a:prstGeom>
          <a:solidFill>
            <a:srgbClr val="0096D3"/>
          </a:solidFill>
          <a:effectLst>
            <a:outerShdw blurRad="50800" dist="38100" dir="2700000" algn="tl" rotWithShape="0">
              <a:prstClr val="black">
                <a:alpha val="40000"/>
              </a:prstClr>
            </a:outerShdw>
          </a:effectLst>
        </p:spPr>
        <p:txBody>
          <a:bodyPr wrap="square" rtlCol="0" anchor="t">
            <a:spAutoFit/>
          </a:bodyPr>
          <a:lstStyle/>
          <a:p>
            <a:pPr algn="ctr" defTabSz="1015990">
              <a:buClrTx/>
            </a:pPr>
            <a:r>
              <a:rPr lang="en-US" b="1" kern="1200" dirty="0">
                <a:solidFill>
                  <a:srgbClr val="FFFFFF"/>
                </a:solidFill>
                <a:latin typeface="Verdana"/>
                <a:ea typeface="+mn-ea"/>
                <a:cs typeface="+mn-cs"/>
              </a:rPr>
              <a:t>Numerous elective and specialization options</a:t>
            </a: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r>
              <a:rPr lang="de-DE" b="1" kern="1200" dirty="0">
                <a:solidFill>
                  <a:srgbClr val="FFFFFF"/>
                </a:solidFill>
                <a:latin typeface="Verdana"/>
                <a:ea typeface="+mn-ea"/>
                <a:cs typeface="+mn-cs"/>
              </a:rPr>
              <a:t> </a:t>
            </a:r>
          </a:p>
          <a:p>
            <a:pPr algn="ctr" defTabSz="1015990">
              <a:buClrTx/>
            </a:pPr>
            <a:endParaRPr lang="de-DE" b="1" kern="1200" dirty="0">
              <a:solidFill>
                <a:srgbClr val="FFFFFF"/>
              </a:solidFill>
              <a:latin typeface="Verdana"/>
              <a:ea typeface="+mn-ea"/>
              <a:cs typeface="+mn-cs"/>
            </a:endParaRPr>
          </a:p>
        </p:txBody>
      </p:sp>
      <p:pic>
        <p:nvPicPr>
          <p:cNvPr id="24" name="Inhaltsplatzhalter 5"/>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0435" b="96348" l="12865" r="63802">
                        <a14:foregroundMark x1="27604" y1="54348" x2="27604" y2="54348"/>
                        <a14:foregroundMark x1="31875" y1="52000" x2="31875" y2="52000"/>
                        <a14:foregroundMark x1="32969" y1="51130" x2="32969" y2="51130"/>
                        <a14:foregroundMark x1="19271" y1="88696" x2="19271" y2="88696"/>
                        <a14:foregroundMark x1="26354" y1="78174" x2="26354" y2="78174"/>
                        <a14:foregroundMark x1="29792" y1="73304" x2="30885" y2="84174"/>
                        <a14:foregroundMark x1="31667" y1="61565" x2="33490" y2="80783"/>
                        <a14:foregroundMark x1="21354" y1="57913" x2="33854" y2="60957"/>
                        <a14:foregroundMark x1="31771" y1="62435" x2="32917" y2="87565"/>
                        <a14:foregroundMark x1="48646" y1="38087" x2="62031" y2="48957"/>
                        <a14:foregroundMark x1="60990" y1="51304" x2="58750" y2="59826"/>
                        <a14:foregroundMark x1="49010" y1="45739" x2="49010" y2="52609"/>
                        <a14:foregroundMark x1="49792" y1="50087" x2="57969" y2="52348"/>
                        <a14:foregroundMark x1="53177" y1="46435" x2="52083" y2="56000"/>
                        <a14:foregroundMark x1="50260" y1="40435" x2="49688" y2="53043"/>
                        <a14:foregroundMark x1="56250" y1="60261" x2="57448" y2="46000"/>
                        <a14:foregroundMark x1="47760" y1="26609" x2="47760" y2="26609"/>
                        <a14:foregroundMark x1="47969" y1="28957" x2="47604" y2="33652"/>
                        <a14:foregroundMark x1="48750" y1="27652" x2="55677" y2="27217"/>
                      </a14:backgroundRemoval>
                    </a14:imgEffect>
                  </a14:imgLayer>
                </a14:imgProps>
              </a:ext>
            </a:extLst>
          </a:blip>
          <a:srcRect l="14588" t="24276" r="36363" b="5500"/>
          <a:stretch/>
        </p:blipFill>
        <p:spPr bwMode="auto">
          <a:xfrm>
            <a:off x="3285097" y="4139587"/>
            <a:ext cx="1338937" cy="1000760"/>
          </a:xfrm>
          <a:prstGeom prst="rect">
            <a:avLst/>
          </a:prstGeom>
          <a:effectLst/>
          <a:extLst>
            <a:ext uri="{53640926-AAD7-44D8-BBD7-CCE9431645EC}">
              <a14:shadowObscured xmlns:a14="http://schemas.microsoft.com/office/drawing/2010/main"/>
            </a:ext>
          </a:extLst>
        </p:spPr>
      </p:pic>
      <p:pic>
        <p:nvPicPr>
          <p:cNvPr id="26" name="Grafik 25"/>
          <p:cNvPicPr>
            <a:picLocks noChangeAspect="1"/>
          </p:cNvPicPr>
          <p:nvPr/>
        </p:nvPicPr>
        <p:blipFill>
          <a:blip r:embed="rId5" cstate="hqprint">
            <a:lum bright="70000" contrast="-70000"/>
            <a:extLst>
              <a:ext uri="{28A0092B-C50C-407E-A947-70E740481C1C}">
                <a14:useLocalDpi xmlns:a14="http://schemas.microsoft.com/office/drawing/2010/main" val="0"/>
              </a:ext>
            </a:extLst>
          </a:blip>
          <a:stretch>
            <a:fillRect/>
          </a:stretch>
        </p:blipFill>
        <p:spPr>
          <a:xfrm flipH="1">
            <a:off x="1449920" y="4323383"/>
            <a:ext cx="633167" cy="633167"/>
          </a:xfrm>
          <a:prstGeom prst="rect">
            <a:avLst/>
          </a:prstGeom>
          <a:effectLst/>
        </p:spPr>
      </p:pic>
      <p:pic>
        <p:nvPicPr>
          <p:cNvPr id="27" name="Grafik 26"/>
          <p:cNvPicPr>
            <a:picLocks noChangeAspect="1"/>
          </p:cNvPicPr>
          <p:nvPr/>
        </p:nvPicPr>
        <p:blipFill>
          <a:blip r:embed="rId6" cstate="hqprint">
            <a:lum bright="70000" contrast="-70000"/>
            <a:extLst>
              <a:ext uri="{28A0092B-C50C-407E-A947-70E740481C1C}">
                <a14:useLocalDpi xmlns:a14="http://schemas.microsoft.com/office/drawing/2010/main" val="0"/>
              </a:ext>
            </a:extLst>
          </a:blip>
          <a:stretch>
            <a:fillRect/>
          </a:stretch>
        </p:blipFill>
        <p:spPr>
          <a:xfrm>
            <a:off x="5948034" y="4388901"/>
            <a:ext cx="613564" cy="613564"/>
          </a:xfrm>
          <a:prstGeom prst="rect">
            <a:avLst/>
          </a:prstGeom>
          <a:effectLst/>
        </p:spPr>
      </p:pic>
      <p:pic>
        <p:nvPicPr>
          <p:cNvPr id="28" name="Grafik 27"/>
          <p:cNvPicPr>
            <a:picLocks noChangeAspect="1"/>
          </p:cNvPicPr>
          <p:nvPr/>
        </p:nvPicPr>
        <p:blipFill>
          <a:blip r:embed="rId7" cstate="hqprint">
            <a:lum bright="70000" contrast="-70000"/>
            <a:extLst>
              <a:ext uri="{28A0092B-C50C-407E-A947-70E740481C1C}">
                <a14:useLocalDpi xmlns:a14="http://schemas.microsoft.com/office/drawing/2010/main" val="0"/>
              </a:ext>
            </a:extLst>
          </a:blip>
          <a:stretch>
            <a:fillRect/>
          </a:stretch>
        </p:blipFill>
        <p:spPr>
          <a:xfrm>
            <a:off x="8258817" y="4410291"/>
            <a:ext cx="559762" cy="620881"/>
          </a:xfrm>
          <a:prstGeom prst="rect">
            <a:avLst/>
          </a:prstGeom>
          <a:effectLst/>
        </p:spPr>
      </p:pic>
      <p:sp>
        <p:nvSpPr>
          <p:cNvPr id="20" name="Textfeld 19">
            <a:extLst>
              <a:ext uri="{FF2B5EF4-FFF2-40B4-BE49-F238E27FC236}">
                <a16:creationId xmlns:a16="http://schemas.microsoft.com/office/drawing/2014/main" id="{F104FCAC-A82A-4111-9424-A8961DDC4CB4}"/>
              </a:ext>
            </a:extLst>
          </p:cNvPr>
          <p:cNvSpPr txBox="1"/>
          <p:nvPr/>
        </p:nvSpPr>
        <p:spPr>
          <a:xfrm>
            <a:off x="735161" y="1487597"/>
            <a:ext cx="2710661" cy="1538883"/>
          </a:xfrm>
          <a:prstGeom prst="rect">
            <a:avLst/>
          </a:prstGeom>
          <a:solidFill>
            <a:srgbClr val="0096D3"/>
          </a:solidFill>
          <a:effectLst>
            <a:outerShdw blurRad="50800" dist="38100" dir="2700000" algn="tl" rotWithShape="0">
              <a:prstClr val="black">
                <a:alpha val="40000"/>
              </a:prstClr>
            </a:outerShdw>
          </a:effectLst>
        </p:spPr>
        <p:txBody>
          <a:bodyPr wrap="square" rtlCol="0">
            <a:spAutoFit/>
          </a:bodyPr>
          <a:lstStyle/>
          <a:p>
            <a:pPr algn="ctr" defTabSz="1015990">
              <a:buClrTx/>
            </a:pPr>
            <a:r>
              <a:rPr lang="de-DE" sz="4000" b="1" kern="1200" dirty="0">
                <a:solidFill>
                  <a:srgbClr val="FFFFFF"/>
                </a:solidFill>
                <a:latin typeface="Verdana"/>
                <a:ea typeface="+mn-ea"/>
                <a:cs typeface="+mn-cs"/>
              </a:rPr>
              <a:t>3</a:t>
            </a:r>
          </a:p>
          <a:p>
            <a:pPr algn="ctr" defTabSz="1015990">
              <a:buClrTx/>
            </a:pPr>
            <a:r>
              <a:rPr lang="de-DE" b="1" kern="1200" dirty="0">
                <a:solidFill>
                  <a:srgbClr val="FFFFFF"/>
                </a:solidFill>
                <a:latin typeface="Verdana"/>
                <a:ea typeface="+mn-ea"/>
                <a:cs typeface="+mn-cs"/>
              </a:rPr>
              <a:t>International </a:t>
            </a:r>
            <a:r>
              <a:rPr lang="de-DE" b="1" kern="1200" dirty="0" err="1">
                <a:solidFill>
                  <a:srgbClr val="FFFFFF"/>
                </a:solidFill>
                <a:latin typeface="Verdana"/>
                <a:ea typeface="+mn-ea"/>
                <a:cs typeface="+mn-cs"/>
              </a:rPr>
              <a:t>accreditations</a:t>
            </a:r>
            <a:endParaRPr lang="de-DE" b="1" kern="1200" dirty="0">
              <a:solidFill>
                <a:srgbClr val="FFFFFF"/>
              </a:solidFill>
              <a:latin typeface="Verdana"/>
              <a:ea typeface="+mn-ea"/>
              <a:cs typeface="+mn-cs"/>
            </a:endParaRPr>
          </a:p>
          <a:p>
            <a:pPr algn="ctr" defTabSz="1015990">
              <a:buClrTx/>
            </a:pPr>
            <a:endParaRPr lang="de-DE" b="1" kern="1200" dirty="0">
              <a:solidFill>
                <a:srgbClr val="FFFFFF"/>
              </a:solidFill>
              <a:latin typeface="Verdana"/>
              <a:ea typeface="+mn-ea"/>
              <a:cs typeface="+mn-cs"/>
            </a:endParaRPr>
          </a:p>
          <a:p>
            <a:pPr algn="ctr" defTabSz="1015990">
              <a:buClrTx/>
            </a:pPr>
            <a:endParaRPr lang="de-DE" sz="1200" b="1" kern="1200" dirty="0">
              <a:solidFill>
                <a:srgbClr val="FFFFFF"/>
              </a:solidFill>
              <a:latin typeface="Verdana"/>
              <a:ea typeface="+mn-ea"/>
              <a:cs typeface="+mn-cs"/>
            </a:endParaRPr>
          </a:p>
        </p:txBody>
      </p:sp>
      <p:pic>
        <p:nvPicPr>
          <p:cNvPr id="19" name="Grafik 18">
            <a:extLst>
              <a:ext uri="{FF2B5EF4-FFF2-40B4-BE49-F238E27FC236}">
                <a16:creationId xmlns:a16="http://schemas.microsoft.com/office/drawing/2014/main" id="{65A0A08A-522B-4F56-BC91-E041BF3622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07564" y="2648726"/>
            <a:ext cx="1565852" cy="251869"/>
          </a:xfrm>
          <a:prstGeom prst="rect">
            <a:avLst/>
          </a:prstGeom>
        </p:spPr>
      </p:pic>
    </p:spTree>
    <p:extLst>
      <p:ext uri="{BB962C8B-B14F-4D97-AF65-F5344CB8AC3E}">
        <p14:creationId xmlns:p14="http://schemas.microsoft.com/office/powerpoint/2010/main" val="154021876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liennummernplatzhalter 3">
            <a:extLst>
              <a:ext uri="{FF2B5EF4-FFF2-40B4-BE49-F238E27FC236}">
                <a16:creationId xmlns:a16="http://schemas.microsoft.com/office/drawing/2014/main" id="{1C9F1488-4DCA-4244-81A1-E5C6D1D2C884}"/>
              </a:ext>
            </a:extLst>
          </p:cNvPr>
          <p:cNvSpPr>
            <a:spLocks noGrp="1"/>
          </p:cNvSpPr>
          <p:nvPr>
            <p:ph type="sldNum" idx="12"/>
          </p:nvPr>
        </p:nvSpPr>
        <p:spPr/>
        <p:txBody>
          <a:bodyPr/>
          <a:lstStyle/>
          <a:p>
            <a:r>
              <a:rPr lang="de-AT" dirty="0"/>
              <a:t>SEITE </a:t>
            </a:r>
            <a:fld id="{BE3DC40E-DBBE-4E2D-9EEC-FBF0DA0E9179}" type="slidenum">
              <a:rPr lang="de-AT" smtClean="0"/>
              <a:t>26</a:t>
            </a:fld>
            <a:endParaRPr lang="de-AT" dirty="0"/>
          </a:p>
        </p:txBody>
      </p:sp>
      <p:sp>
        <p:nvSpPr>
          <p:cNvPr id="6" name="Titel 5"/>
          <p:cNvSpPr>
            <a:spLocks noGrp="1"/>
          </p:cNvSpPr>
          <p:nvPr>
            <p:ph type="title"/>
          </p:nvPr>
        </p:nvSpPr>
        <p:spPr/>
        <p:txBody>
          <a:bodyPr>
            <a:normAutofit/>
          </a:bodyPr>
          <a:lstStyle/>
          <a:p>
            <a:r>
              <a:rPr lang="de-AT" dirty="0"/>
              <a:t>Support </a:t>
            </a:r>
            <a:r>
              <a:rPr lang="de-AT" dirty="0" err="1"/>
              <a:t>Programs</a:t>
            </a:r>
            <a:endParaRPr lang="de-AT" sz="2222" dirty="0">
              <a:solidFill>
                <a:srgbClr val="FF0000"/>
              </a:solidFill>
            </a:endParaRPr>
          </a:p>
        </p:txBody>
      </p:sp>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4433" r="5057" b="2644"/>
          <a:stretch/>
        </p:blipFill>
        <p:spPr>
          <a:xfrm>
            <a:off x="827895" y="3544418"/>
            <a:ext cx="2522463" cy="1542969"/>
          </a:xfrm>
          <a:prstGeom prst="rect">
            <a:avLst/>
          </a:prstGeom>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151" y="3463731"/>
            <a:ext cx="1921933" cy="1542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Grafik 15"/>
          <p:cNvPicPr>
            <a:picLocks noChangeAspect="1"/>
          </p:cNvPicPr>
          <p:nvPr/>
        </p:nvPicPr>
        <p:blipFill rotWithShape="1">
          <a:blip r:embed="rId5"/>
          <a:srcRect l="4754" r="4922" b="6577"/>
          <a:stretch/>
        </p:blipFill>
        <p:spPr>
          <a:xfrm>
            <a:off x="6386863" y="1206516"/>
            <a:ext cx="2489292" cy="1701964"/>
          </a:xfrm>
          <a:prstGeom prst="rect">
            <a:avLst/>
          </a:prstGeom>
        </p:spPr>
      </p:pic>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7329" y="1206516"/>
            <a:ext cx="2493433" cy="1728911"/>
          </a:xfrm>
          <a:prstGeom prst="rect">
            <a:avLst/>
          </a:prstGeom>
        </p:spPr>
      </p:pic>
      <p:sp>
        <p:nvSpPr>
          <p:cNvPr id="25" name="Interaktive Schaltfläche: Anpassen 24">
            <a:hlinkClick r:id="rId7" highlightClick="1"/>
          </p:cNvPr>
          <p:cNvSpPr/>
          <p:nvPr/>
        </p:nvSpPr>
        <p:spPr>
          <a:xfrm>
            <a:off x="6608031" y="2767944"/>
            <a:ext cx="2046954" cy="281072"/>
          </a:xfrm>
          <a:prstGeom prst="actionButtonBlank">
            <a:avLst/>
          </a:prstGeom>
          <a:solidFill>
            <a:srgbClr val="0096D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33" dirty="0">
                <a:solidFill>
                  <a:schemeClr val="bg1"/>
                </a:solidFill>
                <a:hlinkClick r:id="rId8">
                  <a:extLst>
                    <a:ext uri="{A12FA001-AC4F-418D-AE19-62706E023703}">
                      <ahyp:hlinkClr xmlns:ahyp="http://schemas.microsoft.com/office/drawing/2018/hyperlinkcolor" val="tx"/>
                    </a:ext>
                  </a:extLst>
                </a:hlinkClick>
              </a:rPr>
              <a:t>WU Top League </a:t>
            </a:r>
            <a:endParaRPr lang="de-AT" sz="1333" dirty="0">
              <a:solidFill>
                <a:schemeClr val="bg1"/>
              </a:solidFill>
            </a:endParaRPr>
          </a:p>
        </p:txBody>
      </p:sp>
      <p:sp>
        <p:nvSpPr>
          <p:cNvPr id="28" name="Interaktive Schaltfläche: Anpassen 27">
            <a:hlinkClick r:id="rId9" highlightClick="1"/>
          </p:cNvPr>
          <p:cNvSpPr/>
          <p:nvPr/>
        </p:nvSpPr>
        <p:spPr>
          <a:xfrm>
            <a:off x="1033704" y="4946851"/>
            <a:ext cx="2110843" cy="281072"/>
          </a:xfrm>
          <a:prstGeom prst="actionButtonBlank">
            <a:avLst/>
          </a:prstGeom>
          <a:solidFill>
            <a:srgbClr val="0096D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33" dirty="0">
                <a:solidFill>
                  <a:schemeClr val="bg1"/>
                </a:solidFill>
                <a:hlinkClick r:id="rId10">
                  <a:extLst>
                    <a:ext uri="{A12FA001-AC4F-418D-AE19-62706E023703}">
                      <ahyp:hlinkClr xmlns:ahyp="http://schemas.microsoft.com/office/drawing/2018/hyperlinkcolor" val="tx"/>
                    </a:ext>
                  </a:extLst>
                </a:hlinkClick>
              </a:rPr>
              <a:t>Student </a:t>
            </a:r>
            <a:r>
              <a:rPr lang="de-AT" sz="1333" dirty="0" err="1">
                <a:solidFill>
                  <a:schemeClr val="bg1"/>
                </a:solidFill>
                <a:hlinkClick r:id="rId10">
                  <a:extLst>
                    <a:ext uri="{A12FA001-AC4F-418D-AE19-62706E023703}">
                      <ahyp:hlinkClr xmlns:ahyp="http://schemas.microsoft.com/office/drawing/2018/hyperlinkcolor" val="tx"/>
                    </a:ext>
                  </a:extLst>
                </a:hlinkClick>
              </a:rPr>
              <a:t>Counselling</a:t>
            </a:r>
            <a:endParaRPr lang="de-AT" sz="1333" dirty="0">
              <a:solidFill>
                <a:schemeClr val="bg1"/>
              </a:solidFill>
            </a:endParaRPr>
          </a:p>
        </p:txBody>
      </p:sp>
      <p:sp>
        <p:nvSpPr>
          <p:cNvPr id="3" name="Interaktive Schaltfläche: Anpassen 26">
            <a:hlinkClick r:id="rId11" highlightClick="1"/>
            <a:extLst>
              <a:ext uri="{FF2B5EF4-FFF2-40B4-BE49-F238E27FC236}">
                <a16:creationId xmlns:a16="http://schemas.microsoft.com/office/drawing/2014/main" id="{ED03A583-51D2-7415-F46E-EA12189135CC}"/>
              </a:ext>
            </a:extLst>
          </p:cNvPr>
          <p:cNvSpPr/>
          <p:nvPr/>
        </p:nvSpPr>
        <p:spPr>
          <a:xfrm>
            <a:off x="2250569" y="2831972"/>
            <a:ext cx="2046954" cy="281072"/>
          </a:xfrm>
          <a:prstGeom prst="actionButtonBlank">
            <a:avLst/>
          </a:prstGeom>
          <a:solidFill>
            <a:srgbClr val="0096D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33" dirty="0">
                <a:solidFill>
                  <a:schemeClr val="bg1"/>
                </a:solidFill>
                <a:hlinkClick r:id="rId12">
                  <a:extLst>
                    <a:ext uri="{A12FA001-AC4F-418D-AE19-62706E023703}">
                      <ahyp:hlinkClr xmlns:ahyp="http://schemas.microsoft.com/office/drawing/2018/hyperlinkcolor" val="tx"/>
                    </a:ext>
                  </a:extLst>
                </a:hlinkClick>
              </a:rPr>
              <a:t>Starting@WU</a:t>
            </a:r>
            <a:endParaRPr lang="de-AT" sz="1333" dirty="0">
              <a:solidFill>
                <a:schemeClr val="bg1"/>
              </a:solidFill>
            </a:endParaRPr>
          </a:p>
        </p:txBody>
      </p:sp>
      <p:sp>
        <p:nvSpPr>
          <p:cNvPr id="9" name="Interaktive Schaltfläche: Anpassen 27">
            <a:hlinkClick r:id="rId9" highlightClick="1"/>
            <a:extLst>
              <a:ext uri="{FF2B5EF4-FFF2-40B4-BE49-F238E27FC236}">
                <a16:creationId xmlns:a16="http://schemas.microsoft.com/office/drawing/2014/main" id="{F09879DD-006F-CB66-B68D-67B0DF56AB7A}"/>
              </a:ext>
            </a:extLst>
          </p:cNvPr>
          <p:cNvSpPr/>
          <p:nvPr/>
        </p:nvSpPr>
        <p:spPr>
          <a:xfrm>
            <a:off x="5806697" y="4946851"/>
            <a:ext cx="2110843" cy="281072"/>
          </a:xfrm>
          <a:prstGeom prst="actionButtonBlank">
            <a:avLst/>
          </a:prstGeom>
          <a:solidFill>
            <a:srgbClr val="0096D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33" dirty="0">
                <a:solidFill>
                  <a:schemeClr val="bg1"/>
                </a:solidFill>
                <a:hlinkClick r:id="rId13">
                  <a:extLst>
                    <a:ext uri="{A12FA001-AC4F-418D-AE19-62706E023703}">
                      <ahyp:hlinkClr xmlns:ahyp="http://schemas.microsoft.com/office/drawing/2018/hyperlinkcolor" val="tx"/>
                    </a:ext>
                  </a:extLst>
                </a:hlinkClick>
              </a:rPr>
              <a:t>BeAble</a:t>
            </a:r>
            <a:endParaRPr lang="de-AT" sz="1333" dirty="0">
              <a:solidFill>
                <a:schemeClr val="bg1"/>
              </a:solidFill>
            </a:endParaRPr>
          </a:p>
        </p:txBody>
      </p:sp>
    </p:spTree>
    <p:extLst>
      <p:ext uri="{BB962C8B-B14F-4D97-AF65-F5344CB8AC3E}">
        <p14:creationId xmlns:p14="http://schemas.microsoft.com/office/powerpoint/2010/main" val="949174284"/>
      </p:ext>
    </p:extLst>
  </p:cSld>
  <p:clrMapOvr>
    <a:masterClrMapping/>
  </p:clrMapOvr>
  <p:transition advTm="119242">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EF8E410-AF50-4F88-11EC-37EBD130C90F}"/>
              </a:ext>
            </a:extLst>
          </p:cNvPr>
          <p:cNvSpPr>
            <a:spLocks noGrp="1"/>
          </p:cNvSpPr>
          <p:nvPr>
            <p:ph type="body" idx="1"/>
          </p:nvPr>
        </p:nvSpPr>
        <p:spPr/>
        <p:txBody>
          <a:bodyPr/>
          <a:lstStyle/>
          <a:p>
            <a:endParaRPr lang="de-AT"/>
          </a:p>
        </p:txBody>
      </p:sp>
      <p:sp>
        <p:nvSpPr>
          <p:cNvPr id="6" name="Foliennummernplatzhalter 3">
            <a:extLst>
              <a:ext uri="{FF2B5EF4-FFF2-40B4-BE49-F238E27FC236}">
                <a16:creationId xmlns:a16="http://schemas.microsoft.com/office/drawing/2014/main" id="{3287429C-5F67-4662-B33A-5C1586BBF262}"/>
              </a:ext>
            </a:extLst>
          </p:cNvPr>
          <p:cNvSpPr>
            <a:spLocks noGrp="1"/>
          </p:cNvSpPr>
          <p:nvPr>
            <p:ph type="sldNum" idx="12"/>
          </p:nvPr>
        </p:nvSpPr>
        <p:spPr/>
        <p:txBody>
          <a:bodyPr/>
          <a:lstStyle/>
          <a:p>
            <a:pPr defTabSz="1015990">
              <a:buClrTx/>
            </a:pPr>
            <a:r>
              <a:rPr lang="de-AT" kern="1200" dirty="0">
                <a:solidFill>
                  <a:srgbClr val="000000">
                    <a:tint val="75000"/>
                  </a:srgbClr>
                </a:solidFill>
                <a:latin typeface="Verdana"/>
                <a:ea typeface="+mn-ea"/>
                <a:cs typeface="+mn-cs"/>
              </a:rPr>
              <a:t>SEITE </a:t>
            </a:r>
            <a:fld id="{BE3DC40E-DBBE-4E2D-9EEC-FBF0DA0E9179}" type="slidenum">
              <a:rPr lang="de-AT" kern="1200">
                <a:solidFill>
                  <a:srgbClr val="000000">
                    <a:tint val="75000"/>
                  </a:srgbClr>
                </a:solidFill>
                <a:latin typeface="Verdana"/>
                <a:ea typeface="+mn-ea"/>
                <a:cs typeface="+mn-cs"/>
              </a:rPr>
              <a:pPr defTabSz="1015990">
                <a:buClrTx/>
              </a:pPr>
              <a:t>27</a:t>
            </a:fld>
            <a:endParaRPr lang="de-AT" kern="1200" dirty="0">
              <a:solidFill>
                <a:srgbClr val="000000">
                  <a:tint val="75000"/>
                </a:srgbClr>
              </a:solidFill>
              <a:latin typeface="Verdana"/>
              <a:ea typeface="+mn-ea"/>
              <a:cs typeface="+mn-cs"/>
            </a:endParaRPr>
          </a:p>
        </p:txBody>
      </p:sp>
      <p:sp>
        <p:nvSpPr>
          <p:cNvPr id="5" name="Titel 4"/>
          <p:cNvSpPr>
            <a:spLocks noGrp="1"/>
          </p:cNvSpPr>
          <p:nvPr>
            <p:ph type="title"/>
          </p:nvPr>
        </p:nvSpPr>
        <p:spPr>
          <a:xfrm>
            <a:off x="513354" y="159754"/>
            <a:ext cx="7600000" cy="903822"/>
          </a:xfrm>
        </p:spPr>
        <p:txBody>
          <a:bodyPr>
            <a:normAutofit/>
          </a:bodyPr>
          <a:lstStyle/>
          <a:p>
            <a:r>
              <a:rPr lang="en-US" dirty="0"/>
              <a:t>Additional offers</a:t>
            </a:r>
            <a:endParaRPr lang="de-AT" sz="2222" dirty="0">
              <a:solidFill>
                <a:srgbClr val="FF0000"/>
              </a:solidFill>
            </a:endParaRPr>
          </a:p>
        </p:txBody>
      </p:sp>
      <p:graphicFrame>
        <p:nvGraphicFramePr>
          <p:cNvPr id="9" name="Diagramm 8"/>
          <p:cNvGraphicFramePr/>
          <p:nvPr>
            <p:extLst>
              <p:ext uri="{D42A27DB-BD31-4B8C-83A1-F6EECF244321}">
                <p14:modId xmlns:p14="http://schemas.microsoft.com/office/powerpoint/2010/main" val="1200196259"/>
              </p:ext>
            </p:extLst>
          </p:nvPr>
        </p:nvGraphicFramePr>
        <p:xfrm>
          <a:off x="-591844" y="1157735"/>
          <a:ext cx="6352466" cy="408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 9"/>
          <p:cNvGraphicFramePr/>
          <p:nvPr>
            <p:extLst>
              <p:ext uri="{D42A27DB-BD31-4B8C-83A1-F6EECF244321}">
                <p14:modId xmlns:p14="http://schemas.microsoft.com/office/powerpoint/2010/main" val="2108339160"/>
              </p:ext>
            </p:extLst>
          </p:nvPr>
        </p:nvGraphicFramePr>
        <p:xfrm>
          <a:off x="4172506" y="1157736"/>
          <a:ext cx="6105863" cy="40820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269056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BE616E0-C3CA-A3A6-B681-E457E6BC7F08}"/>
              </a:ext>
            </a:extLst>
          </p:cNvPr>
          <p:cNvSpPr>
            <a:spLocks noGrp="1"/>
          </p:cNvSpPr>
          <p:nvPr>
            <p:ph type="title"/>
          </p:nvPr>
        </p:nvSpPr>
        <p:spPr/>
        <p:txBody>
          <a:bodyPr/>
          <a:lstStyle/>
          <a:p>
            <a:r>
              <a:rPr lang="de-DE" dirty="0"/>
              <a:t>WU </a:t>
            </a:r>
            <a:r>
              <a:rPr lang="de-DE" dirty="0" err="1"/>
              <a:t>Bachelor‘s</a:t>
            </a:r>
            <a:r>
              <a:rPr lang="de-DE" dirty="0"/>
              <a:t> Day</a:t>
            </a:r>
            <a:endParaRPr lang="de-AT" dirty="0"/>
          </a:p>
        </p:txBody>
      </p:sp>
      <p:pic>
        <p:nvPicPr>
          <p:cNvPr id="9" name="Grafik 8">
            <a:extLst>
              <a:ext uri="{FF2B5EF4-FFF2-40B4-BE49-F238E27FC236}">
                <a16:creationId xmlns:a16="http://schemas.microsoft.com/office/drawing/2014/main" id="{0CA245EA-5DFC-7C90-E77D-701A8784B10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397779" y="1029268"/>
            <a:ext cx="5212945" cy="3423590"/>
          </a:xfrm>
          <a:prstGeom prst="rect">
            <a:avLst/>
          </a:prstGeom>
        </p:spPr>
      </p:pic>
      <p:sp>
        <p:nvSpPr>
          <p:cNvPr id="5" name="Ellipse 4">
            <a:extLst>
              <a:ext uri="{FF2B5EF4-FFF2-40B4-BE49-F238E27FC236}">
                <a16:creationId xmlns:a16="http://schemas.microsoft.com/office/drawing/2014/main" id="{B7977449-CFB7-8DBE-B1D0-BE652DEC773E}"/>
              </a:ext>
            </a:extLst>
          </p:cNvPr>
          <p:cNvSpPr/>
          <p:nvPr/>
        </p:nvSpPr>
        <p:spPr>
          <a:xfrm rot="21197065">
            <a:off x="2907533" y="781113"/>
            <a:ext cx="2071688" cy="1845147"/>
          </a:xfrm>
          <a:prstGeom prst="ellipse">
            <a:avLst/>
          </a:prstGeom>
          <a:ln>
            <a:solidFill>
              <a:srgbClr val="33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dirty="0">
              <a:latin typeface="Verdana" panose="020B0604030504040204" pitchFamily="34" charset="0"/>
              <a:ea typeface="Verdana" panose="020B0604030504040204" pitchFamily="34" charset="0"/>
            </a:endParaRPr>
          </a:p>
          <a:p>
            <a:pPr algn="ctr"/>
            <a:endParaRPr lang="de-DE" sz="1200" b="1" dirty="0">
              <a:latin typeface="Verdana" panose="020B0604030504040204" pitchFamily="34" charset="0"/>
              <a:ea typeface="Verdana" panose="020B0604030504040204" pitchFamily="34" charset="0"/>
            </a:endParaRPr>
          </a:p>
          <a:p>
            <a:pPr algn="ctr"/>
            <a:r>
              <a:rPr lang="de-DE" sz="1200" b="1" dirty="0">
                <a:latin typeface="Verdana" panose="020B0604030504040204" pitchFamily="34" charset="0"/>
                <a:ea typeface="Verdana" panose="020B0604030504040204" pitchFamily="34" charset="0"/>
              </a:rPr>
              <a:t>March 13th, 2026</a:t>
            </a:r>
          </a:p>
          <a:p>
            <a:pPr algn="ctr"/>
            <a:r>
              <a:rPr lang="de-DE" sz="1200" b="1" dirty="0">
                <a:latin typeface="Verdana" panose="020B0604030504040204" pitchFamily="34" charset="0"/>
                <a:ea typeface="Verdana" panose="020B0604030504040204" pitchFamily="34" charset="0"/>
                <a:cs typeface="Arial Unicode MS" pitchFamily="34" charset="-128"/>
              </a:rPr>
              <a:t>mehr Infos auf</a:t>
            </a:r>
          </a:p>
          <a:p>
            <a:pPr algn="ctr"/>
            <a:r>
              <a:rPr lang="de-DE" sz="1050" b="1" dirty="0">
                <a:solidFill>
                  <a:schemeClr val="tx1"/>
                </a:solidFill>
                <a:latin typeface="Verdana" panose="020B0604030504040204" pitchFamily="34" charset="0"/>
                <a:ea typeface="Verdana" panose="020B0604030504040204" pitchFamily="34" charset="0"/>
                <a:cs typeface="Arial Unicode MS" pitchFamily="34" charset="-128"/>
                <a:hlinkClick r:id="rId4">
                  <a:extLst>
                    <a:ext uri="{A12FA001-AC4F-418D-AE19-62706E023703}">
                      <ahyp:hlinkClr xmlns:ahyp="http://schemas.microsoft.com/office/drawing/2018/hyperlinkcolor" val="tx"/>
                    </a:ext>
                  </a:extLst>
                </a:hlinkClick>
              </a:rPr>
              <a:t>wu.ac.at/</a:t>
            </a:r>
            <a:r>
              <a:rPr lang="de-DE" sz="1050" b="1" dirty="0" err="1">
                <a:solidFill>
                  <a:schemeClr val="tx1"/>
                </a:solidFill>
                <a:latin typeface="Verdana" panose="020B0604030504040204" pitchFamily="34" charset="0"/>
                <a:ea typeface="Verdana" panose="020B0604030504040204" pitchFamily="34" charset="0"/>
                <a:cs typeface="Arial Unicode MS" pitchFamily="34" charset="-128"/>
                <a:hlinkClick r:id="rId4">
                  <a:extLst>
                    <a:ext uri="{A12FA001-AC4F-418D-AE19-62706E023703}">
                      <ahyp:hlinkClr xmlns:ahyp="http://schemas.microsoft.com/office/drawing/2018/hyperlinkcolor" val="tx"/>
                    </a:ext>
                  </a:extLst>
                </a:hlinkClick>
              </a:rPr>
              <a:t>events</a:t>
            </a:r>
            <a:endParaRPr lang="de-DE" sz="1050" dirty="0">
              <a:solidFill>
                <a:schemeClr val="tx1"/>
              </a:solidFill>
              <a:latin typeface="Verdana" panose="020B0604030504040204" pitchFamily="34" charset="0"/>
              <a:ea typeface="Verdana" panose="020B0604030504040204" pitchFamily="34" charset="0"/>
              <a:cs typeface="Arial Unicode MS" pitchFamily="34" charset="-128"/>
            </a:endParaRPr>
          </a:p>
          <a:p>
            <a:endParaRPr lang="de-AT" b="1" dirty="0"/>
          </a:p>
          <a:p>
            <a:pPr algn="ctr"/>
            <a:endParaRPr lang="de-AT" dirty="0"/>
          </a:p>
        </p:txBody>
      </p:sp>
    </p:spTree>
    <p:extLst>
      <p:ext uri="{BB962C8B-B14F-4D97-AF65-F5344CB8AC3E}">
        <p14:creationId xmlns:p14="http://schemas.microsoft.com/office/powerpoint/2010/main" val="179357056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Pflege mit einfarbiger Füllung">
            <a:extLst>
              <a:ext uri="{FF2B5EF4-FFF2-40B4-BE49-F238E27FC236}">
                <a16:creationId xmlns:a16="http://schemas.microsoft.com/office/drawing/2014/main" id="{DB710A53-C0B1-9D35-A11E-A7F44E3AF7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5153" y="1309926"/>
            <a:ext cx="1674794" cy="1674794"/>
          </a:xfrm>
          <a:prstGeom prst="rect">
            <a:avLst/>
          </a:prstGeom>
        </p:spPr>
      </p:pic>
      <p:sp>
        <p:nvSpPr>
          <p:cNvPr id="7" name="Textplatzhalter 6">
            <a:extLst>
              <a:ext uri="{FF2B5EF4-FFF2-40B4-BE49-F238E27FC236}">
                <a16:creationId xmlns:a16="http://schemas.microsoft.com/office/drawing/2014/main" id="{04C9AC91-424C-43EF-0CB5-89F5BCAB07B9}"/>
              </a:ext>
            </a:extLst>
          </p:cNvPr>
          <p:cNvSpPr>
            <a:spLocks noGrp="1"/>
          </p:cNvSpPr>
          <p:nvPr>
            <p:ph type="body" idx="1"/>
          </p:nvPr>
        </p:nvSpPr>
        <p:spPr>
          <a:xfrm>
            <a:off x="460750" y="1034106"/>
            <a:ext cx="4829797" cy="2098212"/>
          </a:xfrm>
        </p:spPr>
        <p:txBody>
          <a:bodyPr/>
          <a:lstStyle/>
          <a:p>
            <a:pPr marL="0" indent="0">
              <a:buClr>
                <a:schemeClr val="accent3"/>
              </a:buClr>
              <a:defRPr/>
            </a:pPr>
            <a:r>
              <a:rPr lang="en-US" b="1" dirty="0">
                <a:solidFill>
                  <a:schemeClr val="accent1"/>
                </a:solidFill>
              </a:rPr>
              <a:t>You ask, we answer. Study counseling made simple (and) professional!</a:t>
            </a:r>
          </a:p>
          <a:p>
            <a:pPr marL="0" indent="0">
              <a:buClr>
                <a:schemeClr val="accent3"/>
              </a:buClr>
              <a:defRPr/>
            </a:pPr>
            <a:endParaRPr lang="de-DE" b="1" dirty="0">
              <a:solidFill>
                <a:schemeClr val="accent1"/>
              </a:solidFill>
            </a:endParaRPr>
          </a:p>
          <a:p>
            <a:pPr marL="0" lvl="0" indent="0">
              <a:buClr>
                <a:schemeClr val="accent3"/>
              </a:buClr>
              <a:defRPr/>
            </a:pPr>
            <a:r>
              <a:rPr lang="de-DE" b="1" dirty="0"/>
              <a:t>WU Studieninformation </a:t>
            </a:r>
          </a:p>
          <a:p>
            <a:pPr marL="0" lvl="0" indent="0">
              <a:buClr>
                <a:schemeClr val="accent3"/>
              </a:buClr>
              <a:defRPr/>
            </a:pPr>
            <a:r>
              <a:rPr lang="de-DE" b="1" dirty="0"/>
              <a:t>im Study Service Center</a:t>
            </a:r>
            <a:endParaRPr lang="de-DE" dirty="0"/>
          </a:p>
          <a:p>
            <a:pPr marL="0" lvl="0" indent="0">
              <a:buClr>
                <a:schemeClr val="accent3"/>
              </a:buClr>
              <a:defRPr/>
            </a:pPr>
            <a:endParaRPr lang="de-DE" dirty="0"/>
          </a:p>
          <a:p>
            <a:pPr marL="0" lvl="0" indent="0">
              <a:buClr>
                <a:schemeClr val="accent3"/>
              </a:buClr>
              <a:defRPr/>
            </a:pPr>
            <a:r>
              <a:rPr lang="de-DE" dirty="0"/>
              <a:t>T +43-1-313 36-3500 </a:t>
            </a:r>
          </a:p>
          <a:p>
            <a:pPr marL="0" lvl="0" indent="0">
              <a:buClr>
                <a:schemeClr val="accent3"/>
              </a:buClr>
              <a:defRPr/>
            </a:pPr>
            <a:r>
              <a:rPr lang="de-DE" dirty="0"/>
              <a:t>studieninfo@wu.ac.at</a:t>
            </a:r>
          </a:p>
          <a:p>
            <a:pPr marL="0" lvl="0" indent="0">
              <a:buClr>
                <a:schemeClr val="accent3"/>
              </a:buClr>
              <a:defRPr/>
            </a:pPr>
            <a:r>
              <a:rPr lang="de-DE" dirty="0"/>
              <a:t>www.wu.ac.at</a:t>
            </a:r>
          </a:p>
        </p:txBody>
      </p:sp>
      <p:sp>
        <p:nvSpPr>
          <p:cNvPr id="3" name="Titel 2">
            <a:extLst>
              <a:ext uri="{FF2B5EF4-FFF2-40B4-BE49-F238E27FC236}">
                <a16:creationId xmlns:a16="http://schemas.microsoft.com/office/drawing/2014/main" id="{D813B3E3-FAB4-F6AE-C895-A1C27988E913}"/>
              </a:ext>
            </a:extLst>
          </p:cNvPr>
          <p:cNvSpPr>
            <a:spLocks noGrp="1"/>
          </p:cNvSpPr>
          <p:nvPr>
            <p:ph type="title"/>
          </p:nvPr>
        </p:nvSpPr>
        <p:spPr/>
        <p:txBody>
          <a:bodyPr>
            <a:normAutofit/>
          </a:bodyPr>
          <a:lstStyle/>
          <a:p>
            <a:r>
              <a:rPr lang="de-DE" sz="3200" dirty="0"/>
              <a:t>WU Study Information</a:t>
            </a:r>
            <a:endParaRPr lang="de-AT" sz="3200" dirty="0"/>
          </a:p>
        </p:txBody>
      </p:sp>
      <p:pic>
        <p:nvPicPr>
          <p:cNvPr id="6" name="Grafik 5" descr="Ein Bild, das Kleidung, Person, Menschliches Gesicht, Lächeln enthält.&#10;&#10;KI-generierte Inhalte können fehlerhaft sein.">
            <a:extLst>
              <a:ext uri="{FF2B5EF4-FFF2-40B4-BE49-F238E27FC236}">
                <a16:creationId xmlns:a16="http://schemas.microsoft.com/office/drawing/2014/main" id="{FC5B2423-26F4-1330-05E8-19C2E1789CF6}"/>
              </a:ext>
            </a:extLst>
          </p:cNvPr>
          <p:cNvPicPr>
            <a:picLocks noChangeAspect="1"/>
          </p:cNvPicPr>
          <p:nvPr/>
        </p:nvPicPr>
        <p:blipFill>
          <a:blip r:embed="rId5"/>
          <a:srcRect l="1591" t="-16485" r="-1591" b="16485"/>
          <a:stretch>
            <a:fillRect/>
          </a:stretch>
        </p:blipFill>
        <p:spPr>
          <a:xfrm rot="21398964">
            <a:off x="4456929" y="2887963"/>
            <a:ext cx="5386098" cy="1695365"/>
          </a:xfrm>
          <a:prstGeom prst="rect">
            <a:avLst/>
          </a:prstGeom>
        </p:spPr>
      </p:pic>
    </p:spTree>
    <p:extLst>
      <p:ext uri="{BB962C8B-B14F-4D97-AF65-F5344CB8AC3E}">
        <p14:creationId xmlns:p14="http://schemas.microsoft.com/office/powerpoint/2010/main" val="4287126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1000" tmFilter="0, 0; .2, .5; .8, .5; 1, 0"/>
                                        <p:tgtEl>
                                          <p:spTgt spid="14"/>
                                        </p:tgtEl>
                                      </p:cBhvr>
                                    </p:animEffect>
                                    <p:animScale>
                                      <p:cBhvr>
                                        <p:cTn id="7" dur="5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t>Campus WU</a:t>
            </a:r>
          </a:p>
        </p:txBody>
      </p:sp>
      <p:sp>
        <p:nvSpPr>
          <p:cNvPr id="4" name="Foliennummernplatzhalter 4">
            <a:extLst>
              <a:ext uri="{FF2B5EF4-FFF2-40B4-BE49-F238E27FC236}">
                <a16:creationId xmlns:a16="http://schemas.microsoft.com/office/drawing/2014/main" id="{C46A21E1-1B00-42F8-A40D-7FFB504AB778}"/>
              </a:ext>
            </a:extLst>
          </p:cNvPr>
          <p:cNvSpPr>
            <a:spLocks noGrp="1"/>
          </p:cNvSpPr>
          <p:nvPr>
            <p:ph type="sldNum" sz="quarter" idx="4294967295"/>
          </p:nvPr>
        </p:nvSpPr>
        <p:spPr>
          <a:xfrm>
            <a:off x="0" y="5156200"/>
            <a:ext cx="892175" cy="233363"/>
          </a:xfrm>
        </p:spPr>
        <p:txBody>
          <a:bodyPr/>
          <a:lstStyle/>
          <a:p>
            <a:r>
              <a:rPr lang="de-AT" dirty="0"/>
              <a:t>SEITE </a:t>
            </a:r>
            <a:fld id="{BE3DC40E-DBBE-4E2D-9EEC-FBF0DA0E9179}" type="slidenum">
              <a:rPr lang="de-AT"/>
              <a:pPr/>
              <a:t>3</a:t>
            </a:fld>
            <a:endParaRPr lang="de-AT" dirty="0"/>
          </a:p>
        </p:txBody>
      </p:sp>
      <p:grpSp>
        <p:nvGrpSpPr>
          <p:cNvPr id="9" name="Gruppieren 8">
            <a:extLst>
              <a:ext uri="{FF2B5EF4-FFF2-40B4-BE49-F238E27FC236}">
                <a16:creationId xmlns:a16="http://schemas.microsoft.com/office/drawing/2014/main" id="{661EFF24-40EB-07CE-5EDD-B6AC93F6D85A}"/>
              </a:ext>
            </a:extLst>
          </p:cNvPr>
          <p:cNvGrpSpPr/>
          <p:nvPr/>
        </p:nvGrpSpPr>
        <p:grpSpPr>
          <a:xfrm>
            <a:off x="2499683" y="796270"/>
            <a:ext cx="4897490" cy="4693373"/>
            <a:chOff x="2126765" y="779318"/>
            <a:chExt cx="4897490" cy="4693373"/>
          </a:xfrm>
        </p:grpSpPr>
        <p:pic>
          <p:nvPicPr>
            <p:cNvPr id="3" name="Grafik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4030"/>
            <a:stretch/>
          </p:blipFill>
          <p:spPr>
            <a:xfrm>
              <a:off x="2126765" y="779319"/>
              <a:ext cx="4890469" cy="4693372"/>
            </a:xfrm>
            <a:prstGeom prst="rect">
              <a:avLst/>
            </a:prstGeom>
          </p:spPr>
        </p:pic>
        <p:sp>
          <p:nvSpPr>
            <p:cNvPr id="8" name="Rechteck 7">
              <a:extLst>
                <a:ext uri="{FF2B5EF4-FFF2-40B4-BE49-F238E27FC236}">
                  <a16:creationId xmlns:a16="http://schemas.microsoft.com/office/drawing/2014/main" id="{9EA69C2B-3BE6-09A1-6A93-34BF9D877C10}"/>
                </a:ext>
              </a:extLst>
            </p:cNvPr>
            <p:cNvSpPr/>
            <p:nvPr/>
          </p:nvSpPr>
          <p:spPr>
            <a:xfrm>
              <a:off x="6161809" y="779318"/>
              <a:ext cx="862446" cy="7585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FFFFFF"/>
                </a:solidFill>
                <a:latin typeface="Arial"/>
              </a:endParaRPr>
            </a:p>
          </p:txBody>
        </p:sp>
      </p:grpSp>
    </p:spTree>
    <p:extLst>
      <p:ext uri="{BB962C8B-B14F-4D97-AF65-F5344CB8AC3E}">
        <p14:creationId xmlns:p14="http://schemas.microsoft.com/office/powerpoint/2010/main" val="171208251"/>
      </p:ext>
    </p:extLst>
  </p:cSld>
  <p:clrMapOvr>
    <a:masterClrMapping/>
  </p:clrMapOvr>
  <p:transition advClick="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4">
            <a:extLst>
              <a:ext uri="{FF2B5EF4-FFF2-40B4-BE49-F238E27FC236}">
                <a16:creationId xmlns:a16="http://schemas.microsoft.com/office/drawing/2014/main" id="{84A9F134-C299-454D-8CDA-14AC23F745A1}"/>
              </a:ext>
            </a:extLst>
          </p:cNvPr>
          <p:cNvSpPr>
            <a:spLocks noGrp="1"/>
          </p:cNvSpPr>
          <p:nvPr>
            <p:ph type="sldNum" idx="12"/>
          </p:nvPr>
        </p:nvSpPr>
        <p:spPr/>
        <p:txBody>
          <a:bodyPr/>
          <a:lstStyle/>
          <a:p>
            <a:r>
              <a:rPr lang="de-AT" dirty="0"/>
              <a:t>SEITE </a:t>
            </a:r>
            <a:fld id="{BE3DC40E-DBBE-4E2D-9EEC-FBF0DA0E9179}" type="slidenum">
              <a:rPr lang="de-AT" smtClean="0"/>
              <a:t>30</a:t>
            </a:fld>
            <a:endParaRPr lang="de-AT" dirty="0"/>
          </a:p>
        </p:txBody>
      </p:sp>
      <p:sp>
        <p:nvSpPr>
          <p:cNvPr id="8" name="Titel 7"/>
          <p:cNvSpPr>
            <a:spLocks noGrp="1"/>
          </p:cNvSpPr>
          <p:nvPr>
            <p:ph type="title"/>
          </p:nvPr>
        </p:nvSpPr>
        <p:spPr/>
        <p:txBody>
          <a:bodyPr/>
          <a:lstStyle/>
          <a:p>
            <a:r>
              <a:rPr lang="de-AT" dirty="0"/>
              <a:t>Study Service Center</a:t>
            </a:r>
            <a:br>
              <a:rPr lang="de-AT" dirty="0"/>
            </a:br>
            <a:r>
              <a:rPr lang="de-AT" sz="1667" b="0" dirty="0" err="1"/>
              <a:t>Important</a:t>
            </a:r>
            <a:r>
              <a:rPr lang="de-AT" sz="1667" b="0" dirty="0"/>
              <a:t> Departments</a:t>
            </a:r>
          </a:p>
        </p:txBody>
      </p:sp>
      <p:sp>
        <p:nvSpPr>
          <p:cNvPr id="6" name="Rechteck 5"/>
          <p:cNvSpPr/>
          <p:nvPr/>
        </p:nvSpPr>
        <p:spPr>
          <a:xfrm>
            <a:off x="354653" y="1353891"/>
            <a:ext cx="9805347" cy="3674019"/>
          </a:xfrm>
          <a:prstGeom prst="rect">
            <a:avLst/>
          </a:prstGeom>
        </p:spPr>
        <p:txBody>
          <a:bodyPr wrap="square">
            <a:spAutoFit/>
          </a:bodyPr>
          <a:lstStyle/>
          <a:p>
            <a:pPr defTabSz="1015990">
              <a:spcBef>
                <a:spcPts val="889"/>
              </a:spcBef>
              <a:spcAft>
                <a:spcPts val="889"/>
              </a:spcAft>
              <a:buClr>
                <a:srgbClr val="0C94B7"/>
              </a:buClr>
              <a:defRPr/>
            </a:pPr>
            <a:r>
              <a:rPr lang="de-AT" sz="1778" b="1" dirty="0" err="1">
                <a:latin typeface="Verdana"/>
              </a:rPr>
              <a:t>For</a:t>
            </a:r>
            <a:r>
              <a:rPr lang="de-AT" sz="1778" b="1" dirty="0">
                <a:latin typeface="Verdana"/>
              </a:rPr>
              <a:t> </a:t>
            </a:r>
            <a:r>
              <a:rPr lang="de-AT" sz="1778" b="1" dirty="0" err="1">
                <a:latin typeface="Verdana"/>
              </a:rPr>
              <a:t>questions</a:t>
            </a:r>
            <a:r>
              <a:rPr lang="de-AT" sz="1778" b="1" dirty="0">
                <a:latin typeface="Verdana"/>
              </a:rPr>
              <a:t> </a:t>
            </a:r>
            <a:r>
              <a:rPr lang="de-AT" sz="1778" b="1" dirty="0" err="1">
                <a:latin typeface="Verdana"/>
              </a:rPr>
              <a:t>concerning</a:t>
            </a:r>
            <a:r>
              <a:rPr lang="de-AT" sz="1778" b="1" dirty="0">
                <a:latin typeface="Verdana"/>
              </a:rPr>
              <a:t> </a:t>
            </a:r>
            <a:r>
              <a:rPr lang="de-AT" sz="1778" b="1" dirty="0" err="1">
                <a:latin typeface="Verdana"/>
              </a:rPr>
              <a:t>the</a:t>
            </a:r>
            <a:r>
              <a:rPr lang="de-AT" sz="1778" b="1" dirty="0">
                <a:latin typeface="Verdana"/>
              </a:rPr>
              <a:t> </a:t>
            </a:r>
            <a:r>
              <a:rPr lang="de-AT" sz="1778" b="1" dirty="0" err="1">
                <a:latin typeface="Verdana"/>
              </a:rPr>
              <a:t>following</a:t>
            </a:r>
            <a:r>
              <a:rPr lang="de-AT" sz="1778" b="1" dirty="0">
                <a:latin typeface="Verdana"/>
              </a:rPr>
              <a:t> </a:t>
            </a:r>
            <a:br>
              <a:rPr lang="de-AT" sz="1778" b="1" dirty="0">
                <a:latin typeface="Verdana"/>
              </a:rPr>
            </a:br>
            <a:r>
              <a:rPr lang="de-AT" sz="1778" b="1" dirty="0" err="1">
                <a:latin typeface="Verdana"/>
              </a:rPr>
              <a:t>topics</a:t>
            </a:r>
            <a:r>
              <a:rPr lang="de-AT" sz="1778" b="1" dirty="0">
                <a:latin typeface="Verdana"/>
              </a:rPr>
              <a:t> </a:t>
            </a:r>
            <a:r>
              <a:rPr lang="de-AT" sz="1778" b="1" dirty="0" err="1">
                <a:latin typeface="Verdana"/>
              </a:rPr>
              <a:t>please</a:t>
            </a:r>
            <a:r>
              <a:rPr lang="de-AT" sz="1778" b="1" dirty="0">
                <a:latin typeface="Verdana"/>
              </a:rPr>
              <a:t> </a:t>
            </a:r>
            <a:r>
              <a:rPr lang="de-AT" sz="1778" b="1" dirty="0" err="1">
                <a:latin typeface="Verdana"/>
              </a:rPr>
              <a:t>contact</a:t>
            </a:r>
            <a:r>
              <a:rPr lang="de-AT" sz="1778" b="1" dirty="0">
                <a:latin typeface="Verdana"/>
              </a:rPr>
              <a:t>:</a:t>
            </a:r>
            <a:endParaRPr lang="de-AT" sz="1778" b="1" kern="1200" dirty="0">
              <a:latin typeface="Verdana"/>
              <a:ea typeface="+mn-ea"/>
              <a:cs typeface="+mn-cs"/>
            </a:endParaRPr>
          </a:p>
          <a:p>
            <a:pPr defTabSz="1015990">
              <a:spcBef>
                <a:spcPts val="889"/>
              </a:spcBef>
              <a:spcAft>
                <a:spcPts val="889"/>
              </a:spcAft>
              <a:buClr>
                <a:srgbClr val="0C94B7"/>
              </a:buClr>
              <a:defRPr/>
            </a:pPr>
            <a:r>
              <a:rPr lang="de-AT" sz="1333" b="1" dirty="0">
                <a:latin typeface="Verdana"/>
              </a:rPr>
              <a:t>Study Information</a:t>
            </a:r>
            <a:br>
              <a:rPr lang="de-AT" sz="1333" b="1" dirty="0">
                <a:latin typeface="Verdana"/>
              </a:rPr>
            </a:br>
            <a:r>
              <a:rPr lang="de-AT" sz="1111" dirty="0">
                <a:solidFill>
                  <a:srgbClr val="0096D3"/>
                </a:solidFill>
                <a:latin typeface="Verdana"/>
                <a:hlinkClick r:id="rId3">
                  <a:extLst>
                    <a:ext uri="{A12FA001-AC4F-418D-AE19-62706E023703}">
                      <ahyp:hlinkClr xmlns:ahyp="http://schemas.microsoft.com/office/drawing/2018/hyperlinkcolor" val="tx"/>
                    </a:ext>
                  </a:extLst>
                </a:hlinkClick>
              </a:rPr>
              <a:t>studieninfo@wu.ac.at</a:t>
            </a:r>
            <a:r>
              <a:rPr lang="de-AT" sz="1111" dirty="0">
                <a:solidFill>
                  <a:srgbClr val="0096D3"/>
                </a:solidFill>
                <a:latin typeface="Verdana"/>
              </a:rPr>
              <a:t> </a:t>
            </a:r>
            <a:r>
              <a:rPr lang="de-AT" sz="1111" dirty="0">
                <a:latin typeface="Verdana"/>
              </a:rPr>
              <a:t>| +43-1-31336-3500 | </a:t>
            </a:r>
            <a:r>
              <a:rPr lang="de-AT" sz="1111" dirty="0">
                <a:solidFill>
                  <a:srgbClr val="0096D3"/>
                </a:solidFill>
                <a:latin typeface="Verdana"/>
                <a:hlinkClick r:id="rId4">
                  <a:extLst>
                    <a:ext uri="{A12FA001-AC4F-418D-AE19-62706E023703}">
                      <ahyp:hlinkClr xmlns:ahyp="http://schemas.microsoft.com/office/drawing/2018/hyperlinkcolor" val="tx"/>
                    </a:ext>
                  </a:extLst>
                </a:hlinkClick>
              </a:rPr>
              <a:t>Website</a:t>
            </a:r>
            <a:endParaRPr lang="de-AT" sz="1111" dirty="0">
              <a:solidFill>
                <a:srgbClr val="0096D3"/>
              </a:solidFill>
              <a:latin typeface="Verdana"/>
            </a:endParaRPr>
          </a:p>
          <a:p>
            <a:pPr defTabSz="1015990">
              <a:spcBef>
                <a:spcPts val="889"/>
              </a:spcBef>
              <a:spcAft>
                <a:spcPts val="889"/>
              </a:spcAft>
              <a:buClr>
                <a:srgbClr val="0C94B7"/>
              </a:buClr>
              <a:defRPr/>
            </a:pPr>
            <a:r>
              <a:rPr lang="de-AT" sz="1333" b="1" dirty="0" err="1">
                <a:latin typeface="Verdana"/>
              </a:rPr>
              <a:t>Admissions</a:t>
            </a:r>
            <a:r>
              <a:rPr lang="de-AT" sz="1333" b="1" dirty="0">
                <a:latin typeface="Verdana"/>
              </a:rPr>
              <a:t> </a:t>
            </a:r>
            <a:br>
              <a:rPr lang="de-AT" sz="1333" b="1" dirty="0">
                <a:latin typeface="Verdana"/>
              </a:rPr>
            </a:br>
            <a:r>
              <a:rPr lang="de-AT" sz="1111" dirty="0">
                <a:solidFill>
                  <a:srgbClr val="0096D3"/>
                </a:solidFill>
                <a:latin typeface="Verdana"/>
                <a:hlinkClick r:id="rId5">
                  <a:extLst>
                    <a:ext uri="{A12FA001-AC4F-418D-AE19-62706E023703}">
                      <ahyp:hlinkClr xmlns:ahyp="http://schemas.microsoft.com/office/drawing/2018/hyperlinkcolor" val="tx"/>
                    </a:ext>
                  </a:extLst>
                </a:hlinkClick>
              </a:rPr>
              <a:t>studienzulassung@wu.ac.at</a:t>
            </a:r>
            <a:r>
              <a:rPr lang="de-AT" sz="1111" dirty="0">
                <a:solidFill>
                  <a:srgbClr val="0096D3"/>
                </a:solidFill>
                <a:latin typeface="Verdana"/>
              </a:rPr>
              <a:t> </a:t>
            </a:r>
            <a:r>
              <a:rPr lang="de-AT" sz="1111" dirty="0">
                <a:latin typeface="Verdana"/>
              </a:rPr>
              <a:t>| +43-1-31336-3501| </a:t>
            </a:r>
            <a:r>
              <a:rPr lang="de-AT" sz="1111" dirty="0">
                <a:solidFill>
                  <a:srgbClr val="0096D3"/>
                </a:solidFill>
                <a:latin typeface="Verdana"/>
                <a:hlinkClick r:id="rId6">
                  <a:extLst>
                    <a:ext uri="{A12FA001-AC4F-418D-AE19-62706E023703}">
                      <ahyp:hlinkClr xmlns:ahyp="http://schemas.microsoft.com/office/drawing/2018/hyperlinkcolor" val="tx"/>
                    </a:ext>
                  </a:extLst>
                </a:hlinkClick>
              </a:rPr>
              <a:t>Website</a:t>
            </a:r>
            <a:endParaRPr lang="de-AT" sz="1111" dirty="0">
              <a:solidFill>
                <a:srgbClr val="0096D3"/>
              </a:solidFill>
              <a:latin typeface="Verdana"/>
            </a:endParaRPr>
          </a:p>
          <a:p>
            <a:pPr defTabSz="1015990">
              <a:spcBef>
                <a:spcPts val="889"/>
              </a:spcBef>
              <a:spcAft>
                <a:spcPts val="889"/>
              </a:spcAft>
              <a:buClr>
                <a:srgbClr val="0C94B7"/>
              </a:buClr>
              <a:defRPr/>
            </a:pPr>
            <a:r>
              <a:rPr lang="de-AT" sz="1333" b="1" dirty="0">
                <a:latin typeface="Verdana"/>
              </a:rPr>
              <a:t>Examination Office </a:t>
            </a:r>
            <a:br>
              <a:rPr lang="de-AT" sz="1333" b="1" dirty="0">
                <a:latin typeface="Verdana"/>
              </a:rPr>
            </a:br>
            <a:r>
              <a:rPr lang="de-AT" sz="1111" dirty="0">
                <a:solidFill>
                  <a:srgbClr val="0096D3"/>
                </a:solidFill>
                <a:latin typeface="Verdana"/>
                <a:hlinkClick r:id="rId7">
                  <a:extLst>
                    <a:ext uri="{A12FA001-AC4F-418D-AE19-62706E023703}">
                      <ahyp:hlinkClr xmlns:ahyp="http://schemas.microsoft.com/office/drawing/2018/hyperlinkcolor" val="tx"/>
                    </a:ext>
                  </a:extLst>
                </a:hlinkClick>
              </a:rPr>
              <a:t>pruefungsorganisation@wu.ac.at</a:t>
            </a:r>
            <a:r>
              <a:rPr lang="de-AT" sz="1111" dirty="0">
                <a:solidFill>
                  <a:srgbClr val="0096D3"/>
                </a:solidFill>
                <a:latin typeface="Verdana"/>
              </a:rPr>
              <a:t> </a:t>
            </a:r>
            <a:r>
              <a:rPr lang="de-AT" sz="1111" dirty="0">
                <a:latin typeface="Verdana"/>
              </a:rPr>
              <a:t>| </a:t>
            </a:r>
            <a:r>
              <a:rPr lang="de-AT" sz="1111" dirty="0"/>
              <a:t>+43-1-31336-3502 | </a:t>
            </a:r>
            <a:r>
              <a:rPr lang="de-AT" sz="1111" dirty="0">
                <a:solidFill>
                  <a:srgbClr val="0096D3"/>
                </a:solidFill>
                <a:hlinkClick r:id="rId8">
                  <a:extLst>
                    <a:ext uri="{A12FA001-AC4F-418D-AE19-62706E023703}">
                      <ahyp:hlinkClr xmlns:ahyp="http://schemas.microsoft.com/office/drawing/2018/hyperlinkcolor" val="tx"/>
                    </a:ext>
                  </a:extLst>
                </a:hlinkClick>
              </a:rPr>
              <a:t>Website</a:t>
            </a:r>
            <a:r>
              <a:rPr lang="de-AT" sz="1111" dirty="0"/>
              <a:t> </a:t>
            </a:r>
          </a:p>
          <a:p>
            <a:pPr defTabSz="1015990">
              <a:spcBef>
                <a:spcPts val="889"/>
              </a:spcBef>
              <a:spcAft>
                <a:spcPts val="889"/>
              </a:spcAft>
              <a:buClr>
                <a:srgbClr val="0C94B7"/>
              </a:buClr>
              <a:defRPr/>
            </a:pPr>
            <a:r>
              <a:rPr lang="de-AT" sz="1333" b="1" dirty="0">
                <a:latin typeface="Verdana"/>
              </a:rPr>
              <a:t>Study </a:t>
            </a:r>
            <a:r>
              <a:rPr lang="de-AT" sz="1333" b="1" dirty="0" err="1">
                <a:latin typeface="Verdana"/>
              </a:rPr>
              <a:t>Regulations</a:t>
            </a:r>
            <a:r>
              <a:rPr lang="de-AT" sz="1333" b="1" dirty="0">
                <a:latin typeface="Verdana"/>
              </a:rPr>
              <a:t> </a:t>
            </a:r>
            <a:br>
              <a:rPr lang="de-AT" sz="1333" b="1" dirty="0">
                <a:latin typeface="Verdana"/>
              </a:rPr>
            </a:br>
            <a:r>
              <a:rPr lang="de-AT" sz="1111" dirty="0">
                <a:solidFill>
                  <a:srgbClr val="0096D3"/>
                </a:solidFill>
                <a:latin typeface="Verdana"/>
                <a:hlinkClick r:id="rId9">
                  <a:extLst>
                    <a:ext uri="{A12FA001-AC4F-418D-AE19-62706E023703}">
                      <ahyp:hlinkClr xmlns:ahyp="http://schemas.microsoft.com/office/drawing/2018/hyperlinkcolor" val="tx"/>
                    </a:ext>
                  </a:extLst>
                </a:hlinkClick>
              </a:rPr>
              <a:t>studienrecht@wu.ac.at</a:t>
            </a:r>
            <a:r>
              <a:rPr lang="de-AT" sz="1111" dirty="0">
                <a:solidFill>
                  <a:srgbClr val="0096D3"/>
                </a:solidFill>
                <a:latin typeface="Verdana"/>
              </a:rPr>
              <a:t> </a:t>
            </a:r>
            <a:r>
              <a:rPr lang="de-AT" sz="1111" dirty="0">
                <a:latin typeface="Verdana"/>
              </a:rPr>
              <a:t>| </a:t>
            </a:r>
            <a:r>
              <a:rPr lang="de-AT" sz="1111" dirty="0"/>
              <a:t>+43-1-31336-3506 | </a:t>
            </a:r>
            <a:r>
              <a:rPr lang="de-AT" sz="1111" dirty="0">
                <a:solidFill>
                  <a:srgbClr val="0096D3"/>
                </a:solidFill>
                <a:hlinkClick r:id="rId10">
                  <a:extLst>
                    <a:ext uri="{A12FA001-AC4F-418D-AE19-62706E023703}">
                      <ahyp:hlinkClr xmlns:ahyp="http://schemas.microsoft.com/office/drawing/2018/hyperlinkcolor" val="tx"/>
                    </a:ext>
                  </a:extLst>
                </a:hlinkClick>
              </a:rPr>
              <a:t>Website</a:t>
            </a:r>
            <a:endParaRPr lang="de-AT" sz="1111" dirty="0">
              <a:solidFill>
                <a:srgbClr val="0096D3"/>
              </a:solidFill>
            </a:endParaRPr>
          </a:p>
          <a:p>
            <a:pPr>
              <a:spcBef>
                <a:spcPts val="889"/>
              </a:spcBef>
              <a:spcAft>
                <a:spcPts val="889"/>
              </a:spcAft>
              <a:buClr>
                <a:srgbClr val="0C94B7"/>
              </a:buClr>
              <a:defRPr/>
            </a:pPr>
            <a:r>
              <a:rPr lang="de-AT" sz="1333" b="1" dirty="0" err="1"/>
              <a:t>Credit</a:t>
            </a:r>
            <a:r>
              <a:rPr lang="de-AT" sz="1333" b="1" dirty="0"/>
              <a:t> Transfer </a:t>
            </a:r>
            <a:br>
              <a:rPr lang="de-AT" sz="1333" b="1" dirty="0"/>
            </a:br>
            <a:r>
              <a:rPr lang="de-AT" sz="1111" dirty="0">
                <a:solidFill>
                  <a:srgbClr val="0096D3"/>
                </a:solidFill>
                <a:hlinkClick r:id="rId11">
                  <a:extLst>
                    <a:ext uri="{A12FA001-AC4F-418D-AE19-62706E023703}">
                      <ahyp:hlinkClr xmlns:ahyp="http://schemas.microsoft.com/office/drawing/2018/hyperlinkcolor" val="tx"/>
                    </a:ext>
                  </a:extLst>
                </a:hlinkClick>
              </a:rPr>
              <a:t>anerkennung@wu.ac.at</a:t>
            </a:r>
            <a:r>
              <a:rPr lang="de-AT" sz="1111" dirty="0">
                <a:solidFill>
                  <a:srgbClr val="0096D3"/>
                </a:solidFill>
              </a:rPr>
              <a:t> </a:t>
            </a:r>
            <a:r>
              <a:rPr lang="de-AT" sz="1111" dirty="0"/>
              <a:t>| +43-1-31336-3504 | </a:t>
            </a:r>
            <a:r>
              <a:rPr lang="de-AT" sz="1111" dirty="0">
                <a:solidFill>
                  <a:srgbClr val="0096D3"/>
                </a:solidFill>
                <a:hlinkClick r:id="rId10">
                  <a:extLst>
                    <a:ext uri="{A12FA001-AC4F-418D-AE19-62706E023703}">
                      <ahyp:hlinkClr xmlns:ahyp="http://schemas.microsoft.com/office/drawing/2018/hyperlinkcolor" val="tx"/>
                    </a:ext>
                  </a:extLst>
                </a:hlinkClick>
              </a:rPr>
              <a:t>Website</a:t>
            </a:r>
            <a:r>
              <a:rPr lang="de-AT" sz="1111" dirty="0"/>
              <a:t> </a:t>
            </a:r>
            <a:endParaRPr lang="de-AT" sz="1111" kern="1200" dirty="0">
              <a:latin typeface="Verdana"/>
            </a:endParaRPr>
          </a:p>
        </p:txBody>
      </p:sp>
      <p:sp>
        <p:nvSpPr>
          <p:cNvPr id="7" name="Textfeld 6">
            <a:extLst>
              <a:ext uri="{FF2B5EF4-FFF2-40B4-BE49-F238E27FC236}">
                <a16:creationId xmlns:a16="http://schemas.microsoft.com/office/drawing/2014/main" id="{0C73F3A9-9566-B3C3-E6A9-281756BEF4F1}"/>
              </a:ext>
            </a:extLst>
          </p:cNvPr>
          <p:cNvSpPr txBox="1"/>
          <p:nvPr/>
        </p:nvSpPr>
        <p:spPr>
          <a:xfrm>
            <a:off x="5670841" y="1426948"/>
            <a:ext cx="4227493" cy="297454"/>
          </a:xfrm>
          <a:prstGeom prst="rect">
            <a:avLst/>
          </a:prstGeom>
          <a:noFill/>
        </p:spPr>
        <p:txBody>
          <a:bodyPr wrap="square" rtlCol="0">
            <a:spAutoFit/>
          </a:bodyPr>
          <a:lstStyle/>
          <a:p>
            <a:r>
              <a:rPr lang="de-AT" sz="1333" b="1" dirty="0"/>
              <a:t>Opening </a:t>
            </a:r>
            <a:r>
              <a:rPr lang="de-AT" sz="1333" b="1" dirty="0" err="1"/>
              <a:t>hours</a:t>
            </a:r>
            <a:r>
              <a:rPr lang="de-AT" sz="1333" b="1" dirty="0"/>
              <a:t> + </a:t>
            </a:r>
            <a:r>
              <a:rPr lang="de-AT" sz="1333" b="1" dirty="0" err="1"/>
              <a:t>availability</a:t>
            </a:r>
            <a:r>
              <a:rPr lang="de-AT" sz="1333" b="1" dirty="0"/>
              <a:t> via </a:t>
            </a:r>
            <a:r>
              <a:rPr lang="de-AT" sz="1333" b="1" dirty="0" err="1"/>
              <a:t>phone</a:t>
            </a:r>
            <a:endParaRPr lang="de-AT" sz="1333" b="1" dirty="0"/>
          </a:p>
        </p:txBody>
      </p:sp>
      <p:graphicFrame>
        <p:nvGraphicFramePr>
          <p:cNvPr id="9" name="Tabelle 8">
            <a:extLst>
              <a:ext uri="{FF2B5EF4-FFF2-40B4-BE49-F238E27FC236}">
                <a16:creationId xmlns:a16="http://schemas.microsoft.com/office/drawing/2014/main" id="{2D7FB28B-1558-1F0D-20D4-08E41972FCAD}"/>
              </a:ext>
            </a:extLst>
          </p:cNvPr>
          <p:cNvGraphicFramePr>
            <a:graphicFrameLocks noGrp="1"/>
          </p:cNvGraphicFramePr>
          <p:nvPr/>
        </p:nvGraphicFramePr>
        <p:xfrm>
          <a:off x="5745656" y="1797458"/>
          <a:ext cx="4250850" cy="3226954"/>
        </p:xfrm>
        <a:graphic>
          <a:graphicData uri="http://schemas.openxmlformats.org/drawingml/2006/table">
            <a:tbl>
              <a:tblPr firstRow="1" bandRow="1">
                <a:tableStyleId>{5C22544A-7EE6-4342-B048-85BDC9FD1C3A}</a:tableStyleId>
              </a:tblPr>
              <a:tblGrid>
                <a:gridCol w="467126">
                  <a:extLst>
                    <a:ext uri="{9D8B030D-6E8A-4147-A177-3AD203B41FA5}">
                      <a16:colId xmlns:a16="http://schemas.microsoft.com/office/drawing/2014/main" val="539294484"/>
                    </a:ext>
                  </a:extLst>
                </a:gridCol>
                <a:gridCol w="1448092">
                  <a:extLst>
                    <a:ext uri="{9D8B030D-6E8A-4147-A177-3AD203B41FA5}">
                      <a16:colId xmlns:a16="http://schemas.microsoft.com/office/drawing/2014/main" val="2488830958"/>
                    </a:ext>
                  </a:extLst>
                </a:gridCol>
                <a:gridCol w="1471449">
                  <a:extLst>
                    <a:ext uri="{9D8B030D-6E8A-4147-A177-3AD203B41FA5}">
                      <a16:colId xmlns:a16="http://schemas.microsoft.com/office/drawing/2014/main" val="2336884646"/>
                    </a:ext>
                  </a:extLst>
                </a:gridCol>
                <a:gridCol w="864183">
                  <a:extLst>
                    <a:ext uri="{9D8B030D-6E8A-4147-A177-3AD203B41FA5}">
                      <a16:colId xmlns:a16="http://schemas.microsoft.com/office/drawing/2014/main" val="1058279058"/>
                    </a:ext>
                  </a:extLst>
                </a:gridCol>
              </a:tblGrid>
              <a:tr h="326246">
                <a:tc>
                  <a:txBody>
                    <a:bodyPr/>
                    <a:lstStyle/>
                    <a:p>
                      <a:endParaRPr lang="de-AT" sz="900" dirty="0"/>
                    </a:p>
                  </a:txBody>
                  <a:tcPr marL="101600" marR="101600" marT="50800" marB="50800"/>
                </a:tc>
                <a:tc>
                  <a:txBody>
                    <a:bodyPr/>
                    <a:lstStyle/>
                    <a:p>
                      <a:r>
                        <a:rPr lang="de-AT" sz="900" dirty="0"/>
                        <a:t>9-12 a.m.</a:t>
                      </a:r>
                    </a:p>
                  </a:txBody>
                  <a:tcPr marL="101600" marR="101600" marT="50800" marB="50800"/>
                </a:tc>
                <a:tc>
                  <a:txBody>
                    <a:bodyPr/>
                    <a:lstStyle/>
                    <a:p>
                      <a:r>
                        <a:rPr lang="de-AT" sz="900" dirty="0"/>
                        <a:t>2-5 p.m.</a:t>
                      </a:r>
                    </a:p>
                  </a:txBody>
                  <a:tcPr marL="101600" marR="101600" marT="50800" marB="50800"/>
                </a:tc>
                <a:tc>
                  <a:txBody>
                    <a:bodyPr/>
                    <a:lstStyle/>
                    <a:p>
                      <a:r>
                        <a:rPr lang="de-AT" sz="900" dirty="0"/>
                        <a:t>Phone</a:t>
                      </a:r>
                    </a:p>
                  </a:txBody>
                  <a:tcPr marL="101600" marR="101600" marT="50800" marB="50800"/>
                </a:tc>
                <a:extLst>
                  <a:ext uri="{0D108BD9-81ED-4DB2-BD59-A6C34878D82A}">
                    <a16:rowId xmlns:a16="http://schemas.microsoft.com/office/drawing/2014/main" val="3764002457"/>
                  </a:ext>
                </a:extLst>
              </a:tr>
              <a:tr h="725177">
                <a:tc>
                  <a:txBody>
                    <a:bodyPr/>
                    <a:lstStyle/>
                    <a:p>
                      <a:r>
                        <a:rPr lang="de-AT" sz="900" b="1" dirty="0"/>
                        <a:t>Mo.</a:t>
                      </a:r>
                    </a:p>
                  </a:txBody>
                  <a:tcPr marL="101600" marR="101600" marT="50800" marB="50800"/>
                </a:tc>
                <a:tc>
                  <a:txBody>
                    <a:bodyPr/>
                    <a:lstStyle/>
                    <a:p>
                      <a:r>
                        <a:rPr lang="de-AT" sz="900" dirty="0" err="1"/>
                        <a:t>Credit</a:t>
                      </a:r>
                      <a:r>
                        <a:rPr lang="de-AT" sz="900" dirty="0"/>
                        <a:t> Transfer, </a:t>
                      </a:r>
                      <a:r>
                        <a:rPr lang="de-AT" sz="900" dirty="0" err="1"/>
                        <a:t>Admissions</a:t>
                      </a:r>
                      <a:r>
                        <a:rPr lang="de-AT" sz="900" dirty="0"/>
                        <a:t>, </a:t>
                      </a:r>
                      <a:br>
                        <a:rPr lang="de-AT" sz="900" dirty="0"/>
                      </a:br>
                      <a:r>
                        <a:rPr lang="de-AT" sz="900" dirty="0"/>
                        <a:t>Study Information</a:t>
                      </a:r>
                    </a:p>
                  </a:txBody>
                  <a:tcPr marL="101600" marR="101600" marT="50800" marB="50800"/>
                </a:tc>
                <a:tc>
                  <a:txBody>
                    <a:bodyPr/>
                    <a:lstStyle/>
                    <a:p>
                      <a:endParaRPr lang="de-AT" sz="900"/>
                    </a:p>
                  </a:txBody>
                  <a:tcPr marL="101600" marR="101600" marT="50800" marB="50800"/>
                </a:tc>
                <a:tc>
                  <a:txBody>
                    <a:bodyPr/>
                    <a:lstStyle/>
                    <a:p>
                      <a:r>
                        <a:rPr lang="de-AT" sz="900" dirty="0"/>
                        <a:t>9-12 a.m.</a:t>
                      </a:r>
                    </a:p>
                  </a:txBody>
                  <a:tcPr marL="101600" marR="101600" marT="50800" marB="50800"/>
                </a:tc>
                <a:extLst>
                  <a:ext uri="{0D108BD9-81ED-4DB2-BD59-A6C34878D82A}">
                    <a16:rowId xmlns:a16="http://schemas.microsoft.com/office/drawing/2014/main" val="246952030"/>
                  </a:ext>
                </a:extLst>
              </a:tr>
              <a:tr h="725177">
                <a:tc>
                  <a:txBody>
                    <a:bodyPr/>
                    <a:lstStyle/>
                    <a:p>
                      <a:r>
                        <a:rPr lang="de-AT" sz="900" b="1" dirty="0"/>
                        <a:t>Di.</a:t>
                      </a:r>
                    </a:p>
                  </a:txBody>
                  <a:tcPr marL="101600" marR="101600" marT="50800" marB="50800"/>
                </a:tc>
                <a:tc>
                  <a:txBody>
                    <a:bodyPr/>
                    <a:lstStyle/>
                    <a:p>
                      <a:endParaRPr lang="de-AT" sz="900" dirty="0"/>
                    </a:p>
                  </a:txBody>
                  <a:tcPr marL="101600" marR="101600" marT="50800" marB="50800"/>
                </a:tc>
                <a:tc>
                  <a:txBody>
                    <a:bodyPr/>
                    <a:lstStyle/>
                    <a:p>
                      <a:r>
                        <a:rPr lang="de-AT" sz="900" dirty="0"/>
                        <a:t>Examination Office, Study Information</a:t>
                      </a:r>
                    </a:p>
                  </a:txBody>
                  <a:tcPr marL="101600" marR="101600" marT="50800" marB="50800"/>
                </a:tc>
                <a:tc>
                  <a:txBody>
                    <a:bodyPr/>
                    <a:lstStyle/>
                    <a:p>
                      <a:r>
                        <a:rPr lang="de-AT" sz="900" dirty="0"/>
                        <a:t>9-12 a.m.</a:t>
                      </a:r>
                    </a:p>
                  </a:txBody>
                  <a:tcPr marL="101600" marR="101600" marT="50800" marB="50800"/>
                </a:tc>
                <a:extLst>
                  <a:ext uri="{0D108BD9-81ED-4DB2-BD59-A6C34878D82A}">
                    <a16:rowId xmlns:a16="http://schemas.microsoft.com/office/drawing/2014/main" val="110028484"/>
                  </a:ext>
                </a:extLst>
              </a:tr>
              <a:tr h="725177">
                <a:tc>
                  <a:txBody>
                    <a:bodyPr/>
                    <a:lstStyle/>
                    <a:p>
                      <a:r>
                        <a:rPr lang="de-AT" sz="900" b="1" dirty="0"/>
                        <a:t>Mi.</a:t>
                      </a:r>
                    </a:p>
                  </a:txBody>
                  <a:tcPr marL="101600" marR="101600" marT="50800" marB="50800"/>
                </a:tc>
                <a:tc>
                  <a:txBody>
                    <a:bodyPr/>
                    <a:lstStyle/>
                    <a:p>
                      <a:endParaRPr lang="de-AT" sz="900" dirty="0"/>
                    </a:p>
                  </a:txBody>
                  <a:tcPr marL="101600" marR="101600" marT="50800" marB="50800"/>
                </a:tc>
                <a:tc>
                  <a:txBody>
                    <a:bodyPr/>
                    <a:lstStyle/>
                    <a:p>
                      <a:r>
                        <a:rPr lang="de-AT" sz="900" dirty="0" err="1"/>
                        <a:t>Admissions</a:t>
                      </a:r>
                      <a:r>
                        <a:rPr lang="de-AT" sz="900" dirty="0"/>
                        <a:t>, </a:t>
                      </a:r>
                      <a:br>
                        <a:rPr lang="de-AT" sz="900" dirty="0"/>
                      </a:br>
                      <a:r>
                        <a:rPr lang="de-AT" sz="900" dirty="0"/>
                        <a:t>Study Information</a:t>
                      </a:r>
                    </a:p>
                  </a:txBody>
                  <a:tcPr marL="101600" marR="101600" marT="50800" marB="50800"/>
                </a:tc>
                <a:tc>
                  <a:txBody>
                    <a:bodyPr/>
                    <a:lstStyle/>
                    <a:p>
                      <a:r>
                        <a:rPr lang="de-AT" sz="900" dirty="0"/>
                        <a:t>9-12 a.m. 14-17 p.m.</a:t>
                      </a:r>
                    </a:p>
                  </a:txBody>
                  <a:tcPr marL="101600" marR="101600" marT="50800" marB="50800"/>
                </a:tc>
                <a:extLst>
                  <a:ext uri="{0D108BD9-81ED-4DB2-BD59-A6C34878D82A}">
                    <a16:rowId xmlns:a16="http://schemas.microsoft.com/office/drawing/2014/main" val="1539664447"/>
                  </a:ext>
                </a:extLst>
              </a:tr>
              <a:tr h="725177">
                <a:tc>
                  <a:txBody>
                    <a:bodyPr/>
                    <a:lstStyle/>
                    <a:p>
                      <a:r>
                        <a:rPr lang="de-AT" sz="900" b="1" dirty="0"/>
                        <a:t>Do.</a:t>
                      </a:r>
                    </a:p>
                  </a:txBody>
                  <a:tcPr marL="101600" marR="101600" marT="50800" marB="50800"/>
                </a:tc>
                <a:tc>
                  <a:txBody>
                    <a:bodyPr/>
                    <a:lstStyle/>
                    <a:p>
                      <a:r>
                        <a:rPr lang="de-AT" sz="900" dirty="0"/>
                        <a:t>Examination Office, Study Information</a:t>
                      </a:r>
                    </a:p>
                  </a:txBody>
                  <a:tcPr marL="101600" marR="101600" marT="50800" marB="50800"/>
                </a:tc>
                <a:tc>
                  <a:txBody>
                    <a:bodyPr/>
                    <a:lstStyle/>
                    <a:p>
                      <a:endParaRPr lang="de-AT" sz="900" dirty="0"/>
                    </a:p>
                  </a:txBody>
                  <a:tcPr marL="101600" marR="101600" marT="50800" marB="50800"/>
                </a:tc>
                <a:tc>
                  <a:txBody>
                    <a:bodyPr/>
                    <a:lstStyle/>
                    <a:p>
                      <a:r>
                        <a:rPr lang="de-AT" sz="900" dirty="0"/>
                        <a:t>9-12 a.m.</a:t>
                      </a:r>
                    </a:p>
                  </a:txBody>
                  <a:tcPr marL="101600" marR="101600" marT="50800" marB="50800"/>
                </a:tc>
                <a:extLst>
                  <a:ext uri="{0D108BD9-81ED-4DB2-BD59-A6C34878D82A}">
                    <a16:rowId xmlns:a16="http://schemas.microsoft.com/office/drawing/2014/main" val="2882952551"/>
                  </a:ext>
                </a:extLst>
              </a:tr>
            </a:tbl>
          </a:graphicData>
        </a:graphic>
      </p:graphicFrame>
    </p:spTree>
    <p:extLst>
      <p:ext uri="{BB962C8B-B14F-4D97-AF65-F5344CB8AC3E}">
        <p14:creationId xmlns:p14="http://schemas.microsoft.com/office/powerpoint/2010/main" val="2846720996"/>
      </p:ext>
    </p:extLst>
  </p:cSld>
  <p:clrMapOvr>
    <a:masterClrMapping/>
  </p:clrMapOvr>
  <p:transition advClick="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963F35-DACD-9061-13DD-A83EDFF76E0F}"/>
              </a:ext>
            </a:extLst>
          </p:cNvPr>
          <p:cNvSpPr>
            <a:spLocks noGrp="1"/>
          </p:cNvSpPr>
          <p:nvPr>
            <p:ph type="title"/>
          </p:nvPr>
        </p:nvSpPr>
        <p:spPr/>
        <p:txBody>
          <a:bodyPr/>
          <a:lstStyle/>
          <a:p>
            <a:r>
              <a:rPr lang="de-DE" dirty="0" err="1"/>
              <a:t>Thank</a:t>
            </a:r>
            <a:r>
              <a:rPr lang="de-DE" dirty="0"/>
              <a:t> </a:t>
            </a:r>
            <a:r>
              <a:rPr lang="de-DE" dirty="0" err="1"/>
              <a:t>you</a:t>
            </a:r>
            <a:r>
              <a:rPr lang="de-DE" dirty="0"/>
              <a:t> </a:t>
            </a:r>
            <a:r>
              <a:rPr lang="de-DE" dirty="0" err="1"/>
              <a:t>for</a:t>
            </a:r>
            <a:r>
              <a:rPr lang="de-DE" dirty="0"/>
              <a:t> your Feedback!</a:t>
            </a:r>
            <a:endParaRPr lang="de-AT" dirty="0"/>
          </a:p>
        </p:txBody>
      </p:sp>
      <p:pic>
        <p:nvPicPr>
          <p:cNvPr id="6" name="Grafik 5" descr="Herz mit einfarbiger Füllung">
            <a:extLst>
              <a:ext uri="{FF2B5EF4-FFF2-40B4-BE49-F238E27FC236}">
                <a16:creationId xmlns:a16="http://schemas.microsoft.com/office/drawing/2014/main" id="{FA286A7D-34F1-0855-F25D-D1A59C9861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2900" y="108531"/>
            <a:ext cx="762000" cy="762000"/>
          </a:xfrm>
          <a:prstGeom prst="rect">
            <a:avLst/>
          </a:prstGeom>
        </p:spPr>
      </p:pic>
      <p:pic>
        <p:nvPicPr>
          <p:cNvPr id="2" name="Grafik 1" descr="Ein Bild, das Muster, Quadrat, Symmetrie, Kunst enthält.&#10;&#10;Automatisch generierte Beschreibung">
            <a:extLst>
              <a:ext uri="{FF2B5EF4-FFF2-40B4-BE49-F238E27FC236}">
                <a16:creationId xmlns:a16="http://schemas.microsoft.com/office/drawing/2014/main" id="{5EF598E3-E877-623A-FB5F-89E55A9CC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03" y="1258338"/>
            <a:ext cx="2399116" cy="2399116"/>
          </a:xfrm>
          <a:prstGeom prst="rect">
            <a:avLst/>
          </a:prstGeom>
          <a:ln w="38100">
            <a:solidFill>
              <a:srgbClr val="0096D3"/>
            </a:solidFill>
            <a:prstDash val="solid"/>
          </a:ln>
        </p:spPr>
      </p:pic>
      <p:cxnSp>
        <p:nvCxnSpPr>
          <p:cNvPr id="4" name="Verbinder: gekrümmt 3">
            <a:extLst>
              <a:ext uri="{FF2B5EF4-FFF2-40B4-BE49-F238E27FC236}">
                <a16:creationId xmlns:a16="http://schemas.microsoft.com/office/drawing/2014/main" id="{72699352-E2C0-026A-702F-95EF689E4DCE}"/>
              </a:ext>
            </a:extLst>
          </p:cNvPr>
          <p:cNvCxnSpPr>
            <a:cxnSpLocks/>
          </p:cNvCxnSpPr>
          <p:nvPr/>
        </p:nvCxnSpPr>
        <p:spPr>
          <a:xfrm rot="10800000" flipV="1">
            <a:off x="3190673" y="1805849"/>
            <a:ext cx="985736" cy="85301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itel 3">
            <a:extLst>
              <a:ext uri="{FF2B5EF4-FFF2-40B4-BE49-F238E27FC236}">
                <a16:creationId xmlns:a16="http://schemas.microsoft.com/office/drawing/2014/main" id="{A885D440-5AEE-C9EF-836E-E1D2C8A71989}"/>
              </a:ext>
            </a:extLst>
          </p:cNvPr>
          <p:cNvSpPr txBox="1">
            <a:spLocks/>
          </p:cNvSpPr>
          <p:nvPr/>
        </p:nvSpPr>
        <p:spPr bwMode="black">
          <a:xfrm>
            <a:off x="4176409" y="1550854"/>
            <a:ext cx="3473151" cy="646766"/>
          </a:xfrm>
          <a:prstGeom prst="rect">
            <a:avLst/>
          </a:prstGeom>
          <a:ln w="12700">
            <a:solidFill>
              <a:srgbClr val="0096D3"/>
            </a:solidFill>
            <a:prstDash val="sysDot"/>
          </a:ln>
        </p:spPr>
        <p:txBody>
          <a:bodyPr vert="horz" lIns="0" tIns="0" rIns="0" bIns="0" rtlCol="0" anchor="ctr" anchorCtr="0">
            <a:noAutofit/>
          </a:bodyPr>
          <a:lstStyle>
            <a:lvl1pPr algn="l" defTabSz="914306" rtl="0" eaLnBrk="1" latinLnBrk="0" hangingPunct="1">
              <a:lnSpc>
                <a:spcPct val="100000"/>
              </a:lnSpc>
              <a:spcBef>
                <a:spcPct val="0"/>
              </a:spcBef>
              <a:buNone/>
              <a:defRPr sz="3200" b="1" i="0" kern="1200" baseline="0">
                <a:solidFill>
                  <a:schemeClr val="bg1"/>
                </a:solidFill>
                <a:latin typeface="Georgia" charset="0"/>
                <a:ea typeface="Georgia" charset="0"/>
                <a:cs typeface="Georgia" charset="0"/>
              </a:defRPr>
            </a:lvl1pPr>
          </a:lstStyle>
          <a:p>
            <a:r>
              <a:rPr lang="de-DE" dirty="0">
                <a:solidFill>
                  <a:schemeClr val="tx1"/>
                </a:solidFill>
              </a:rPr>
              <a:t> </a:t>
            </a:r>
            <a:r>
              <a:rPr lang="de-DE" dirty="0" err="1">
                <a:solidFill>
                  <a:schemeClr val="tx1"/>
                </a:solidFill>
              </a:rPr>
              <a:t>Please</a:t>
            </a:r>
            <a:r>
              <a:rPr lang="de-DE" dirty="0">
                <a:solidFill>
                  <a:schemeClr val="tx1"/>
                </a:solidFill>
              </a:rPr>
              <a:t> </a:t>
            </a:r>
            <a:r>
              <a:rPr lang="de-DE" dirty="0" err="1">
                <a:solidFill>
                  <a:schemeClr val="tx1"/>
                </a:solidFill>
              </a:rPr>
              <a:t>scan</a:t>
            </a:r>
            <a:r>
              <a:rPr lang="de-DE" dirty="0">
                <a:solidFill>
                  <a:schemeClr val="tx1"/>
                </a:solidFill>
              </a:rPr>
              <a:t> </a:t>
            </a:r>
            <a:r>
              <a:rPr lang="de-DE" dirty="0" err="1">
                <a:solidFill>
                  <a:schemeClr val="tx1"/>
                </a:solidFill>
              </a:rPr>
              <a:t>me</a:t>
            </a:r>
            <a:r>
              <a:rPr lang="de-DE" dirty="0">
                <a:solidFill>
                  <a:schemeClr val="tx1"/>
                </a:solidFill>
              </a:rPr>
              <a:t>!</a:t>
            </a:r>
            <a:endParaRPr lang="de-AT" dirty="0">
              <a:solidFill>
                <a:schemeClr val="tx1"/>
              </a:solidFill>
            </a:endParaRPr>
          </a:p>
        </p:txBody>
      </p:sp>
    </p:spTree>
    <p:extLst>
      <p:ext uri="{BB962C8B-B14F-4D97-AF65-F5344CB8AC3E}">
        <p14:creationId xmlns:p14="http://schemas.microsoft.com/office/powerpoint/2010/main" val="11108852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e-AT" dirty="0" err="1"/>
              <a:t>From</a:t>
            </a:r>
            <a:r>
              <a:rPr lang="de-AT" dirty="0"/>
              <a:t> School </a:t>
            </a:r>
            <a:r>
              <a:rPr lang="de-AT" dirty="0" err="1"/>
              <a:t>to</a:t>
            </a:r>
            <a:r>
              <a:rPr lang="de-AT" dirty="0"/>
              <a:t> University</a:t>
            </a:r>
            <a:br>
              <a:rPr lang="de-AT" dirty="0"/>
            </a:br>
            <a:r>
              <a:rPr lang="de-AT" sz="2000" b="0" dirty="0" err="1"/>
              <a:t>What</a:t>
            </a:r>
            <a:r>
              <a:rPr lang="de-AT" sz="2000" b="0" dirty="0"/>
              <a:t> </a:t>
            </a:r>
            <a:r>
              <a:rPr lang="de-AT" sz="2000" b="0" dirty="0" err="1"/>
              <a:t>to</a:t>
            </a:r>
            <a:r>
              <a:rPr lang="de-AT" sz="2000" b="0" dirty="0"/>
              <a:t> </a:t>
            </a:r>
            <a:r>
              <a:rPr lang="de-AT" sz="2000" b="0" dirty="0" err="1"/>
              <a:t>Expect</a:t>
            </a:r>
            <a:endParaRPr lang="de-AT" sz="1667" b="0" dirty="0"/>
          </a:p>
        </p:txBody>
      </p:sp>
      <p:sp>
        <p:nvSpPr>
          <p:cNvPr id="11" name="Foliennummernplatzhalter 4">
            <a:extLst>
              <a:ext uri="{FF2B5EF4-FFF2-40B4-BE49-F238E27FC236}">
                <a16:creationId xmlns:a16="http://schemas.microsoft.com/office/drawing/2014/main" id="{84A9F134-C299-454D-8CDA-14AC23F745A1}"/>
              </a:ext>
            </a:extLst>
          </p:cNvPr>
          <p:cNvSpPr>
            <a:spLocks noGrp="1"/>
          </p:cNvSpPr>
          <p:nvPr>
            <p:ph type="sldNum" sz="quarter" idx="4294967295"/>
          </p:nvPr>
        </p:nvSpPr>
        <p:spPr>
          <a:xfrm>
            <a:off x="0" y="5411788"/>
            <a:ext cx="990600" cy="258762"/>
          </a:xfrm>
        </p:spPr>
        <p:txBody>
          <a:bodyPr/>
          <a:lstStyle/>
          <a:p>
            <a:r>
              <a:rPr lang="de-AT" dirty="0"/>
              <a:t>SEITE </a:t>
            </a:r>
            <a:fld id="{BE3DC40E-DBBE-4E2D-9EEC-FBF0DA0E9179}" type="slidenum">
              <a:rPr lang="de-AT" smtClean="0"/>
              <a:t>4</a:t>
            </a:fld>
            <a:endParaRPr lang="de-AT" dirty="0"/>
          </a:p>
        </p:txBody>
      </p:sp>
      <p:pic>
        <p:nvPicPr>
          <p:cNvPr id="12" name="Picture 2" descr="https://bildarchiv.wu.ac.at/PublishingImages/Raimo%20Rudi%20Rumpler-5369.jpg">
            <a:extLst>
              <a:ext uri="{FF2B5EF4-FFF2-40B4-BE49-F238E27FC236}">
                <a16:creationId xmlns:a16="http://schemas.microsoft.com/office/drawing/2014/main" id="{7EBED1CA-6C11-4177-B24E-D2E350B909F6}"/>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507" r="3240"/>
          <a:stretch/>
        </p:blipFill>
        <p:spPr bwMode="auto">
          <a:xfrm>
            <a:off x="6299200" y="1489584"/>
            <a:ext cx="3850106" cy="3280019"/>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513786" y="1489583"/>
            <a:ext cx="6437746" cy="3570208"/>
          </a:xfrm>
          <a:prstGeom prst="rect">
            <a:avLst/>
          </a:prstGeom>
        </p:spPr>
        <p:txBody>
          <a:bodyPr wrap="square">
            <a:spAutoFit/>
          </a:bodyPr>
          <a:lstStyle/>
          <a:p>
            <a:pPr marL="285750" indent="-285750">
              <a:spcBef>
                <a:spcPts val="1000"/>
              </a:spcBef>
              <a:spcAft>
                <a:spcPts val="1000"/>
              </a:spcAft>
              <a:buClr>
                <a:srgbClr val="0C94B7"/>
              </a:buClr>
              <a:buFont typeface="Arial" panose="020B0604020202020204" pitchFamily="34" charset="0"/>
              <a:buChar char="•"/>
            </a:pPr>
            <a:r>
              <a:rPr lang="de-AT" sz="1800" dirty="0" err="1">
                <a:latin typeface="Verdana" panose="020B0604030504040204" pitchFamily="34" charset="0"/>
                <a:ea typeface="Verdana" panose="020B0604030504040204" pitchFamily="34" charset="0"/>
              </a:rPr>
              <a:t>freedom</a:t>
            </a:r>
            <a:r>
              <a:rPr lang="de-AT" sz="1800" dirty="0">
                <a:latin typeface="Verdana" panose="020B0604030504040204" pitchFamily="34" charset="0"/>
                <a:ea typeface="Verdana" panose="020B0604030504040204" pitchFamily="34" charset="0"/>
              </a:rPr>
              <a:t> ≠ </a:t>
            </a:r>
            <a:r>
              <a:rPr lang="de-AT" sz="1800" dirty="0" err="1">
                <a:latin typeface="Verdana" panose="020B0604030504040204" pitchFamily="34" charset="0"/>
                <a:ea typeface="Verdana" panose="020B0604030504040204" pitchFamily="34" charset="0"/>
              </a:rPr>
              <a:t>free</a:t>
            </a:r>
            <a:r>
              <a:rPr lang="de-AT" sz="1800" dirty="0">
                <a:latin typeface="Verdana" panose="020B0604030504040204" pitchFamily="34" charset="0"/>
                <a:ea typeface="Verdana" panose="020B0604030504040204" pitchFamily="34" charset="0"/>
              </a:rPr>
              <a:t> time</a:t>
            </a:r>
          </a:p>
          <a:p>
            <a:pPr marL="285750" indent="-285750">
              <a:spcBef>
                <a:spcPts val="1000"/>
              </a:spcBef>
              <a:spcAft>
                <a:spcPts val="1000"/>
              </a:spcAft>
              <a:buClr>
                <a:srgbClr val="0C94B7"/>
              </a:buClr>
              <a:buFont typeface="Arial" panose="020B0604020202020204" pitchFamily="34" charset="0"/>
              <a:buChar char="•"/>
            </a:pPr>
            <a:r>
              <a:rPr lang="de-AT" sz="1800" dirty="0" err="1">
                <a:latin typeface="Verdana" panose="020B0604030504040204" pitchFamily="34" charset="0"/>
                <a:ea typeface="Verdana" panose="020B0604030504040204" pitchFamily="34" charset="0"/>
              </a:rPr>
              <a:t>self-directed</a:t>
            </a:r>
            <a:r>
              <a:rPr lang="de-AT" sz="1800" dirty="0">
                <a:latin typeface="Verdana" panose="020B0604030504040204" pitchFamily="34" charset="0"/>
                <a:ea typeface="Verdana" panose="020B0604030504040204" pitchFamily="34" charset="0"/>
              </a:rPr>
              <a:t> </a:t>
            </a:r>
            <a:r>
              <a:rPr lang="de-AT" sz="1800" dirty="0" err="1">
                <a:latin typeface="Verdana" panose="020B0604030504040204" pitchFamily="34" charset="0"/>
                <a:ea typeface="Verdana" panose="020B0604030504040204" pitchFamily="34" charset="0"/>
              </a:rPr>
              <a:t>learning</a:t>
            </a:r>
            <a:endParaRPr lang="de-DE" sz="1800" dirty="0">
              <a:latin typeface="Verdana" panose="020B0604030504040204" pitchFamily="34" charset="0"/>
              <a:ea typeface="Verdana" panose="020B0604030504040204" pitchFamily="34" charset="0"/>
            </a:endParaRPr>
          </a:p>
          <a:p>
            <a:pPr marL="285750" indent="-285750">
              <a:spcBef>
                <a:spcPts val="1000"/>
              </a:spcBef>
              <a:spcAft>
                <a:spcPts val="1000"/>
              </a:spcAft>
              <a:buClr>
                <a:srgbClr val="0C94B7"/>
              </a:buClr>
              <a:buFont typeface="Arial" panose="020B0604020202020204" pitchFamily="34" charset="0"/>
              <a:buChar char="•"/>
            </a:pPr>
            <a:r>
              <a:rPr lang="de-AT" sz="1800" dirty="0" err="1">
                <a:latin typeface="Verdana" panose="020B0604030504040204" pitchFamily="34" charset="0"/>
                <a:ea typeface="Verdana" panose="020B0604030504040204" pitchFamily="34" charset="0"/>
              </a:rPr>
              <a:t>theory</a:t>
            </a:r>
            <a:r>
              <a:rPr lang="de-AT" sz="1800" dirty="0">
                <a:latin typeface="Verdana" panose="020B0604030504040204" pitchFamily="34" charset="0"/>
                <a:ea typeface="Verdana" panose="020B0604030504040204" pitchFamily="34" charset="0"/>
              </a:rPr>
              <a:t> and </a:t>
            </a:r>
            <a:r>
              <a:rPr lang="de-AT" sz="1800" dirty="0" err="1">
                <a:latin typeface="Verdana" panose="020B0604030504040204" pitchFamily="34" charset="0"/>
                <a:ea typeface="Verdana" panose="020B0604030504040204" pitchFamily="34" charset="0"/>
              </a:rPr>
              <a:t>practice</a:t>
            </a:r>
            <a:endParaRPr lang="de-AT" sz="1800" dirty="0">
              <a:latin typeface="Verdana" panose="020B0604030504040204" pitchFamily="34" charset="0"/>
              <a:ea typeface="Verdana" panose="020B0604030504040204" pitchFamily="34" charset="0"/>
            </a:endParaRPr>
          </a:p>
          <a:p>
            <a:pPr marL="285750" indent="-285750">
              <a:spcBef>
                <a:spcPts val="1000"/>
              </a:spcBef>
              <a:spcAft>
                <a:spcPts val="1000"/>
              </a:spcAft>
              <a:buClr>
                <a:srgbClr val="0C94B7"/>
              </a:buClr>
              <a:buFont typeface="Arial" panose="020B0604020202020204" pitchFamily="34" charset="0"/>
              <a:buChar char="•"/>
            </a:pPr>
            <a:r>
              <a:rPr lang="en-US" sz="1800" dirty="0">
                <a:latin typeface="Verdana" panose="020B0604030504040204" pitchFamily="34" charset="0"/>
                <a:ea typeface="Verdana" panose="020B0604030504040204" pitchFamily="34" charset="0"/>
              </a:rPr>
              <a:t>large amounts of information</a:t>
            </a:r>
          </a:p>
          <a:p>
            <a:pPr marL="285750" indent="-285750">
              <a:spcBef>
                <a:spcPts val="1000"/>
              </a:spcBef>
              <a:spcAft>
                <a:spcPts val="1000"/>
              </a:spcAft>
              <a:buClr>
                <a:srgbClr val="0C94B7"/>
              </a:buClr>
              <a:buFont typeface="Arial" panose="020B0604020202020204" pitchFamily="34" charset="0"/>
              <a:buChar char="•"/>
            </a:pPr>
            <a:r>
              <a:rPr lang="de-AT" sz="1800" dirty="0">
                <a:latin typeface="Verdana" panose="020B0604030504040204" pitchFamily="34" charset="0"/>
                <a:ea typeface="Verdana" panose="020B0604030504040204" pitchFamily="34" charset="0"/>
              </a:rPr>
              <a:t>multiple-</a:t>
            </a:r>
            <a:r>
              <a:rPr lang="de-AT" sz="1800" dirty="0" err="1">
                <a:latin typeface="Verdana" panose="020B0604030504040204" pitchFamily="34" charset="0"/>
                <a:ea typeface="Verdana" panose="020B0604030504040204" pitchFamily="34" charset="0"/>
              </a:rPr>
              <a:t>choice</a:t>
            </a:r>
            <a:r>
              <a:rPr lang="de-AT" sz="1800" dirty="0">
                <a:latin typeface="Verdana" panose="020B0604030504040204" pitchFamily="34" charset="0"/>
                <a:ea typeface="Verdana" panose="020B0604030504040204" pitchFamily="34" charset="0"/>
              </a:rPr>
              <a:t> </a:t>
            </a:r>
            <a:r>
              <a:rPr lang="de-AT" sz="1800" dirty="0" err="1">
                <a:latin typeface="Verdana" panose="020B0604030504040204" pitchFamily="34" charset="0"/>
                <a:ea typeface="Verdana" panose="020B0604030504040204" pitchFamily="34" charset="0"/>
              </a:rPr>
              <a:t>exams</a:t>
            </a:r>
            <a:endParaRPr lang="de-AT" sz="1800" dirty="0">
              <a:latin typeface="Verdana" panose="020B0604030504040204" pitchFamily="34" charset="0"/>
              <a:ea typeface="Verdana" panose="020B0604030504040204" pitchFamily="34" charset="0"/>
            </a:endParaRPr>
          </a:p>
          <a:p>
            <a:pPr marL="285750" indent="-285750">
              <a:spcBef>
                <a:spcPts val="1000"/>
              </a:spcBef>
              <a:spcAft>
                <a:spcPts val="1000"/>
              </a:spcAft>
              <a:buClr>
                <a:srgbClr val="0C94B7"/>
              </a:buClr>
              <a:buFont typeface="Arial" panose="020B0604020202020204" pitchFamily="34" charset="0"/>
              <a:buChar char="•"/>
            </a:pPr>
            <a:r>
              <a:rPr lang="de-AT" sz="1800" dirty="0">
                <a:latin typeface="Verdana" panose="020B0604030504040204" pitchFamily="34" charset="0"/>
                <a:ea typeface="Verdana" panose="020B0604030504040204" pitchFamily="34" charset="0"/>
              </a:rPr>
              <a:t>eLearning</a:t>
            </a:r>
          </a:p>
          <a:p>
            <a:pPr marL="285750" indent="-285750">
              <a:spcBef>
                <a:spcPts val="1000"/>
              </a:spcBef>
              <a:spcAft>
                <a:spcPts val="1000"/>
              </a:spcAft>
              <a:buClr>
                <a:srgbClr val="0C94B7"/>
              </a:buClr>
              <a:buFont typeface="Arial" panose="020B0604020202020204" pitchFamily="34" charset="0"/>
              <a:buChar char="•"/>
            </a:pPr>
            <a:r>
              <a:rPr lang="de-AT" sz="1800" dirty="0" err="1">
                <a:latin typeface="Verdana" panose="020B0604030504040204" pitchFamily="34" charset="0"/>
                <a:ea typeface="Verdana" panose="020B0604030504040204" pitchFamily="34" charset="0"/>
              </a:rPr>
              <a:t>specializations</a:t>
            </a:r>
            <a:endParaRPr lang="de-AT" sz="1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7413309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AT" dirty="0" err="1"/>
              <a:t>What</a:t>
            </a:r>
            <a:r>
              <a:rPr lang="de-AT" dirty="0"/>
              <a:t> </a:t>
            </a:r>
            <a:r>
              <a:rPr lang="de-AT" dirty="0" err="1"/>
              <a:t>you</a:t>
            </a:r>
            <a:r>
              <a:rPr lang="de-AT" dirty="0"/>
              <a:t> will </a:t>
            </a:r>
            <a:r>
              <a:rPr lang="de-AT" dirty="0" err="1"/>
              <a:t>need</a:t>
            </a:r>
            <a:endParaRPr lang="de-AT" dirty="0"/>
          </a:p>
        </p:txBody>
      </p:sp>
      <p:sp>
        <p:nvSpPr>
          <p:cNvPr id="28" name="Foliennummernplatzhalter 4">
            <a:extLst>
              <a:ext uri="{FF2B5EF4-FFF2-40B4-BE49-F238E27FC236}">
                <a16:creationId xmlns:a16="http://schemas.microsoft.com/office/drawing/2014/main" id="{BFEE990C-B1AE-4DF2-AC32-BA8C28EB47BA}"/>
              </a:ext>
            </a:extLst>
          </p:cNvPr>
          <p:cNvSpPr>
            <a:spLocks noGrp="1"/>
          </p:cNvSpPr>
          <p:nvPr>
            <p:ph type="sldNum" sz="quarter" idx="4294967295"/>
          </p:nvPr>
        </p:nvSpPr>
        <p:spPr>
          <a:xfrm>
            <a:off x="0" y="5411788"/>
            <a:ext cx="990600" cy="258762"/>
          </a:xfrm>
        </p:spPr>
        <p:txBody>
          <a:bodyPr/>
          <a:lstStyle/>
          <a:p>
            <a:r>
              <a:rPr lang="de-AT" dirty="0"/>
              <a:t>SEITE </a:t>
            </a:r>
            <a:fld id="{BE3DC40E-DBBE-4E2D-9EEC-FBF0DA0E9179}" type="slidenum">
              <a:rPr lang="de-AT" smtClean="0"/>
              <a:t>5</a:t>
            </a:fld>
            <a:endParaRPr lang="de-AT" dirty="0"/>
          </a:p>
        </p:txBody>
      </p:sp>
      <p:grpSp>
        <p:nvGrpSpPr>
          <p:cNvPr id="9" name="Gruppieren 8"/>
          <p:cNvGrpSpPr/>
          <p:nvPr/>
        </p:nvGrpSpPr>
        <p:grpSpPr>
          <a:xfrm>
            <a:off x="1088125" y="1976715"/>
            <a:ext cx="7863488" cy="598036"/>
            <a:chOff x="979312" y="1686747"/>
            <a:chExt cx="7077139" cy="538232"/>
          </a:xfrm>
        </p:grpSpPr>
        <p:grpSp>
          <p:nvGrpSpPr>
            <p:cNvPr id="48" name="Gruppieren 47">
              <a:extLst>
                <a:ext uri="{FF2B5EF4-FFF2-40B4-BE49-F238E27FC236}">
                  <a16:creationId xmlns:a16="http://schemas.microsoft.com/office/drawing/2014/main" id="{8D54F982-FEC3-4D69-8309-30BF06769ED2}"/>
                </a:ext>
              </a:extLst>
            </p:cNvPr>
            <p:cNvGrpSpPr/>
            <p:nvPr/>
          </p:nvGrpSpPr>
          <p:grpSpPr>
            <a:xfrm>
              <a:off x="979312" y="1697063"/>
              <a:ext cx="7077139" cy="527916"/>
              <a:chOff x="1943099" y="4252376"/>
              <a:chExt cx="7972032" cy="683804"/>
            </a:xfrm>
          </p:grpSpPr>
          <p:sp>
            <p:nvSpPr>
              <p:cNvPr id="49" name="Rechteck 48">
                <a:extLst>
                  <a:ext uri="{FF2B5EF4-FFF2-40B4-BE49-F238E27FC236}">
                    <a16:creationId xmlns:a16="http://schemas.microsoft.com/office/drawing/2014/main" id="{D64A042E-DD80-4F22-A2B8-1413083E7E31}"/>
                  </a:ext>
                </a:extLst>
              </p:cNvPr>
              <p:cNvSpPr/>
              <p:nvPr/>
            </p:nvSpPr>
            <p:spPr>
              <a:xfrm>
                <a:off x="2727958" y="4252376"/>
                <a:ext cx="7187173" cy="6838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latin typeface="Verdana" panose="020B0604030504040204" pitchFamily="34" charset="0"/>
                    <a:ea typeface="Verdana" panose="020B0604030504040204" pitchFamily="34" charset="0"/>
                  </a:rPr>
                  <a:t>Curiosity, </a:t>
                </a:r>
                <a:r>
                  <a:rPr lang="de-AT" dirty="0" err="1">
                    <a:latin typeface="Verdana" panose="020B0604030504040204" pitchFamily="34" charset="0"/>
                    <a:ea typeface="Verdana" panose="020B0604030504040204" pitchFamily="34" charset="0"/>
                  </a:rPr>
                  <a:t>motivation</a:t>
                </a:r>
                <a:r>
                  <a:rPr lang="de-AT" dirty="0">
                    <a:latin typeface="Verdana" panose="020B0604030504040204" pitchFamily="34" charset="0"/>
                    <a:ea typeface="Verdana" panose="020B0604030504040204" pitchFamily="34" charset="0"/>
                  </a:rPr>
                  <a:t>, </a:t>
                </a:r>
                <a:r>
                  <a:rPr lang="de-AT" dirty="0" err="1">
                    <a:latin typeface="Verdana" panose="020B0604030504040204" pitchFamily="34" charset="0"/>
                    <a:ea typeface="Verdana" panose="020B0604030504040204" pitchFamily="34" charset="0"/>
                  </a:rPr>
                  <a:t>goal</a:t>
                </a:r>
                <a:r>
                  <a:rPr lang="de-AT" dirty="0">
                    <a:latin typeface="Verdana" panose="020B0604030504040204" pitchFamily="34" charset="0"/>
                    <a:ea typeface="Verdana" panose="020B0604030504040204" pitchFamily="34" charset="0"/>
                  </a:rPr>
                  <a:t> </a:t>
                </a:r>
                <a:r>
                  <a:rPr lang="de-AT" dirty="0" err="1">
                    <a:latin typeface="Verdana" panose="020B0604030504040204" pitchFamily="34" charset="0"/>
                    <a:ea typeface="Verdana" panose="020B0604030504040204" pitchFamily="34" charset="0"/>
                  </a:rPr>
                  <a:t>orientation</a:t>
                </a:r>
                <a:r>
                  <a:rPr lang="de-AT" dirty="0">
                    <a:latin typeface="Verdana" panose="020B0604030504040204" pitchFamily="34" charset="0"/>
                    <a:ea typeface="Verdana" panose="020B0604030504040204" pitchFamily="34" charset="0"/>
                  </a:rPr>
                  <a:t> and </a:t>
                </a:r>
                <a:r>
                  <a:rPr lang="de-AT" dirty="0" err="1">
                    <a:latin typeface="Verdana" panose="020B0604030504040204" pitchFamily="34" charset="0"/>
                    <a:ea typeface="Verdana" panose="020B0604030504040204" pitchFamily="34" charset="0"/>
                  </a:rPr>
                  <a:t>perseverance</a:t>
                </a:r>
                <a:endParaRPr lang="de-AT" dirty="0">
                  <a:latin typeface="Verdana" panose="020B0604030504040204" pitchFamily="34" charset="0"/>
                  <a:ea typeface="Verdana" panose="020B0604030504040204" pitchFamily="34" charset="0"/>
                </a:endParaRPr>
              </a:p>
            </p:txBody>
          </p:sp>
          <p:sp>
            <p:nvSpPr>
              <p:cNvPr id="50" name="Rechteck 49">
                <a:extLst>
                  <a:ext uri="{FF2B5EF4-FFF2-40B4-BE49-F238E27FC236}">
                    <a16:creationId xmlns:a16="http://schemas.microsoft.com/office/drawing/2014/main" id="{457DD9B1-7E4D-4AB2-BC3A-BD72EF61B624}"/>
                  </a:ext>
                </a:extLst>
              </p:cNvPr>
              <p:cNvSpPr/>
              <p:nvPr/>
            </p:nvSpPr>
            <p:spPr>
              <a:xfrm>
                <a:off x="1943099" y="4263328"/>
                <a:ext cx="808949" cy="658675"/>
              </a:xfrm>
              <a:prstGeom prst="rect">
                <a:avLst/>
              </a:prstGeom>
              <a:solidFill>
                <a:schemeClr val="bg1"/>
              </a:solidFill>
              <a:ln w="19050">
                <a:solidFill>
                  <a:srgbClr val="008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008FB3"/>
                  </a:solidFill>
                  <a:latin typeface="Verdana" panose="020B0604030504040204" pitchFamily="34" charset="0"/>
                  <a:ea typeface="Verdana" panose="020B0604030504040204" pitchFamily="34" charset="0"/>
                </a:endParaRPr>
              </a:p>
            </p:txBody>
          </p:sp>
        </p:grpSp>
        <p:pic>
          <p:nvPicPr>
            <p:cNvPr id="52" name="Grafik 51" descr="Abschlusshut Silhouette">
              <a:extLst>
                <a:ext uri="{FF2B5EF4-FFF2-40B4-BE49-F238E27FC236}">
                  <a16:creationId xmlns:a16="http://schemas.microsoft.com/office/drawing/2014/main" id="{D1826811-3D8D-45DA-B168-1570C4F5A9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696" y="1686747"/>
              <a:ext cx="535762" cy="527634"/>
            </a:xfrm>
            <a:prstGeom prst="rect">
              <a:avLst/>
            </a:prstGeom>
          </p:spPr>
        </p:pic>
      </p:grpSp>
      <p:grpSp>
        <p:nvGrpSpPr>
          <p:cNvPr id="10" name="Gruppieren 9"/>
          <p:cNvGrpSpPr/>
          <p:nvPr/>
        </p:nvGrpSpPr>
        <p:grpSpPr>
          <a:xfrm>
            <a:off x="1088125" y="2679366"/>
            <a:ext cx="7863487" cy="605250"/>
            <a:chOff x="979313" y="2319132"/>
            <a:chExt cx="7077138" cy="544725"/>
          </a:xfrm>
        </p:grpSpPr>
        <p:grpSp>
          <p:nvGrpSpPr>
            <p:cNvPr id="45" name="Gruppieren 44">
              <a:extLst>
                <a:ext uri="{FF2B5EF4-FFF2-40B4-BE49-F238E27FC236}">
                  <a16:creationId xmlns:a16="http://schemas.microsoft.com/office/drawing/2014/main" id="{9FF33D7A-4D10-4F88-B5F8-040EBCD927F4}"/>
                </a:ext>
              </a:extLst>
            </p:cNvPr>
            <p:cNvGrpSpPr/>
            <p:nvPr/>
          </p:nvGrpSpPr>
          <p:grpSpPr>
            <a:xfrm>
              <a:off x="979313" y="2319132"/>
              <a:ext cx="7077138" cy="544725"/>
              <a:chOff x="1943101" y="4252376"/>
              <a:chExt cx="6948489" cy="683269"/>
            </a:xfrm>
          </p:grpSpPr>
          <p:sp>
            <p:nvSpPr>
              <p:cNvPr id="46" name="Rechteck 45">
                <a:extLst>
                  <a:ext uri="{FF2B5EF4-FFF2-40B4-BE49-F238E27FC236}">
                    <a16:creationId xmlns:a16="http://schemas.microsoft.com/office/drawing/2014/main" id="{122DC719-B4AD-487C-A80D-900B96EE506D}"/>
                  </a:ext>
                </a:extLst>
              </p:cNvPr>
              <p:cNvSpPr/>
              <p:nvPr/>
            </p:nvSpPr>
            <p:spPr>
              <a:xfrm>
                <a:off x="2627189" y="4252376"/>
                <a:ext cx="6264401" cy="683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latin typeface="Verdana" panose="020B0604030504040204" pitchFamily="34" charset="0"/>
                    <a:ea typeface="Verdana" panose="020B0604030504040204" pitchFamily="34" charset="0"/>
                  </a:rPr>
                  <a:t>Organizational </a:t>
                </a:r>
                <a:r>
                  <a:rPr lang="de-AT" dirty="0" err="1">
                    <a:latin typeface="Verdana" panose="020B0604030504040204" pitchFamily="34" charset="0"/>
                    <a:ea typeface="Verdana" panose="020B0604030504040204" pitchFamily="34" charset="0"/>
                  </a:rPr>
                  <a:t>skills</a:t>
                </a:r>
                <a:endParaRPr lang="de-AT" dirty="0">
                  <a:latin typeface="Verdana" panose="020B0604030504040204" pitchFamily="34" charset="0"/>
                  <a:ea typeface="Verdana" panose="020B0604030504040204" pitchFamily="34" charset="0"/>
                </a:endParaRPr>
              </a:p>
            </p:txBody>
          </p:sp>
          <p:sp>
            <p:nvSpPr>
              <p:cNvPr id="47" name="Rechteck 46">
                <a:extLst>
                  <a:ext uri="{FF2B5EF4-FFF2-40B4-BE49-F238E27FC236}">
                    <a16:creationId xmlns:a16="http://schemas.microsoft.com/office/drawing/2014/main" id="{B90F409F-197E-4291-A623-B0A01AE04F85}"/>
                  </a:ext>
                </a:extLst>
              </p:cNvPr>
              <p:cNvSpPr/>
              <p:nvPr/>
            </p:nvSpPr>
            <p:spPr>
              <a:xfrm>
                <a:off x="1943101" y="4263328"/>
                <a:ext cx="705086" cy="661535"/>
              </a:xfrm>
              <a:prstGeom prst="rect">
                <a:avLst/>
              </a:prstGeom>
              <a:solidFill>
                <a:schemeClr val="bg1"/>
              </a:solidFill>
              <a:ln w="19050">
                <a:solidFill>
                  <a:srgbClr val="008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008FB3"/>
                  </a:solidFill>
                  <a:latin typeface="Verdana" panose="020B0604030504040204" pitchFamily="34" charset="0"/>
                  <a:ea typeface="Verdana" panose="020B0604030504040204" pitchFamily="34" charset="0"/>
                </a:endParaRPr>
              </a:p>
            </p:txBody>
          </p:sp>
        </p:grpSp>
        <p:pic>
          <p:nvPicPr>
            <p:cNvPr id="54" name="Grafik 53" descr="Hierarchie Silhouette">
              <a:extLst>
                <a:ext uri="{FF2B5EF4-FFF2-40B4-BE49-F238E27FC236}">
                  <a16:creationId xmlns:a16="http://schemas.microsoft.com/office/drawing/2014/main" id="{A637005B-B0A6-461A-AF1E-200EE14A579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5215" y="2327686"/>
              <a:ext cx="506243" cy="510054"/>
            </a:xfrm>
            <a:prstGeom prst="rect">
              <a:avLst/>
            </a:prstGeom>
          </p:spPr>
        </p:pic>
      </p:grpSp>
      <p:grpSp>
        <p:nvGrpSpPr>
          <p:cNvPr id="36" name="Gruppieren 35">
            <a:extLst>
              <a:ext uri="{FF2B5EF4-FFF2-40B4-BE49-F238E27FC236}">
                <a16:creationId xmlns:a16="http://schemas.microsoft.com/office/drawing/2014/main" id="{A5A1466F-AE91-4390-ACD1-209A5CA24080}"/>
              </a:ext>
            </a:extLst>
          </p:cNvPr>
          <p:cNvGrpSpPr/>
          <p:nvPr/>
        </p:nvGrpSpPr>
        <p:grpSpPr>
          <a:xfrm>
            <a:off x="1088125" y="3383492"/>
            <a:ext cx="7863487" cy="597449"/>
            <a:chOff x="1943100" y="4252376"/>
            <a:chExt cx="6948490" cy="683269"/>
          </a:xfrm>
        </p:grpSpPr>
        <p:sp>
          <p:nvSpPr>
            <p:cNvPr id="37" name="Rechteck 36">
              <a:extLst>
                <a:ext uri="{FF2B5EF4-FFF2-40B4-BE49-F238E27FC236}">
                  <a16:creationId xmlns:a16="http://schemas.microsoft.com/office/drawing/2014/main" id="{DADAB608-B8BB-4114-9287-9E742CD05856}"/>
                </a:ext>
              </a:extLst>
            </p:cNvPr>
            <p:cNvSpPr/>
            <p:nvPr/>
          </p:nvSpPr>
          <p:spPr>
            <a:xfrm>
              <a:off x="2637530" y="4252376"/>
              <a:ext cx="6254060" cy="683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latin typeface="Verdana" panose="020B0604030504040204" pitchFamily="34" charset="0"/>
                  <a:ea typeface="Verdana" panose="020B0604030504040204" pitchFamily="34" charset="0"/>
                </a:rPr>
                <a:t>analytisches Denken und Affinität zu Zahlen</a:t>
              </a:r>
            </a:p>
          </p:txBody>
        </p:sp>
        <p:sp>
          <p:nvSpPr>
            <p:cNvPr id="38" name="Rechteck 37">
              <a:extLst>
                <a:ext uri="{FF2B5EF4-FFF2-40B4-BE49-F238E27FC236}">
                  <a16:creationId xmlns:a16="http://schemas.microsoft.com/office/drawing/2014/main" id="{8B4496F7-2AAA-4497-B7D6-D14B88BCD6C3}"/>
                </a:ext>
              </a:extLst>
            </p:cNvPr>
            <p:cNvSpPr/>
            <p:nvPr/>
          </p:nvSpPr>
          <p:spPr>
            <a:xfrm>
              <a:off x="1943100" y="4266604"/>
              <a:ext cx="705086" cy="655575"/>
            </a:xfrm>
            <a:prstGeom prst="rect">
              <a:avLst/>
            </a:prstGeom>
            <a:solidFill>
              <a:schemeClr val="bg1"/>
            </a:solidFill>
            <a:ln w="19050">
              <a:solidFill>
                <a:srgbClr val="008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008FB3"/>
                </a:solidFill>
                <a:latin typeface="Verdana" panose="020B0604030504040204" pitchFamily="34" charset="0"/>
                <a:ea typeface="Verdana" panose="020B0604030504040204" pitchFamily="34" charset="0"/>
              </a:endParaRPr>
            </a:p>
          </p:txBody>
        </p:sp>
      </p:grpSp>
      <p:pic>
        <p:nvPicPr>
          <p:cNvPr id="56" name="Grafik 55" descr="Künstliche Intelligenz Silhouette">
            <a:extLst>
              <a:ext uri="{FF2B5EF4-FFF2-40B4-BE49-F238E27FC236}">
                <a16:creationId xmlns:a16="http://schemas.microsoft.com/office/drawing/2014/main" id="{1A78A107-8635-4C9A-B74F-4AA16D6DE5B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6905" y="3424861"/>
            <a:ext cx="560556" cy="514711"/>
          </a:xfrm>
          <a:prstGeom prst="rect">
            <a:avLst/>
          </a:prstGeom>
        </p:spPr>
      </p:pic>
      <p:grpSp>
        <p:nvGrpSpPr>
          <p:cNvPr id="4" name="Gruppieren 3"/>
          <p:cNvGrpSpPr/>
          <p:nvPr/>
        </p:nvGrpSpPr>
        <p:grpSpPr>
          <a:xfrm>
            <a:off x="1088126" y="1300889"/>
            <a:ext cx="7854291" cy="564429"/>
            <a:chOff x="979313" y="1078503"/>
            <a:chExt cx="7068862" cy="507986"/>
          </a:xfrm>
        </p:grpSpPr>
        <p:grpSp>
          <p:nvGrpSpPr>
            <p:cNvPr id="62" name="Gruppieren 61">
              <a:extLst>
                <a:ext uri="{FF2B5EF4-FFF2-40B4-BE49-F238E27FC236}">
                  <a16:creationId xmlns:a16="http://schemas.microsoft.com/office/drawing/2014/main" id="{5FE5970F-587B-42D3-877F-64783F3399DD}"/>
                </a:ext>
              </a:extLst>
            </p:cNvPr>
            <p:cNvGrpSpPr/>
            <p:nvPr/>
          </p:nvGrpSpPr>
          <p:grpSpPr>
            <a:xfrm>
              <a:off x="979313" y="1078503"/>
              <a:ext cx="7068862" cy="507986"/>
              <a:chOff x="1943100" y="4252377"/>
              <a:chExt cx="6948490" cy="682960"/>
            </a:xfrm>
          </p:grpSpPr>
          <p:sp>
            <p:nvSpPr>
              <p:cNvPr id="64" name="Rechteck 63">
                <a:extLst>
                  <a:ext uri="{FF2B5EF4-FFF2-40B4-BE49-F238E27FC236}">
                    <a16:creationId xmlns:a16="http://schemas.microsoft.com/office/drawing/2014/main" id="{A569F88F-A8BA-46BC-8571-79BBAADCE786}"/>
                  </a:ext>
                </a:extLst>
              </p:cNvPr>
              <p:cNvSpPr/>
              <p:nvPr/>
            </p:nvSpPr>
            <p:spPr>
              <a:xfrm>
                <a:off x="2649012" y="4252377"/>
                <a:ext cx="6242578" cy="68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a:solidFill>
                      <a:schemeClr val="bg1"/>
                    </a:solidFill>
                    <a:latin typeface="Verdana" panose="020B0604030504040204" pitchFamily="34" charset="0"/>
                    <a:ea typeface="Verdana" panose="020B0604030504040204" pitchFamily="34" charset="0"/>
                  </a:rPr>
                  <a:t>Interest in </a:t>
                </a:r>
                <a:r>
                  <a:rPr lang="de-AT" dirty="0" err="1">
                    <a:solidFill>
                      <a:schemeClr val="bg1"/>
                    </a:solidFill>
                    <a:latin typeface="Verdana" panose="020B0604030504040204" pitchFamily="34" charset="0"/>
                    <a:ea typeface="Verdana" panose="020B0604030504040204" pitchFamily="34" charset="0"/>
                  </a:rPr>
                  <a:t>economics</a:t>
                </a:r>
                <a:r>
                  <a:rPr lang="de-AT" dirty="0">
                    <a:solidFill>
                      <a:schemeClr val="bg1"/>
                    </a:solidFill>
                    <a:latin typeface="Verdana" panose="020B0604030504040204" pitchFamily="34" charset="0"/>
                    <a:ea typeface="Verdana" panose="020B0604030504040204" pitchFamily="34" charset="0"/>
                  </a:rPr>
                  <a:t>, </a:t>
                </a:r>
                <a:r>
                  <a:rPr lang="de-AT" dirty="0" err="1">
                    <a:solidFill>
                      <a:schemeClr val="bg1"/>
                    </a:solidFill>
                    <a:latin typeface="Verdana" panose="020B0604030504040204" pitchFamily="34" charset="0"/>
                    <a:ea typeface="Verdana" panose="020B0604030504040204" pitchFamily="34" charset="0"/>
                  </a:rPr>
                  <a:t>business</a:t>
                </a:r>
                <a:r>
                  <a:rPr lang="de-AT" dirty="0">
                    <a:solidFill>
                      <a:schemeClr val="bg1"/>
                    </a:solidFill>
                    <a:latin typeface="Verdana" panose="020B0604030504040204" pitchFamily="34" charset="0"/>
                    <a:ea typeface="Verdana" panose="020B0604030504040204" pitchFamily="34" charset="0"/>
                  </a:rPr>
                  <a:t> &amp; </a:t>
                </a:r>
                <a:r>
                  <a:rPr lang="de-AT" dirty="0" err="1">
                    <a:solidFill>
                      <a:schemeClr val="bg1"/>
                    </a:solidFill>
                    <a:latin typeface="Verdana" panose="020B0604030504040204" pitchFamily="34" charset="0"/>
                    <a:ea typeface="Verdana" panose="020B0604030504040204" pitchFamily="34" charset="0"/>
                  </a:rPr>
                  <a:t>law</a:t>
                </a:r>
                <a:endParaRPr lang="de-AT" dirty="0">
                  <a:solidFill>
                    <a:schemeClr val="bg1"/>
                  </a:solidFill>
                  <a:latin typeface="Verdana" panose="020B0604030504040204" pitchFamily="34" charset="0"/>
                  <a:ea typeface="Verdana" panose="020B0604030504040204" pitchFamily="34" charset="0"/>
                </a:endParaRPr>
              </a:p>
            </p:txBody>
          </p:sp>
          <p:sp>
            <p:nvSpPr>
              <p:cNvPr id="65" name="Rechteck 64">
                <a:extLst>
                  <a:ext uri="{FF2B5EF4-FFF2-40B4-BE49-F238E27FC236}">
                    <a16:creationId xmlns:a16="http://schemas.microsoft.com/office/drawing/2014/main" id="{01D52DB7-B082-4663-BBAA-B19F05AC740F}"/>
                  </a:ext>
                </a:extLst>
              </p:cNvPr>
              <p:cNvSpPr/>
              <p:nvPr/>
            </p:nvSpPr>
            <p:spPr>
              <a:xfrm>
                <a:off x="1943100" y="4263329"/>
                <a:ext cx="705912" cy="656294"/>
              </a:xfrm>
              <a:prstGeom prst="rect">
                <a:avLst/>
              </a:prstGeom>
              <a:solidFill>
                <a:schemeClr val="bg1"/>
              </a:solidFill>
              <a:ln w="19050">
                <a:solidFill>
                  <a:srgbClr val="008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008FB3"/>
                  </a:solidFill>
                  <a:latin typeface="Verdana" panose="020B0604030504040204" pitchFamily="34" charset="0"/>
                  <a:ea typeface="Verdana" panose="020B0604030504040204" pitchFamily="34" charset="0"/>
                </a:endParaRPr>
              </a:p>
            </p:txBody>
          </p:sp>
        </p:grpSp>
        <p:pic>
          <p:nvPicPr>
            <p:cNvPr id="58" name="Grafik 57" descr="Zahnräder Silhouette">
              <a:extLst>
                <a:ext uri="{FF2B5EF4-FFF2-40B4-BE49-F238E27FC236}">
                  <a16:creationId xmlns:a16="http://schemas.microsoft.com/office/drawing/2014/main" id="{B874D738-36E8-4925-A978-CBEF8AF8623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4492" y="1090645"/>
              <a:ext cx="521644" cy="464540"/>
            </a:xfrm>
            <a:prstGeom prst="rect">
              <a:avLst/>
            </a:prstGeom>
          </p:spPr>
        </p:pic>
      </p:grpSp>
      <p:grpSp>
        <p:nvGrpSpPr>
          <p:cNvPr id="12" name="Gruppieren 11"/>
          <p:cNvGrpSpPr/>
          <p:nvPr/>
        </p:nvGrpSpPr>
        <p:grpSpPr>
          <a:xfrm>
            <a:off x="1078931" y="4056910"/>
            <a:ext cx="7852539" cy="583773"/>
            <a:chOff x="971037" y="3558922"/>
            <a:chExt cx="7067285" cy="525396"/>
          </a:xfrm>
        </p:grpSpPr>
        <p:grpSp>
          <p:nvGrpSpPr>
            <p:cNvPr id="32" name="Gruppieren 31">
              <a:extLst>
                <a:ext uri="{FF2B5EF4-FFF2-40B4-BE49-F238E27FC236}">
                  <a16:creationId xmlns:a16="http://schemas.microsoft.com/office/drawing/2014/main" id="{4B4DB06D-CCBF-4C5F-B86E-2B7CC310320A}"/>
                </a:ext>
              </a:extLst>
            </p:cNvPr>
            <p:cNvGrpSpPr/>
            <p:nvPr/>
          </p:nvGrpSpPr>
          <p:grpSpPr>
            <a:xfrm>
              <a:off x="971037" y="3558922"/>
              <a:ext cx="7067285" cy="525396"/>
              <a:chOff x="1943100" y="4253468"/>
              <a:chExt cx="6948490" cy="653566"/>
            </a:xfrm>
          </p:grpSpPr>
          <p:sp>
            <p:nvSpPr>
              <p:cNvPr id="34" name="Rechteck 33">
                <a:extLst>
                  <a:ext uri="{FF2B5EF4-FFF2-40B4-BE49-F238E27FC236}">
                    <a16:creationId xmlns:a16="http://schemas.microsoft.com/office/drawing/2014/main" id="{72B834E9-B00E-4555-820C-9D1014F2E540}"/>
                  </a:ext>
                </a:extLst>
              </p:cNvPr>
              <p:cNvSpPr/>
              <p:nvPr/>
            </p:nvSpPr>
            <p:spPr>
              <a:xfrm>
                <a:off x="2647429" y="4253468"/>
                <a:ext cx="6244161" cy="6535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err="1">
                    <a:latin typeface="Verdana" panose="020B0604030504040204" pitchFamily="34" charset="0"/>
                    <a:ea typeface="Verdana" panose="020B0604030504040204" pitchFamily="34" charset="0"/>
                  </a:rPr>
                  <a:t>Intercultural</a:t>
                </a:r>
                <a:r>
                  <a:rPr lang="de-AT" dirty="0">
                    <a:latin typeface="Verdana" panose="020B0604030504040204" pitchFamily="34" charset="0"/>
                    <a:ea typeface="Verdana" panose="020B0604030504040204" pitchFamily="34" charset="0"/>
                  </a:rPr>
                  <a:t> and social </a:t>
                </a:r>
                <a:r>
                  <a:rPr lang="de-AT" dirty="0" err="1">
                    <a:latin typeface="Verdana" panose="020B0604030504040204" pitchFamily="34" charset="0"/>
                    <a:ea typeface="Verdana" panose="020B0604030504040204" pitchFamily="34" charset="0"/>
                  </a:rPr>
                  <a:t>skills</a:t>
                </a:r>
                <a:endParaRPr lang="de-AT" dirty="0">
                  <a:latin typeface="Verdana" panose="020B0604030504040204" pitchFamily="34" charset="0"/>
                  <a:ea typeface="Verdana" panose="020B0604030504040204" pitchFamily="34" charset="0"/>
                </a:endParaRPr>
              </a:p>
            </p:txBody>
          </p:sp>
          <p:sp>
            <p:nvSpPr>
              <p:cNvPr id="35" name="Rechteck 34">
                <a:extLst>
                  <a:ext uri="{FF2B5EF4-FFF2-40B4-BE49-F238E27FC236}">
                    <a16:creationId xmlns:a16="http://schemas.microsoft.com/office/drawing/2014/main" id="{32F59232-02A8-46E8-8EA1-E503BDD657F7}"/>
                  </a:ext>
                </a:extLst>
              </p:cNvPr>
              <p:cNvSpPr/>
              <p:nvPr/>
            </p:nvSpPr>
            <p:spPr>
              <a:xfrm>
                <a:off x="1943100" y="4261856"/>
                <a:ext cx="718480" cy="633069"/>
              </a:xfrm>
              <a:prstGeom prst="rect">
                <a:avLst/>
              </a:prstGeom>
              <a:solidFill>
                <a:schemeClr val="bg1"/>
              </a:solidFill>
              <a:ln w="19050">
                <a:solidFill>
                  <a:srgbClr val="008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008FB3"/>
                  </a:solidFill>
                  <a:latin typeface="Verdana" panose="020B0604030504040204" pitchFamily="34" charset="0"/>
                  <a:ea typeface="Verdana" panose="020B0604030504040204" pitchFamily="34" charset="0"/>
                </a:endParaRPr>
              </a:p>
            </p:txBody>
          </p:sp>
        </p:grpSp>
        <p:pic>
          <p:nvPicPr>
            <p:cNvPr id="67" name="Grafik 66" descr="Verbindungen Silhouette">
              <a:extLst>
                <a:ext uri="{FF2B5EF4-FFF2-40B4-BE49-F238E27FC236}">
                  <a16:creationId xmlns:a16="http://schemas.microsoft.com/office/drawing/2014/main" id="{46D63052-F605-45D9-81D5-E81952B23A6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8553" y="3623409"/>
              <a:ext cx="459657" cy="428796"/>
            </a:xfrm>
            <a:prstGeom prst="rect">
              <a:avLst/>
            </a:prstGeom>
          </p:spPr>
        </p:pic>
      </p:grpSp>
      <p:grpSp>
        <p:nvGrpSpPr>
          <p:cNvPr id="13" name="Gruppieren 12"/>
          <p:cNvGrpSpPr/>
          <p:nvPr/>
        </p:nvGrpSpPr>
        <p:grpSpPr>
          <a:xfrm>
            <a:off x="1088125" y="4760781"/>
            <a:ext cx="7852537" cy="590684"/>
            <a:chOff x="971038" y="4170148"/>
            <a:chExt cx="7067283" cy="531616"/>
          </a:xfrm>
        </p:grpSpPr>
        <p:grpSp>
          <p:nvGrpSpPr>
            <p:cNvPr id="30" name="Gruppieren 29">
              <a:extLst>
                <a:ext uri="{FF2B5EF4-FFF2-40B4-BE49-F238E27FC236}">
                  <a16:creationId xmlns:a16="http://schemas.microsoft.com/office/drawing/2014/main" id="{4B4DB06D-CCBF-4C5F-B86E-2B7CC310320A}"/>
                </a:ext>
              </a:extLst>
            </p:cNvPr>
            <p:cNvGrpSpPr/>
            <p:nvPr/>
          </p:nvGrpSpPr>
          <p:grpSpPr>
            <a:xfrm>
              <a:off x="971038" y="4170148"/>
              <a:ext cx="7067283" cy="531616"/>
              <a:chOff x="1943101" y="4259785"/>
              <a:chExt cx="6948488" cy="661302"/>
            </a:xfrm>
          </p:grpSpPr>
          <p:sp>
            <p:nvSpPr>
              <p:cNvPr id="33" name="Rechteck 32">
                <a:extLst>
                  <a:ext uri="{FF2B5EF4-FFF2-40B4-BE49-F238E27FC236}">
                    <a16:creationId xmlns:a16="http://schemas.microsoft.com/office/drawing/2014/main" id="{72B834E9-B00E-4555-820C-9D1014F2E540}"/>
                  </a:ext>
                </a:extLst>
              </p:cNvPr>
              <p:cNvSpPr/>
              <p:nvPr/>
            </p:nvSpPr>
            <p:spPr>
              <a:xfrm>
                <a:off x="2647429" y="4259785"/>
                <a:ext cx="6244160" cy="661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err="1">
                    <a:latin typeface="Verdana" panose="020B0604030504040204" pitchFamily="34" charset="0"/>
                    <a:ea typeface="Verdana" panose="020B0604030504040204" pitchFamily="34" charset="0"/>
                  </a:rPr>
                  <a:t>Proactive</a:t>
                </a:r>
                <a:r>
                  <a:rPr lang="de-AT" dirty="0">
                    <a:latin typeface="Verdana" panose="020B0604030504040204" pitchFamily="34" charset="0"/>
                    <a:ea typeface="Verdana" panose="020B0604030504040204" pitchFamily="34" charset="0"/>
                  </a:rPr>
                  <a:t> </a:t>
                </a:r>
                <a:r>
                  <a:rPr lang="de-AT" dirty="0" err="1">
                    <a:latin typeface="Verdana" panose="020B0604030504040204" pitchFamily="34" charset="0"/>
                    <a:ea typeface="Verdana" panose="020B0604030504040204" pitchFamily="34" charset="0"/>
                  </a:rPr>
                  <a:t>attitude</a:t>
                </a:r>
                <a:endParaRPr lang="de-AT" dirty="0">
                  <a:latin typeface="Verdana" panose="020B0604030504040204" pitchFamily="34" charset="0"/>
                  <a:ea typeface="Verdana" panose="020B0604030504040204" pitchFamily="34" charset="0"/>
                </a:endParaRPr>
              </a:p>
            </p:txBody>
          </p:sp>
          <p:sp>
            <p:nvSpPr>
              <p:cNvPr id="39" name="Rechteck 38">
                <a:extLst>
                  <a:ext uri="{FF2B5EF4-FFF2-40B4-BE49-F238E27FC236}">
                    <a16:creationId xmlns:a16="http://schemas.microsoft.com/office/drawing/2014/main" id="{32F59232-02A8-46E8-8EA1-E503BDD657F7}"/>
                  </a:ext>
                </a:extLst>
              </p:cNvPr>
              <p:cNvSpPr/>
              <p:nvPr/>
            </p:nvSpPr>
            <p:spPr>
              <a:xfrm>
                <a:off x="1943101" y="4271539"/>
                <a:ext cx="726804" cy="636570"/>
              </a:xfrm>
              <a:prstGeom prst="rect">
                <a:avLst/>
              </a:prstGeom>
              <a:solidFill>
                <a:schemeClr val="bg1"/>
              </a:solidFill>
              <a:ln w="19050">
                <a:solidFill>
                  <a:srgbClr val="008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008FB3"/>
                  </a:solidFill>
                  <a:latin typeface="Verdana" panose="020B0604030504040204" pitchFamily="34" charset="0"/>
                  <a:ea typeface="Verdana" panose="020B0604030504040204" pitchFamily="34" charset="0"/>
                </a:endParaRPr>
              </a:p>
            </p:txBody>
          </p:sp>
        </p:grpSp>
        <p:pic>
          <p:nvPicPr>
            <p:cNvPr id="40" name="Grafik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1033" y="4242920"/>
              <a:ext cx="385088" cy="385088"/>
            </a:xfrm>
            <a:prstGeom prst="rect">
              <a:avLst/>
            </a:prstGeom>
          </p:spPr>
        </p:pic>
      </p:grpSp>
      <p:grpSp>
        <p:nvGrpSpPr>
          <p:cNvPr id="11" name="Gruppieren 10"/>
          <p:cNvGrpSpPr/>
          <p:nvPr/>
        </p:nvGrpSpPr>
        <p:grpSpPr>
          <a:xfrm>
            <a:off x="1088125" y="3383545"/>
            <a:ext cx="7863487" cy="597449"/>
            <a:chOff x="979313" y="2952894"/>
            <a:chExt cx="7077138" cy="537704"/>
          </a:xfrm>
        </p:grpSpPr>
        <p:grpSp>
          <p:nvGrpSpPr>
            <p:cNvPr id="41" name="Gruppieren 40">
              <a:extLst>
                <a:ext uri="{FF2B5EF4-FFF2-40B4-BE49-F238E27FC236}">
                  <a16:creationId xmlns:a16="http://schemas.microsoft.com/office/drawing/2014/main" id="{A5A1466F-AE91-4390-ACD1-209A5CA24080}"/>
                </a:ext>
              </a:extLst>
            </p:cNvPr>
            <p:cNvGrpSpPr/>
            <p:nvPr/>
          </p:nvGrpSpPr>
          <p:grpSpPr>
            <a:xfrm>
              <a:off x="979313" y="2952894"/>
              <a:ext cx="7077138" cy="537704"/>
              <a:chOff x="1943100" y="4252376"/>
              <a:chExt cx="6948490" cy="683269"/>
            </a:xfrm>
          </p:grpSpPr>
          <p:sp>
            <p:nvSpPr>
              <p:cNvPr id="42" name="Rechteck 41">
                <a:extLst>
                  <a:ext uri="{FF2B5EF4-FFF2-40B4-BE49-F238E27FC236}">
                    <a16:creationId xmlns:a16="http://schemas.microsoft.com/office/drawing/2014/main" id="{DADAB608-B8BB-4114-9287-9E742CD05856}"/>
                  </a:ext>
                </a:extLst>
              </p:cNvPr>
              <p:cNvSpPr/>
              <p:nvPr/>
            </p:nvSpPr>
            <p:spPr>
              <a:xfrm>
                <a:off x="2637530" y="4252376"/>
                <a:ext cx="6254060" cy="683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err="1">
                    <a:latin typeface="Verdana" panose="020B0604030504040204" pitchFamily="34" charset="0"/>
                    <a:ea typeface="Verdana" panose="020B0604030504040204" pitchFamily="34" charset="0"/>
                  </a:rPr>
                  <a:t>Good</a:t>
                </a:r>
                <a:r>
                  <a:rPr lang="de-AT" dirty="0">
                    <a:latin typeface="Verdana" panose="020B0604030504040204" pitchFamily="34" charset="0"/>
                    <a:ea typeface="Verdana" panose="020B0604030504040204" pitchFamily="34" charset="0"/>
                  </a:rPr>
                  <a:t> </a:t>
                </a:r>
                <a:r>
                  <a:rPr lang="de-AT" dirty="0" err="1">
                    <a:latin typeface="Verdana" panose="020B0604030504040204" pitchFamily="34" charset="0"/>
                    <a:ea typeface="Verdana" panose="020B0604030504040204" pitchFamily="34" charset="0"/>
                  </a:rPr>
                  <a:t>understanding</a:t>
                </a:r>
                <a:r>
                  <a:rPr lang="de-AT" dirty="0">
                    <a:latin typeface="Verdana" panose="020B0604030504040204" pitchFamily="34" charset="0"/>
                    <a:ea typeface="Verdana" panose="020B0604030504040204" pitchFamily="34" charset="0"/>
                  </a:rPr>
                  <a:t> </a:t>
                </a:r>
                <a:r>
                  <a:rPr lang="de-AT" dirty="0" err="1">
                    <a:latin typeface="Verdana" panose="020B0604030504040204" pitchFamily="34" charset="0"/>
                    <a:ea typeface="Verdana" panose="020B0604030504040204" pitchFamily="34" charset="0"/>
                  </a:rPr>
                  <a:t>of</a:t>
                </a:r>
                <a:r>
                  <a:rPr lang="de-AT" dirty="0">
                    <a:latin typeface="Verdana" panose="020B0604030504040204" pitchFamily="34" charset="0"/>
                    <a:ea typeface="Verdana" panose="020B0604030504040204" pitchFamily="34" charset="0"/>
                  </a:rPr>
                  <a:t> </a:t>
                </a:r>
                <a:r>
                  <a:rPr lang="de-AT" dirty="0" err="1">
                    <a:latin typeface="Verdana" panose="020B0604030504040204" pitchFamily="34" charset="0"/>
                    <a:ea typeface="Verdana" panose="020B0604030504040204" pitchFamily="34" charset="0"/>
                  </a:rPr>
                  <a:t>numbers</a:t>
                </a:r>
                <a:r>
                  <a:rPr lang="de-AT" dirty="0">
                    <a:latin typeface="Verdana" panose="020B0604030504040204" pitchFamily="34" charset="0"/>
                    <a:ea typeface="Verdana" panose="020B0604030504040204" pitchFamily="34" charset="0"/>
                  </a:rPr>
                  <a:t> and </a:t>
                </a:r>
                <a:r>
                  <a:rPr lang="de-AT" dirty="0" err="1">
                    <a:latin typeface="Verdana" panose="020B0604030504040204" pitchFamily="34" charset="0"/>
                    <a:ea typeface="Verdana" panose="020B0604030504040204" pitchFamily="34" charset="0"/>
                  </a:rPr>
                  <a:t>figures</a:t>
                </a:r>
                <a:endParaRPr lang="de-AT" dirty="0">
                  <a:latin typeface="Verdana" panose="020B0604030504040204" pitchFamily="34" charset="0"/>
                  <a:ea typeface="Verdana" panose="020B0604030504040204" pitchFamily="34" charset="0"/>
                </a:endParaRPr>
              </a:p>
            </p:txBody>
          </p:sp>
          <p:sp>
            <p:nvSpPr>
              <p:cNvPr id="43" name="Rechteck 42">
                <a:extLst>
                  <a:ext uri="{FF2B5EF4-FFF2-40B4-BE49-F238E27FC236}">
                    <a16:creationId xmlns:a16="http://schemas.microsoft.com/office/drawing/2014/main" id="{8B4496F7-2AAA-4497-B7D6-D14B88BCD6C3}"/>
                  </a:ext>
                </a:extLst>
              </p:cNvPr>
              <p:cNvSpPr/>
              <p:nvPr/>
            </p:nvSpPr>
            <p:spPr>
              <a:xfrm>
                <a:off x="1943100" y="4266604"/>
                <a:ext cx="705086" cy="655575"/>
              </a:xfrm>
              <a:prstGeom prst="rect">
                <a:avLst/>
              </a:prstGeom>
              <a:solidFill>
                <a:schemeClr val="bg1"/>
              </a:solidFill>
              <a:ln w="19050">
                <a:solidFill>
                  <a:srgbClr val="008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rgbClr val="008FB3"/>
                  </a:solidFill>
                  <a:latin typeface="Verdana" panose="020B0604030504040204" pitchFamily="34" charset="0"/>
                  <a:ea typeface="Verdana" panose="020B0604030504040204" pitchFamily="34" charset="0"/>
                </a:endParaRPr>
              </a:p>
            </p:txBody>
          </p:sp>
        </p:grpSp>
        <p:pic>
          <p:nvPicPr>
            <p:cNvPr id="44" name="Grafik 43" descr="Künstliche Intelligenz Silhouette">
              <a:extLst>
                <a:ext uri="{FF2B5EF4-FFF2-40B4-BE49-F238E27FC236}">
                  <a16:creationId xmlns:a16="http://schemas.microsoft.com/office/drawing/2014/main" id="{1A78A107-8635-4C9A-B74F-4AA16D6DE5B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5215" y="2990126"/>
              <a:ext cx="504500" cy="463240"/>
            </a:xfrm>
            <a:prstGeom prst="rect">
              <a:avLst/>
            </a:prstGeom>
          </p:spPr>
        </p:pic>
      </p:grpSp>
    </p:spTree>
    <p:extLst>
      <p:ext uri="{BB962C8B-B14F-4D97-AF65-F5344CB8AC3E}">
        <p14:creationId xmlns:p14="http://schemas.microsoft.com/office/powerpoint/2010/main" val="15756082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oliennummernplatzhalter 4">
            <a:extLst>
              <a:ext uri="{FF2B5EF4-FFF2-40B4-BE49-F238E27FC236}">
                <a16:creationId xmlns:a16="http://schemas.microsoft.com/office/drawing/2014/main" id="{A7EF45B3-CA92-4D3C-9C44-023635E1BD48}"/>
              </a:ext>
            </a:extLst>
          </p:cNvPr>
          <p:cNvSpPr>
            <a:spLocks noGrp="1"/>
          </p:cNvSpPr>
          <p:nvPr>
            <p:ph type="sldNum" idx="12"/>
          </p:nvPr>
        </p:nvSpPr>
        <p:spPr/>
        <p:txBody>
          <a:bodyPr/>
          <a:lstStyle/>
          <a:p>
            <a:r>
              <a:rPr lang="de-AT" dirty="0"/>
              <a:t>SEITE </a:t>
            </a:r>
            <a:fld id="{BE3DC40E-DBBE-4E2D-9EEC-FBF0DA0E9179}" type="slidenum">
              <a:rPr lang="de-AT" smtClean="0"/>
              <a:t>6</a:t>
            </a:fld>
            <a:endParaRPr lang="de-AT" dirty="0"/>
          </a:p>
        </p:txBody>
      </p:sp>
      <p:sp>
        <p:nvSpPr>
          <p:cNvPr id="5" name="Titel 4"/>
          <p:cNvSpPr>
            <a:spLocks noGrp="1"/>
          </p:cNvSpPr>
          <p:nvPr>
            <p:ph type="title"/>
          </p:nvPr>
        </p:nvSpPr>
        <p:spPr/>
        <p:txBody>
          <a:bodyPr/>
          <a:lstStyle/>
          <a:p>
            <a:r>
              <a:rPr lang="en-US" dirty="0"/>
              <a:t>WU Programs</a:t>
            </a:r>
            <a:br>
              <a:rPr lang="en-US" dirty="0"/>
            </a:br>
            <a:r>
              <a:rPr lang="en-US" b="0" dirty="0"/>
              <a:t>Study Options</a:t>
            </a:r>
            <a:endParaRPr lang="de-AT" dirty="0"/>
          </a:p>
        </p:txBody>
      </p:sp>
      <p:grpSp>
        <p:nvGrpSpPr>
          <p:cNvPr id="74" name="Gruppieren 73">
            <a:extLst>
              <a:ext uri="{FF2B5EF4-FFF2-40B4-BE49-F238E27FC236}">
                <a16:creationId xmlns:a16="http://schemas.microsoft.com/office/drawing/2014/main" id="{D62C5ECC-AD08-96F9-2859-78806A0A8B8E}"/>
              </a:ext>
            </a:extLst>
          </p:cNvPr>
          <p:cNvGrpSpPr/>
          <p:nvPr/>
        </p:nvGrpSpPr>
        <p:grpSpPr>
          <a:xfrm>
            <a:off x="1039397" y="1243055"/>
            <a:ext cx="7377795" cy="3801501"/>
            <a:chOff x="1852174" y="1776245"/>
            <a:chExt cx="6421511" cy="3308762"/>
          </a:xfrm>
        </p:grpSpPr>
        <p:sp>
          <p:nvSpPr>
            <p:cNvPr id="75" name="Rechteck 74">
              <a:extLst>
                <a:ext uri="{FF2B5EF4-FFF2-40B4-BE49-F238E27FC236}">
                  <a16:creationId xmlns:a16="http://schemas.microsoft.com/office/drawing/2014/main" id="{ED79325D-5BC2-87AF-9753-CE7AD39C4F4D}"/>
                </a:ext>
              </a:extLst>
            </p:cNvPr>
            <p:cNvSpPr/>
            <p:nvPr/>
          </p:nvSpPr>
          <p:spPr>
            <a:xfrm>
              <a:off x="2280113" y="2496774"/>
              <a:ext cx="5952693" cy="516479"/>
            </a:xfrm>
            <a:prstGeom prst="rect">
              <a:avLst/>
            </a:prstGeom>
            <a:solidFill>
              <a:srgbClr val="7030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975" b="1" i="0" u="none" strike="noStrike" kern="1200" cap="none" spc="0" normalizeH="0" baseline="0" noProof="0" dirty="0">
                <a:ln>
                  <a:noFill/>
                </a:ln>
                <a:solidFill>
                  <a:srgbClr val="FFFFFF"/>
                </a:solidFill>
                <a:effectLst/>
                <a:uLnTx/>
                <a:uFillTx/>
                <a:latin typeface="Georgia"/>
                <a:ea typeface="+mn-ea"/>
                <a:cs typeface="+mn-cs"/>
              </a:endParaRPr>
            </a:p>
          </p:txBody>
        </p:sp>
        <p:sp>
          <p:nvSpPr>
            <p:cNvPr id="76" name="Rechteck 75">
              <a:extLst>
                <a:ext uri="{FF2B5EF4-FFF2-40B4-BE49-F238E27FC236}">
                  <a16:creationId xmlns:a16="http://schemas.microsoft.com/office/drawing/2014/main" id="{7B7E8FCB-507B-27E3-DA84-DC042972E4A0}"/>
                </a:ext>
              </a:extLst>
            </p:cNvPr>
            <p:cNvSpPr/>
            <p:nvPr/>
          </p:nvSpPr>
          <p:spPr>
            <a:xfrm>
              <a:off x="2312570" y="1889380"/>
              <a:ext cx="5952693" cy="541485"/>
            </a:xfrm>
            <a:prstGeom prst="rect">
              <a:avLst/>
            </a:prstGeom>
            <a:solidFill>
              <a:srgbClr val="0023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975" b="1" i="0" u="none" strike="noStrike" kern="1200" cap="none" spc="0" normalizeH="0" baseline="0" noProof="0" dirty="0">
                <a:ln>
                  <a:noFill/>
                </a:ln>
                <a:solidFill>
                  <a:srgbClr val="FFFFFF"/>
                </a:solidFill>
                <a:effectLst/>
                <a:uLnTx/>
                <a:uFillTx/>
                <a:latin typeface="Georgia"/>
                <a:ea typeface="+mn-ea"/>
                <a:cs typeface="+mn-cs"/>
              </a:endParaRPr>
            </a:p>
          </p:txBody>
        </p:sp>
        <p:sp>
          <p:nvSpPr>
            <p:cNvPr id="77" name="Rechteck 76">
              <a:extLst>
                <a:ext uri="{FF2B5EF4-FFF2-40B4-BE49-F238E27FC236}">
                  <a16:creationId xmlns:a16="http://schemas.microsoft.com/office/drawing/2014/main" id="{929A7015-5DED-F87E-98A8-8FD8BFB1423A}"/>
                </a:ext>
              </a:extLst>
            </p:cNvPr>
            <p:cNvSpPr/>
            <p:nvPr/>
          </p:nvSpPr>
          <p:spPr>
            <a:xfrm>
              <a:off x="3574197" y="4859635"/>
              <a:ext cx="4691159" cy="224792"/>
            </a:xfrm>
            <a:prstGeom prst="rect">
              <a:avLst/>
            </a:prstGeom>
            <a:solidFill>
              <a:srgbClr val="0C94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720" b="0" i="0" u="none" strike="noStrike" kern="1200" cap="none" spc="0" normalizeH="0" baseline="0" noProof="0" dirty="0">
                <a:ln>
                  <a:noFill/>
                </a:ln>
                <a:solidFill>
                  <a:srgbClr val="FFFFFF"/>
                </a:solidFill>
                <a:effectLst/>
                <a:uLnTx/>
                <a:uFillTx/>
                <a:latin typeface="Verdana"/>
                <a:ea typeface="+mn-ea"/>
                <a:cs typeface="Arial" charset="0"/>
              </a:endParaRPr>
            </a:p>
          </p:txBody>
        </p:sp>
        <p:sp>
          <p:nvSpPr>
            <p:cNvPr id="78" name="Rechteck 77">
              <a:extLst>
                <a:ext uri="{FF2B5EF4-FFF2-40B4-BE49-F238E27FC236}">
                  <a16:creationId xmlns:a16="http://schemas.microsoft.com/office/drawing/2014/main" id="{C9CD86A5-0054-1B7A-687B-56F4DD2C2A4D}"/>
                </a:ext>
              </a:extLst>
            </p:cNvPr>
            <p:cNvSpPr/>
            <p:nvPr/>
          </p:nvSpPr>
          <p:spPr>
            <a:xfrm>
              <a:off x="2314668" y="3054040"/>
              <a:ext cx="5959017" cy="1443960"/>
            </a:xfrm>
            <a:prstGeom prst="rect">
              <a:avLst/>
            </a:prstGeom>
            <a:solidFill>
              <a:srgbClr val="0C94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1350" b="0" i="0" u="none" strike="noStrike" kern="1200" cap="none" spc="0" normalizeH="0" baseline="0" noProof="0" dirty="0">
                <a:ln>
                  <a:noFill/>
                </a:ln>
                <a:solidFill>
                  <a:srgbClr val="A592C0">
                    <a:lumMod val="20000"/>
                    <a:lumOff val="80000"/>
                  </a:srgbClr>
                </a:solidFill>
                <a:effectLst/>
                <a:uLnTx/>
                <a:uFillTx/>
                <a:latin typeface="Georgia"/>
                <a:ea typeface="+mn-ea"/>
                <a:cs typeface="+mn-cs"/>
              </a:endParaRPr>
            </a:p>
          </p:txBody>
        </p:sp>
        <p:cxnSp>
          <p:nvCxnSpPr>
            <p:cNvPr id="79" name="Gerade Verbindung 9">
              <a:extLst>
                <a:ext uri="{FF2B5EF4-FFF2-40B4-BE49-F238E27FC236}">
                  <a16:creationId xmlns:a16="http://schemas.microsoft.com/office/drawing/2014/main" id="{1C3C4D39-B8DD-FBB3-707F-EC40582CA081}"/>
                </a:ext>
              </a:extLst>
            </p:cNvPr>
            <p:cNvCxnSpPr/>
            <p:nvPr/>
          </p:nvCxnSpPr>
          <p:spPr>
            <a:xfrm rot="5400000">
              <a:off x="3867115" y="4158093"/>
              <a:ext cx="714380" cy="0"/>
            </a:xfrm>
            <a:prstGeom prst="line">
              <a:avLst/>
            </a:prstGeom>
            <a:noFill/>
            <a:ln w="19050" cap="flat" cmpd="sng" algn="ctr">
              <a:solidFill>
                <a:srgbClr val="FFFFFF"/>
              </a:solidFill>
              <a:prstDash val="solid"/>
              <a:miter lim="800000"/>
            </a:ln>
            <a:effectLst/>
          </p:spPr>
        </p:cxnSp>
        <p:cxnSp>
          <p:nvCxnSpPr>
            <p:cNvPr id="80" name="Gerade Verbindung 10">
              <a:extLst>
                <a:ext uri="{FF2B5EF4-FFF2-40B4-BE49-F238E27FC236}">
                  <a16:creationId xmlns:a16="http://schemas.microsoft.com/office/drawing/2014/main" id="{EF7FD363-F72A-4B48-C2BF-0F2A0D12B9C0}"/>
                </a:ext>
              </a:extLst>
            </p:cNvPr>
            <p:cNvCxnSpPr/>
            <p:nvPr/>
          </p:nvCxnSpPr>
          <p:spPr>
            <a:xfrm rot="5400000">
              <a:off x="4541661" y="4165694"/>
              <a:ext cx="714380" cy="0"/>
            </a:xfrm>
            <a:prstGeom prst="line">
              <a:avLst/>
            </a:prstGeom>
            <a:noFill/>
            <a:ln w="19050" cap="flat" cmpd="sng" algn="ctr">
              <a:solidFill>
                <a:srgbClr val="FFFFFF"/>
              </a:solidFill>
              <a:prstDash val="solid"/>
              <a:miter lim="800000"/>
            </a:ln>
            <a:effectLst/>
          </p:spPr>
        </p:cxnSp>
        <p:cxnSp>
          <p:nvCxnSpPr>
            <p:cNvPr id="81" name="Gerade Verbindung 11">
              <a:extLst>
                <a:ext uri="{FF2B5EF4-FFF2-40B4-BE49-F238E27FC236}">
                  <a16:creationId xmlns:a16="http://schemas.microsoft.com/office/drawing/2014/main" id="{08BE7FC1-C589-DAAE-9B55-02BA94E64CCB}"/>
                </a:ext>
              </a:extLst>
            </p:cNvPr>
            <p:cNvCxnSpPr/>
            <p:nvPr/>
          </p:nvCxnSpPr>
          <p:spPr>
            <a:xfrm rot="5400000">
              <a:off x="5036276" y="4165694"/>
              <a:ext cx="714380" cy="0"/>
            </a:xfrm>
            <a:prstGeom prst="line">
              <a:avLst/>
            </a:prstGeom>
            <a:noFill/>
            <a:ln w="19050" cap="flat" cmpd="sng" algn="ctr">
              <a:solidFill>
                <a:srgbClr val="FFFFFF"/>
              </a:solidFill>
              <a:prstDash val="solid"/>
              <a:miter lim="800000"/>
            </a:ln>
            <a:effectLst/>
          </p:spPr>
        </p:cxnSp>
        <p:sp>
          <p:nvSpPr>
            <p:cNvPr id="82" name="Textfeld 81">
              <a:extLst>
                <a:ext uri="{FF2B5EF4-FFF2-40B4-BE49-F238E27FC236}">
                  <a16:creationId xmlns:a16="http://schemas.microsoft.com/office/drawing/2014/main" id="{3E02C852-C9BD-32CA-5AFA-CFD5498390AA}"/>
                </a:ext>
              </a:extLst>
            </p:cNvPr>
            <p:cNvSpPr txBox="1"/>
            <p:nvPr/>
          </p:nvSpPr>
          <p:spPr>
            <a:xfrm>
              <a:off x="2295533" y="3201712"/>
              <a:ext cx="1309697" cy="6328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1" i="0" u="none" strike="noStrike" kern="1200" cap="none" spc="0" normalizeH="0" baseline="0" noProof="0" dirty="0" err="1">
                  <a:ln>
                    <a:noFill/>
                  </a:ln>
                  <a:solidFill>
                    <a:srgbClr val="FFFFFF"/>
                  </a:solidFill>
                  <a:effectLst/>
                  <a:uLnTx/>
                  <a:uFillTx/>
                  <a:latin typeface="Verdana"/>
                  <a:ea typeface="+mn-ea"/>
                  <a:cs typeface="+mn-cs"/>
                </a:rPr>
                <a:t>Bachelor‘s</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1" i="0" u="none" strike="noStrike" kern="1200" cap="none" spc="0" normalizeH="0" baseline="0" noProof="0" dirty="0" err="1">
                  <a:ln>
                    <a:noFill/>
                  </a:ln>
                  <a:solidFill>
                    <a:srgbClr val="FFFFFF"/>
                  </a:solidFill>
                  <a:effectLst/>
                  <a:uLnTx/>
                  <a:uFillTx/>
                  <a:latin typeface="Verdana"/>
                  <a:ea typeface="+mn-ea"/>
                  <a:cs typeface="+mn-cs"/>
                </a:rPr>
                <a:t>program</a:t>
              </a:r>
              <a:br>
                <a:rPr kumimoji="0" lang="de-AT" sz="825" b="1" i="0" u="none" strike="noStrike" kern="1200" cap="none" spc="0" normalizeH="0" baseline="0" noProof="0" dirty="0">
                  <a:ln>
                    <a:noFill/>
                  </a:ln>
                  <a:solidFill>
                    <a:srgbClr val="FFFFFF"/>
                  </a:solidFill>
                  <a:effectLst/>
                  <a:uLnTx/>
                  <a:uFillTx/>
                  <a:latin typeface="Verdana"/>
                  <a:ea typeface="+mn-ea"/>
                  <a:cs typeface="+mn-cs"/>
                </a:rPr>
              </a:br>
              <a:r>
                <a:rPr kumimoji="0" lang="de-AT" sz="825" b="0" i="0" u="none" strike="noStrike" kern="1200" cap="none" spc="0" normalizeH="0" baseline="0" noProof="0" dirty="0">
                  <a:ln>
                    <a:noFill/>
                  </a:ln>
                  <a:solidFill>
                    <a:srgbClr val="FFFFFF"/>
                  </a:solidFill>
                  <a:effectLst/>
                  <a:uLnTx/>
                  <a:uFillTx/>
                  <a:latin typeface="Verdana"/>
                  <a:ea typeface="+mn-ea"/>
                  <a:cs typeface="+mn-cs"/>
                </a:rPr>
                <a:t>Business Law</a:t>
              </a:r>
              <a:br>
                <a:rPr kumimoji="0" lang="de-AT" sz="825" b="0" i="0" u="none" strike="noStrike" kern="1200" cap="none" spc="0" normalizeH="0" baseline="0" noProof="0" dirty="0">
                  <a:ln>
                    <a:noFill/>
                  </a:ln>
                  <a:solidFill>
                    <a:srgbClr val="FFFFFF"/>
                  </a:solidFill>
                  <a:effectLst/>
                  <a:uLnTx/>
                  <a:uFillTx/>
                  <a:latin typeface="Verdana"/>
                  <a:ea typeface="+mn-ea"/>
                  <a:cs typeface="+mn-cs"/>
                </a:rPr>
              </a:br>
              <a:r>
                <a:rPr kumimoji="0" lang="de-AT" sz="825" b="0" i="0" u="none" strike="noStrike" kern="1200" cap="none" spc="0" normalizeH="0" baseline="0" noProof="0" dirty="0">
                  <a:ln>
                    <a:noFill/>
                  </a:ln>
                  <a:solidFill>
                    <a:srgbClr val="FFFFFF"/>
                  </a:solidFill>
                  <a:effectLst/>
                  <a:uLnTx/>
                  <a:uFillTx/>
                  <a:latin typeface="Verdana"/>
                  <a:ea typeface="+mn-ea"/>
                  <a:cs typeface="+mn-cs"/>
                </a:rPr>
                <a:t>(BL)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0" i="1" u="none" strike="noStrike" kern="1200" cap="none" spc="0" normalizeH="0" baseline="0" noProof="0" dirty="0">
                  <a:ln>
                    <a:noFill/>
                  </a:ln>
                  <a:solidFill>
                    <a:srgbClr val="FFFFFF"/>
                  </a:solidFill>
                  <a:effectLst/>
                  <a:uLnTx/>
                  <a:uFillTx/>
                  <a:latin typeface="Verdana"/>
                  <a:ea typeface="+mn-ea"/>
                  <a:cs typeface="+mn-cs"/>
                </a:rPr>
                <a:t>in German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825" b="0" i="0" u="none" strike="noStrike" kern="1200" cap="none" spc="0" normalizeH="0" baseline="0" noProof="0" dirty="0">
                <a:ln>
                  <a:noFill/>
                </a:ln>
                <a:solidFill>
                  <a:srgbClr val="FFFFFF"/>
                </a:solidFill>
                <a:effectLst/>
                <a:uLnTx/>
                <a:uFillTx/>
                <a:latin typeface="Verdana"/>
                <a:ea typeface="+mn-ea"/>
                <a:cs typeface="+mn-cs"/>
              </a:endParaRPr>
            </a:p>
          </p:txBody>
        </p:sp>
        <p:sp>
          <p:nvSpPr>
            <p:cNvPr id="83" name="Textfeld 82">
              <a:extLst>
                <a:ext uri="{FF2B5EF4-FFF2-40B4-BE49-F238E27FC236}">
                  <a16:creationId xmlns:a16="http://schemas.microsoft.com/office/drawing/2014/main" id="{8CC049B0-3ADA-8B67-F04A-7A656D3A9076}"/>
                </a:ext>
              </a:extLst>
            </p:cNvPr>
            <p:cNvSpPr txBox="1"/>
            <p:nvPr/>
          </p:nvSpPr>
          <p:spPr>
            <a:xfrm>
              <a:off x="3605231" y="3201710"/>
              <a:ext cx="2902330" cy="6328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1" i="0" u="none" strike="noStrike" kern="1200" cap="none" spc="0" normalizeH="0" baseline="0" noProof="0" dirty="0" err="1">
                  <a:ln>
                    <a:noFill/>
                  </a:ln>
                  <a:solidFill>
                    <a:srgbClr val="FFFFFF"/>
                  </a:solidFill>
                  <a:effectLst/>
                  <a:uLnTx/>
                  <a:uFillTx/>
                  <a:latin typeface="Verdana"/>
                  <a:ea typeface="+mn-ea"/>
                  <a:cs typeface="+mn-cs"/>
                </a:rPr>
                <a:t>Bachelor‘s</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1" i="0" u="none" strike="noStrike" kern="1200" cap="none" spc="0" normalizeH="0" baseline="0" noProof="0" dirty="0" err="1">
                  <a:ln>
                    <a:noFill/>
                  </a:ln>
                  <a:solidFill>
                    <a:srgbClr val="FFFFFF"/>
                  </a:solidFill>
                  <a:effectLst/>
                  <a:uLnTx/>
                  <a:uFillTx/>
                  <a:latin typeface="Verdana"/>
                  <a:ea typeface="+mn-ea"/>
                  <a:cs typeface="+mn-cs"/>
                </a:rPr>
                <a:t>program</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br>
                <a:rPr kumimoji="0" lang="de-AT" sz="825" b="1" i="0" u="none" strike="noStrike" kern="1200" cap="none" spc="0" normalizeH="0" baseline="0" noProof="0" dirty="0">
                  <a:ln>
                    <a:noFill/>
                  </a:ln>
                  <a:solidFill>
                    <a:srgbClr val="FFFFFF"/>
                  </a:solidFill>
                  <a:effectLst/>
                  <a:uLnTx/>
                  <a:uFillTx/>
                  <a:latin typeface="Verdana"/>
                  <a:ea typeface="+mn-ea"/>
                  <a:cs typeface="+mn-cs"/>
                </a:rPr>
              </a:br>
              <a:r>
                <a:rPr kumimoji="0" lang="de-AT" sz="825" b="0" i="0" u="none" strike="noStrike" kern="1200" cap="none" spc="0" normalizeH="0" baseline="0" noProof="0" dirty="0">
                  <a:ln>
                    <a:noFill/>
                  </a:ln>
                  <a:solidFill>
                    <a:srgbClr val="FFFFFF"/>
                  </a:solidFill>
                  <a:effectLst/>
                  <a:uLnTx/>
                  <a:uFillTx/>
                  <a:latin typeface="Verdana"/>
                  <a:ea typeface="+mn-ea"/>
                  <a:cs typeface="+mn-cs"/>
                </a:rPr>
                <a:t>Business, Economics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and</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Social</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Sciences</a:t>
              </a:r>
              <a:r>
                <a:rPr kumimoji="0" lang="de-AT" sz="825" b="0" i="0" u="none" strike="noStrike" kern="1200" cap="none" spc="0" normalizeH="0" baseline="0" noProof="0" dirty="0">
                  <a:ln>
                    <a:noFill/>
                  </a:ln>
                  <a:solidFill>
                    <a:srgbClr val="FFFFFF"/>
                  </a:solidFill>
                  <a:effectLst/>
                  <a:uLnTx/>
                  <a:uFillTx/>
                  <a:latin typeface="Verdana"/>
                  <a:ea typeface="+mn-ea"/>
                  <a:cs typeface="+mn-cs"/>
                </a:rPr>
                <a:t> (BESS)</a:t>
              </a:r>
              <a:br>
                <a:rPr kumimoji="0" lang="de-AT" sz="825" b="0" i="0" u="none" strike="noStrike" kern="1200" cap="none" spc="0" normalizeH="0" baseline="0" noProof="0" dirty="0">
                  <a:ln>
                    <a:noFill/>
                  </a:ln>
                  <a:solidFill>
                    <a:srgbClr val="FFFFFF"/>
                  </a:solidFill>
                  <a:effectLst/>
                  <a:uLnTx/>
                  <a:uFillTx/>
                  <a:latin typeface="Verdana"/>
                  <a:ea typeface="+mn-ea"/>
                  <a:cs typeface="+mn-cs"/>
                </a:rPr>
              </a:br>
              <a:r>
                <a:rPr kumimoji="0" lang="de-AT" sz="825" b="0" i="1" u="none" strike="noStrike" kern="1200" cap="none" spc="0" normalizeH="0" baseline="0" noProof="0" dirty="0">
                  <a:ln>
                    <a:noFill/>
                  </a:ln>
                  <a:solidFill>
                    <a:srgbClr val="FFFFFF"/>
                  </a:solidFill>
                  <a:effectLst/>
                  <a:uLnTx/>
                  <a:uFillTx/>
                  <a:latin typeface="Verdana"/>
                  <a:ea typeface="+mn-ea"/>
                  <a:cs typeface="+mn-cs"/>
                </a:rPr>
                <a:t>in German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825"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0" i="0" u="none" strike="noStrike" kern="1200" cap="none" spc="0" normalizeH="0" baseline="0" noProof="0" dirty="0" err="1">
                  <a:ln>
                    <a:noFill/>
                  </a:ln>
                  <a:solidFill>
                    <a:srgbClr val="FFFFFF"/>
                  </a:solidFill>
                  <a:effectLst/>
                  <a:uLnTx/>
                  <a:uFillTx/>
                  <a:latin typeface="Verdana"/>
                  <a:ea typeface="+mn-ea"/>
                  <a:cs typeface="+mn-cs"/>
                </a:rPr>
                <a:t>Choose</a:t>
              </a:r>
              <a:r>
                <a:rPr kumimoji="0" lang="de-AT" sz="825" b="0" i="0" u="none" strike="noStrike" kern="1200" cap="none" spc="0" normalizeH="0" baseline="0" noProof="0" dirty="0">
                  <a:ln>
                    <a:noFill/>
                  </a:ln>
                  <a:solidFill>
                    <a:srgbClr val="FFFFFF"/>
                  </a:solidFill>
                  <a:effectLst/>
                  <a:uLnTx/>
                  <a:uFillTx/>
                  <a:latin typeface="Verdana"/>
                  <a:ea typeface="+mn-ea"/>
                  <a:cs typeface="+mn-cs"/>
                </a:rPr>
                <a:t> 1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major</a:t>
              </a:r>
              <a:r>
                <a:rPr kumimoji="0" lang="de-AT" sz="825" b="0" i="0" u="none" strike="noStrike" kern="1200" cap="none" spc="0" normalizeH="0" baseline="0" noProof="0" dirty="0">
                  <a:ln>
                    <a:noFill/>
                  </a:ln>
                  <a:solidFill>
                    <a:srgbClr val="FFFFFF"/>
                  </a:solidFill>
                  <a:effectLst/>
                  <a:uLnTx/>
                  <a:uFillTx/>
                  <a:latin typeface="Verdana"/>
                  <a:ea typeface="+mn-ea"/>
                  <a:cs typeface="+mn-cs"/>
                </a:rPr>
                <a:t>:</a:t>
              </a:r>
            </a:p>
          </p:txBody>
        </p:sp>
        <p:sp>
          <p:nvSpPr>
            <p:cNvPr id="84" name="Textfeld 83">
              <a:extLst>
                <a:ext uri="{FF2B5EF4-FFF2-40B4-BE49-F238E27FC236}">
                  <a16:creationId xmlns:a16="http://schemas.microsoft.com/office/drawing/2014/main" id="{0274C6DD-A08E-BCB2-78E6-4FA4A5196DCF}"/>
                </a:ext>
              </a:extLst>
            </p:cNvPr>
            <p:cNvSpPr txBox="1"/>
            <p:nvPr/>
          </p:nvSpPr>
          <p:spPr>
            <a:xfrm>
              <a:off x="3517163" y="4006797"/>
              <a:ext cx="776751" cy="2732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20" b="0" i="0" u="none" strike="noStrike" kern="1200" cap="none" spc="0" normalizeH="0" baseline="0" noProof="0" dirty="0">
                  <a:ln>
                    <a:noFill/>
                  </a:ln>
                  <a:solidFill>
                    <a:srgbClr val="FFFFFF"/>
                  </a:solidFill>
                  <a:effectLst/>
                  <a:uLnTx/>
                  <a:uFillTx/>
                  <a:latin typeface="Verdana"/>
                  <a:ea typeface="+mn-ea"/>
                  <a:cs typeface="+mn-cs"/>
                </a:rPr>
                <a:t>Business Administration</a:t>
              </a:r>
            </a:p>
          </p:txBody>
        </p:sp>
        <p:sp>
          <p:nvSpPr>
            <p:cNvPr id="85" name="Textfeld 84">
              <a:extLst>
                <a:ext uri="{FF2B5EF4-FFF2-40B4-BE49-F238E27FC236}">
                  <a16:creationId xmlns:a16="http://schemas.microsoft.com/office/drawing/2014/main" id="{FABA00AB-D783-504D-C5EF-1F8EC5851254}"/>
                </a:ext>
              </a:extLst>
            </p:cNvPr>
            <p:cNvSpPr txBox="1"/>
            <p:nvPr/>
          </p:nvSpPr>
          <p:spPr>
            <a:xfrm>
              <a:off x="4052870" y="3980398"/>
              <a:ext cx="1012038" cy="3696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20" b="0" i="0" u="none" strike="noStrike" kern="1200" cap="none" spc="0" normalizeH="0" baseline="0" noProof="0" dirty="0">
                  <a:ln>
                    <a:noFill/>
                  </a:ln>
                  <a:solidFill>
                    <a:srgbClr val="FFFFFF"/>
                  </a:solidFill>
                  <a:effectLst/>
                  <a:uLnTx/>
                  <a:uFillTx/>
                  <a:latin typeface="Verdana"/>
                  <a:ea typeface="+mn-ea"/>
                  <a:cs typeface="+mn-cs"/>
                </a:rPr>
                <a:t>International Business Administration</a:t>
              </a:r>
            </a:p>
          </p:txBody>
        </p:sp>
        <p:sp>
          <p:nvSpPr>
            <p:cNvPr id="86" name="Textfeld 85">
              <a:extLst>
                <a:ext uri="{FF2B5EF4-FFF2-40B4-BE49-F238E27FC236}">
                  <a16:creationId xmlns:a16="http://schemas.microsoft.com/office/drawing/2014/main" id="{8FCEA3FD-94F4-617E-82E7-AD97645189C7}"/>
                </a:ext>
              </a:extLst>
            </p:cNvPr>
            <p:cNvSpPr txBox="1"/>
            <p:nvPr/>
          </p:nvSpPr>
          <p:spPr>
            <a:xfrm>
              <a:off x="4823635" y="3976400"/>
              <a:ext cx="636016" cy="1768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20" b="0" i="0" u="none" strike="noStrike" kern="1200" cap="none" spc="0" normalizeH="0" baseline="0" noProof="0" dirty="0">
                  <a:ln>
                    <a:noFill/>
                  </a:ln>
                  <a:solidFill>
                    <a:srgbClr val="FFFFFF"/>
                  </a:solidFill>
                  <a:effectLst/>
                  <a:uLnTx/>
                  <a:uFillTx/>
                  <a:latin typeface="Verdana"/>
                  <a:ea typeface="+mn-ea"/>
                  <a:cs typeface="+mn-cs"/>
                </a:rPr>
                <a:t>Economics</a:t>
              </a:r>
            </a:p>
          </p:txBody>
        </p:sp>
        <p:sp>
          <p:nvSpPr>
            <p:cNvPr id="87" name="Textfeld 86">
              <a:extLst>
                <a:ext uri="{FF2B5EF4-FFF2-40B4-BE49-F238E27FC236}">
                  <a16:creationId xmlns:a16="http://schemas.microsoft.com/office/drawing/2014/main" id="{FD453604-53EB-276F-7B16-B582F2AF7F92}"/>
                </a:ext>
              </a:extLst>
            </p:cNvPr>
            <p:cNvSpPr txBox="1"/>
            <p:nvPr/>
          </p:nvSpPr>
          <p:spPr>
            <a:xfrm>
              <a:off x="5871225" y="3985345"/>
              <a:ext cx="892975" cy="2732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20" b="0" i="0" u="none" strike="noStrike" kern="1200" cap="none" spc="0" normalizeH="0" baseline="0" noProof="0" dirty="0">
                  <a:ln>
                    <a:noFill/>
                  </a:ln>
                  <a:solidFill>
                    <a:srgbClr val="FFFFFF"/>
                  </a:solidFill>
                  <a:effectLst/>
                  <a:uLnTx/>
                  <a:uFillTx/>
                  <a:latin typeface="Verdana"/>
                  <a:ea typeface="+mn-ea"/>
                  <a:cs typeface="+mn-cs"/>
                </a:rPr>
                <a:t>Information Systems</a:t>
              </a:r>
            </a:p>
          </p:txBody>
        </p:sp>
        <p:sp>
          <p:nvSpPr>
            <p:cNvPr id="112" name="Textfeld 111">
              <a:extLst>
                <a:ext uri="{FF2B5EF4-FFF2-40B4-BE49-F238E27FC236}">
                  <a16:creationId xmlns:a16="http://schemas.microsoft.com/office/drawing/2014/main" id="{5DF33E94-F084-E024-CFC8-B54DDEC15DEF}"/>
                </a:ext>
              </a:extLst>
            </p:cNvPr>
            <p:cNvSpPr txBox="1"/>
            <p:nvPr/>
          </p:nvSpPr>
          <p:spPr>
            <a:xfrm>
              <a:off x="3686815" y="2580527"/>
              <a:ext cx="3761089" cy="52237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1" i="0" u="none" strike="noStrike" kern="1200" cap="none" spc="0" normalizeH="0" baseline="0" noProof="0" dirty="0" err="1">
                  <a:ln>
                    <a:noFill/>
                  </a:ln>
                  <a:solidFill>
                    <a:srgbClr val="FFFFFF"/>
                  </a:solidFill>
                  <a:effectLst/>
                  <a:uLnTx/>
                  <a:uFillTx/>
                  <a:latin typeface="Verdana"/>
                  <a:ea typeface="+mn-ea"/>
                  <a:cs typeface="+mn-cs"/>
                </a:rPr>
                <a:t>Master‘s</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1" i="0" u="none" strike="noStrike" kern="1200" cap="none" spc="0" normalizeH="0" baseline="0" noProof="0" dirty="0" err="1">
                  <a:ln>
                    <a:noFill/>
                  </a:ln>
                  <a:solidFill>
                    <a:srgbClr val="FFFFFF"/>
                  </a:solidFill>
                  <a:effectLst/>
                  <a:uLnTx/>
                  <a:uFillTx/>
                  <a:latin typeface="Verdana"/>
                  <a:ea typeface="+mn-ea"/>
                  <a:cs typeface="+mn-cs"/>
                </a:rPr>
                <a:t>programs</a:t>
              </a:r>
              <a:endParaRPr kumimoji="0" lang="de-AT" sz="825"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0" i="0" u="none" strike="noStrike" kern="1200" cap="none" spc="0" normalizeH="0" baseline="0" noProof="0" dirty="0" err="1">
                  <a:ln>
                    <a:noFill/>
                  </a:ln>
                  <a:solidFill>
                    <a:srgbClr val="FFFFFF"/>
                  </a:solidFill>
                  <a:effectLst/>
                  <a:uLnTx/>
                  <a:uFillTx/>
                  <a:latin typeface="Verdana"/>
                  <a:ea typeface="+mn-ea"/>
                  <a:cs typeface="+mn-cs"/>
                </a:rPr>
                <a:t>Various</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programs</a:t>
              </a:r>
              <a:r>
                <a:rPr kumimoji="0" lang="de-AT" sz="825" b="0" i="0" u="none" strike="noStrike" kern="1200" cap="none" spc="0" normalizeH="0" baseline="0" noProof="0" dirty="0">
                  <a:ln>
                    <a:noFill/>
                  </a:ln>
                  <a:solidFill>
                    <a:srgbClr val="FFFFFF"/>
                  </a:solidFill>
                  <a:effectLst/>
                  <a:uLnTx/>
                  <a:uFillTx/>
                  <a:latin typeface="Verdana"/>
                  <a:ea typeface="+mn-ea"/>
                  <a:cs typeface="+mn-cs"/>
                </a:rPr>
                <a:t> in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the</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fields</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of</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business</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economics</a:t>
              </a:r>
              <a:r>
                <a:rPr kumimoji="0" lang="de-AT" sz="825" b="0" i="0" u="none" strike="noStrike" kern="1200" cap="none" spc="0" normalizeH="0" baseline="0" noProof="0" dirty="0">
                  <a:ln>
                    <a:noFill/>
                  </a:ln>
                  <a:solidFill>
                    <a:srgbClr val="FFFFFF"/>
                  </a:solidFill>
                  <a:effectLst/>
                  <a:uLnTx/>
                  <a:uFillTx/>
                  <a:latin typeface="Verdana"/>
                  <a:ea typeface="+mn-ea"/>
                  <a:cs typeface="+mn-cs"/>
                </a:rPr>
                <a:t>, social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sciences</a:t>
              </a:r>
              <a:br>
                <a:rPr kumimoji="0" lang="de-AT" sz="825" b="0" i="0" u="none" strike="noStrike" kern="1200" cap="none" spc="0" normalizeH="0" baseline="0" noProof="0" dirty="0">
                  <a:ln>
                    <a:noFill/>
                  </a:ln>
                  <a:solidFill>
                    <a:srgbClr val="FFFFFF"/>
                  </a:solidFill>
                  <a:effectLst/>
                  <a:uLnTx/>
                  <a:uFillTx/>
                  <a:latin typeface="Verdana"/>
                  <a:ea typeface="+mn-ea"/>
                  <a:cs typeface="+mn-cs"/>
                </a:rPr>
              </a:br>
              <a:r>
                <a:rPr kumimoji="0" lang="de-AT" sz="825" b="0" i="1" u="none" strike="noStrike" kern="1200" cap="none" spc="0" normalizeH="0" baseline="0" noProof="0" dirty="0">
                  <a:ln>
                    <a:noFill/>
                  </a:ln>
                  <a:solidFill>
                    <a:srgbClr val="FFFFFF"/>
                  </a:solidFill>
                  <a:effectLst/>
                  <a:uLnTx/>
                  <a:uFillTx/>
                  <a:latin typeface="Verdana"/>
                  <a:ea typeface="+mn-ea"/>
                  <a:cs typeface="+mn-cs"/>
                </a:rPr>
                <a:t>(7 in German, 9 in English)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825" b="0" i="0" u="none" strike="noStrike" kern="1200" cap="none" spc="0" normalizeH="0" baseline="0" noProof="0" dirty="0">
                <a:ln>
                  <a:noFill/>
                </a:ln>
                <a:solidFill>
                  <a:sysClr val="windowText" lastClr="000000"/>
                </a:solidFill>
                <a:effectLst/>
                <a:uLnTx/>
                <a:uFillTx/>
                <a:latin typeface="Georgia"/>
                <a:ea typeface="+mn-ea"/>
                <a:cs typeface="+mn-cs"/>
              </a:endParaRPr>
            </a:p>
          </p:txBody>
        </p:sp>
        <p:sp>
          <p:nvSpPr>
            <p:cNvPr id="113" name="Textfeld 112">
              <a:extLst>
                <a:ext uri="{FF2B5EF4-FFF2-40B4-BE49-F238E27FC236}">
                  <a16:creationId xmlns:a16="http://schemas.microsoft.com/office/drawing/2014/main" id="{98BFB9F7-DCCF-BD83-6387-F43C7902F7EC}"/>
                </a:ext>
              </a:extLst>
            </p:cNvPr>
            <p:cNvSpPr txBox="1"/>
            <p:nvPr/>
          </p:nvSpPr>
          <p:spPr>
            <a:xfrm>
              <a:off x="2316620" y="2570584"/>
              <a:ext cx="1250165" cy="41187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1" i="0" u="none" strike="noStrike" kern="1200" cap="none" spc="0" normalizeH="0" baseline="0" noProof="0" dirty="0" err="1">
                  <a:ln>
                    <a:noFill/>
                  </a:ln>
                  <a:solidFill>
                    <a:srgbClr val="FFFFFF"/>
                  </a:solidFill>
                  <a:effectLst/>
                  <a:uLnTx/>
                  <a:uFillTx/>
                  <a:latin typeface="Verdana"/>
                  <a:ea typeface="+mn-ea"/>
                  <a:cs typeface="+mn-cs"/>
                </a:rPr>
                <a:t>Master‘s</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1" i="0" u="none" strike="noStrike" kern="1200" cap="none" spc="0" normalizeH="0" baseline="0" noProof="0" dirty="0" err="1">
                  <a:ln>
                    <a:noFill/>
                  </a:ln>
                  <a:solidFill>
                    <a:srgbClr val="FFFFFF"/>
                  </a:solidFill>
                  <a:effectLst/>
                  <a:uLnTx/>
                  <a:uFillTx/>
                  <a:latin typeface="Verdana"/>
                  <a:ea typeface="+mn-ea"/>
                  <a:cs typeface="+mn-cs"/>
                </a:rPr>
                <a:t>program</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a:ln>
                    <a:noFill/>
                  </a:ln>
                  <a:solidFill>
                    <a:srgbClr val="FFFFFF"/>
                  </a:solidFill>
                  <a:effectLst/>
                  <a:uLnTx/>
                  <a:uFillTx/>
                  <a:latin typeface="Verdana"/>
                  <a:ea typeface="+mn-ea"/>
                  <a:cs typeface="+mn-cs"/>
                </a:rPr>
                <a:t>Business Law</a:t>
              </a:r>
              <a:br>
                <a:rPr kumimoji="0" lang="de-AT" sz="825" b="0" i="0" u="none" strike="noStrike" kern="1200" cap="none" spc="0" normalizeH="0" baseline="0" noProof="0" dirty="0">
                  <a:ln>
                    <a:noFill/>
                  </a:ln>
                  <a:solidFill>
                    <a:srgbClr val="FFFFFF"/>
                  </a:solidFill>
                  <a:effectLst/>
                  <a:uLnTx/>
                  <a:uFillTx/>
                  <a:latin typeface="Verdana"/>
                  <a:ea typeface="+mn-ea"/>
                  <a:cs typeface="+mn-cs"/>
                </a:rPr>
              </a:br>
              <a:r>
                <a:rPr kumimoji="0" lang="de-AT" sz="825" b="0" i="0" u="none" strike="noStrike" kern="1200" cap="none" spc="0" normalizeH="0" baseline="0" noProof="0" dirty="0">
                  <a:ln>
                    <a:noFill/>
                  </a:ln>
                  <a:solidFill>
                    <a:srgbClr val="FFFFFF"/>
                  </a:solidFill>
                  <a:effectLst/>
                  <a:uLnTx/>
                  <a:uFillTx/>
                  <a:latin typeface="Verdana"/>
                  <a:ea typeface="+mn-ea"/>
                  <a:cs typeface="+mn-cs"/>
                </a:rPr>
                <a:t>(</a:t>
              </a:r>
              <a:r>
                <a:rPr kumimoji="0" lang="de-AT" sz="825" b="0" i="1" u="none" strike="noStrike" kern="1200" cap="none" spc="0" normalizeH="0" baseline="0" noProof="0" dirty="0">
                  <a:ln>
                    <a:noFill/>
                  </a:ln>
                  <a:solidFill>
                    <a:srgbClr val="FFFFFF"/>
                  </a:solidFill>
                  <a:effectLst/>
                  <a:uLnTx/>
                  <a:uFillTx/>
                  <a:latin typeface="Verdana"/>
                  <a:ea typeface="+mn-ea"/>
                  <a:cs typeface="+mn-cs"/>
                </a:rPr>
                <a:t>in German)</a:t>
              </a:r>
              <a:endParaRPr kumimoji="0" lang="de-AT" sz="825" b="0" i="1" u="none" strike="noStrike" kern="1200" cap="none" spc="0" normalizeH="0" baseline="0" noProof="0" dirty="0">
                <a:ln>
                  <a:noFill/>
                </a:ln>
                <a:solidFill>
                  <a:sysClr val="windowText" lastClr="000000"/>
                </a:solidFill>
                <a:effectLst/>
                <a:uLnTx/>
                <a:uFillTx/>
                <a:latin typeface="Verdana"/>
                <a:ea typeface="+mn-ea"/>
                <a:cs typeface="+mn-cs"/>
              </a:endParaRPr>
            </a:p>
          </p:txBody>
        </p:sp>
        <p:sp>
          <p:nvSpPr>
            <p:cNvPr id="114" name="Textfeld 113">
              <a:extLst>
                <a:ext uri="{FF2B5EF4-FFF2-40B4-BE49-F238E27FC236}">
                  <a16:creationId xmlns:a16="http://schemas.microsoft.com/office/drawing/2014/main" id="{B535B787-561F-0498-C77B-019157F8F803}"/>
                </a:ext>
              </a:extLst>
            </p:cNvPr>
            <p:cNvSpPr txBox="1"/>
            <p:nvPr/>
          </p:nvSpPr>
          <p:spPr>
            <a:xfrm>
              <a:off x="3635895" y="1993404"/>
              <a:ext cx="3812009" cy="30136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1" i="0" u="none" strike="noStrike" kern="1200" cap="none" spc="0" normalizeH="0" baseline="0" noProof="0" dirty="0" err="1">
                  <a:ln>
                    <a:noFill/>
                  </a:ln>
                  <a:solidFill>
                    <a:srgbClr val="FFFFFF"/>
                  </a:solidFill>
                  <a:effectLst/>
                  <a:uLnTx/>
                  <a:uFillTx/>
                  <a:latin typeface="Verdana"/>
                  <a:ea typeface="+mn-ea"/>
                  <a:cs typeface="+mn-cs"/>
                </a:rPr>
                <a:t>Doctoral</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1" i="0" u="none" strike="noStrike" kern="1200" cap="none" spc="0" normalizeH="0" baseline="0" noProof="0" dirty="0" err="1">
                  <a:ln>
                    <a:noFill/>
                  </a:ln>
                  <a:solidFill>
                    <a:srgbClr val="FFFFFF"/>
                  </a:solidFill>
                  <a:effectLst/>
                  <a:uLnTx/>
                  <a:uFillTx/>
                  <a:latin typeface="Verdana"/>
                  <a:ea typeface="+mn-ea"/>
                  <a:cs typeface="+mn-cs"/>
                </a:rPr>
                <a:t>PhD</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1" i="0" u="none" strike="noStrike" kern="1200" cap="none" spc="0" normalizeH="0" baseline="0" noProof="0" dirty="0" err="1">
                  <a:ln>
                    <a:noFill/>
                  </a:ln>
                  <a:solidFill>
                    <a:srgbClr val="FFFFFF"/>
                  </a:solidFill>
                  <a:effectLst/>
                  <a:uLnTx/>
                  <a:uFillTx/>
                  <a:latin typeface="Verdana"/>
                  <a:ea typeface="+mn-ea"/>
                  <a:cs typeface="+mn-cs"/>
                </a:rPr>
                <a:t>programs</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0" i="0" u="none" strike="noStrike" kern="1200" cap="none" spc="0" normalizeH="0" baseline="0" noProof="0" dirty="0">
                  <a:ln>
                    <a:noFill/>
                  </a:ln>
                  <a:solidFill>
                    <a:srgbClr val="FFFFFF"/>
                  </a:solidFill>
                  <a:effectLst/>
                  <a:uLnTx/>
                  <a:uFillTx/>
                  <a:latin typeface="Verdana"/>
                  <a:ea typeface="+mn-ea"/>
                  <a:cs typeface="+mn-cs"/>
                </a:rPr>
                <a:t>in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the</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fields</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of</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business</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economics</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social</a:t>
              </a:r>
              <a:r>
                <a:rPr kumimoji="0" lang="de-AT" sz="825" b="0"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err="1">
                  <a:ln>
                    <a:noFill/>
                  </a:ln>
                  <a:solidFill>
                    <a:srgbClr val="FFFFFF"/>
                  </a:solidFill>
                  <a:effectLst/>
                  <a:uLnTx/>
                  <a:uFillTx/>
                  <a:latin typeface="Verdana"/>
                  <a:ea typeface="+mn-ea"/>
                  <a:cs typeface="+mn-cs"/>
                </a:rPr>
                <a:t>sciences</a:t>
              </a:r>
              <a:endParaRPr kumimoji="0" lang="de-AT" sz="825" b="0" i="0" u="none" strike="noStrike" kern="1200" cap="none" spc="0" normalizeH="0" baseline="0" noProof="0" dirty="0">
                <a:ln>
                  <a:noFill/>
                </a:ln>
                <a:solidFill>
                  <a:srgbClr val="FFFFFF"/>
                </a:solidFill>
                <a:effectLst/>
                <a:uLnTx/>
                <a:uFillTx/>
                <a:latin typeface="Verdana"/>
                <a:ea typeface="+mn-ea"/>
                <a:cs typeface="+mn-cs"/>
              </a:endParaRPr>
            </a:p>
          </p:txBody>
        </p:sp>
        <p:sp>
          <p:nvSpPr>
            <p:cNvPr id="115" name="Textfeld 114">
              <a:extLst>
                <a:ext uri="{FF2B5EF4-FFF2-40B4-BE49-F238E27FC236}">
                  <a16:creationId xmlns:a16="http://schemas.microsoft.com/office/drawing/2014/main" id="{DD0290A7-94B2-6865-FDBC-1AB73301B0D2}"/>
                </a:ext>
              </a:extLst>
            </p:cNvPr>
            <p:cNvSpPr txBox="1"/>
            <p:nvPr/>
          </p:nvSpPr>
          <p:spPr>
            <a:xfrm>
              <a:off x="2236902" y="1988951"/>
              <a:ext cx="1428760" cy="30136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825" b="1" i="0" u="none" strike="noStrike" kern="1200" cap="none" spc="0" normalizeH="0" baseline="0" noProof="0" dirty="0" err="1">
                  <a:ln>
                    <a:noFill/>
                  </a:ln>
                  <a:solidFill>
                    <a:srgbClr val="FFFFFF"/>
                  </a:solidFill>
                  <a:effectLst/>
                  <a:uLnTx/>
                  <a:uFillTx/>
                  <a:latin typeface="Verdana"/>
                  <a:ea typeface="+mn-ea"/>
                  <a:cs typeface="+mn-cs"/>
                </a:rPr>
                <a:t>Doctoral</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1" i="0" u="none" strike="noStrike" kern="1200" cap="none" spc="0" normalizeH="0" baseline="0" noProof="0" dirty="0" err="1">
                  <a:ln>
                    <a:noFill/>
                  </a:ln>
                  <a:solidFill>
                    <a:srgbClr val="FFFFFF"/>
                  </a:solidFill>
                  <a:effectLst/>
                  <a:uLnTx/>
                  <a:uFillTx/>
                  <a:latin typeface="Verdana"/>
                  <a:ea typeface="+mn-ea"/>
                  <a:cs typeface="+mn-cs"/>
                </a:rPr>
                <a:t>program</a:t>
              </a:r>
              <a:r>
                <a:rPr kumimoji="0" lang="de-AT" sz="825" b="1" i="0" u="none" strike="noStrike" kern="1200" cap="none" spc="0" normalizeH="0" baseline="0" noProof="0" dirty="0">
                  <a:ln>
                    <a:noFill/>
                  </a:ln>
                  <a:solidFill>
                    <a:srgbClr val="FFFFFF"/>
                  </a:solidFill>
                  <a:effectLst/>
                  <a:uLnTx/>
                  <a:uFillTx/>
                  <a:latin typeface="Verdana"/>
                  <a:ea typeface="+mn-ea"/>
                  <a:cs typeface="+mn-cs"/>
                </a:rPr>
                <a:t> </a:t>
              </a:r>
              <a:r>
                <a:rPr kumimoji="0" lang="de-AT" sz="825" b="0" i="0" u="none" strike="noStrike" kern="1200" cap="none" spc="0" normalizeH="0" baseline="0" noProof="0" dirty="0">
                  <a:ln>
                    <a:noFill/>
                  </a:ln>
                  <a:solidFill>
                    <a:srgbClr val="FFFFFF"/>
                  </a:solidFill>
                  <a:effectLst/>
                  <a:uLnTx/>
                  <a:uFillTx/>
                  <a:latin typeface="Verdana"/>
                  <a:ea typeface="+mn-ea"/>
                  <a:cs typeface="+mn-cs"/>
                </a:rPr>
                <a:t>Business Law</a:t>
              </a:r>
              <a:endParaRPr kumimoji="0" lang="de-AT" sz="825" b="0" i="0" u="none" strike="noStrike" kern="1200" cap="none" spc="0" normalizeH="0" baseline="0" noProof="0" dirty="0">
                <a:ln>
                  <a:noFill/>
                </a:ln>
                <a:solidFill>
                  <a:sysClr val="windowText" lastClr="000000"/>
                </a:solidFill>
                <a:effectLst/>
                <a:uLnTx/>
                <a:uFillTx/>
                <a:latin typeface="Verdana"/>
                <a:ea typeface="+mn-ea"/>
                <a:cs typeface="+mn-cs"/>
              </a:endParaRPr>
            </a:p>
          </p:txBody>
        </p:sp>
        <p:sp>
          <p:nvSpPr>
            <p:cNvPr id="116" name="Pfeil nach oben 24">
              <a:extLst>
                <a:ext uri="{FF2B5EF4-FFF2-40B4-BE49-F238E27FC236}">
                  <a16:creationId xmlns:a16="http://schemas.microsoft.com/office/drawing/2014/main" id="{C0AD8192-6B5E-2B35-8329-5EE5783FCC3C}"/>
                </a:ext>
              </a:extLst>
            </p:cNvPr>
            <p:cNvSpPr/>
            <p:nvPr/>
          </p:nvSpPr>
          <p:spPr>
            <a:xfrm>
              <a:off x="1852174" y="3078922"/>
              <a:ext cx="357190" cy="2006085"/>
            </a:xfrm>
            <a:prstGeom prst="upArrow">
              <a:avLst>
                <a:gd name="adj1" fmla="val 100000"/>
                <a:gd name="adj2" fmla="val 33293"/>
              </a:avLst>
            </a:prstGeom>
            <a:solidFill>
              <a:srgbClr val="0C94B7"/>
            </a:solidFill>
            <a:ln w="12700" cap="flat" cmpd="sng" algn="ctr">
              <a:no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50" b="1" i="0" u="none" strike="noStrike" kern="1200" cap="none" spc="0" normalizeH="0" baseline="0" noProof="0" dirty="0">
                  <a:ln>
                    <a:noFill/>
                  </a:ln>
                  <a:solidFill>
                    <a:srgbClr val="FFFFFF"/>
                  </a:solidFill>
                  <a:effectLst/>
                  <a:uLnTx/>
                  <a:uFillTx/>
                  <a:latin typeface="Verdana"/>
                  <a:ea typeface="+mn-ea"/>
                  <a:cs typeface="+mn-cs"/>
                </a:rPr>
                <a:t>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50" b="1" i="0" u="none" strike="noStrike" kern="1200" cap="none" spc="0" normalizeH="0" baseline="0" noProof="0" dirty="0" err="1">
                  <a:ln>
                    <a:noFill/>
                  </a:ln>
                  <a:solidFill>
                    <a:srgbClr val="FFFFFF"/>
                  </a:solidFill>
                  <a:effectLst/>
                  <a:uLnTx/>
                  <a:uFillTx/>
                  <a:latin typeface="Verdana"/>
                  <a:ea typeface="+mn-ea"/>
                  <a:cs typeface="+mn-cs"/>
                </a:rPr>
                <a:t>semesters</a:t>
              </a:r>
              <a:endParaRPr kumimoji="0" lang="de-AT" sz="750" b="1" i="0" u="none" strike="noStrike" kern="1200" cap="none" spc="0" normalizeH="0" baseline="0" noProof="0" dirty="0">
                <a:ln>
                  <a:noFill/>
                </a:ln>
                <a:solidFill>
                  <a:srgbClr val="FFFFFF"/>
                </a:solidFill>
                <a:effectLst/>
                <a:uLnTx/>
                <a:uFillTx/>
                <a:latin typeface="Verdana"/>
                <a:ea typeface="+mn-ea"/>
                <a:cs typeface="+mn-cs"/>
              </a:endParaRPr>
            </a:p>
          </p:txBody>
        </p:sp>
        <p:sp>
          <p:nvSpPr>
            <p:cNvPr id="117" name="Pfeil nach oben 25">
              <a:extLst>
                <a:ext uri="{FF2B5EF4-FFF2-40B4-BE49-F238E27FC236}">
                  <a16:creationId xmlns:a16="http://schemas.microsoft.com/office/drawing/2014/main" id="{10E7F3C2-ED17-2C74-D026-4F6DEBE877A1}"/>
                </a:ext>
              </a:extLst>
            </p:cNvPr>
            <p:cNvSpPr/>
            <p:nvPr/>
          </p:nvSpPr>
          <p:spPr>
            <a:xfrm>
              <a:off x="1852174" y="2496774"/>
              <a:ext cx="357190" cy="516479"/>
            </a:xfrm>
            <a:prstGeom prst="upArrow">
              <a:avLst>
                <a:gd name="adj1" fmla="val 100000"/>
                <a:gd name="adj2" fmla="val 28153"/>
              </a:avLst>
            </a:prstGeom>
            <a:solidFill>
              <a:srgbClr val="7030A0"/>
            </a:solidFill>
            <a:ln w="12700" cap="flat" cmpd="sng" algn="ctr">
              <a:no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50" b="1" i="0" u="none" strike="noStrike" kern="1200" cap="none" spc="0" normalizeH="0" baseline="0" noProof="0" dirty="0">
                  <a:ln>
                    <a:noFill/>
                  </a:ln>
                  <a:solidFill>
                    <a:srgbClr val="FFFFFF"/>
                  </a:solidFill>
                  <a:effectLst/>
                  <a:uLnTx/>
                  <a:uFillTx/>
                  <a:latin typeface="Verdana"/>
                  <a:ea typeface="+mn-ea"/>
                  <a:cs typeface="+mn-cs"/>
                </a:rPr>
                <a:t>4-5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50" b="1" i="0" u="none" strike="noStrike" kern="1200" cap="none" spc="0" normalizeH="0" baseline="0" noProof="0" dirty="0" err="1">
                  <a:ln>
                    <a:noFill/>
                  </a:ln>
                  <a:solidFill>
                    <a:srgbClr val="FFFFFF"/>
                  </a:solidFill>
                  <a:effectLst/>
                  <a:uLnTx/>
                  <a:uFillTx/>
                  <a:latin typeface="Verdana"/>
                  <a:ea typeface="+mn-ea"/>
                  <a:cs typeface="+mn-cs"/>
                </a:rPr>
                <a:t>sem</a:t>
              </a:r>
              <a:r>
                <a:rPr kumimoji="0" lang="de-AT" sz="750" b="1" i="0" u="none" strike="noStrike" kern="1200" cap="none" spc="0" normalizeH="0" baseline="0" noProof="0" dirty="0">
                  <a:ln>
                    <a:noFill/>
                  </a:ln>
                  <a:solidFill>
                    <a:srgbClr val="FFFFFF"/>
                  </a:solidFill>
                  <a:effectLst/>
                  <a:uLnTx/>
                  <a:uFillTx/>
                  <a:latin typeface="Verdana"/>
                  <a:ea typeface="+mn-ea"/>
                  <a:cs typeface="+mn-cs"/>
                </a:rPr>
                <a:t>.</a:t>
              </a:r>
            </a:p>
          </p:txBody>
        </p:sp>
        <p:sp>
          <p:nvSpPr>
            <p:cNvPr id="118" name="Pfeil nach oben 26">
              <a:extLst>
                <a:ext uri="{FF2B5EF4-FFF2-40B4-BE49-F238E27FC236}">
                  <a16:creationId xmlns:a16="http://schemas.microsoft.com/office/drawing/2014/main" id="{45AB6E0D-56B7-0613-E6A4-774A511015DB}"/>
                </a:ext>
              </a:extLst>
            </p:cNvPr>
            <p:cNvSpPr/>
            <p:nvPr/>
          </p:nvSpPr>
          <p:spPr>
            <a:xfrm>
              <a:off x="1857203" y="1889380"/>
              <a:ext cx="357190" cy="528900"/>
            </a:xfrm>
            <a:prstGeom prst="upArrow">
              <a:avLst>
                <a:gd name="adj1" fmla="val 100000"/>
                <a:gd name="adj2" fmla="val 30723"/>
              </a:avLst>
            </a:prstGeom>
            <a:solidFill>
              <a:srgbClr val="002350"/>
            </a:solidFill>
            <a:ln w="12700" cap="flat" cmpd="sng" algn="ctr">
              <a:no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50" b="1" i="0" u="none" strike="noStrike" kern="1200" cap="none" spc="0" normalizeH="0" baseline="0" noProof="0" dirty="0">
                  <a:ln>
                    <a:noFill/>
                  </a:ln>
                  <a:solidFill>
                    <a:srgbClr val="FFFFFF"/>
                  </a:solidFill>
                  <a:effectLst/>
                  <a:uLnTx/>
                  <a:uFillTx/>
                  <a:latin typeface="Verdana"/>
                  <a:ea typeface="+mn-ea"/>
                  <a:cs typeface="+mn-cs"/>
                </a:rPr>
                <a:t>6 </a:t>
              </a:r>
              <a:r>
                <a:rPr kumimoji="0" lang="de-AT" sz="750" b="1" i="0" u="none" strike="noStrike" kern="1200" cap="none" spc="0" normalizeH="0" baseline="0" noProof="0" dirty="0" err="1">
                  <a:ln>
                    <a:noFill/>
                  </a:ln>
                  <a:solidFill>
                    <a:srgbClr val="FFFFFF"/>
                  </a:solidFill>
                  <a:effectLst/>
                  <a:uLnTx/>
                  <a:uFillTx/>
                  <a:latin typeface="Verdana"/>
                  <a:ea typeface="+mn-ea"/>
                  <a:cs typeface="+mn-cs"/>
                </a:rPr>
                <a:t>sem</a:t>
              </a:r>
              <a:r>
                <a:rPr kumimoji="0" lang="de-AT" sz="750" b="1" i="0" u="none" strike="noStrike" kern="1200" cap="none" spc="0" normalizeH="0" baseline="0" noProof="0" dirty="0">
                  <a:ln>
                    <a:noFill/>
                  </a:ln>
                  <a:solidFill>
                    <a:srgbClr val="FFFFFF"/>
                  </a:solidFill>
                  <a:effectLst/>
                  <a:uLnTx/>
                  <a:uFillTx/>
                  <a:latin typeface="Verdana"/>
                  <a:ea typeface="+mn-ea"/>
                  <a:cs typeface="+mn-cs"/>
                </a:rPr>
                <a:t>.</a:t>
              </a:r>
            </a:p>
          </p:txBody>
        </p:sp>
        <p:sp>
          <p:nvSpPr>
            <p:cNvPr id="119" name="Textfeld 118">
              <a:extLst>
                <a:ext uri="{FF2B5EF4-FFF2-40B4-BE49-F238E27FC236}">
                  <a16:creationId xmlns:a16="http://schemas.microsoft.com/office/drawing/2014/main" id="{5C5305C1-D5DA-F14B-1073-C18AFDE46AFD}"/>
                </a:ext>
              </a:extLst>
            </p:cNvPr>
            <p:cNvSpPr txBox="1"/>
            <p:nvPr/>
          </p:nvSpPr>
          <p:spPr>
            <a:xfrm>
              <a:off x="2303217" y="4580249"/>
              <a:ext cx="1246154" cy="176804"/>
            </a:xfrm>
            <a:prstGeom prst="rect">
              <a:avLst/>
            </a:prstGeom>
            <a:solidFill>
              <a:srgbClr val="0C94B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20" b="0" i="0" u="none" strike="noStrike" kern="1200" cap="none" spc="0" normalizeH="0" baseline="0" noProof="0" dirty="0">
                  <a:ln>
                    <a:noFill/>
                  </a:ln>
                  <a:solidFill>
                    <a:srgbClr val="FFFFFF"/>
                  </a:solidFill>
                  <a:effectLst/>
                  <a:uLnTx/>
                  <a:uFillTx/>
                  <a:latin typeface="Verdana"/>
                  <a:ea typeface="+mn-ea"/>
                  <a:cs typeface="+mn-cs"/>
                </a:rPr>
                <a:t>CBK</a:t>
              </a:r>
            </a:p>
          </p:txBody>
        </p:sp>
        <p:sp>
          <p:nvSpPr>
            <p:cNvPr id="120" name="Textfeld 119">
              <a:extLst>
                <a:ext uri="{FF2B5EF4-FFF2-40B4-BE49-F238E27FC236}">
                  <a16:creationId xmlns:a16="http://schemas.microsoft.com/office/drawing/2014/main" id="{84137F48-DE07-6917-85FF-F4F9AABD375D}"/>
                </a:ext>
              </a:extLst>
            </p:cNvPr>
            <p:cNvSpPr txBox="1"/>
            <p:nvPr/>
          </p:nvSpPr>
          <p:spPr>
            <a:xfrm>
              <a:off x="3464946" y="4580249"/>
              <a:ext cx="4800317" cy="176804"/>
            </a:xfrm>
            <a:prstGeom prst="rect">
              <a:avLst/>
            </a:prstGeom>
            <a:solidFill>
              <a:srgbClr val="0C94B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72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121" name="Gerade Verbindung 8">
              <a:extLst>
                <a:ext uri="{FF2B5EF4-FFF2-40B4-BE49-F238E27FC236}">
                  <a16:creationId xmlns:a16="http://schemas.microsoft.com/office/drawing/2014/main" id="{8E048AC3-0729-0DA6-B709-AF724C7DEE5D}"/>
                </a:ext>
              </a:extLst>
            </p:cNvPr>
            <p:cNvCxnSpPr/>
            <p:nvPr/>
          </p:nvCxnSpPr>
          <p:spPr>
            <a:xfrm flipH="1">
              <a:off x="3549371" y="1776245"/>
              <a:ext cx="10959" cy="2976739"/>
            </a:xfrm>
            <a:prstGeom prst="line">
              <a:avLst/>
            </a:prstGeom>
            <a:noFill/>
            <a:ln w="31750" cap="flat" cmpd="sng" algn="ctr">
              <a:solidFill>
                <a:srgbClr val="FFFFFF"/>
              </a:solidFill>
              <a:prstDash val="solid"/>
              <a:miter lim="800000"/>
            </a:ln>
            <a:effectLst/>
          </p:spPr>
        </p:cxnSp>
      </p:grpSp>
      <p:sp>
        <p:nvSpPr>
          <p:cNvPr id="122" name="Rechteck 121">
            <a:extLst>
              <a:ext uri="{FF2B5EF4-FFF2-40B4-BE49-F238E27FC236}">
                <a16:creationId xmlns:a16="http://schemas.microsoft.com/office/drawing/2014/main" id="{CC0C1610-5871-51EF-3395-46E98AE5364B}"/>
              </a:ext>
            </a:extLst>
          </p:cNvPr>
          <p:cNvSpPr/>
          <p:nvPr/>
        </p:nvSpPr>
        <p:spPr>
          <a:xfrm>
            <a:off x="1543980" y="4788829"/>
            <a:ext cx="1437053" cy="256394"/>
          </a:xfrm>
          <a:prstGeom prst="rect">
            <a:avLst/>
          </a:prstGeom>
          <a:solidFill>
            <a:srgbClr val="0C94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720" b="0" i="0" u="none" strike="noStrike" kern="1200" cap="none" spc="0" normalizeH="0" baseline="0" noProof="0" dirty="0">
                <a:ln>
                  <a:noFill/>
                </a:ln>
                <a:solidFill>
                  <a:srgbClr val="FFFFFF"/>
                </a:solidFill>
                <a:effectLst/>
                <a:uLnTx/>
                <a:uFillTx/>
                <a:latin typeface="Verdana"/>
                <a:ea typeface="+mn-ea"/>
                <a:cs typeface="Arial" charset="0"/>
              </a:rPr>
              <a:t>STEOP</a:t>
            </a:r>
          </a:p>
        </p:txBody>
      </p:sp>
      <p:cxnSp>
        <p:nvCxnSpPr>
          <p:cNvPr id="123" name="Gerade Verbindung 11">
            <a:extLst>
              <a:ext uri="{FF2B5EF4-FFF2-40B4-BE49-F238E27FC236}">
                <a16:creationId xmlns:a16="http://schemas.microsoft.com/office/drawing/2014/main" id="{47178395-75D1-2FFD-F7B2-51200F336FF0}"/>
              </a:ext>
            </a:extLst>
          </p:cNvPr>
          <p:cNvCxnSpPr/>
          <p:nvPr/>
        </p:nvCxnSpPr>
        <p:spPr>
          <a:xfrm>
            <a:off x="6530979" y="2707374"/>
            <a:ext cx="9076" cy="1757921"/>
          </a:xfrm>
          <a:prstGeom prst="line">
            <a:avLst/>
          </a:prstGeom>
          <a:noFill/>
          <a:ln w="31750" cap="flat" cmpd="sng" algn="ctr">
            <a:solidFill>
              <a:srgbClr val="FFFFFF"/>
            </a:solidFill>
            <a:prstDash val="solid"/>
            <a:miter lim="800000"/>
          </a:ln>
          <a:effectLst/>
        </p:spPr>
      </p:cxnSp>
      <p:sp>
        <p:nvSpPr>
          <p:cNvPr id="124" name="Textfeld 123">
            <a:extLst>
              <a:ext uri="{FF2B5EF4-FFF2-40B4-BE49-F238E27FC236}">
                <a16:creationId xmlns:a16="http://schemas.microsoft.com/office/drawing/2014/main" id="{88F74CBB-50B1-F05D-1C29-06E9A210D029}"/>
              </a:ext>
            </a:extLst>
          </p:cNvPr>
          <p:cNvSpPr txBox="1"/>
          <p:nvPr/>
        </p:nvSpPr>
        <p:spPr>
          <a:xfrm>
            <a:off x="3842307" y="4463556"/>
            <a:ext cx="1867139" cy="203133"/>
          </a:xfrm>
          <a:prstGeom prst="rect">
            <a:avLst/>
          </a:prstGeom>
          <a:noFill/>
        </p:spPr>
        <p:txBody>
          <a:bodyPr wrap="square" rtlCol="0">
            <a:spAutoFit/>
          </a:bodyPr>
          <a:lstStyle/>
          <a:p>
            <a:pPr algn="ctr">
              <a:buClrTx/>
              <a:buFontTx/>
              <a:buNone/>
            </a:pPr>
            <a:r>
              <a:rPr lang="de-AT" sz="720" kern="1200" dirty="0">
                <a:solidFill>
                  <a:srgbClr val="FFFFFF"/>
                </a:solidFill>
                <a:latin typeface="Verdana"/>
                <a:ea typeface="+mn-ea"/>
                <a:cs typeface="+mn-cs"/>
              </a:rPr>
              <a:t>Common Body </a:t>
            </a:r>
            <a:r>
              <a:rPr lang="de-AT" sz="720" kern="1200" dirty="0" err="1">
                <a:solidFill>
                  <a:srgbClr val="FFFFFF"/>
                </a:solidFill>
                <a:latin typeface="Verdana"/>
                <a:ea typeface="+mn-ea"/>
                <a:cs typeface="+mn-cs"/>
              </a:rPr>
              <a:t>of</a:t>
            </a:r>
            <a:r>
              <a:rPr lang="de-AT" sz="720" kern="1200" dirty="0">
                <a:solidFill>
                  <a:srgbClr val="FFFFFF"/>
                </a:solidFill>
                <a:latin typeface="Verdana"/>
                <a:ea typeface="+mn-ea"/>
                <a:cs typeface="+mn-cs"/>
              </a:rPr>
              <a:t> Knowledge (CBK)</a:t>
            </a:r>
          </a:p>
        </p:txBody>
      </p:sp>
      <p:sp>
        <p:nvSpPr>
          <p:cNvPr id="125" name="Textfeld 124">
            <a:extLst>
              <a:ext uri="{FF2B5EF4-FFF2-40B4-BE49-F238E27FC236}">
                <a16:creationId xmlns:a16="http://schemas.microsoft.com/office/drawing/2014/main" id="{30526F2F-E3F4-2B4D-2CEE-A2547CEEF25D}"/>
              </a:ext>
            </a:extLst>
          </p:cNvPr>
          <p:cNvSpPr txBox="1"/>
          <p:nvPr/>
        </p:nvSpPr>
        <p:spPr>
          <a:xfrm>
            <a:off x="3355665" y="4818473"/>
            <a:ext cx="2832958" cy="203133"/>
          </a:xfrm>
          <a:prstGeom prst="rect">
            <a:avLst/>
          </a:prstGeom>
          <a:noFill/>
        </p:spPr>
        <p:txBody>
          <a:bodyPr wrap="square" rtlCol="0">
            <a:spAutoFit/>
          </a:bodyPr>
          <a:lstStyle/>
          <a:p>
            <a:pPr algn="ctr">
              <a:buClrTx/>
              <a:buFontTx/>
              <a:buNone/>
            </a:pPr>
            <a:r>
              <a:rPr lang="de-AT" sz="720" kern="1200" dirty="0" err="1">
                <a:solidFill>
                  <a:srgbClr val="FFFFFF"/>
                </a:solidFill>
                <a:latin typeface="Verdana"/>
                <a:ea typeface="+mn-ea"/>
                <a:cs typeface="+mn-cs"/>
              </a:rPr>
              <a:t>Introductory</a:t>
            </a:r>
            <a:r>
              <a:rPr lang="de-AT" sz="720" kern="1200" dirty="0">
                <a:solidFill>
                  <a:srgbClr val="FFFFFF"/>
                </a:solidFill>
                <a:latin typeface="Verdana"/>
                <a:ea typeface="+mn-ea"/>
                <a:cs typeface="+mn-cs"/>
              </a:rPr>
              <a:t> </a:t>
            </a:r>
            <a:r>
              <a:rPr lang="de-AT" sz="720" kern="1200" dirty="0" err="1">
                <a:solidFill>
                  <a:srgbClr val="FFFFFF"/>
                </a:solidFill>
                <a:latin typeface="Verdana"/>
                <a:ea typeface="+mn-ea"/>
                <a:cs typeface="+mn-cs"/>
              </a:rPr>
              <a:t>and</a:t>
            </a:r>
            <a:r>
              <a:rPr lang="de-AT" sz="720" kern="1200" dirty="0">
                <a:solidFill>
                  <a:srgbClr val="FFFFFF"/>
                </a:solidFill>
                <a:latin typeface="Verdana"/>
                <a:ea typeface="+mn-ea"/>
                <a:cs typeface="+mn-cs"/>
              </a:rPr>
              <a:t> Orientation Phase (STEOP)</a:t>
            </a:r>
          </a:p>
        </p:txBody>
      </p:sp>
      <p:sp>
        <p:nvSpPr>
          <p:cNvPr id="126" name="Textfeld 125">
            <a:extLst>
              <a:ext uri="{FF2B5EF4-FFF2-40B4-BE49-F238E27FC236}">
                <a16:creationId xmlns:a16="http://schemas.microsoft.com/office/drawing/2014/main" id="{B8896BA5-1E22-0819-6B52-B0554BDDB8F9}"/>
              </a:ext>
            </a:extLst>
          </p:cNvPr>
          <p:cNvSpPr txBox="1"/>
          <p:nvPr/>
        </p:nvSpPr>
        <p:spPr>
          <a:xfrm>
            <a:off x="7113426" y="4463556"/>
            <a:ext cx="796231" cy="203133"/>
          </a:xfrm>
          <a:prstGeom prst="rect">
            <a:avLst/>
          </a:prstGeom>
          <a:noFill/>
        </p:spPr>
        <p:txBody>
          <a:bodyPr wrap="square" rtlCol="0">
            <a:spAutoFit/>
          </a:bodyPr>
          <a:lstStyle/>
          <a:p>
            <a:pPr algn="ctr">
              <a:buClrTx/>
              <a:buFontTx/>
              <a:buNone/>
            </a:pPr>
            <a:r>
              <a:rPr lang="de-AT" sz="720" kern="1200" dirty="0">
                <a:solidFill>
                  <a:srgbClr val="FFFFFF"/>
                </a:solidFill>
                <a:latin typeface="Verdana"/>
                <a:ea typeface="+mn-ea"/>
                <a:cs typeface="+mn-cs"/>
              </a:rPr>
              <a:t>Core Courses</a:t>
            </a:r>
          </a:p>
        </p:txBody>
      </p:sp>
      <p:sp>
        <p:nvSpPr>
          <p:cNvPr id="127" name="Textfeld 126">
            <a:extLst>
              <a:ext uri="{FF2B5EF4-FFF2-40B4-BE49-F238E27FC236}">
                <a16:creationId xmlns:a16="http://schemas.microsoft.com/office/drawing/2014/main" id="{58A8D91B-9774-EE5B-1FFD-5774A98C7B8A}"/>
              </a:ext>
            </a:extLst>
          </p:cNvPr>
          <p:cNvSpPr txBox="1"/>
          <p:nvPr/>
        </p:nvSpPr>
        <p:spPr>
          <a:xfrm>
            <a:off x="6530979" y="4823919"/>
            <a:ext cx="1886213" cy="203133"/>
          </a:xfrm>
          <a:prstGeom prst="rect">
            <a:avLst/>
          </a:prstGeom>
          <a:noFill/>
        </p:spPr>
        <p:txBody>
          <a:bodyPr wrap="square" rtlCol="0">
            <a:spAutoFit/>
          </a:bodyPr>
          <a:lstStyle/>
          <a:p>
            <a:pPr algn="ctr">
              <a:buClrTx/>
              <a:buFontTx/>
              <a:buNone/>
            </a:pPr>
            <a:r>
              <a:rPr lang="de-AT" sz="720" kern="1200" dirty="0" err="1">
                <a:solidFill>
                  <a:srgbClr val="FFFFFF"/>
                </a:solidFill>
                <a:latin typeface="Verdana"/>
                <a:ea typeface="+mn-ea"/>
                <a:cs typeface="+mn-cs"/>
              </a:rPr>
              <a:t>Introductory</a:t>
            </a:r>
            <a:r>
              <a:rPr lang="de-AT" sz="720" kern="1200" dirty="0">
                <a:solidFill>
                  <a:srgbClr val="FFFFFF"/>
                </a:solidFill>
                <a:latin typeface="Verdana"/>
                <a:ea typeface="+mn-ea"/>
                <a:cs typeface="+mn-cs"/>
              </a:rPr>
              <a:t> </a:t>
            </a:r>
            <a:r>
              <a:rPr lang="de-AT" sz="720" kern="1200" dirty="0" err="1">
                <a:solidFill>
                  <a:srgbClr val="FFFFFF"/>
                </a:solidFill>
                <a:latin typeface="Verdana"/>
                <a:ea typeface="+mn-ea"/>
                <a:cs typeface="+mn-cs"/>
              </a:rPr>
              <a:t>and</a:t>
            </a:r>
            <a:r>
              <a:rPr lang="de-AT" sz="720" kern="1200" dirty="0">
                <a:solidFill>
                  <a:srgbClr val="FFFFFF"/>
                </a:solidFill>
                <a:latin typeface="Verdana"/>
                <a:ea typeface="+mn-ea"/>
                <a:cs typeface="+mn-cs"/>
              </a:rPr>
              <a:t> Orientation Phase</a:t>
            </a:r>
          </a:p>
        </p:txBody>
      </p:sp>
      <p:sp>
        <p:nvSpPr>
          <p:cNvPr id="128" name="Textfeld 127">
            <a:extLst>
              <a:ext uri="{FF2B5EF4-FFF2-40B4-BE49-F238E27FC236}">
                <a16:creationId xmlns:a16="http://schemas.microsoft.com/office/drawing/2014/main" id="{EC3901DB-F9F7-62BE-F6FF-4FEAC8CAA4CF}"/>
              </a:ext>
            </a:extLst>
          </p:cNvPr>
          <p:cNvSpPr txBox="1"/>
          <p:nvPr/>
        </p:nvSpPr>
        <p:spPr>
          <a:xfrm>
            <a:off x="5987261" y="2881467"/>
            <a:ext cx="2883057" cy="727122"/>
          </a:xfrm>
          <a:prstGeom prst="rect">
            <a:avLst/>
          </a:prstGeom>
          <a:noFill/>
        </p:spPr>
        <p:txBody>
          <a:bodyPr wrap="square" rtlCol="0">
            <a:spAutoFit/>
          </a:bodyPr>
          <a:lstStyle/>
          <a:p>
            <a:pPr algn="ctr">
              <a:buClrTx/>
              <a:buFontTx/>
              <a:buNone/>
            </a:pPr>
            <a:r>
              <a:rPr lang="de-AT" sz="825" b="1" kern="1200" dirty="0" err="1">
                <a:solidFill>
                  <a:srgbClr val="FFFFFF"/>
                </a:solidFill>
                <a:latin typeface="Verdana"/>
                <a:ea typeface="+mn-ea"/>
                <a:cs typeface="+mn-cs"/>
              </a:rPr>
              <a:t>Bachelor‘s</a:t>
            </a:r>
            <a:r>
              <a:rPr lang="de-AT" sz="825" b="1" kern="1200" dirty="0">
                <a:solidFill>
                  <a:srgbClr val="FFFFFF"/>
                </a:solidFill>
                <a:latin typeface="Verdana"/>
                <a:ea typeface="+mn-ea"/>
                <a:cs typeface="+mn-cs"/>
              </a:rPr>
              <a:t> </a:t>
            </a:r>
            <a:r>
              <a:rPr lang="de-AT" sz="825" b="1" kern="1200" dirty="0" err="1">
                <a:solidFill>
                  <a:srgbClr val="FFFFFF"/>
                </a:solidFill>
                <a:latin typeface="Verdana"/>
                <a:ea typeface="+mn-ea"/>
                <a:cs typeface="+mn-cs"/>
              </a:rPr>
              <a:t>Program</a:t>
            </a:r>
            <a:br>
              <a:rPr lang="de-AT" sz="825" b="1" kern="1200" dirty="0">
                <a:solidFill>
                  <a:srgbClr val="FFFFFF"/>
                </a:solidFill>
                <a:latin typeface="Verdana"/>
                <a:ea typeface="+mn-ea"/>
                <a:cs typeface="+mn-cs"/>
              </a:rPr>
            </a:br>
            <a:r>
              <a:rPr lang="de-AT" sz="825" kern="1200" dirty="0">
                <a:solidFill>
                  <a:srgbClr val="FFFFFF"/>
                </a:solidFill>
                <a:latin typeface="Verdana"/>
                <a:ea typeface="+mn-ea"/>
                <a:cs typeface="+mn-cs"/>
              </a:rPr>
              <a:t>Business </a:t>
            </a:r>
            <a:r>
              <a:rPr lang="de-AT" sz="825" kern="1200" dirty="0" err="1">
                <a:solidFill>
                  <a:srgbClr val="FFFFFF"/>
                </a:solidFill>
                <a:latin typeface="Verdana"/>
                <a:ea typeface="+mn-ea"/>
                <a:cs typeface="+mn-cs"/>
              </a:rPr>
              <a:t>and</a:t>
            </a:r>
            <a:r>
              <a:rPr lang="de-AT" sz="825" kern="1200" dirty="0">
                <a:solidFill>
                  <a:srgbClr val="FFFFFF"/>
                </a:solidFill>
                <a:latin typeface="Verdana"/>
                <a:ea typeface="+mn-ea"/>
                <a:cs typeface="+mn-cs"/>
              </a:rPr>
              <a:t> Economics</a:t>
            </a:r>
            <a:br>
              <a:rPr lang="de-AT" sz="825" kern="1200" dirty="0">
                <a:solidFill>
                  <a:srgbClr val="FFFFFF"/>
                </a:solidFill>
                <a:latin typeface="Verdana"/>
                <a:ea typeface="+mn-ea"/>
                <a:cs typeface="+mn-cs"/>
              </a:rPr>
            </a:br>
            <a:r>
              <a:rPr lang="de-AT" sz="825" kern="1200" dirty="0">
                <a:solidFill>
                  <a:srgbClr val="FFFFFF"/>
                </a:solidFill>
                <a:latin typeface="Verdana"/>
                <a:ea typeface="+mn-ea"/>
                <a:cs typeface="+mn-cs"/>
              </a:rPr>
              <a:t>(BBE)</a:t>
            </a:r>
          </a:p>
          <a:p>
            <a:pPr algn="ctr">
              <a:buClrTx/>
              <a:buFontTx/>
              <a:buNone/>
            </a:pPr>
            <a:r>
              <a:rPr lang="de-AT" sz="825" i="1" kern="1200" dirty="0">
                <a:solidFill>
                  <a:srgbClr val="FFFFFF"/>
                </a:solidFill>
                <a:latin typeface="Verdana"/>
                <a:ea typeface="+mn-ea"/>
                <a:cs typeface="+mn-cs"/>
              </a:rPr>
              <a:t>in English</a:t>
            </a:r>
          </a:p>
          <a:p>
            <a:pPr algn="ctr">
              <a:buClrTx/>
              <a:buFontTx/>
              <a:buNone/>
            </a:pPr>
            <a:endParaRPr lang="de-AT" sz="825" kern="1200" dirty="0">
              <a:solidFill>
                <a:srgbClr val="FFFFFF"/>
              </a:solidFill>
              <a:latin typeface="Verdana"/>
              <a:ea typeface="+mn-ea"/>
              <a:cs typeface="+mn-cs"/>
            </a:endParaRPr>
          </a:p>
        </p:txBody>
      </p:sp>
      <p:cxnSp>
        <p:nvCxnSpPr>
          <p:cNvPr id="129" name="Gerade Verbindung 11">
            <a:extLst>
              <a:ext uri="{FF2B5EF4-FFF2-40B4-BE49-F238E27FC236}">
                <a16:creationId xmlns:a16="http://schemas.microsoft.com/office/drawing/2014/main" id="{554CA290-9BC7-712A-13E3-BB5774AA0138}"/>
              </a:ext>
            </a:extLst>
          </p:cNvPr>
          <p:cNvCxnSpPr/>
          <p:nvPr/>
        </p:nvCxnSpPr>
        <p:spPr>
          <a:xfrm>
            <a:off x="6540055" y="4399387"/>
            <a:ext cx="0" cy="645169"/>
          </a:xfrm>
          <a:prstGeom prst="line">
            <a:avLst/>
          </a:prstGeom>
          <a:noFill/>
          <a:ln w="31750" cap="flat" cmpd="sng" algn="ctr">
            <a:solidFill>
              <a:srgbClr val="FFFFFF"/>
            </a:solidFill>
            <a:prstDash val="solid"/>
            <a:miter lim="800000"/>
          </a:ln>
          <a:effectLst/>
        </p:spPr>
      </p:cxnSp>
      <p:sp>
        <p:nvSpPr>
          <p:cNvPr id="130" name="Textfeld 129">
            <a:extLst>
              <a:ext uri="{FF2B5EF4-FFF2-40B4-BE49-F238E27FC236}">
                <a16:creationId xmlns:a16="http://schemas.microsoft.com/office/drawing/2014/main" id="{806213DA-47C3-E98C-B104-A7F3EB998846}"/>
              </a:ext>
            </a:extLst>
          </p:cNvPr>
          <p:cNvSpPr txBox="1"/>
          <p:nvPr/>
        </p:nvSpPr>
        <p:spPr>
          <a:xfrm>
            <a:off x="5033244" y="3761624"/>
            <a:ext cx="890036" cy="424732"/>
          </a:xfrm>
          <a:prstGeom prst="rect">
            <a:avLst/>
          </a:prstGeom>
          <a:noFill/>
        </p:spPr>
        <p:txBody>
          <a:bodyPr wrap="square" rtlCol="0">
            <a:spAutoFit/>
          </a:bodyPr>
          <a:lstStyle/>
          <a:p>
            <a:pPr algn="ctr">
              <a:buClrTx/>
              <a:buFontTx/>
              <a:buNone/>
            </a:pPr>
            <a:r>
              <a:rPr lang="de-AT" sz="720" kern="1200" dirty="0">
                <a:solidFill>
                  <a:srgbClr val="FFFFFF"/>
                </a:solidFill>
                <a:latin typeface="Verdana"/>
                <a:ea typeface="+mn-ea"/>
                <a:cs typeface="+mn-cs"/>
              </a:rPr>
              <a:t>Economy – Environment – Politics</a:t>
            </a:r>
          </a:p>
        </p:txBody>
      </p:sp>
      <p:cxnSp>
        <p:nvCxnSpPr>
          <p:cNvPr id="131" name="Gerade Verbindung 11">
            <a:extLst>
              <a:ext uri="{FF2B5EF4-FFF2-40B4-BE49-F238E27FC236}">
                <a16:creationId xmlns:a16="http://schemas.microsoft.com/office/drawing/2014/main" id="{A697E78B-BD63-C827-5B73-DBB0739A3557}"/>
              </a:ext>
            </a:extLst>
          </p:cNvPr>
          <p:cNvCxnSpPr/>
          <p:nvPr/>
        </p:nvCxnSpPr>
        <p:spPr>
          <a:xfrm rot="5400000">
            <a:off x="5440703" y="3988339"/>
            <a:ext cx="820765" cy="0"/>
          </a:xfrm>
          <a:prstGeom prst="line">
            <a:avLst/>
          </a:prstGeom>
          <a:noFill/>
          <a:ln w="19050" cap="flat" cmpd="sng" algn="ctr">
            <a:solidFill>
              <a:srgbClr val="FFFFFF"/>
            </a:solidFill>
            <a:prstDash val="solid"/>
            <a:miter lim="800000"/>
          </a:ln>
          <a:effectLst/>
        </p:spPr>
      </p:cxnSp>
    </p:spTree>
    <p:extLst>
      <p:ext uri="{BB962C8B-B14F-4D97-AF65-F5344CB8AC3E}">
        <p14:creationId xmlns:p14="http://schemas.microsoft.com/office/powerpoint/2010/main" val="244001174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94E663-BF44-803B-D59E-0C87477E44B5}"/>
              </a:ext>
            </a:extLst>
          </p:cNvPr>
          <p:cNvSpPr>
            <a:spLocks noGrp="1"/>
          </p:cNvSpPr>
          <p:nvPr>
            <p:ph type="sldNum" idx="12"/>
          </p:nvPr>
        </p:nvSpPr>
        <p:spPr/>
        <p:txBody>
          <a:bodyPr/>
          <a:lstStyle/>
          <a:p>
            <a:r>
              <a:rPr lang="en-GB"/>
              <a:t>Page </a:t>
            </a:r>
            <a:fld id="{BE3DC40E-DBBE-4E2D-9EEC-FBF0DA0E9179}" type="slidenum">
              <a:rPr lang="en-GB" smtClean="0"/>
              <a:t>7</a:t>
            </a:fld>
            <a:endParaRPr lang="en-GB" dirty="0"/>
          </a:p>
        </p:txBody>
      </p:sp>
      <p:sp>
        <p:nvSpPr>
          <p:cNvPr id="5" name="Titel 4"/>
          <p:cNvSpPr>
            <a:spLocks noGrp="1"/>
          </p:cNvSpPr>
          <p:nvPr>
            <p:ph type="title"/>
          </p:nvPr>
        </p:nvSpPr>
        <p:spPr/>
        <p:txBody>
          <a:bodyPr/>
          <a:lstStyle/>
          <a:p>
            <a:r>
              <a:rPr lang="de-AT" dirty="0" err="1"/>
              <a:t>Our</a:t>
            </a:r>
            <a:r>
              <a:rPr lang="de-AT" dirty="0"/>
              <a:t> </a:t>
            </a:r>
            <a:r>
              <a:rPr lang="de-AT" dirty="0" err="1"/>
              <a:t>Bachelor‘s</a:t>
            </a:r>
            <a:r>
              <a:rPr lang="de-AT" dirty="0"/>
              <a:t> </a:t>
            </a:r>
            <a:r>
              <a:rPr lang="de-AT" dirty="0" err="1"/>
              <a:t>Programs</a:t>
            </a:r>
            <a:endParaRPr lang="de-AT" dirty="0"/>
          </a:p>
        </p:txBody>
      </p:sp>
      <p:graphicFrame>
        <p:nvGraphicFramePr>
          <p:cNvPr id="29" name="Tabelle 28"/>
          <p:cNvGraphicFramePr>
            <a:graphicFrameLocks noGrp="1"/>
          </p:cNvGraphicFramePr>
          <p:nvPr/>
        </p:nvGraphicFramePr>
        <p:xfrm>
          <a:off x="1837391" y="1160433"/>
          <a:ext cx="7452360" cy="3714688"/>
        </p:xfrm>
        <a:graphic>
          <a:graphicData uri="http://schemas.openxmlformats.org/drawingml/2006/table">
            <a:tbl>
              <a:tblPr firstRow="1" bandRow="1">
                <a:tableStyleId>{5C22544A-7EE6-4342-B048-85BDC9FD1C3A}</a:tableStyleId>
              </a:tblPr>
              <a:tblGrid>
                <a:gridCol w="2434590">
                  <a:extLst>
                    <a:ext uri="{9D8B030D-6E8A-4147-A177-3AD203B41FA5}">
                      <a16:colId xmlns:a16="http://schemas.microsoft.com/office/drawing/2014/main" val="340995034"/>
                    </a:ext>
                  </a:extLst>
                </a:gridCol>
                <a:gridCol w="2331720">
                  <a:extLst>
                    <a:ext uri="{9D8B030D-6E8A-4147-A177-3AD203B41FA5}">
                      <a16:colId xmlns:a16="http://schemas.microsoft.com/office/drawing/2014/main" val="3404171289"/>
                    </a:ext>
                  </a:extLst>
                </a:gridCol>
                <a:gridCol w="2686050">
                  <a:extLst>
                    <a:ext uri="{9D8B030D-6E8A-4147-A177-3AD203B41FA5}">
                      <a16:colId xmlns:a16="http://schemas.microsoft.com/office/drawing/2014/main" val="2730405239"/>
                    </a:ext>
                  </a:extLst>
                </a:gridCol>
              </a:tblGrid>
              <a:tr h="565573">
                <a:tc>
                  <a:txBody>
                    <a:bodyPr/>
                    <a:lstStyle/>
                    <a:p>
                      <a:pPr algn="ctr"/>
                      <a:r>
                        <a:rPr lang="de-AT" sz="1600" dirty="0"/>
                        <a:t>BESS</a:t>
                      </a:r>
                    </a:p>
                    <a:p>
                      <a:pPr algn="ctr"/>
                      <a:r>
                        <a:rPr lang="de-AT" sz="1600" dirty="0"/>
                        <a:t>(WISO)</a:t>
                      </a:r>
                    </a:p>
                  </a:txBody>
                  <a:tcPr anchor="ctr"/>
                </a:tc>
                <a:tc>
                  <a:txBody>
                    <a:bodyPr/>
                    <a:lstStyle/>
                    <a:p>
                      <a:pPr algn="ctr"/>
                      <a:r>
                        <a:rPr lang="de-AT" sz="1600" dirty="0"/>
                        <a:t>BL</a:t>
                      </a:r>
                    </a:p>
                    <a:p>
                      <a:pPr algn="ctr"/>
                      <a:r>
                        <a:rPr lang="de-AT" sz="1600" dirty="0"/>
                        <a:t>(WIRE)</a:t>
                      </a:r>
                    </a:p>
                  </a:txBody>
                  <a:tcPr anchor="ctr"/>
                </a:tc>
                <a:tc>
                  <a:txBody>
                    <a:bodyPr/>
                    <a:lstStyle/>
                    <a:p>
                      <a:pPr algn="ctr"/>
                      <a:r>
                        <a:rPr lang="de-AT" sz="1600" dirty="0"/>
                        <a:t>BBE</a:t>
                      </a:r>
                    </a:p>
                  </a:txBody>
                  <a:tcPr anchor="ctr"/>
                </a:tc>
                <a:extLst>
                  <a:ext uri="{0D108BD9-81ED-4DB2-BD59-A6C34878D82A}">
                    <a16:rowId xmlns:a16="http://schemas.microsoft.com/office/drawing/2014/main" val="1139625840"/>
                  </a:ext>
                </a:extLst>
              </a:tr>
              <a:tr h="1660606">
                <a:tc>
                  <a:txBody>
                    <a:bodyPr/>
                    <a:lstStyle/>
                    <a:p>
                      <a:pPr marL="285750" indent="-285750" algn="l">
                        <a:buFont typeface="Arial" panose="020B0604020202020204" pitchFamily="34" charset="0"/>
                        <a:buChar char="•"/>
                      </a:pPr>
                      <a:r>
                        <a:rPr lang="de-AT" sz="1200" dirty="0"/>
                        <a:t>solid</a:t>
                      </a:r>
                      <a:r>
                        <a:rPr lang="de-AT" sz="1200" baseline="0" dirty="0"/>
                        <a:t> </a:t>
                      </a:r>
                      <a:r>
                        <a:rPr lang="de-AT" sz="1200" baseline="0" dirty="0" err="1"/>
                        <a:t>knowledge</a:t>
                      </a:r>
                      <a:r>
                        <a:rPr lang="de-AT" sz="1200" baseline="0" dirty="0"/>
                        <a:t> in </a:t>
                      </a:r>
                      <a:r>
                        <a:rPr lang="de-AT" sz="1200" baseline="0" dirty="0" err="1"/>
                        <a:t>business</a:t>
                      </a:r>
                      <a:r>
                        <a:rPr lang="de-AT" sz="1200" baseline="0" dirty="0"/>
                        <a:t> </a:t>
                      </a:r>
                      <a:r>
                        <a:rPr lang="de-AT" sz="1200" baseline="0" dirty="0" err="1"/>
                        <a:t>and</a:t>
                      </a:r>
                      <a:r>
                        <a:rPr lang="de-AT" sz="1200" baseline="0" dirty="0"/>
                        <a:t> </a:t>
                      </a:r>
                      <a:r>
                        <a:rPr lang="de-AT" sz="1200" baseline="0" dirty="0" err="1"/>
                        <a:t>economics</a:t>
                      </a:r>
                      <a:endParaRPr lang="de-AT" sz="1200" dirty="0"/>
                    </a:p>
                    <a:p>
                      <a:pPr marL="285750" indent="-285750" algn="l">
                        <a:buFont typeface="Arial" panose="020B0604020202020204" pitchFamily="34" charset="0"/>
                        <a:buChar char="•"/>
                      </a:pPr>
                      <a:r>
                        <a:rPr lang="de-AT" sz="1200" dirty="0"/>
                        <a:t>5 </a:t>
                      </a:r>
                      <a:r>
                        <a:rPr lang="de-AT" sz="1200" dirty="0" err="1"/>
                        <a:t>majors</a:t>
                      </a:r>
                      <a:r>
                        <a:rPr lang="de-AT" sz="1200" dirty="0"/>
                        <a:t> </a:t>
                      </a:r>
                    </a:p>
                    <a:p>
                      <a:pPr marL="285750" indent="-285750" algn="l">
                        <a:buFont typeface="Arial" panose="020B0604020202020204" pitchFamily="34" charset="0"/>
                        <a:buChar char="•"/>
                      </a:pPr>
                      <a:r>
                        <a:rPr lang="de-AT" sz="1200" dirty="0" err="1"/>
                        <a:t>many</a:t>
                      </a:r>
                      <a:r>
                        <a:rPr lang="de-AT" sz="1200" dirty="0"/>
                        <a:t> </a:t>
                      </a:r>
                      <a:r>
                        <a:rPr lang="de-AT" sz="1200" dirty="0" err="1"/>
                        <a:t>specializations</a:t>
                      </a:r>
                      <a:endParaRPr lang="de-AT" sz="1200" dirty="0"/>
                    </a:p>
                  </a:txBody>
                  <a:tcPr anchor="ctr"/>
                </a:tc>
                <a:tc>
                  <a:txBody>
                    <a:bodyPr/>
                    <a:lstStyle/>
                    <a:p>
                      <a:pPr marL="285750" marR="0" lvl="0" indent="-285750" algn="l" defTabSz="9143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Verdana" pitchFamily="34" charset="0"/>
                          <a:ea typeface="Verdana" pitchFamily="34" charset="0"/>
                          <a:cs typeface="Verdana" pitchFamily="34" charset="0"/>
                        </a:rPr>
                        <a:t>law focus, supplemented by business skills</a:t>
                      </a:r>
                    </a:p>
                    <a:p>
                      <a:pPr marL="285750" marR="0" lvl="0" indent="-285750" algn="l" defTabSz="9143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200" dirty="0" err="1"/>
                        <a:t>specialization</a:t>
                      </a:r>
                      <a:r>
                        <a:rPr lang="de-AT" sz="1200" baseline="0" dirty="0"/>
                        <a:t> </a:t>
                      </a:r>
                      <a:r>
                        <a:rPr lang="de-AT" sz="1200" baseline="0" dirty="0" err="1"/>
                        <a:t>options</a:t>
                      </a:r>
                      <a:endParaRPr lang="de-AT" sz="1200" dirty="0"/>
                    </a:p>
                  </a:txBody>
                  <a:tcPr anchor="ctr"/>
                </a:tc>
                <a:tc>
                  <a:txBody>
                    <a:bodyPr/>
                    <a:lstStyle/>
                    <a:p>
                      <a:pPr marL="285750" indent="-285750" algn="l" defTabSz="914306" rtl="0" eaLnBrk="1" latinLnBrk="0" hangingPunct="1">
                        <a:buFont typeface="Arial" panose="020B0604020202020204" pitchFamily="34" charset="0"/>
                        <a:buChar char="•"/>
                      </a:pPr>
                      <a:r>
                        <a:rPr lang="en-US" sz="1200" dirty="0"/>
                        <a:t>comprehensive, international program in business and economics with a strong analytical focus</a:t>
                      </a:r>
                      <a:endParaRPr lang="de-AT" sz="1200" kern="1200" dirty="0">
                        <a:solidFill>
                          <a:schemeClr val="dk1"/>
                        </a:solidFill>
                        <a:latin typeface="+mn-lt"/>
                        <a:ea typeface="+mn-ea"/>
                        <a:cs typeface="+mn-cs"/>
                      </a:endParaRPr>
                    </a:p>
                    <a:p>
                      <a:pPr marL="285750" indent="-285750" algn="l">
                        <a:buFont typeface="Arial" panose="020B0604020202020204" pitchFamily="34" charset="0"/>
                        <a:buChar char="•"/>
                      </a:pPr>
                      <a:r>
                        <a:rPr lang="de-AT" sz="1200" dirty="0" err="1"/>
                        <a:t>many</a:t>
                      </a:r>
                      <a:r>
                        <a:rPr lang="de-AT" sz="1200" dirty="0"/>
                        <a:t> </a:t>
                      </a:r>
                      <a:r>
                        <a:rPr lang="de-AT" sz="1200" dirty="0" err="1"/>
                        <a:t>specializations</a:t>
                      </a:r>
                      <a:r>
                        <a:rPr lang="de-AT" sz="1200" dirty="0"/>
                        <a:t> +</a:t>
                      </a:r>
                      <a:br>
                        <a:rPr lang="de-AT" sz="1200" dirty="0"/>
                      </a:br>
                      <a:r>
                        <a:rPr lang="de-AT" sz="1200" dirty="0" err="1"/>
                        <a:t>free</a:t>
                      </a:r>
                      <a:r>
                        <a:rPr lang="de-AT" sz="1200" dirty="0"/>
                        <a:t> </a:t>
                      </a:r>
                      <a:r>
                        <a:rPr lang="de-AT" sz="1200" dirty="0" err="1"/>
                        <a:t>electives</a:t>
                      </a:r>
                      <a:endParaRPr lang="de-AT" sz="1200" dirty="0"/>
                    </a:p>
                  </a:txBody>
                  <a:tcPr anchor="ctr"/>
                </a:tc>
                <a:extLst>
                  <a:ext uri="{0D108BD9-81ED-4DB2-BD59-A6C34878D82A}">
                    <a16:rowId xmlns:a16="http://schemas.microsoft.com/office/drawing/2014/main" val="4202591589"/>
                  </a:ext>
                </a:extLst>
              </a:tr>
              <a:tr h="1474962">
                <a:tc>
                  <a:txBody>
                    <a:bodyPr/>
                    <a:lstStyle/>
                    <a:p>
                      <a:pPr marL="285750" indent="-285750" algn="l" defTabSz="914306" rtl="0" eaLnBrk="1" latinLnBrk="0" hangingPunct="1">
                        <a:buFont typeface="Arial" panose="020B0604020202020204" pitchFamily="34" charset="0"/>
                        <a:buChar char="•"/>
                      </a:pPr>
                      <a:r>
                        <a:rPr lang="de-DE" sz="1200" kern="1200" dirty="0">
                          <a:solidFill>
                            <a:schemeClr val="dk1"/>
                          </a:solidFill>
                          <a:latin typeface="+mn-lt"/>
                          <a:ea typeface="+mn-ea"/>
                          <a:cs typeface="+mn-cs"/>
                        </a:rPr>
                        <a:t>2.703 </a:t>
                      </a:r>
                      <a:r>
                        <a:rPr lang="de-DE" sz="1200" kern="1200" dirty="0" err="1">
                          <a:solidFill>
                            <a:schemeClr val="dk1"/>
                          </a:solidFill>
                          <a:latin typeface="+mn-lt"/>
                          <a:ea typeface="+mn-ea"/>
                          <a:cs typeface="+mn-cs"/>
                        </a:rPr>
                        <a:t>places</a:t>
                      </a:r>
                      <a:r>
                        <a:rPr lang="de-DE" sz="1200" kern="1200" dirty="0">
                          <a:solidFill>
                            <a:schemeClr val="dk1"/>
                          </a:solidFill>
                          <a:latin typeface="+mn-lt"/>
                          <a:ea typeface="+mn-ea"/>
                          <a:cs typeface="+mn-cs"/>
                        </a:rPr>
                        <a:t> </a:t>
                      </a:r>
                    </a:p>
                    <a:p>
                      <a:pPr marL="285750" indent="-285750" algn="l" defTabSz="914306" rtl="0" eaLnBrk="1" latinLnBrk="0" hangingPunct="1">
                        <a:buFont typeface="Arial" panose="020B0604020202020204" pitchFamily="34" charset="0"/>
                        <a:buChar char="•"/>
                      </a:pPr>
                      <a:endParaRPr lang="de-DE" sz="1200" kern="1200" dirty="0">
                        <a:solidFill>
                          <a:schemeClr val="dk1"/>
                        </a:solidFill>
                        <a:latin typeface="+mn-lt"/>
                        <a:ea typeface="+mn-ea"/>
                        <a:cs typeface="+mn-cs"/>
                      </a:endParaRPr>
                    </a:p>
                    <a:p>
                      <a:pPr marL="285750" indent="-285750" algn="l" defTabSz="914306" rtl="0" eaLnBrk="1" latinLnBrk="0" hangingPunct="1">
                        <a:buFont typeface="Arial" panose="020B0604020202020204" pitchFamily="34" charset="0"/>
                        <a:buChar char="•"/>
                      </a:pPr>
                      <a:r>
                        <a:rPr lang="de-DE" sz="1200" kern="1200" baseline="0" dirty="0" err="1">
                          <a:solidFill>
                            <a:schemeClr val="dk1"/>
                          </a:solidFill>
                          <a:latin typeface="+mn-lt"/>
                          <a:ea typeface="+mn-ea"/>
                          <a:cs typeface="+mn-cs"/>
                        </a:rPr>
                        <a:t>Program</a:t>
                      </a:r>
                      <a:r>
                        <a:rPr lang="de-DE" sz="1200" kern="1200" baseline="0" dirty="0">
                          <a:solidFill>
                            <a:schemeClr val="dk1"/>
                          </a:solidFill>
                          <a:latin typeface="+mn-lt"/>
                          <a:ea typeface="+mn-ea"/>
                          <a:cs typeface="+mn-cs"/>
                        </a:rPr>
                        <a:t> </a:t>
                      </a:r>
                      <a:r>
                        <a:rPr lang="de-DE" sz="1200" kern="1200" baseline="0" dirty="0" err="1">
                          <a:solidFill>
                            <a:schemeClr val="dk1"/>
                          </a:solidFill>
                          <a:latin typeface="+mn-lt"/>
                          <a:ea typeface="+mn-ea"/>
                          <a:cs typeface="+mn-cs"/>
                        </a:rPr>
                        <a:t>start</a:t>
                      </a:r>
                      <a:r>
                        <a:rPr lang="de-DE" sz="1200" kern="1200" baseline="0" dirty="0">
                          <a:solidFill>
                            <a:schemeClr val="dk1"/>
                          </a:solidFill>
                          <a:latin typeface="+mn-lt"/>
                          <a:ea typeface="+mn-ea"/>
                          <a:cs typeface="+mn-cs"/>
                        </a:rPr>
                        <a:t>:</a:t>
                      </a:r>
                      <a:r>
                        <a:rPr lang="de-DE" sz="1200" kern="1200" dirty="0">
                          <a:solidFill>
                            <a:schemeClr val="dk1"/>
                          </a:solidFill>
                          <a:latin typeface="+mn-lt"/>
                          <a:ea typeface="+mn-ea"/>
                          <a:cs typeface="+mn-cs"/>
                        </a:rPr>
                        <a:t> </a:t>
                      </a:r>
                      <a:br>
                        <a:rPr lang="de-DE" sz="1200" kern="1200" dirty="0">
                          <a:solidFill>
                            <a:schemeClr val="dk1"/>
                          </a:solidFill>
                          <a:latin typeface="+mn-lt"/>
                          <a:ea typeface="+mn-ea"/>
                          <a:cs typeface="+mn-cs"/>
                        </a:rPr>
                      </a:br>
                      <a:r>
                        <a:rPr lang="de-DE" sz="1200" kern="1200" dirty="0" err="1">
                          <a:solidFill>
                            <a:schemeClr val="dk1"/>
                          </a:solidFill>
                          <a:latin typeface="+mn-lt"/>
                          <a:ea typeface="+mn-ea"/>
                          <a:cs typeface="+mn-cs"/>
                        </a:rPr>
                        <a:t>winter</a:t>
                      </a:r>
                      <a:r>
                        <a:rPr lang="de-DE" sz="1200" kern="1200" dirty="0">
                          <a:solidFill>
                            <a:schemeClr val="dk1"/>
                          </a:solidFill>
                          <a:latin typeface="+mn-lt"/>
                          <a:ea typeface="+mn-ea"/>
                          <a:cs typeface="+mn-cs"/>
                        </a:rPr>
                        <a:t> </a:t>
                      </a:r>
                      <a:r>
                        <a:rPr lang="de-DE" sz="1200" kern="1200" dirty="0" err="1">
                          <a:solidFill>
                            <a:schemeClr val="dk1"/>
                          </a:solidFill>
                          <a:latin typeface="+mn-lt"/>
                          <a:ea typeface="+mn-ea"/>
                          <a:cs typeface="+mn-cs"/>
                        </a:rPr>
                        <a:t>and</a:t>
                      </a:r>
                      <a:r>
                        <a:rPr lang="de-DE" sz="1200" kern="1200" dirty="0">
                          <a:solidFill>
                            <a:schemeClr val="dk1"/>
                          </a:solidFill>
                          <a:latin typeface="+mn-lt"/>
                          <a:ea typeface="+mn-ea"/>
                          <a:cs typeface="+mn-cs"/>
                        </a:rPr>
                        <a:t> </a:t>
                      </a:r>
                      <a:r>
                        <a:rPr lang="de-DE" sz="1200" kern="1200" dirty="0" err="1">
                          <a:solidFill>
                            <a:schemeClr val="dk1"/>
                          </a:solidFill>
                          <a:latin typeface="+mn-lt"/>
                          <a:ea typeface="+mn-ea"/>
                          <a:cs typeface="+mn-cs"/>
                        </a:rPr>
                        <a:t>summer</a:t>
                      </a:r>
                      <a:r>
                        <a:rPr lang="de-DE" sz="1200" kern="1200" dirty="0">
                          <a:solidFill>
                            <a:schemeClr val="dk1"/>
                          </a:solidFill>
                          <a:latin typeface="+mn-lt"/>
                          <a:ea typeface="+mn-ea"/>
                          <a:cs typeface="+mn-cs"/>
                        </a:rPr>
                        <a:t> </a:t>
                      </a:r>
                      <a:r>
                        <a:rPr lang="de-DE" sz="1200" kern="1200" dirty="0" err="1">
                          <a:solidFill>
                            <a:schemeClr val="dk1"/>
                          </a:solidFill>
                          <a:latin typeface="+mn-lt"/>
                          <a:ea typeface="+mn-ea"/>
                          <a:cs typeface="+mn-cs"/>
                        </a:rPr>
                        <a:t>semester</a:t>
                      </a:r>
                      <a:endParaRPr lang="de-DE" sz="1200" kern="1200" dirty="0">
                        <a:solidFill>
                          <a:schemeClr val="dk1"/>
                        </a:solidFill>
                        <a:latin typeface="+mn-lt"/>
                        <a:ea typeface="+mn-ea"/>
                        <a:cs typeface="+mn-cs"/>
                      </a:endParaRPr>
                    </a:p>
                  </a:txBody>
                  <a:tcPr anchor="ctr"/>
                </a:tc>
                <a:tc>
                  <a:txBody>
                    <a:bodyPr/>
                    <a:lstStyle/>
                    <a:p>
                      <a:pPr marL="285750" indent="-285750" algn="l" defTabSz="914306" rtl="0" eaLnBrk="1" latinLnBrk="0" hangingPunct="1">
                        <a:buFont typeface="Arial" panose="020B0604020202020204" pitchFamily="34" charset="0"/>
                        <a:buChar char="•"/>
                      </a:pPr>
                      <a:r>
                        <a:rPr lang="de-DE" sz="1200" kern="1200" dirty="0">
                          <a:solidFill>
                            <a:schemeClr val="dk1"/>
                          </a:solidFill>
                          <a:latin typeface="+mn-lt"/>
                          <a:ea typeface="+mn-ea"/>
                          <a:cs typeface="+mn-cs"/>
                        </a:rPr>
                        <a:t>870 </a:t>
                      </a:r>
                      <a:r>
                        <a:rPr lang="de-DE" sz="1200" kern="1200" dirty="0" err="1">
                          <a:solidFill>
                            <a:schemeClr val="dk1"/>
                          </a:solidFill>
                          <a:latin typeface="+mn-lt"/>
                          <a:ea typeface="+mn-ea"/>
                          <a:cs typeface="+mn-cs"/>
                        </a:rPr>
                        <a:t>places</a:t>
                      </a:r>
                      <a:endParaRPr lang="de-DE" sz="1200" kern="1200" dirty="0">
                        <a:solidFill>
                          <a:schemeClr val="dk1"/>
                        </a:solidFill>
                        <a:latin typeface="+mn-lt"/>
                        <a:ea typeface="+mn-ea"/>
                        <a:cs typeface="+mn-cs"/>
                      </a:endParaRPr>
                    </a:p>
                    <a:p>
                      <a:pPr marL="285750" indent="-285750" algn="l" defTabSz="914306" rtl="0" eaLnBrk="1" latinLnBrk="0" hangingPunct="1">
                        <a:buFont typeface="Arial" panose="020B0604020202020204" pitchFamily="34" charset="0"/>
                        <a:buChar char="•"/>
                      </a:pPr>
                      <a:endParaRPr lang="de-DE" sz="1200" kern="1200" dirty="0">
                        <a:solidFill>
                          <a:schemeClr val="dk1"/>
                        </a:solidFill>
                        <a:latin typeface="+mn-lt"/>
                        <a:ea typeface="+mn-ea"/>
                        <a:cs typeface="+mn-cs"/>
                      </a:endParaRPr>
                    </a:p>
                    <a:p>
                      <a:pPr marL="285750" indent="-285750" algn="l" defTabSz="914306" rtl="0" eaLnBrk="1" latinLnBrk="0" hangingPunct="1">
                        <a:buFont typeface="Arial" panose="020B0604020202020204" pitchFamily="34" charset="0"/>
                        <a:buChar char="•"/>
                      </a:pPr>
                      <a:r>
                        <a:rPr lang="de-DE" sz="1200" kern="1200" dirty="0" err="1">
                          <a:solidFill>
                            <a:schemeClr val="dk1"/>
                          </a:solidFill>
                          <a:latin typeface="+mn-lt"/>
                          <a:ea typeface="+mn-ea"/>
                          <a:cs typeface="+mn-cs"/>
                        </a:rPr>
                        <a:t>Program</a:t>
                      </a:r>
                      <a:r>
                        <a:rPr lang="de-DE" sz="1200" kern="1200" dirty="0">
                          <a:solidFill>
                            <a:schemeClr val="dk1"/>
                          </a:solidFill>
                          <a:latin typeface="+mn-lt"/>
                          <a:ea typeface="+mn-ea"/>
                          <a:cs typeface="+mn-cs"/>
                        </a:rPr>
                        <a:t> </a:t>
                      </a:r>
                      <a:r>
                        <a:rPr lang="de-DE" sz="1200" kern="1200" dirty="0" err="1">
                          <a:solidFill>
                            <a:schemeClr val="dk1"/>
                          </a:solidFill>
                          <a:latin typeface="+mn-lt"/>
                          <a:ea typeface="+mn-ea"/>
                          <a:cs typeface="+mn-cs"/>
                        </a:rPr>
                        <a:t>start</a:t>
                      </a:r>
                      <a:r>
                        <a:rPr lang="de-DE" sz="1200" kern="1200" dirty="0">
                          <a:solidFill>
                            <a:schemeClr val="dk1"/>
                          </a:solidFill>
                          <a:latin typeface="+mn-lt"/>
                          <a:ea typeface="+mn-ea"/>
                          <a:cs typeface="+mn-cs"/>
                        </a:rPr>
                        <a:t>: </a:t>
                      </a:r>
                      <a:br>
                        <a:rPr lang="de-DE" sz="1200" kern="1200" dirty="0">
                          <a:solidFill>
                            <a:schemeClr val="dk1"/>
                          </a:solidFill>
                          <a:latin typeface="+mn-lt"/>
                          <a:ea typeface="+mn-ea"/>
                          <a:cs typeface="+mn-cs"/>
                        </a:rPr>
                      </a:br>
                      <a:r>
                        <a:rPr lang="de-DE" sz="1200" kern="1200" dirty="0" err="1">
                          <a:solidFill>
                            <a:schemeClr val="dk1"/>
                          </a:solidFill>
                          <a:latin typeface="+mn-lt"/>
                          <a:ea typeface="+mn-ea"/>
                          <a:cs typeface="+mn-cs"/>
                        </a:rPr>
                        <a:t>winter</a:t>
                      </a:r>
                      <a:r>
                        <a:rPr lang="de-DE" sz="1200" kern="1200" baseline="0" dirty="0">
                          <a:solidFill>
                            <a:schemeClr val="dk1"/>
                          </a:solidFill>
                          <a:latin typeface="+mn-lt"/>
                          <a:ea typeface="+mn-ea"/>
                          <a:cs typeface="+mn-cs"/>
                        </a:rPr>
                        <a:t> </a:t>
                      </a:r>
                      <a:r>
                        <a:rPr lang="de-DE" sz="1200" kern="1200" baseline="0" dirty="0" err="1">
                          <a:solidFill>
                            <a:schemeClr val="dk1"/>
                          </a:solidFill>
                          <a:latin typeface="+mn-lt"/>
                          <a:ea typeface="+mn-ea"/>
                          <a:cs typeface="+mn-cs"/>
                        </a:rPr>
                        <a:t>and</a:t>
                      </a:r>
                      <a:r>
                        <a:rPr lang="de-DE" sz="1200" kern="1200" baseline="0" dirty="0">
                          <a:solidFill>
                            <a:schemeClr val="dk1"/>
                          </a:solidFill>
                          <a:latin typeface="+mn-lt"/>
                          <a:ea typeface="+mn-ea"/>
                          <a:cs typeface="+mn-cs"/>
                        </a:rPr>
                        <a:t> </a:t>
                      </a:r>
                      <a:r>
                        <a:rPr lang="de-DE" sz="1200" kern="1200" baseline="0" dirty="0" err="1">
                          <a:solidFill>
                            <a:schemeClr val="dk1"/>
                          </a:solidFill>
                          <a:latin typeface="+mn-lt"/>
                          <a:ea typeface="+mn-ea"/>
                          <a:cs typeface="+mn-cs"/>
                        </a:rPr>
                        <a:t>summer</a:t>
                      </a:r>
                      <a:r>
                        <a:rPr lang="de-DE" sz="1200" kern="1200" baseline="0" dirty="0">
                          <a:solidFill>
                            <a:schemeClr val="dk1"/>
                          </a:solidFill>
                          <a:latin typeface="+mn-lt"/>
                          <a:ea typeface="+mn-ea"/>
                          <a:cs typeface="+mn-cs"/>
                        </a:rPr>
                        <a:t> </a:t>
                      </a:r>
                      <a:r>
                        <a:rPr lang="de-DE" sz="1200" kern="1200" baseline="0" dirty="0" err="1">
                          <a:solidFill>
                            <a:schemeClr val="dk1"/>
                          </a:solidFill>
                          <a:latin typeface="+mn-lt"/>
                          <a:ea typeface="+mn-ea"/>
                          <a:cs typeface="+mn-cs"/>
                        </a:rPr>
                        <a:t>semester</a:t>
                      </a:r>
                      <a:endParaRPr lang="de-DE" sz="1200" kern="1200" dirty="0">
                        <a:solidFill>
                          <a:schemeClr val="dk1"/>
                        </a:solidFill>
                        <a:latin typeface="+mn-lt"/>
                        <a:ea typeface="+mn-ea"/>
                        <a:cs typeface="+mn-cs"/>
                      </a:endParaRPr>
                    </a:p>
                  </a:txBody>
                  <a:tcPr anchor="ctr"/>
                </a:tc>
                <a:tc>
                  <a:txBody>
                    <a:bodyPr/>
                    <a:lstStyle/>
                    <a:p>
                      <a:pPr marL="285750" indent="-285750" algn="l" defTabSz="914306" rtl="0" eaLnBrk="1" latinLnBrk="0" hangingPunct="1">
                        <a:buFont typeface="Arial" panose="020B0604020202020204" pitchFamily="34" charset="0"/>
                        <a:buChar char="•"/>
                      </a:pPr>
                      <a:r>
                        <a:rPr lang="de-AT" sz="1200" kern="1200" dirty="0">
                          <a:solidFill>
                            <a:schemeClr val="dk1"/>
                          </a:solidFill>
                          <a:latin typeface="+mn-lt"/>
                          <a:ea typeface="+mn-ea"/>
                          <a:cs typeface="+mn-cs"/>
                        </a:rPr>
                        <a:t>240 </a:t>
                      </a:r>
                      <a:r>
                        <a:rPr lang="de-AT" sz="1200" kern="1200" dirty="0" err="1">
                          <a:solidFill>
                            <a:schemeClr val="dk1"/>
                          </a:solidFill>
                          <a:latin typeface="+mn-lt"/>
                          <a:ea typeface="+mn-ea"/>
                          <a:cs typeface="+mn-cs"/>
                        </a:rPr>
                        <a:t>places</a:t>
                      </a:r>
                      <a:br>
                        <a:rPr lang="de-AT" sz="1200" kern="1200" dirty="0">
                          <a:solidFill>
                            <a:schemeClr val="dk1"/>
                          </a:solidFill>
                          <a:latin typeface="+mn-lt"/>
                          <a:ea typeface="+mn-ea"/>
                          <a:cs typeface="+mn-cs"/>
                        </a:rPr>
                      </a:br>
                      <a:endParaRPr lang="de-AT" sz="1200" kern="1200" dirty="0">
                        <a:solidFill>
                          <a:schemeClr val="dk1"/>
                        </a:solidFill>
                        <a:latin typeface="+mn-lt"/>
                        <a:ea typeface="+mn-ea"/>
                        <a:cs typeface="+mn-cs"/>
                      </a:endParaRPr>
                    </a:p>
                    <a:p>
                      <a:pPr marL="285750" indent="-285750" algn="l" defTabSz="914306" rtl="0" eaLnBrk="1" latinLnBrk="0" hangingPunct="1">
                        <a:buFont typeface="Arial" panose="020B0604020202020204" pitchFamily="34" charset="0"/>
                        <a:buChar char="•"/>
                      </a:pPr>
                      <a:r>
                        <a:rPr lang="de-AT" sz="1200" kern="1200" dirty="0" err="1">
                          <a:solidFill>
                            <a:schemeClr val="dk1"/>
                          </a:solidFill>
                          <a:latin typeface="+mn-lt"/>
                          <a:ea typeface="+mn-ea"/>
                          <a:cs typeface="+mn-cs"/>
                        </a:rPr>
                        <a:t>Program</a:t>
                      </a:r>
                      <a:r>
                        <a:rPr lang="de-AT" sz="1200" kern="1200" dirty="0">
                          <a:solidFill>
                            <a:schemeClr val="dk1"/>
                          </a:solidFill>
                          <a:latin typeface="+mn-lt"/>
                          <a:ea typeface="+mn-ea"/>
                          <a:cs typeface="+mn-cs"/>
                        </a:rPr>
                        <a:t> </a:t>
                      </a:r>
                      <a:r>
                        <a:rPr lang="de-AT" sz="1200" kern="1200" dirty="0" err="1">
                          <a:solidFill>
                            <a:schemeClr val="dk1"/>
                          </a:solidFill>
                          <a:latin typeface="+mn-lt"/>
                          <a:ea typeface="+mn-ea"/>
                          <a:cs typeface="+mn-cs"/>
                        </a:rPr>
                        <a:t>start</a:t>
                      </a:r>
                      <a:r>
                        <a:rPr lang="de-AT" sz="1200" kern="1200" dirty="0">
                          <a:solidFill>
                            <a:schemeClr val="dk1"/>
                          </a:solidFill>
                          <a:latin typeface="+mn-lt"/>
                          <a:ea typeface="+mn-ea"/>
                          <a:cs typeface="+mn-cs"/>
                        </a:rPr>
                        <a:t>: </a:t>
                      </a:r>
                      <a:br>
                        <a:rPr lang="de-AT" sz="1200" kern="1200" dirty="0">
                          <a:solidFill>
                            <a:schemeClr val="dk1"/>
                          </a:solidFill>
                          <a:latin typeface="+mn-lt"/>
                          <a:ea typeface="+mn-ea"/>
                          <a:cs typeface="+mn-cs"/>
                        </a:rPr>
                      </a:br>
                      <a:r>
                        <a:rPr lang="de-AT" sz="1200" kern="1200" baseline="0" dirty="0" err="1">
                          <a:solidFill>
                            <a:schemeClr val="dk1"/>
                          </a:solidFill>
                          <a:latin typeface="+mn-lt"/>
                          <a:ea typeface="+mn-ea"/>
                          <a:cs typeface="+mn-cs"/>
                        </a:rPr>
                        <a:t>winter</a:t>
                      </a:r>
                      <a:r>
                        <a:rPr lang="de-AT" sz="1200" kern="1200" baseline="0" dirty="0">
                          <a:solidFill>
                            <a:schemeClr val="dk1"/>
                          </a:solidFill>
                          <a:latin typeface="+mn-lt"/>
                          <a:ea typeface="+mn-ea"/>
                          <a:cs typeface="+mn-cs"/>
                        </a:rPr>
                        <a:t> </a:t>
                      </a:r>
                      <a:r>
                        <a:rPr lang="de-AT" sz="1200" kern="1200" baseline="0" dirty="0" err="1">
                          <a:solidFill>
                            <a:schemeClr val="dk1"/>
                          </a:solidFill>
                          <a:latin typeface="+mn-lt"/>
                          <a:ea typeface="+mn-ea"/>
                          <a:cs typeface="+mn-cs"/>
                        </a:rPr>
                        <a:t>semester</a:t>
                      </a:r>
                      <a:r>
                        <a:rPr lang="de-AT" sz="1200" kern="1200" baseline="0" dirty="0">
                          <a:solidFill>
                            <a:schemeClr val="dk1"/>
                          </a:solidFill>
                          <a:latin typeface="+mn-lt"/>
                          <a:ea typeface="+mn-ea"/>
                          <a:cs typeface="+mn-cs"/>
                        </a:rPr>
                        <a:t> </a:t>
                      </a:r>
                      <a:r>
                        <a:rPr lang="de-AT" sz="1200" kern="1200" baseline="0" dirty="0" err="1">
                          <a:solidFill>
                            <a:schemeClr val="dk1"/>
                          </a:solidFill>
                          <a:latin typeface="+mn-lt"/>
                          <a:ea typeface="+mn-ea"/>
                          <a:cs typeface="+mn-cs"/>
                        </a:rPr>
                        <a:t>only</a:t>
                      </a:r>
                      <a:endParaRPr lang="de-AT" sz="1200" kern="1200" dirty="0">
                        <a:solidFill>
                          <a:schemeClr val="dk1"/>
                        </a:solidFill>
                        <a:latin typeface="+mn-lt"/>
                        <a:ea typeface="+mn-ea"/>
                        <a:cs typeface="+mn-cs"/>
                      </a:endParaRPr>
                    </a:p>
                    <a:p>
                      <a:pPr marL="285750" indent="-285750" algn="l" defTabSz="914306" rtl="0" eaLnBrk="1" latinLnBrk="0" hangingPunct="1">
                        <a:buFont typeface="Arial" panose="020B0604020202020204" pitchFamily="34" charset="0"/>
                        <a:buChar char="•"/>
                      </a:pPr>
                      <a:endParaRPr lang="de-AT" sz="1200" kern="1200" dirty="0">
                        <a:solidFill>
                          <a:schemeClr val="dk1"/>
                        </a:solidFill>
                        <a:latin typeface="+mn-lt"/>
                        <a:ea typeface="+mn-ea"/>
                        <a:cs typeface="+mn-cs"/>
                      </a:endParaRPr>
                    </a:p>
                  </a:txBody>
                  <a:tcPr anchor="ctr"/>
                </a:tc>
                <a:extLst>
                  <a:ext uri="{0D108BD9-81ED-4DB2-BD59-A6C34878D82A}">
                    <a16:rowId xmlns:a16="http://schemas.microsoft.com/office/drawing/2014/main" val="2714000969"/>
                  </a:ext>
                </a:extLst>
              </a:tr>
            </a:tbl>
          </a:graphicData>
        </a:graphic>
      </p:graphicFrame>
      <p:sp>
        <p:nvSpPr>
          <p:cNvPr id="33" name="Rechteck 32"/>
          <p:cNvSpPr/>
          <p:nvPr/>
        </p:nvSpPr>
        <p:spPr>
          <a:xfrm>
            <a:off x="400244" y="1657119"/>
            <a:ext cx="1395846" cy="1719870"/>
          </a:xfrm>
          <a:prstGeom prst="rect">
            <a:avLst/>
          </a:prstGeom>
          <a:solidFill>
            <a:srgbClr val="009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b="1" dirty="0" err="1"/>
              <a:t>Program</a:t>
            </a:r>
            <a:endParaRPr lang="de-AT" sz="1600" b="1" dirty="0"/>
          </a:p>
        </p:txBody>
      </p:sp>
      <p:sp>
        <p:nvSpPr>
          <p:cNvPr id="34" name="Rechteck 33"/>
          <p:cNvSpPr/>
          <p:nvPr/>
        </p:nvSpPr>
        <p:spPr>
          <a:xfrm>
            <a:off x="400244" y="3376989"/>
            <a:ext cx="1395846" cy="1402830"/>
          </a:xfrm>
          <a:prstGeom prst="rect">
            <a:avLst/>
          </a:prstGeom>
          <a:solidFill>
            <a:srgbClr val="009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b="1" dirty="0"/>
              <a:t>Places &amp; </a:t>
            </a:r>
            <a:r>
              <a:rPr lang="de-AT" sz="1600" b="1" dirty="0" err="1"/>
              <a:t>Program</a:t>
            </a:r>
            <a:r>
              <a:rPr lang="de-AT" sz="1600" b="1" dirty="0"/>
              <a:t> Start</a:t>
            </a:r>
          </a:p>
        </p:txBody>
      </p:sp>
      <p:pic>
        <p:nvPicPr>
          <p:cNvPr id="35" name="Grafik 3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39994" y="1221762"/>
            <a:ext cx="395719" cy="395719"/>
          </a:xfrm>
          <a:prstGeom prst="rect">
            <a:avLst/>
          </a:prstGeom>
        </p:spPr>
      </p:pic>
      <p:pic>
        <p:nvPicPr>
          <p:cNvPr id="37" name="Grafik 3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99563" y="1187432"/>
            <a:ext cx="443399" cy="443399"/>
          </a:xfrm>
          <a:prstGeom prst="rect">
            <a:avLst/>
          </a:prstGeom>
        </p:spPr>
      </p:pic>
      <p:grpSp>
        <p:nvGrpSpPr>
          <p:cNvPr id="61" name="Gruppieren 60"/>
          <p:cNvGrpSpPr/>
          <p:nvPr/>
        </p:nvGrpSpPr>
        <p:grpSpPr>
          <a:xfrm>
            <a:off x="1917688" y="1258858"/>
            <a:ext cx="714538" cy="341176"/>
            <a:chOff x="-937448" y="424815"/>
            <a:chExt cx="10168548" cy="4876800"/>
          </a:xfrm>
        </p:grpSpPr>
        <p:pic>
          <p:nvPicPr>
            <p:cNvPr id="59" name="Grafik 5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54299" y="424815"/>
              <a:ext cx="4876801" cy="4876800"/>
            </a:xfrm>
            <a:prstGeom prst="rect">
              <a:avLst/>
            </a:prstGeom>
          </p:spPr>
        </p:pic>
        <p:pic>
          <p:nvPicPr>
            <p:cNvPr id="60" name="Grafik 5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7448" y="424815"/>
              <a:ext cx="4876800" cy="4876800"/>
            </a:xfrm>
            <a:prstGeom prst="rect">
              <a:avLst/>
            </a:prstGeom>
          </p:spPr>
        </p:pic>
      </p:grpSp>
      <p:pic>
        <p:nvPicPr>
          <p:cNvPr id="64" name="Grafik 6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20346" y="1236775"/>
            <a:ext cx="351349" cy="358316"/>
          </a:xfrm>
          <a:prstGeom prst="rect">
            <a:avLst/>
          </a:prstGeom>
        </p:spPr>
      </p:pic>
      <p:sp>
        <p:nvSpPr>
          <p:cNvPr id="69" name="Rechteck 68"/>
          <p:cNvSpPr/>
          <p:nvPr/>
        </p:nvSpPr>
        <p:spPr>
          <a:xfrm>
            <a:off x="413657" y="4735511"/>
            <a:ext cx="8866419" cy="530819"/>
          </a:xfrm>
          <a:prstGeom prst="rect">
            <a:avLst/>
          </a:prstGeom>
          <a:solidFill>
            <a:schemeClr val="bg1"/>
          </a:solidFill>
          <a:ln w="28575">
            <a:solidFill>
              <a:srgbClr val="00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err="1">
                <a:solidFill>
                  <a:srgbClr val="0096D3"/>
                </a:solidFill>
              </a:rPr>
              <a:t>duration</a:t>
            </a:r>
            <a:r>
              <a:rPr lang="de-AT" b="1" dirty="0">
                <a:solidFill>
                  <a:srgbClr val="0096D3"/>
                </a:solidFill>
              </a:rPr>
              <a:t>:</a:t>
            </a:r>
            <a:r>
              <a:rPr lang="de-AT" dirty="0">
                <a:solidFill>
                  <a:srgbClr val="0096D3"/>
                </a:solidFill>
              </a:rPr>
              <a:t> </a:t>
            </a:r>
            <a:r>
              <a:rPr lang="de-AT" b="1" dirty="0">
                <a:solidFill>
                  <a:srgbClr val="0096D3"/>
                </a:solidFill>
              </a:rPr>
              <a:t>6 </a:t>
            </a:r>
            <a:r>
              <a:rPr lang="de-AT" b="1" dirty="0" err="1">
                <a:solidFill>
                  <a:srgbClr val="0096D3"/>
                </a:solidFill>
              </a:rPr>
              <a:t>semester</a:t>
            </a:r>
            <a:r>
              <a:rPr lang="de-AT" b="1" dirty="0">
                <a:solidFill>
                  <a:srgbClr val="0096D3"/>
                </a:solidFill>
              </a:rPr>
              <a:t>, 180 ECTS-</a:t>
            </a:r>
            <a:r>
              <a:rPr lang="de-AT" b="1" dirty="0" err="1">
                <a:solidFill>
                  <a:srgbClr val="0096D3"/>
                </a:solidFill>
              </a:rPr>
              <a:t>Credits</a:t>
            </a:r>
            <a:br>
              <a:rPr lang="de-AT" dirty="0">
                <a:solidFill>
                  <a:srgbClr val="0096D3"/>
                </a:solidFill>
              </a:rPr>
            </a:br>
            <a:r>
              <a:rPr lang="de-AT" dirty="0" err="1">
                <a:solidFill>
                  <a:srgbClr val="0096D3"/>
                </a:solidFill>
              </a:rPr>
              <a:t>academic</a:t>
            </a:r>
            <a:r>
              <a:rPr lang="de-AT" dirty="0">
                <a:solidFill>
                  <a:srgbClr val="0096D3"/>
                </a:solidFill>
              </a:rPr>
              <a:t> </a:t>
            </a:r>
            <a:r>
              <a:rPr lang="de-AT" dirty="0" err="1">
                <a:solidFill>
                  <a:srgbClr val="0096D3"/>
                </a:solidFill>
              </a:rPr>
              <a:t>degree</a:t>
            </a:r>
            <a:r>
              <a:rPr lang="de-AT" dirty="0">
                <a:solidFill>
                  <a:srgbClr val="0096D3"/>
                </a:solidFill>
              </a:rPr>
              <a:t>: Bachelor </a:t>
            </a:r>
            <a:r>
              <a:rPr lang="de-AT" dirty="0" err="1">
                <a:solidFill>
                  <a:srgbClr val="0096D3"/>
                </a:solidFill>
              </a:rPr>
              <a:t>of</a:t>
            </a:r>
            <a:r>
              <a:rPr lang="de-AT" dirty="0">
                <a:solidFill>
                  <a:srgbClr val="0096D3"/>
                </a:solidFill>
              </a:rPr>
              <a:t> Science (WU) </a:t>
            </a:r>
            <a:r>
              <a:rPr lang="de-AT" dirty="0" err="1">
                <a:solidFill>
                  <a:srgbClr val="0096D3"/>
                </a:solidFill>
              </a:rPr>
              <a:t>or</a:t>
            </a:r>
            <a:r>
              <a:rPr lang="de-AT" dirty="0">
                <a:solidFill>
                  <a:srgbClr val="0096D3"/>
                </a:solidFill>
              </a:rPr>
              <a:t> </a:t>
            </a:r>
            <a:r>
              <a:rPr lang="en-US" dirty="0">
                <a:solidFill>
                  <a:srgbClr val="0096D3"/>
                </a:solidFill>
              </a:rPr>
              <a:t>Bachelor of Laws, LL.B. (WU)</a:t>
            </a:r>
            <a:endParaRPr lang="de-AT" dirty="0">
              <a:solidFill>
                <a:srgbClr val="0096D3"/>
              </a:solidFill>
            </a:endParaRPr>
          </a:p>
        </p:txBody>
      </p:sp>
      <p:pic>
        <p:nvPicPr>
          <p:cNvPr id="18" name="Grafik 1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28436" y="1224716"/>
            <a:ext cx="382434" cy="382434"/>
          </a:xfrm>
          <a:prstGeom prst="rect">
            <a:avLst/>
          </a:prstGeom>
        </p:spPr>
      </p:pic>
      <p:pic>
        <p:nvPicPr>
          <p:cNvPr id="19" name="Grafik 1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876929" y="1212657"/>
            <a:ext cx="382434" cy="382434"/>
          </a:xfrm>
          <a:prstGeom prst="rect">
            <a:avLst/>
          </a:prstGeom>
        </p:spPr>
      </p:pic>
    </p:spTree>
    <p:extLst>
      <p:ext uri="{BB962C8B-B14F-4D97-AF65-F5344CB8AC3E}">
        <p14:creationId xmlns:p14="http://schemas.microsoft.com/office/powerpoint/2010/main" val="11038853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8BE7638-D812-573E-6CEB-8E054B6C981E}"/>
              </a:ext>
            </a:extLst>
          </p:cNvPr>
          <p:cNvSpPr>
            <a:spLocks noGrp="1"/>
          </p:cNvSpPr>
          <p:nvPr>
            <p:ph type="body" idx="1"/>
          </p:nvPr>
        </p:nvSpPr>
        <p:spPr>
          <a:xfrm>
            <a:off x="319263" y="1990679"/>
            <a:ext cx="5433143" cy="866821"/>
          </a:xfrm>
        </p:spPr>
        <p:txBody>
          <a:bodyPr/>
          <a:lstStyle/>
          <a:p>
            <a:pPr algn="ctr"/>
            <a:r>
              <a:rPr lang="de-AT" sz="1600" dirty="0"/>
              <a:t>Business, Economics &amp; </a:t>
            </a:r>
            <a:r>
              <a:rPr lang="de-AT" sz="1600" dirty="0" err="1"/>
              <a:t>Social</a:t>
            </a:r>
            <a:r>
              <a:rPr lang="de-AT" sz="1600" dirty="0"/>
              <a:t> Sciences</a:t>
            </a:r>
            <a:br>
              <a:rPr lang="de-AT" sz="1600" dirty="0"/>
            </a:br>
            <a:r>
              <a:rPr lang="de-AT" sz="1600" dirty="0"/>
              <a:t>BESS (WISO)</a:t>
            </a:r>
          </a:p>
        </p:txBody>
      </p:sp>
    </p:spTree>
    <p:extLst>
      <p:ext uri="{BB962C8B-B14F-4D97-AF65-F5344CB8AC3E}">
        <p14:creationId xmlns:p14="http://schemas.microsoft.com/office/powerpoint/2010/main" val="31334134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DE58F3B-5416-CF24-D1FC-1E28234E685C}"/>
              </a:ext>
            </a:extLst>
          </p:cNvPr>
          <p:cNvSpPr>
            <a:spLocks noGrp="1"/>
          </p:cNvSpPr>
          <p:nvPr>
            <p:ph type="sldNum" idx="12"/>
          </p:nvPr>
        </p:nvSpPr>
        <p:spPr/>
        <p:txBody>
          <a:bodyPr/>
          <a:lstStyle/>
          <a:p>
            <a:r>
              <a:rPr lang="en-GB"/>
              <a:t>Page </a:t>
            </a:r>
            <a:fld id="{BE3DC40E-DBBE-4E2D-9EEC-FBF0DA0E9179}" type="slidenum">
              <a:rPr lang="en-GB" smtClean="0"/>
              <a:t>9</a:t>
            </a:fld>
            <a:endParaRPr lang="en-GB" dirty="0"/>
          </a:p>
        </p:txBody>
      </p:sp>
      <p:sp>
        <p:nvSpPr>
          <p:cNvPr id="9" name="Titel 8"/>
          <p:cNvSpPr>
            <a:spLocks noGrp="1"/>
          </p:cNvSpPr>
          <p:nvPr>
            <p:ph type="title"/>
          </p:nvPr>
        </p:nvSpPr>
        <p:spPr/>
        <p:txBody>
          <a:bodyPr>
            <a:normAutofit fontScale="90000"/>
          </a:bodyPr>
          <a:lstStyle/>
          <a:p>
            <a:r>
              <a:rPr lang="en-US" sz="3000" dirty="0"/>
              <a:t>Business, Economics and Social Sciences: </a:t>
            </a:r>
            <a:br>
              <a:rPr lang="en-US" dirty="0"/>
            </a:br>
            <a:r>
              <a:rPr lang="en-US" sz="1889" dirty="0"/>
              <a:t>Structure</a:t>
            </a:r>
            <a:br>
              <a:rPr lang="en-US" sz="1889" dirty="0"/>
            </a:br>
            <a:endParaRPr lang="en-US" sz="1889" dirty="0"/>
          </a:p>
        </p:txBody>
      </p:sp>
      <p:pic>
        <p:nvPicPr>
          <p:cNvPr id="4" name="Grafik 3" descr="Ein Bild, das Tisch enthält.&#10;&#10;Automatisch generierte Beschreibung">
            <a:extLst>
              <a:ext uri="{FF2B5EF4-FFF2-40B4-BE49-F238E27FC236}">
                <a16:creationId xmlns:a16="http://schemas.microsoft.com/office/drawing/2014/main" id="{533F89EE-9163-7E24-5308-73EFC30C90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8480" y="1165362"/>
            <a:ext cx="7923040" cy="4375744"/>
          </a:xfrm>
          <a:prstGeom prst="rect">
            <a:avLst/>
          </a:prstGeom>
        </p:spPr>
      </p:pic>
    </p:spTree>
    <p:extLst>
      <p:ext uri="{BB962C8B-B14F-4D97-AF65-F5344CB8AC3E}">
        <p14:creationId xmlns:p14="http://schemas.microsoft.com/office/powerpoint/2010/main" val="2435669656"/>
      </p:ext>
    </p:extLst>
  </p:cSld>
  <p:clrMapOvr>
    <a:masterClrMapping/>
  </p:clrMapOvr>
  <p:transition advTm="60526">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9.6|0.6|11.2|0.6|6.5|1.3|8.7|0.5|15|0.6"/>
</p:tagLst>
</file>

<file path=ppt/theme/theme1.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U_Präsentationsvorlage_16zu9.pptx" id="{DE18805A-6261-47B8-94CC-8765ED27D79D}" vid="{B2CDE3A5-4D3B-491D-BFCF-389AAE6A320A}"/>
    </a:ext>
  </a:extLst>
</a:theme>
</file>

<file path=ppt/theme/theme2.xml><?xml version="1.0" encoding="utf-8"?>
<a:theme xmlns:a="http://schemas.openxmlformats.org/drawingml/2006/main" name="1_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U_Präsentationsvorlage_16zu10.potx  -  Schreibgeschützt" id="{838FB735-7D53-42AF-B7CC-577A36C0F231}" vid="{3C20CA18-CDC4-41A4-AA62-C0B953D540D8}"/>
    </a:ext>
  </a:extLst>
</a:theme>
</file>

<file path=ppt/theme/theme3.xml><?xml version="1.0" encoding="utf-8"?>
<a:theme xmlns:a="http://schemas.openxmlformats.org/drawingml/2006/main" name="2_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U_Präsentationsvorlage_16zu10.potx  -  Schreibgeschützt" id="{838FB735-7D53-42AF-B7CC-577A36C0F231}" vid="{3C20CA18-CDC4-41A4-AA62-C0B953D540D8}"/>
    </a:ext>
  </a:extLst>
</a:theme>
</file>

<file path=ppt/theme/theme4.xml><?xml version="1.0" encoding="utf-8"?>
<a:theme xmlns:a="http://schemas.openxmlformats.org/drawingml/2006/main" name="WU 16:9">
  <a:themeElements>
    <a:clrScheme name="Benutzerdefiniert 4">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FFFFFF"/>
      </a:hlink>
      <a:folHlink>
        <a:srgbClr val="FFFFFF"/>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Template 16x9 with pictures.potx" id="{5CD82D54-D109-49BE-8173-1AD8E766DFCF}" vid="{085AC3E6-1081-453D-940C-903168EEF6B0}"/>
    </a:ext>
  </a:extLst>
</a:theme>
</file>

<file path=ppt/theme/theme5.xml><?xml version="1.0" encoding="utf-8"?>
<a:theme xmlns:a="http://schemas.openxmlformats.org/drawingml/2006/main" name="Larissa">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CF651A35DF3154DB01328AF51148DAE" ma:contentTypeVersion="2" ma:contentTypeDescription="Ein neues Dokument erstellen." ma:contentTypeScope="" ma:versionID="b5ccb5bb211b6ddcc624790d84f2bb9f">
  <xsd:schema xmlns:xsd="http://www.w3.org/2001/XMLSchema" xmlns:xs="http://www.w3.org/2001/XMLSchema" xmlns:p="http://schemas.microsoft.com/office/2006/metadata/properties" xmlns:ns2="1a8d9a65-8471-4209-a900-f8e11db75e0a" xmlns:ns3="08b0a3ee-3d2a-451c-9a1a-7e5d5b0c9c77" xmlns:ns4="dde413db-0745-4f3a-8dca-564dc7ff6f7d" targetNamespace="http://schemas.microsoft.com/office/2006/metadata/properties" ma:root="true" ma:fieldsID="046596c9011a87760a505164f9d920d3" ns2:_="" ns3:_="" ns4:_="">
    <xsd:import namespace="1a8d9a65-8471-4209-a900-f8e11db75e0a"/>
    <xsd:import namespace="08b0a3ee-3d2a-451c-9a1a-7e5d5b0c9c77"/>
    <xsd:import namespace="dde413db-0745-4f3a-8dca-564dc7ff6f7d"/>
    <xsd:element name="properties">
      <xsd:complexType>
        <xsd:sequence>
          <xsd:element name="documentManagement">
            <xsd:complexType>
              <xsd:all>
                <xsd:element ref="ns2:WU_x0020_ThemaTaxHTField0" minOccurs="0"/>
                <xsd:element ref="ns3:TaxCatchAll" minOccurs="0"/>
                <xsd:element ref="ns2:DokumentenartTaxHTField0" minOccurs="0"/>
                <xsd:element ref="ns4:Beschreibung" minOccurs="0"/>
                <xsd:element ref="ns4:Format" minOccurs="0"/>
                <xsd:element ref="ns4:Kategori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d9a65-8471-4209-a900-f8e11db75e0a" elementFormDefault="qualified">
    <xsd:import namespace="http://schemas.microsoft.com/office/2006/documentManagement/types"/>
    <xsd:import namespace="http://schemas.microsoft.com/office/infopath/2007/PartnerControls"/>
    <xsd:element name="WU_x0020_ThemaTaxHTField0" ma:index="9" nillable="true" ma:taxonomy="true" ma:internalName="WU_x0020_ThemaTaxHTField0" ma:taxonomyFieldName="WU_x0020_Thema" ma:displayName="Schlagwort" ma:default="" ma:fieldId="{a2eb3201-e251-4055-97e9-466604fc777f}" ma:taxonomyMulti="true" ma:sspId="59da4ae5-1217-4de6-bd64-b7a740f353bb" ma:termSetId="c1edca97-812b-4584-b6b5-1e5cade81cae" ma:anchorId="00000000-0000-0000-0000-000000000000" ma:open="true" ma:isKeyword="false">
      <xsd:complexType>
        <xsd:sequence>
          <xsd:element ref="pc:Terms" minOccurs="0" maxOccurs="1"/>
        </xsd:sequence>
      </xsd:complexType>
    </xsd:element>
    <xsd:element name="DokumentenartTaxHTField0" ma:index="12" nillable="true" ma:taxonomy="true" ma:internalName="DokumentenartTaxHTField0" ma:taxonomyFieldName="Dokumentenart" ma:displayName="Dokumentenart" ma:default="" ma:fieldId="{0f2e647f-32b7-4850-b6be-ae358ed71e70}" ma:taxonomyMulti="true" ma:sspId="59da4ae5-1217-4de6-bd64-b7a740f353bb" ma:termSetId="325756d7-e24e-4b6f-ba71-3f779d34c1e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8b0a3ee-3d2a-451c-9a1a-7e5d5b0c9c7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6a103bb8-3913-4e3b-a229-080a76572464}" ma:internalName="TaxCatchAll" ma:showField="CatchAllData" ma:web="08b0a3ee-3d2a-451c-9a1a-7e5d5b0c9c7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e413db-0745-4f3a-8dca-564dc7ff6f7d" elementFormDefault="qualified">
    <xsd:import namespace="http://schemas.microsoft.com/office/2006/documentManagement/types"/>
    <xsd:import namespace="http://schemas.microsoft.com/office/infopath/2007/PartnerControls"/>
    <xsd:element name="Beschreibung" ma:index="13" nillable="true" ma:displayName="Beschreibung" ma:internalName="Beschreibung">
      <xsd:simpleType>
        <xsd:restriction base="dms:Note">
          <xsd:maxLength value="255"/>
        </xsd:restriction>
      </xsd:simpleType>
    </xsd:element>
    <xsd:element name="Format" ma:index="14" nillable="true" ma:displayName="Format" ma:format="Dropdown" ma:internalName="Format">
      <xsd:simpleType>
        <xsd:union memberTypes="dms:Text">
          <xsd:simpleType>
            <xsd:restriction base="dms:Choice">
              <xsd:enumeration value="LaTeX"/>
              <xsd:enumeration value="Microsoft Office 2003"/>
              <xsd:enumeration value="Microsoft Office 2007-2013"/>
              <xsd:enumeration value="Microsoft Office 2013/2016"/>
              <xsd:enumeration value="OpenOffice 3.0"/>
            </xsd:restriction>
          </xsd:simpleType>
        </xsd:union>
      </xsd:simpleType>
    </xsd:element>
    <xsd:element name="Kategorie" ma:index="15" nillable="true" ma:displayName="Kategorie" ma:default="Anleitungen" ma:format="Dropdown" ma:internalName="Kategorie">
      <xsd:simpleType>
        <xsd:union memberTypes="dms:Text">
          <xsd:simpleType>
            <xsd:restriction base="dms:Choice">
              <xsd:enumeration value="Anleitungen"/>
              <xsd:enumeration value="Aushänge für Lift und Tür"/>
              <xsd:enumeration value="Basisvorlagen"/>
              <xsd:enumeration value="Brief-/Faxvorlagen"/>
              <xsd:enumeration value="Einladungen"/>
              <xsd:enumeration value="Etiketten"/>
              <xsd:enumeration value="Musterdateien"/>
              <xsd:enumeration value="Namensschilder"/>
              <xsd:enumeration value="Präsentationen"/>
              <xsd:enumeration value="Skripten-Cover"/>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ategorie xmlns="dde413db-0745-4f3a-8dca-564dc7ff6f7d">Präsentationen</Kategorie>
    <Beschreibung xmlns="dde413db-0745-4f3a-8dca-564dc7ff6f7d" xsi:nil="true"/>
    <TaxCatchAll xmlns="08b0a3ee-3d2a-451c-9a1a-7e5d5b0c9c77">
      <Value>1028</Value>
      <Value>266</Value>
    </TaxCatchAll>
    <DokumentenartTaxHTField0 xmlns="1a8d9a65-8471-4209-a900-f8e11db75e0a">
      <Terms xmlns="http://schemas.microsoft.com/office/infopath/2007/PartnerControls">
        <TermInfo xmlns="http://schemas.microsoft.com/office/infopath/2007/PartnerControls">
          <TermName xmlns="http://schemas.microsoft.com/office/infopath/2007/PartnerControls">Vorlagen</TermName>
          <TermId xmlns="http://schemas.microsoft.com/office/infopath/2007/PartnerControls">17fc50ed-8ad1-47be-ab12-04243fd74ddb</TermId>
        </TermInfo>
      </Terms>
    </DokumentenartTaxHTField0>
    <WU_x0020_ThemaTaxHTField0 xmlns="1a8d9a65-8471-4209-a900-f8e11db75e0a">
      <Terms xmlns="http://schemas.microsoft.com/office/infopath/2007/PartnerControls">
        <TermInfo xmlns="http://schemas.microsoft.com/office/infopath/2007/PartnerControls">
          <TermName xmlns="http://schemas.microsoft.com/office/infopath/2007/PartnerControls">WU Vorlagen</TermName>
          <TermId xmlns="http://schemas.microsoft.com/office/infopath/2007/PartnerControls">e1b88cb0-f013-4860-af99-230b47ac7aa3</TermId>
        </TermInfo>
      </Terms>
    </WU_x0020_ThemaTaxHTField0>
    <Format xmlns="dde413db-0745-4f3a-8dca-564dc7ff6f7d" xsi:nil="true"/>
  </documentManagement>
</p:properties>
</file>

<file path=customXml/itemProps1.xml><?xml version="1.0" encoding="utf-8"?>
<ds:datastoreItem xmlns:ds="http://schemas.openxmlformats.org/officeDocument/2006/customXml" ds:itemID="{D939B372-3E1B-4859-BBB3-8D34B437EDFD}">
  <ds:schemaRefs>
    <ds:schemaRef ds:uri="http://schemas.microsoft.com/sharepoint/v3/contenttype/forms"/>
  </ds:schemaRefs>
</ds:datastoreItem>
</file>

<file path=customXml/itemProps2.xml><?xml version="1.0" encoding="utf-8"?>
<ds:datastoreItem xmlns:ds="http://schemas.openxmlformats.org/officeDocument/2006/customXml" ds:itemID="{8674F551-6CF9-4230-9225-FF657AE3D4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d9a65-8471-4209-a900-f8e11db75e0a"/>
    <ds:schemaRef ds:uri="08b0a3ee-3d2a-451c-9a1a-7e5d5b0c9c77"/>
    <ds:schemaRef ds:uri="dde413db-0745-4f3a-8dca-564dc7ff6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BC3E31-63DE-4331-A174-9642E0E8D54A}">
  <ds:schemaRefs>
    <ds:schemaRef ds:uri="http://purl.org/dc/terms/"/>
    <ds:schemaRef ds:uri="1a8d9a65-8471-4209-a900-f8e11db75e0a"/>
    <ds:schemaRef ds:uri="http://schemas.microsoft.com/office/infopath/2007/PartnerControls"/>
    <ds:schemaRef ds:uri="http://purl.org/dc/elements/1.1/"/>
    <ds:schemaRef ds:uri="http://purl.org/dc/dcmitype/"/>
    <ds:schemaRef ds:uri="http://schemas.microsoft.com/office/2006/documentManagement/types"/>
    <ds:schemaRef ds:uri="http://schemas.openxmlformats.org/package/2006/metadata/core-properties"/>
    <ds:schemaRef ds:uri="dde413db-0745-4f3a-8dca-564dc7ff6f7d"/>
    <ds:schemaRef ds:uri="08b0a3ee-3d2a-451c-9a1a-7e5d5b0c9c7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4869</Words>
  <Application>Microsoft Office PowerPoint</Application>
  <PresentationFormat>Benutzerdefiniert</PresentationFormat>
  <Paragraphs>571</Paragraphs>
  <Slides>31</Slides>
  <Notes>26</Notes>
  <HiddenSlides>2</HiddenSlides>
  <MMClips>0</MMClips>
  <ScaleCrop>false</ScaleCrop>
  <HeadingPairs>
    <vt:vector size="6" baseType="variant">
      <vt:variant>
        <vt:lpstr>Verwendete Schriftarten</vt:lpstr>
      </vt:variant>
      <vt:variant>
        <vt:i4>12</vt:i4>
      </vt:variant>
      <vt:variant>
        <vt:lpstr>Design</vt:lpstr>
      </vt:variant>
      <vt:variant>
        <vt:i4>4</vt:i4>
      </vt:variant>
      <vt:variant>
        <vt:lpstr>Folientitel</vt:lpstr>
      </vt:variant>
      <vt:variant>
        <vt:i4>31</vt:i4>
      </vt:variant>
    </vt:vector>
  </HeadingPairs>
  <TitlesOfParts>
    <vt:vector size="47" baseType="lpstr">
      <vt:lpstr>Arial</vt:lpstr>
      <vt:lpstr>Arial Unicode MS</vt:lpstr>
      <vt:lpstr>Avenir</vt:lpstr>
      <vt:lpstr>Avenir LT Std 65 Medium</vt:lpstr>
      <vt:lpstr>AvenirLTStd-Medium</vt:lpstr>
      <vt:lpstr>Clarendon Bold</vt:lpstr>
      <vt:lpstr>Clarendon LT Std</vt:lpstr>
      <vt:lpstr>Courier New</vt:lpstr>
      <vt:lpstr>Georgia</vt:lpstr>
      <vt:lpstr>Noto Sans Symbols</vt:lpstr>
      <vt:lpstr>Verdana</vt:lpstr>
      <vt:lpstr>Wingdings</vt:lpstr>
      <vt:lpstr>WU 16:10</vt:lpstr>
      <vt:lpstr>1_WU 16:10</vt:lpstr>
      <vt:lpstr>2_WU 16:10</vt:lpstr>
      <vt:lpstr>WU 16:9</vt:lpstr>
      <vt:lpstr>WU@School  Introducing WU</vt:lpstr>
      <vt:lpstr>PowerPoint-Präsentation</vt:lpstr>
      <vt:lpstr>Campus WU</vt:lpstr>
      <vt:lpstr>From School to University What to Expect</vt:lpstr>
      <vt:lpstr>What you will need</vt:lpstr>
      <vt:lpstr>WU Programs Study Options</vt:lpstr>
      <vt:lpstr>Our Bachelor‘s Programs</vt:lpstr>
      <vt:lpstr>PowerPoint-Präsentation</vt:lpstr>
      <vt:lpstr>Business, Economics and Social Sciences:  Structure </vt:lpstr>
      <vt:lpstr>WISO: Wahl eines Studienzweigs</vt:lpstr>
      <vt:lpstr>Business, Economics and Social Sciences: Job Opportunities</vt:lpstr>
      <vt:lpstr>PowerPoint-Präsentation</vt:lpstr>
      <vt:lpstr>Business Law: Structure</vt:lpstr>
      <vt:lpstr>Business Law:  Career Prospects </vt:lpstr>
      <vt:lpstr>PowerPoint-Präsentation</vt:lpstr>
      <vt:lpstr>Business &amp; Economics: Structure</vt:lpstr>
      <vt:lpstr>Business &amp; Economics: Sharpen Your Profile</vt:lpstr>
      <vt:lpstr>Business &amp; Economics: Career Prospects</vt:lpstr>
      <vt:lpstr>We Are Looking for Prospective Students Who …</vt:lpstr>
      <vt:lpstr>PowerPoint-Präsentation</vt:lpstr>
      <vt:lpstr>Selection procedure</vt:lpstr>
      <vt:lpstr>Studying at WU Completing the Admissions Process After Having Passed the Entrance Exam</vt:lpstr>
      <vt:lpstr>PowerPoint-Präsentation</vt:lpstr>
      <vt:lpstr>Hard Work in the First Year Pays Off!</vt:lpstr>
      <vt:lpstr>About WU</vt:lpstr>
      <vt:lpstr>Support Programs</vt:lpstr>
      <vt:lpstr>Additional offers</vt:lpstr>
      <vt:lpstr>WU Bachelor‘s Day</vt:lpstr>
      <vt:lpstr>WU Study Information</vt:lpstr>
      <vt:lpstr>Study Service Center Important Departments</vt:lpstr>
      <vt:lpstr>Thank you for your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Nösterer</dc:creator>
  <cp:lastModifiedBy>Buda, Julia</cp:lastModifiedBy>
  <cp:revision>24</cp:revision>
  <dcterms:created xsi:type="dcterms:W3CDTF">2025-04-08T15:42:50Z</dcterms:created>
  <dcterms:modified xsi:type="dcterms:W3CDTF">2025-09-25T11:00:01Z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U Thema">
    <vt:lpwstr>1028;#WU Vorlagen|e1b88cb0-f013-4860-af99-230b47ac7aa3</vt:lpwstr>
  </property>
  <property fmtid="{D5CDD505-2E9C-101B-9397-08002B2CF9AE}" pid="3" name="Dokumentenart">
    <vt:lpwstr>266;#Vorlagen|17fc50ed-8ad1-47be-ab12-04243fd74ddb</vt:lpwstr>
  </property>
  <property fmtid="{D5CDD505-2E9C-101B-9397-08002B2CF9AE}" pid="4" name="ContentTypeId">
    <vt:lpwstr>0x010100BCF651A35DF3154DB01328AF51148DAE</vt:lpwstr>
  </property>
</Properties>
</file>