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2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3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ink/ink122.xml" ContentType="application/inkml+xml"/>
  <Override PartName="/ppt/ink/ink1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5"/>
    <p:sldMasterId id="2147483725" r:id="rId6"/>
  </p:sldMasterIdLst>
  <p:notesMasterIdLst>
    <p:notesMasterId r:id="rId57"/>
  </p:notesMasterIdLst>
  <p:handoutMasterIdLst>
    <p:handoutMasterId r:id="rId58"/>
  </p:handoutMasterIdLst>
  <p:sldIdLst>
    <p:sldId id="353" r:id="rId7"/>
    <p:sldId id="5348" r:id="rId8"/>
    <p:sldId id="371" r:id="rId9"/>
    <p:sldId id="317" r:id="rId10"/>
    <p:sldId id="5344" r:id="rId11"/>
    <p:sldId id="2145707013" r:id="rId12"/>
    <p:sldId id="5319" r:id="rId13"/>
    <p:sldId id="5345" r:id="rId14"/>
    <p:sldId id="5346" r:id="rId15"/>
    <p:sldId id="2145707014" r:id="rId16"/>
    <p:sldId id="5347" r:id="rId17"/>
    <p:sldId id="5349" r:id="rId18"/>
    <p:sldId id="2145707008" r:id="rId19"/>
    <p:sldId id="460" r:id="rId20"/>
    <p:sldId id="2145707015" r:id="rId21"/>
    <p:sldId id="392" r:id="rId22"/>
    <p:sldId id="393" r:id="rId23"/>
    <p:sldId id="2145707016" r:id="rId24"/>
    <p:sldId id="5321" r:id="rId25"/>
    <p:sldId id="2145707017" r:id="rId26"/>
    <p:sldId id="5310" r:id="rId27"/>
    <p:sldId id="5342" r:id="rId28"/>
    <p:sldId id="5318" r:id="rId29"/>
    <p:sldId id="5367" r:id="rId30"/>
    <p:sldId id="257" r:id="rId31"/>
    <p:sldId id="5362" r:id="rId32"/>
    <p:sldId id="2145707019" r:id="rId33"/>
    <p:sldId id="5135" r:id="rId34"/>
    <p:sldId id="481" r:id="rId35"/>
    <p:sldId id="471" r:id="rId36"/>
    <p:sldId id="2145707020" r:id="rId37"/>
    <p:sldId id="5350" r:id="rId38"/>
    <p:sldId id="5351" r:id="rId39"/>
    <p:sldId id="5352" r:id="rId40"/>
    <p:sldId id="2145707021" r:id="rId41"/>
    <p:sldId id="5353" r:id="rId42"/>
    <p:sldId id="480" r:id="rId43"/>
    <p:sldId id="5361" r:id="rId44"/>
    <p:sldId id="461" r:id="rId45"/>
    <p:sldId id="2145707022" r:id="rId46"/>
    <p:sldId id="464" r:id="rId47"/>
    <p:sldId id="483" r:id="rId48"/>
    <p:sldId id="2145707023" r:id="rId49"/>
    <p:sldId id="5365" r:id="rId50"/>
    <p:sldId id="2145707024" r:id="rId51"/>
    <p:sldId id="5356" r:id="rId52"/>
    <p:sldId id="5357" r:id="rId53"/>
    <p:sldId id="5358" r:id="rId54"/>
    <p:sldId id="5366" r:id="rId55"/>
    <p:sldId id="2145707010" r:id="rId56"/>
  </p:sldIdLst>
  <p:sldSz cx="10693400" cy="7561263"/>
  <p:notesSz cx="9926638" cy="14355763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353"/>
    <a:srgbClr val="AC0002"/>
    <a:srgbClr val="0061AB"/>
    <a:srgbClr val="FF1414"/>
    <a:srgbClr val="CCFFFF"/>
    <a:srgbClr val="000000"/>
    <a:srgbClr val="262626"/>
    <a:srgbClr val="9664F0"/>
    <a:srgbClr val="3C0A64"/>
    <a:srgbClr val="64F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Ausgewogen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9D-4ACC-B4B2-F84220D2D4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A9D-4ACC-B4B2-F84220D2D4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A9D-4ACC-B4B2-F84220D2D4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Aktien</c:v>
                </c:pt>
                <c:pt idx="1">
                  <c:v>Anleihen</c:v>
                </c:pt>
                <c:pt idx="2">
                  <c:v>Cash u sonstige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 formatCode="0%">
                  <c:v>0.35</c:v>
                </c:pt>
                <c:pt idx="1">
                  <c:v>0.19500000000000001</c:v>
                </c:pt>
                <c:pt idx="2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9D-4ACC-B4B2-F84220D2D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Dynamisch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66-404A-9036-F6A1B5943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66-404A-9036-F6A1B5943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866-404A-9036-F6A1B5943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Aktien</c:v>
                </c:pt>
                <c:pt idx="1">
                  <c:v>Anleihen</c:v>
                </c:pt>
                <c:pt idx="2">
                  <c:v>Cash u sonstige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 formatCode="0%">
                  <c:v>0.5</c:v>
                </c:pt>
                <c:pt idx="1">
                  <c:v>3.4000000000000002E-2</c:v>
                </c:pt>
                <c:pt idx="2">
                  <c:v>0.46600000000000003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66-404A-9036-F6A1B5943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Defensiv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33-4712-879C-CC3FE41441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33-4712-879C-CC3FE41441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33-4712-879C-CC3FE41441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Aktien</c:v>
                </c:pt>
                <c:pt idx="1">
                  <c:v>Anleihen</c:v>
                </c:pt>
                <c:pt idx="2">
                  <c:v>Cash u sonstige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0.22500000000000001</c:v>
                </c:pt>
                <c:pt idx="1">
                  <c:v>0.371</c:v>
                </c:pt>
                <c:pt idx="2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33-4712-879C-CC3FE4144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Dynamic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BB-4550-94FB-39E514C294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BB-4550-94FB-39E514C294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BB-4550-94FB-39E514C294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shares</c:v>
                </c:pt>
                <c:pt idx="1">
                  <c:v>bonds</c:v>
                </c:pt>
                <c:pt idx="2">
                  <c:v>cash + other asset classes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 formatCode="0%">
                  <c:v>0.5</c:v>
                </c:pt>
                <c:pt idx="1">
                  <c:v>3.4000000000000002E-2</c:v>
                </c:pt>
                <c:pt idx="2">
                  <c:v>0.46600000000000003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E-4B06-8C3F-69EED704DE8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41787405181862"/>
          <c:y val="0.60230508799315041"/>
          <c:w val="0.67716382890795812"/>
          <c:h val="0.37868500864551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Balanced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8A-4CD6-9C00-24695AFC4E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68A-4CD6-9C00-24695AFC4E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68A-4CD6-9C00-24695AFC4E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shares</c:v>
                </c:pt>
                <c:pt idx="1">
                  <c:v>bonds</c:v>
                </c:pt>
                <c:pt idx="2">
                  <c:v>cash + other asset classes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 formatCode="0%">
                  <c:v>0.35</c:v>
                </c:pt>
                <c:pt idx="1">
                  <c:v>0.19500000000000001</c:v>
                </c:pt>
                <c:pt idx="2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8A-4CD6-9C00-24695AFC4E3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41787405181862"/>
          <c:y val="0.61814667412759638"/>
          <c:w val="0.67716382890795812"/>
          <c:h val="0.36284342251106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Defensive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5C-4DFB-AB51-6A5E93687D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5C-4DFB-AB51-6A5E93687D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5C-4DFB-AB51-6A5E93687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shares</c:v>
                </c:pt>
                <c:pt idx="1">
                  <c:v>bonds</c:v>
                </c:pt>
                <c:pt idx="2">
                  <c:v>cash + other asset classes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0.22500000000000001</c:v>
                </c:pt>
                <c:pt idx="1">
                  <c:v>0.371</c:v>
                </c:pt>
                <c:pt idx="2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5C-4DFB-AB51-6A5E93687D3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41787405181862"/>
          <c:y val="0.61181003967381797"/>
          <c:w val="0.67716382890795812"/>
          <c:h val="0.3691800569648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4300518" cy="717905"/>
          </a:xfrm>
          <a:prstGeom prst="rect">
            <a:avLst/>
          </a:prstGeom>
        </p:spPr>
        <p:txBody>
          <a:bodyPr vert="horz" lIns="134193" tIns="67097" rIns="134193" bIns="67097" rtlCol="0"/>
          <a:lstStyle>
            <a:lvl1pPr algn="l">
              <a:defRPr sz="17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765" y="2"/>
            <a:ext cx="4300518" cy="717905"/>
          </a:xfrm>
          <a:prstGeom prst="rect">
            <a:avLst/>
          </a:prstGeom>
        </p:spPr>
        <p:txBody>
          <a:bodyPr vert="horz" lIns="134193" tIns="67097" rIns="134193" bIns="67097" rtlCol="0"/>
          <a:lstStyle>
            <a:lvl1pPr algn="r">
              <a:defRPr sz="1700"/>
            </a:lvl1pPr>
          </a:lstStyle>
          <a:p>
            <a:fld id="{92A3CEB4-71D2-4B6F-B4FA-5299D97415BD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1" y="13635557"/>
            <a:ext cx="4300518" cy="717901"/>
          </a:xfrm>
          <a:prstGeom prst="rect">
            <a:avLst/>
          </a:prstGeom>
        </p:spPr>
        <p:txBody>
          <a:bodyPr vert="horz" lIns="134193" tIns="67097" rIns="134193" bIns="67097" rtlCol="0" anchor="b"/>
          <a:lstStyle>
            <a:lvl1pPr algn="l">
              <a:defRPr sz="17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765" y="13635557"/>
            <a:ext cx="4300518" cy="717901"/>
          </a:xfrm>
          <a:prstGeom prst="rect">
            <a:avLst/>
          </a:prstGeom>
        </p:spPr>
        <p:txBody>
          <a:bodyPr vert="horz" lIns="134193" tIns="67097" rIns="134193" bIns="67097" rtlCol="0" anchor="b"/>
          <a:lstStyle>
            <a:lvl1pPr algn="r">
              <a:defRPr sz="1700"/>
            </a:lvl1pPr>
          </a:lstStyle>
          <a:p>
            <a:fld id="{1F736D73-4C9C-4393-B826-B37EAD9E63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669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0:09:33.161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220 169 7582,'0'-8'146,"0"1"-34,0 5-34,0-1 404,0 1 135,0 0-237,0-1 192,0 1 0,0-1-91,0 1-201,0-1 79,0-2 11,0 1 67,0-2-146,1 2 168,0-1-257,0 0 101,2-2 44,0 1 56,0 0 0,-1-1 12,0 0 112,1 1-102,-2 1 125,1 1 43,-2 1 24,1 1-79,-1 1 335,1 0-402,1 0-67,-1 0 21,-1-1-43,1 0 10,-1 0-101,0 1-56,0-1 527,0 2-594,0 0 79,0-2 3540,0 1-3776,-2 0-22,0 1 44,0 0-21,1 0 77,0 0-43,-2 0-46,1 0 56,1 0-34,-1 0-89,0 0 56,-1 0-35,3 0 1,-2 0 45,0 2-11,1-1-22,-2 0 33,1 0 33,1 0-66,0 1 66,-1-1-89,1 1 79,-3 0-57,1 1 79,-2 0-34,0 1-78,1 0 123,-2 0-101,2 0 79,0 0-46,-1 1-55,1 1 90,1-3-1,-1 2-67,0-1 23,-1 0 55,1-1-33,0 2-22,-1 0 22,-1 1-11,-1 3-12,0 1 12,1 1 11,-2 0 0,1 0-45,1 1 45,1 1 0,1 0-11,1 0-22,-1 1 21,2-3 12,-1 0 0,2-1 0,0 0 12,0-2-35,1 0 68,0 0-79,0 0 57,0 2-34,0-2 11,0 2 11,0 1-11,0-1-11,0 1 11,0 0 11,0-1-22,0-1 22,0 2-11,0-1-23,0 0-10,0 1 55,0-1-33,0 0 11,0-1-22,0-1-12,0 1 34,0-1 34,0 0-79,0 1 34,0 0 22,0 1 0,0 0-11,0 1-22,0 0 22,0-1 0,0-1 0,0 0-12,0-3 24,0-1-12,0-1 0,0-1 11,0-3 0,0 0-22,0 1 11,0 0-11,0 2 11,0 0 11,0 2-22,0 0 11,0 0 11,0 1-34,0-1 23,0 0 12,0 0-24,0-1 24,0 0-12,0-1 0,0-2-101,0 0 78,0 0 23,0 2 0,0 1-44,0 2 77,0 3-55,0 3 55,0 3-55,0 0 56,0 2-79,0-1 45,0 2 0,0-1 33,0-2-66,0-1 33,0-1 0,0-1 0,0 2 0,0-1 0,0 2 45,0 1-79,0 2 23,0 2 0,0 0 22,0 2 0,0 1-33,0 1 44,0-1 12,0 1-68,0-1 56,0 0-44,0-2 11,0 1 67,0-2-101,0 1 56,0 0 45,0-1-67,0-1 22,0 3-11,0 1-33,0-2 66,0 2-33,0 0 0,0-1 11,0 2-11,0-1-11,0 0 22,0 0 1,0 1-12,0-1-23,0 3 23,0-1 0,0-1 0,0 2 56,0 2-45,0-1-11,0 1 12,0 1-12,0 3 44,0-2-55,0 2-11,0-2 11,0 0-23,0 0 23,0-1-45,-1-1 33,1 2 23,0-3 12,0 4-1,-2 0-34,2 2 1,-1-1 44,1 3-33,0-2-67,0 3 156,0-2-145,0 2 78,0 0 0,0 2-22,0-3 34,0 3-12,-2-2-22,2 1 67,-2-2-101,2 0 45,0 0 22,0 0-78,0-2 56,0 1 67,0-1-100,0-1 78,0 1-57,0-2 12,0 1 23,0-1-46,0 3 23,-2-1 23,2 3-57,0 0 68,0 2-23,0 3-22,0 1 22,0 2 45,0 1-90,0 3 68,0 0 0,0 2-46,0 0 35,0 0-34,0 0-34,0 1 11,0-2-22,-1-1 67,0 1-33,-1-3 33,-1 1-22,2-1 0,-1 1 0,1-2 22,-2 3-45,1-1 23,1 1 22,-1 1 0,0 0-11,0 1 0,1 0 23,0-2-57,0 0 79,-1 2-67,1-3 55,1 0-44,0-1-34,0 1 79,0-2 11,0 0-68,0-2 57,-1-1-57,1 1 35,-1 0-1,1 2 11,-1-3-22,1 3 34,0 1-34,0 0 45,0 2-57,0 2 68,0-2-112,0 3 0,0 1 45,0-1-11,0 2-12,0-2 57,0 3-91,0-1 91,0-1-90,0 1 78,0 0 0,-3 0-33,1-1 22,-4 2 22,3-1 0,-1 1-55,1-1-155,2-14 1,-1 1 187,1 20 33,0-19 1,1-2-68,0 16 46,0 2 21,0 0-10,0 0-12,0 0 0,0 0 0,0 4 0,0-2 1,0 2 21,0-1-44,0 2 56,0 0-101,0 0-11,0 2 55,0-2-10,0 0 44,0 0-78,0 0-22,0 1 156,0-1-134,0 2 68,0-1-12,0 1 11,0-1-67,0 1 56,0 0 22,0 0-33,0 1 56,0-1-45,0 0-23,0 1 35,0-2-12,0 1 44,0-1-55,0 0 67,0 1-45,0-2-33,0 0 22,0 0 34,0-3-46,0 0-55,0-4-34,0 0 101,0 0-44,0-2 66,0-1-78,0 1 101,0 1-90,0 0 45,0 0-101,0-1 409,0 1-308,0-1 0,0-2 0,0-2-22,0 0 33,0-2-34,0-2 57,0 0-45,0-4-23,0 2 23,0-3 22,0 2-33,0-3 44,0 2 1,1 2-46,-1-1 57,1 1-45,2 0-1,-1-2-10,-1 3 44,-1-4-10,1 0-1,1-1-45,-1-2 1,-1 0 66,1-1-33,-1-1 23,0-1-46,0 1-22,0-2 57,0 0-57,0 0 45,0-1-45,0 2 67,0-1 1,0 2-68,0 1-11,0 4 101,0-1-124,0 3 46,0-2 10,0 3 23,0-3 0,0-1 0,0-1-11,0-3-11,1-4-23,-1-1 56,1-3 56,0 0-89,1-4 44,-1 2-66,0-3 21,-1-1 57,1-2-45,-1 1-1,0-3 24,0 0-35,0-2 90,0 0-123,0-3 45,0-2 22,0-3-22,0-2 45,0-2-57,0-3 35,0 1-1,0 1-34,0 1 35,0 3-1,0 6-22,1 6 33,2 5-11,0 3-22,1 2 33,-1-2-22,-2-6-89,0-5 89,1-5 11,-2-7 56,0-1 437,0-2-448,2-2-89,5 1 10,6-1 46,7 0-68,10 2 45,7-1-34,10 1 1,8 0 55,3 0-22,2 0 11,5 0 12,0 0-79,1 0 44,3 0 12,2 0 90,6 0-112,5 0-23,6 0 90,2 0-146,4 0 90,1 0 11,2 0-45,-3 0 34,-3 0 11,-2 0-23,-4 0 34,-3 0-11,-2 0-11,-2 0-11,2 0 11,-1-2 11,3 2 33,4-1-33,5 0-22,6 1-170,4 0 226,7 0-45,3 0 11,4 0-1589,0 0 1601,-3 0-1,-3 0-192,-5 0 170,-5 0 33,-3 0 34,-2 0-67,0 0 45,3 0 10,5 0-88,5 0 32,7-1-16,-54 1 0,1 0-22,1 0 0,1 0 66,0 0 1,1-1-34,0 1 1,0 0 4,0 0 1,0 0 16,1 0 1,-2 0-34,0 0 0,0 0 45,-1 0 0,0 0 0,-1 0 0,-1 0-17,0 0 0,-1 0 33,-1 0 1,1-1-23,1 1 0,-2 0-6,0 0 1,2 0-6,-1-1 0,0 1-11,1-2 0,1 2 44,-1 0 1,0 0-23,2 0 1,-1 0-24,2-1 1,-1 1 16,1 0 1,-1 0 22,3 0 0,-2 0-22,1 0 0,1 0-705,0 0 0,3 0 665,0 0 0,-1 0 17,4 0 1,-1 0-96,0 0 1,1 0 94,1 0 0,-1 0 28,-2 0 1,1 0-57,0 0 0,0 0 67,-1 0 1,-1 0-34,-1 0 0,0 0 27,-2 0 1,-1 0-12,1 0 1,-2 0 11,1 0 0,1 0-23,0 0 1,1 0 10,0 0 1,3 0 11,1 0 0,2 0-17,1 0 0,1 0 22,3 0 0,2 0-33,0 0 0,1 0 400,2 0 1,-1 0-385,2 0 1,0 0 11,1 0 0,1 0-6,0 0 0,0 0-34,1 0 1,-1 0 16,0 0 1,0 0 27,-1 0 1,-2 0-51,0 0 0,-1 0 39,-3 0 0,0 0-17,-2 0 1,-1 0 16,0 0 1,-1 0-1,-2 0 0,3 0-50,-1 0 0,1 0 50,2 0 0,-1 0 11,1 0 1,1 0-12,2 0 0,-2 0 0,3 0 1,-1 0 4,0 0 1,0 0 11,-2 0 0,0 0-11,0 0 0,-1 0-1,-2 0 1,1 0 11,-1 0 0,-1 0-56,1 0 0,0 0 6,0 0 0,0 0 5,1 0 0,0 0-11,1 0 0,2 0 17,-1 0 0,0 0-12,3 0 1,1-1 33,0 1 0,1 0-22,2 0 0,2 0 11,0 0 0,3 0 11,0 0 0,3 0 22,-1 0 1,2 0-28,-3 0 0,1 0 27,1 0 1,-2 0-1,-2 0 1,-1 0-34,-2 0 0,-1 0 28,-3 0 0,0 0 11,-2 0 0,1 0-11,-3 0 0,1 0-73,0 0 1,0 0 16,1 0 0,-2 0 0,3 0 0,1 0 11,-2 0 0,2 0 0,1 0 1,0 0 16,-1 0 0,1 0 16,-1 0 1,0 0-51,0 0 1,-1 0 72,-2 0 0,1 0-22,-3 0 0,0 0 33,-2 0 1,-1 0-46,-2 0 1,1 1 5,-2 0 0,-1-1-65,-1 2 0,0-1 65,-1-1 0,0 2-11,-2-1 0,-1 0 28,0 0 0,-2 1 0,1-1 0,-1 0-11,-1 0 0,1-1-6,-1 0 0,0 0-45,0 1 1,0-1 33,0 0 0,0 0-17,1 0 0,1 0-6,1 0 1,-1 0 5,0 0 1,1 0-7,-2 0 1,0 0 27,0 0 1,-2 0-12,1 0 1,0 0-6,-1 0 0,-1 0 33,0 0 0,-1 0-44,55 0 67,0 0-23,-3 0-22,-4 0-11,3 0 67,-2 0-112,1 0 134,-1 0-78,1 0 0,-3 0 34,-2 0-56,-3 0 55,-2 0 34,-5 0-78,-3 0-11,-3 0 1577,-4 0-1611,-4 0 478,0 0-455,-4 0 738,0 0-716,-2 0-1,2 0 12,0 0 363,2 0-374,1 0 45,1 0-90,2 0 123,-1 0-67,2 0-34,-1 0 79,0 0-90,1 0 68,-1 0-1,0 0-33,1 0-34,0 0 101,4 0-67,1 0 22,2 0-22,2 0 11,1 0 22,1 0 23,1 0-22,-1 0-35,0 0 24,1 0 10,-2 0 34,2 0-67,1 0 44,0 0-111,2 0 56,1 0-12,1 0-33,-1 0 78,-1 0-33,-1 0-12,-2 0 56,-2 0-22,-4 0 0,-3 0 12,-2 0-35,-2 0-10,-1 0 44,-2-1-22,1 1 67,-1-1-45,1 1-45,0 0 90,-2 0-89,0 0 66,-2 0-55,-3 0 33,-3 0 34,-5 0-68,-1 0 35,-4 0-35,1 0 57,-2 0-1,-1 0-33,-2 0 23,-1 0-23,-2 0-34,-3 0 45,-1 0-22,-3 0 22,-1 0-11,1 0 45,-2 0-45,0 0 0,0 0 0,1 0 11,0 0-44,1 0-1,0 0 45,0 0-33,1 0-12,0 0 46,0 0-57,-4 0 56,-2 0 0,-5 0 0,-7 0 12,-8 0-23,-7 0-56,-4 0 112,-6 0-123,-1 0 33,-2 0 0,0-1-33,-1 0 56,2-2 11,0 1 0,1-3 34,3-4-57,1-2 34,1-1-22,-1-3 45,1-3-34,-2 1 0,0-1 56,-4 1-79,-1-1-10,0-3 66,-1 0-10,1-4-23,-1-1-11,0 0 11,0-2 0,0-3 0,0 1 0,0-3-12,0 1 57,0-3-78,0 3 55,0 1 23,0 0-34,0 0 23,0 0-102,1 1 91,-1-2 22,0 1-101,0-2 112,0 0-56,0-3 11,0-1-11,0-4-34,0-1 135,0-2-146,0-1 90,0-1-101,0-4-45,0 1 124,0-4-91,0-2 80,0-3-57,0 0 45,0 1 67,0-1-134,0 2 100,0-2-33,1 0 23,-1-1-46,3-2 12,-3 0 34,1-4-79,0 2 112,0-3-101,-1-1 112,0 0-112,1 0 112,-1 1-301,0-1 222,0-1 35,0-1-46,0-1 23,0-1 68,0-3-68,0 0-23,0 1-78,0 1 90,0 2 0,1 0-23,1 2 68,0-2-45,0 1 0,1-2 44,-2-1-100,0 0 89,-1-3-44,0-2 11,0 38 0,0-2 27,0 2 1,0-2 0,0-1 0,0 3-12,0-2 1,0-1 16,0 1 1,0 1-18,0-1 1,1 1 27,-1 1 1,1-1-40,0 0 1,1 1-18,0 0 1,-1 0 50,0 1 0,-1-3 0,0 2 0,2-1-56,-2 1 0,0 0 22,0-2 1,0 1-46,0-1 1,0 1 55,0-2 1,0 3 0,0-1 0,0-2-40,0 3 0,0-2 40,0 2 0,0-2-18,0 2 1,0-1 16,0 1 1,0 0 16,0-2 1,0 3-51,0-3 0,0 2 56,0-2 0,0 1-23,0-1 1,0 0-12,0 1 1,0-2 33,0 1 0,0 0-51,0-1 1,0 2 44,0-1 1,0 0-6,0 0 0,0 2-34,0-2 0,0 1 45,0-1 0,0 2 0,0-2 0,0 0-28,0 1 0,0-2 11,0 2 1,0-1-68,0 1 0,0-1 44,0-1 1,0 0-17,-3 0 0,2 1 0,-1-1 0,0-1 11,-1 1 1,-1-1 38,1 1 0,1 1-28,-1-1 1,2 0 16,-1 0 1,1 1-35,-1-1 1,1 1 44,1 1 1,-1-3-23,1 3 0,0-3 5,0 3 1,0-3 27,0 2 1,0-1-40,0 1 1,0-2 10,0 2 1,0 1 5,0-1 0,0 0-5,0-1 0,0 2-6,0 0 0,0-1 33,0 1 1,0 0-23,0 1 0,0 0-6,1-1 1,-1 1-39,4-39-34,2 0 22,-1 1 11,0 2 45,-3-2-44,0 1-34,0-2 100,-2 0-28,0 39 1,0 0 62,0-38-80,0 39 1,0 0 45,1-40-57,-1-1 17,1 40 1,-1 0 5,2-38 56,-1-1-45,0 1 23,0 2-56,-1 1 78,1 3-34,-1 3 0,1 2-10,1 0-57,-2 1 22,0 2-21,0-2 21,0 2 34,0-1-22,0 2-22,0 3 33,0 1 11,0 1-45,1 2 57,0 2 10,0 3-55,0-1 33,-1 2 11,0 0-55,0 1 312,0 1-256,0-2-46,0 4 46,0-1-34,0 5 11,0 0 22,0 4-11,1 2 12,1 3-12,-1-1 11,0 1-44,0 0 55,-1 2-55,2 0 11,0 2 22,0 2-11,-1 3-11,1 4 89,0 4-11,-1 0-123,-1-1 101,0 1-34,0-2-11,0-3 12,0 0-24,0 1 35,0 4 22,0 1-68,0 4 23,0 0 23,1 3-46,-1-3 1,1 2 78,-1-1-67,1 1 56,0 1-79,-1 1 90,2 3-100,-2 0 66,0 2-67,0 0 33,0 0 58,0 0-80,0-3 34,0 1 45,0-3-67,0 1 89,0 0-56,0 1 0,0 1 34,0 1-56,0 0-90,0 1 79,0 0 22,0-1 22,0-2 0,-3-1-55,1-1 44,-2-1 0,0 1-11,0 1-11,2 2 0,1 2 0,1 1 22,-1-1-45,-3 1 22,-2-2-10,-4 0 22,-10-1 0,-6-2-45,-14-1 135,-10 0-78,-12 1-1,-9-1 34,-7 3-57,-3 0-21,-1 2 22,-1 0-57,3 0 101,4 1-77,2-1 55,5 1-45,5-1 34,2 1 11,5 0-22,-3 0-45,0 0 79,-3 0-23,-4 1 11,-5 1-11,-5 2-11,-6-1 67,-4 1-68,-4-2 12,-4-1 0,-4 0 23,-4-1-311,0 0 299,-2-2-55,0-2 100,-3 1-11,3-1-68,-3 1 57,2 3 11,-2-1-45,-3 1 22,-4 0 1,0 0 22,-1 0-90,2 0-45,5 0 45,2 0 56,1 0-33,-2-1-1,-2 1-33,-1-2 67,-5 1-17,58 0 1,-1 0-732,0 1 1,-2-1 758,-1 0 0,0 0-33,0 1 0,0 0-127,-1-2 0,0 2 138,-2 0 0,2 0 11,-1 0 0,-1 0-22,1-1 0,0 2 33,-1-1 1,0 0-18,1-1 1,-1 1 16,1 0 1,0 0-23,1 0 0,-1-1 17,2 1 0,-1 0 11,0 0 0,0 0-40,1 0 1,0 0 45,0 0 0,1-1-62,0 1 0,1 0 0,-1 0 0,2 0-1,-2 0 1,2 0 34,-2 0 0,1 0-35,1 0 1,-1 0 33,0 0 1,1 0-34,-1 0 0,0 0 34,1 0 0,1 0 5,0 0 0,-2 0-56,-53 0 45,2 0 11,2 0 1,1 0 32,3 0-44,0 0 34,-3 0-45,1 0 0,-2 0 22,-3 0 34,-3 0-56,56 0 0,0 0 33,-2 0 1,-1 0-23,0 0 0,0 0 39,-1 0 0,1 0-34,0-1 1,0 0-1,2 1 1,0-1-50,-54-2-35,4 1 45,5 2 34,0 0-22,-1 0-34,-1-1 44,-4 1 1,-4 0 28,55 0 0,1 0-6,-1-1 0,-1 1-56,0 0 1,1 0 88,-2 0 1,1 0-45,0 0 0,1 0-17,-1 0 1,2 0 16,-1 0 0,2 0 22,-59 0 34,2 0-33,1 0-23,0 0 45,-2-1-68,-1-1 40,58 2 0,0-1 11,1 0 0,-2 1-28,-57-1 78,5 0-134,1 0 0,2 1 12,0 0-24,2 0 68,-2 0-34,-1-2 34,-1 2-45,-3-2 101,0 1-100,-1 1 55,-1 0-45,4-1 57,0 1-23,2-1 56,0 0-90,0-1 56,1 1-10,-1 1-1,-1-1 34,-2 1-34,54 0 1,1 0 10,-2 0 0,-1-1-39,2 1 1,-2 0 21,0 0 1,0 0 39,0 0 0,1 0-45,1 0 0,-1 0 22,2 0 0,-2 0-145,-53 0 90,-2-1 21,1 0-55,-1 0 55,0 0 12,57 1 0,-2 0-17,2 0 1,-2 0 38,-2 0 1,1 0-46,1 0 1,-2 0 27,0-1 1,-1 1-6,-1 0 0,1-1 5,0 1 1,0 0-12,-2 0 1,1-1 22,2 1 0,-1 0-17,1 0 0,-1 0 17,2 0 0,1 0-17,0 0 0,-2 0 16,1 0 1,-1 0 5,0 0 1,0 0-29,-2 0 1,-2 0 33,-1 0 0,1 0-6,-1 0 1,-1-1-35,-1 1 1,0 0 33,-1-1 1,1 1-85,-1-1 1,0 1 27,0 0 1,-1 0 38,2-1 1,0 1-23,-1-1 0,0 1 17,0 0 0,-2 0-17,1-1 0,0 1 22,-1 0 1,0 0-17,1 0 0,-1-1 16,0 1 1,-1 0-829,0-1 0,0 1 811,1 0 1,-2 0-6,3 0 0,-2-1-43,2 1 0,-2 0 66,2 0 0,-2 0 16,2 0 0,0 0-16,-2 0 0,1 0 33,-1 0 0,-1-1-22,3 1 0,-3 0-6,2 0 0,-2 0 11,3 0 1,-2 0-57,3 0 1,-1 0-7,2 0 1,0 0 39,2 0 0,-2 0-45,1 0 1,0-1 38,1 1 0,-2 0 28,1 0 1,-1 0-63,-1 0 1,-1 0 39,1 0 0,1 0 5,-2-1 1,0 1 11,-2 0 1,2 0-7,-1 0 0,1 0-28,-1 0 0,-1-1 51,2 1 0,0 0-40,0 0 0,0-1 17,1 1 1,-1 0 16,2 0 0,0 0-12,2 0 1,-1 0-17,2 0 0,1 0 17,0 0 0,0-1 453,2 1 1,1 0-483,0 0 1,0-1-11,1 1 0,0 0-6,3-1 0,-2 1-17,-56 0 56,4-1-78,0 0 89,3 0-44,-1 0-1,4 0-10,1 1 78,4 0-45,0 0 0,3 0-12,-1-1-21,1 1 122,3-1-122,0 1 224,5 0-213,1 0 33,3-1 56,3 1-67,4-1-11,3 1 90,1 0 1792,3 0-1826,4 0 478,2-1-545,3 1 78,2 0-90,2 0 391,4 0-335,0 0 67,4 0-55,-1-1-57,-1 1 35,1-1 10,-3 1-22,0 0-67,1-1 67,-1 0-11,1 0-23,-1 1 23,-1-2 11,-1 1 22,-1-1-55,2 2 44,2-1 0,3-1-56,3 2 79,6-1-57,3 1 35,3 0 32,4 0-66,0 0 22,2 0 45,0 0-34,1 0 79,-1 0-79,4 0 11,3 0-11,3 0-11,6 0 45,5 0 0,4 0 22,2 0 448,3 0-447,-2-1-35,0 1 124,0 0-34,0-1-11,2 0-88,-3 0-24,2 1 0,1-1-1166,-2 5-2711,2-2-5954,6 3 9425,35-9 1,-25 3 0,24-5 0</inkml:trace>
  <inkml:trace contextRef="#ctx0" brushRef="#br0" timeOffset="1">3248 4941 5767,'0'0'0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25:13.824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0 14439,'0'7'23,"0"-2"-34,0-3 22,0-1-11,0 3 11,0-2-11,0 1 0,0 0-11,0-2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15:39:51.12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5490 187 6417,'-3'1'291,"1"0"-67,2-1 169,0 0-281,0-1-101,0 1 56,0-1-11,-1 0 45,0 0 56,1 0-34,0-1-45,0 2-44,-1-1-45,1 0 44,0 1 1155,0-1 202,0 1-505,0-1 4448,0 1-5333,-1 0 0,1 0-44,-1-1 88,0 1-77,1 0 44,-1 0 45,0 0-67,1 0 0,-1 0 33,0 0-33,1 0 11,-1 0 11,0 0 0,0 0-11,0 0 11,0 0-11,0 0 0,0 0-11,0 0 11,0 0-22,-1 0 33,2 0-11,-1 0-22,0 0 22,1 0-34,-1 0 34,1 0-22,-1 0 10,0 0-32,1 0 55,-1 0 0,1 0-33,-1 0 22,0 0-12,1 0 24,-1 0-24,1 0 12,-1 0 0,0 0 0,1 0 12,-2 0-35,2 0 1,-1 0 44,0 0 1,1 0-79,-1 0 100,1 0-55,-2 0-34,2 0 45,-1 0 12,0 0-24,1 0 46,-1 0-23,0 0-11,0 0 0,0 0-11,1 0 22,-1 0-33,0 0 22,1 0-23,-1 0 12,0 0 0,0 0 11,1 0 0,0 0 0,-1 0-11,0 0 22,0 0-22,1 0 11,-1 0 11,0 0-11,0 0-11,-1 0-12,1 0 12,-1 0 0,1 0 0,-1 0-12,1 0 12,-1 0-11,1 0 33,-1 0-11,1 0-45,-1 0 45,1 0 0,0 0-45,0 0 57,0 0-24,1 0 24,-2 0-24,2 0-10,-1 0 11,0 0-23,-1 0 22,1 0-10,0 0 0,-1 0 10,1 1 12,0-1 12,-1 0-24,1 0 12,-1 0 12,1 0-46,0 1 34,0-1 22,-1 0-33,2 0 22,-2 0-11,2 0-11,-2 1 22,2-1-11,-1 0 0,0 0 0,0 0 0,1 0 0,-1 0 0,0 0 0,1 0 0,-1 1 0,0-1 0,0 0-11,0 0 0,0 0 22,0 0-22,1 0 11,-1 1-11,0-1-45,-1 0 78,1 0-44,0 1 11,0-1-45,-1 1 22,1-1 34,-2 1-34,2 0-22,-2-1 79,2 0-23,-1 1-11,0-1-34,1 1 78,0-1-33,-1 0 0,2 1-44,-1-1 88,1 0-77,-1 1 55,0-1-44,1 0 11,-1 0 11,0 0-12,0 0 12,0 0 0,0 0-11,0 1 0,0-1 56,-1 0-79,1 0 34,-1 0 0,1 0 0,-1 0 23,1 0-46,-1 1 1,2-1 44,-3 0-33,3 0 11,-3 0 0,2 0-22,-1 0 33,0 0-34,-1 1 12,2-1 0,-3 0 22,3 0 12,-2 0-12,1 0-11,0 1-11,0-1 33,-1 0-33,1 0-23,-1 0 79,2 0-79,-2 0 23,1 0 22,-1 0-11,1 0-33,-1 0 44,1 0 23,-3 0-68,3 0-11,-3 0 45,1 0 45,-2 0-34,4 0-22,-3 0 0,3 0 11,-2 0 0,1 0 33,0-1-44,1 1 45,-1 0-90,1 0 67,-2-1-22,2 1 11,-3 0 11,2 0 0,-1 0 0,2 0-33,-2-1 33,1 1-22,-2 0 33,2-1-22,-2 1-33,2 0 78,-3-1-57,3 1-10,-6-1 22,6 1 11,-5-1-11,3 0-22,-1 1 44,2-1-44,-2 1 22,3 0 22,-5-1-33,6 1 11,-4 0 0,4 0 22,-3 0-55,3 0 44,-2-1 0,2 1-22,-1 0 11,1 0 11,-2-1-11,2 1 11,-2 0-22,1 0 11,-1 0 11,1 0-22,-2-1 0,2 1 0,-2 0 33,3 0-22,-1 0 11,1 0-22,-2-1 11,2 1-45,-3 0 45,3 0 34,-3 0-34,1 0 0,-2 0 34,2 0-34,-2 0-34,4 0 45,-4 0 23,4 0-79,-4-1 45,3 1 0,-5 0 34,4 0-23,-3-1-11,3 1 0,-2 0 0,3 0 11,-4 0-22,4 0 11,-4 0-11,4 0 33,-1 0-33,1-1 0,-3 1 11,3 0 0,-2 0 0,4 0 0,-2 0 11,1-1-22,0 1 11,0 0-12,0 0-10,0 0 33,1 0 12,0 0-35,0 0 12,0 0-11,0 0 34,1 0-57,-2 0 90,1 0-90,0 0 34,-1 0-11,1 0 11,0 0 23,0 0-12,0 0-45,-2 0 34,2 0 0,-2 0 23,1 0-12,-2 0 0,1 0-33,-4 0 33,3 0 0,-4 0-22,4 0 22,-4 0-11,3 0 45,-6 0-45,5-1-23,-5 1 23,6-1-22,-4 1 22,3 0 0,-7 0 34,6 0-46,-6 0-10,7 0 33,-4 0-11,4 0 11,-5 0-67,5 0 101,-5 0-67,5 0-1,-2 0 57,3 0-45,-6 0 11,5 0 11,-5 0-11,6 0-45,-3 0 56,3 0 1,-5 0-24,5 0 35,-4 0-57,4 0 57,-2 0-12,2 0-45,-4 0 68,4 0-79,-6 0 56,7 0-11,-5 1 34,5-1-34,-7 0-11,5 1 11,-5-1 11,6 0-56,-4 0 79,3 1-23,-5-1-56,5 0 79,-6 0-34,6 0-34,-4 0 45,5 0-11,-7 0 0,7 0 11,-6 0-22,7 0 22,-4 0 1,3 0-35,-5 1 23,5-1 23,-6 0-46,7 0 34,-3 0-22,3 0 11,-5 0 0,4 0 0,-4 0 45,4 1-79,-2-1 23,3 0 22,-5 0-11,5 0 0,-3 0 34,3 0-45,-2 0 0,3 1 11,-5-1 0,4 0-12,-3 0 46,4 0-34,-2 0-11,2 0 22,-2 0-33,2 0 22,-1 1-45,2-1-22,-2 0 100,2 1-33,-2-1 11,2 0 12,-2 1-23,2-1 0,-2 0 0,1 0 0,-1 0 45,1 0-45,-2 1-12,1-1 24,-1 0-24,2 0 12,-5 0 0,4 1 0,-4-1 0,4 0 0,-3 0 0,3 0 34,-3 0-23,2 0-22,-4 0 11,4 1 0,-5-1 0,6 0 0,-6 0 11,4 0 0,-4 0 12,4 0-34,-3 0-1,3 1 1,-2-1 22,3 0-33,-4 0 33,4 0 0,-3 0-44,4 0 55,-5 0-67,6 0 57,-5 0-1,4 0 0,-2 0-11,3 0 0,-3 0 11,3 0-11,-3 0 0,2 0 0,-4 0-22,4 0 22,-2 0 0,3 0 0,-2 0-11,3 0 11,-4 0 11,3 0-11,-2 0 11,1 0-22,-3 0 11,3 0 0,-5 0 11,5 0-56,-5 0 45,4 0 0,-5 0 0,5 0 11,-4 0 12,3 0-23,-2 0-11,3 0 22,-1 0-11,-4 0-23,3 0 57,-7 0-34,7 0-45,-1 0 79,-1 0-68,2 0 79,-5 0-90,5 0 79,-1 0-68,2 0 34,0-1 23,-3 1-35,2 0 24,-7 0-24,6 0 12,-7 0 12,7 0-35,-1 0 34,3 0-22,-1 0 22,-5-1 1,5 1-24,-9 0 12,9-1 45,-2 1-78,2 0 66,1-1-33,-1 1-11,-2-1 11,1 1-11,-4-1-12,4 0 46,-2 1-34,0-1 11,4 1 44,-6 0-44,6 0 0,-5-1-11,5 1-11,-4 0 22,4 0 45,-6 0-57,5 0 24,-4 0-35,5 0 34,-1 0-11,0 0-11,1 0 45,-3 0-34,4 0-23,-4 0 46,4-1-12,-2 1-45,3 0 57,0 0-34,0 0 11,-2 0 0,1 0-45,-2 0 90,3 0-68,-2 0-22,1 0 57,1 0-24,-3 0 1,3 0 34,-3 0-35,2 0 35,0 0-46,0 0 46,1 0-57,0 0 45,-2 0-22,1 0 11,-2 0 11,2 1-22,1-1 34,-5 0-1,3 0-22,-4 1 0,5-1 0,-4 1-11,4-1-23,-1 0 23,1 0 22,0 0-11,1 0 0,-3 0 11,2 0 1,-1 0 10,2 0-44,0 0 22,-1 0 0,2 0 0,-1 0 22,0 0-11,-1 0-67,2 0 67,-4 0 1,3 0-35,-1 0 34,2 0-22,0 0 22,0 0 23,1 0-79,-1 0 45,1 0-11,-1 0 22,1 0-33,-1 1 67,1-1-68,1 0 12,-1 0 22,0 0-11,0 0 11,-1 0-22,1 0 56,0 0-90,1 0 90,0 0-79,-1 0 34,0 0-11,0 0 34,-3 0-35,3 0 12,-2 0-11,1 0 11,0 0 0,0 0-11,-2 0 22,1 0 0,-3 0 34,3 0-45,-2 0 0,2 0-45,-1 0 57,1 0-12,-3 0-12,1 0 12,-4 0 12,4 0-1,-2 0-22,3 0 11,-1 0 0,0 0 44,-2 0-100,2 0 101,-3 0-34,3 0-55,0 0 77,1 0-33,-1 0 11,1 0-44,-1 0 44,-2 0-45,2 0 46,-4 0-24,4 0 24,-2 0 21,3 0-66,0 0 66,-1 0-78,-1 0 68,0 0 10,-1 0-33,3 0 0,-1 0-11,1 0-11,0 0 11,-1 0 22,1 0-22,0 0 22,1 0 22,-1 0-33,-2-1-11,2 1 22,-1 0-11,0-1 0,2 1-11,-3 0 0,3 0 0,-2 0 22,3 0-22,-1-1 56,1 1-45,0 0-12,0 0 24,-1 0-1,1 0-45,0 0 34,0 0 11,0 0-11,1 0 0,-1 0 0,-1 0 12,2 0-1,-3 0-34,3 0 35,-2 0-1,2 0-22,0 0 11,-1 0 11,1 0-11,0 0 0,0 0-34,0 0 12,0 0 33,0 0-11,0 0 11,0 0-11,-2 0 11,3 0-22,-2 0 11,1 0 11,1 0-11,-1 0-11,0 0 11,0-1 23,1 1-23,-1 0 11,1 0-11,-1 0 0,0 0-11,1 0 11,-1 0 11,1 0-11,-1 0-11,2-1 22,-2 1 0,1 0-22,-1 0 11,1 0 11,-1 0-56,-1 0 90,1 0-90,0 0 56,0 0-22,0-1 45,0 1-57,0 0 35,1 0-24,-1 0 1,0-1 11,0 1 0,0 0 11,-1 0-11,1 0 0,-3 0 23,2-1-46,0 1 35,0 0-24,1 0 24,-1 0-12,0 0 0,1 0 0,0 0 11,-1 0-22,0-1-12,0 1 34,0 0 1,1 0-12,-1 0 11,-1 0-56,1 0 45,0 0 34,0 0-57,-1 0 12,1 0 11,0 0 0,0-1 11,0 1 0,0 0 1,0-1-24,0 1 24,0 0-12,0 0-12,0 0 12,0 0 12,0 0-24,0-1 12,0 1 0,0 0 0,0 0 23,-1 0-34,1 0-23,-2-1 56,3 1 1,-1 0-79,0 0 101,-1 0-45,1 0 11,0 0-56,-1 0 45,0 0 11,1 0-22,-1 0 0,0 0 22,1 0-11,-1 0 34,0 0-68,1 0 45,-1 0 23,0 0-57,1 0 23,-1 0 0,-1 0-11,2 0 11,-2-1 0,0 1 0,1 0 0,-1-1 11,2 1-11,-1 0 0,1 0 0,-1 0-11,0 0 22,1 0-22,-1 0 11,0 0 0,1 0-11,0 0 45,-1 0-68,1 0 45,-2 0-22,1 0 0,0 0 44,-1 0-66,2 0 44,-1 0 0,1 0-33,0 0 44,1 0-44,-1 0 33,0 0 23,0 0-68,0 0 23,0 0 22,0 0-11,0 0 11,0 0-22,-1 0 11,1-1 0,0 1 11,0 0 23,-1 0-79,1 0 45,0 0 45,0 0-45,0 0-11,-1 0 22,1-1-56,0 1 90,1 0-56,-2 0 11,1 0 11,0 0-22,0 0-1,1 0 24,-1 0-1,1 0-34,-1 0 23,1 0 0,-1 0 23,0 0-46,1 0 12,-1 0 22,0 0 1,1 0-12,0 0-12,-1 0 12,1 0 34,0 0-68,0 0 34,0 0-11,0 0 0,1 0 22,-1 0 23,1 0-79,0 0 56,-1 0 12,1 0-23,0 0 11,0 0-11,0 0 0,0 0 0,0 0-11,0 0 22,0 0-11,0 0 11,0 0-22,0 0 22,-1 0-22,1 0 0,-1 0 22,0 0-34,0 0 57,0 0-56,0 0 44,0 0-56,0-1 57,0 1-12,-1 0-33,1 0 22,-1 0 0,0 0 44,0 0-88,0 0 55,0 0-22,-1 0 22,1 0 22,-1 0-33,0 0-33,0 0 66,0 0-33,-1 0 12,1 0-24,-1 0 12,1 0 0,-1 0-22,2 0 11,-2 0-12,1 0 57,-1 0-56,1 0 55,-1 0-33,0 0 0,1 0-22,-1 0 33,0 0-11,0 0-11,0 0 0,0 0-12,1 0 12,-1 0 33,0 0-22,0 0 12,0 0-12,1 0 0,-1 0-23,0 0 57,-1 0-79,1 0 79,0 0-79,0 0 67,0 0-33,-1 0 22,1 0 0,-1 0-11,1 0 0,0 0 0,-1 0 0,2 0 0,-2 0-33,2 0 22,-1 0 67,0 0-101,0 0 56,1 0 23,0 0-68,-1 0 34,1 0-11,0 0 22,-1 0 11,1 0-33,0 0 11,0 0-11,0 0 22,0 0 0,0 0-11,-1 0 0,2 1-22,-2-1 44,2 0-44,-2 0 0,2 0 22,-1 0 11,0 0 0,0 0-11,0 0-11,1 0 11,-1 0 11,0 0-11,0 0 11,1 1-11,-1-1-11,0 0 11,0 0 0,0 0 0,0 0 0,0 0 22,0 0-33,0 0 0,1 0 22,-1 0-11,0 0 0,1 0-11,0 0 22,0 0-56,1 0 45,-1 0 34,1 0-56,-1 0 55,1 0-33,0 0-11,0 1 11,0-1-11,0 0 33,1 0-22,0 0-45,0 0 79,-1 0-23,1 0-11,0 0 0,0 0-45,0 0 90,0 0-90,0 0 45,-1 0 0,1 0 45,0 0-90,0 0 90,-1 0-45,1 0 0,0 0 0,0 0-45,0 0 90,1 0-34,-1 0-55,0 0 44,1 0 0,-1 0-12,1 0 35,-1 0-79,0 1 89,1-1-66,-1 0 33,-1 0 11,1 0-11,0 0 45,-2 0-90,1 0 90,0 0-45,0 0-45,0 0 56,-1 0-11,0 0 34,-1 0-23,1 0-22,-1 0 11,0 0-11,-1 0 22,0 0-34,0 0 23,0 0 12,0 0-1,0 0-22,0 0-1,0 0 12,0 0 0,0 0 0,0 0 0,1 0 12,-1 0-35,1 0 34,-1 0-11,0 0 0,1 0 12,-1 0-35,0 0 23,0 0 56,0 0-101,0 0 90,0 0-90,0 0 90,0 0-45,0 0 0,-1 0-22,1 0 11,0 0 22,-1 0-11,1 0 0,0 0 0,0 0 0,-1 0 33,2 0-33,-1 0-11,1 0 34,-1 0-35,1 0 12,0 0-22,-1 0 33,0 0-11,1 0 0,-1 0-11,1 0 11,-1 0 0,0 0 0,1 0 11,-2 0-44,2 0 66,0 0 12,-1 0-56,1 0 0,0 0 11,1 0 11,-1 0-34,1 0 23,0 0-11,-1 0 45,1 0-57,-1 0 23,1 0-22,0 0 33,0 0-33,0 0 33,0 0-22,1 0 11,-1 0 22,0 0-22,1 0-22,-1 0 55,0 0-44,0 0 11,0 0-11,0 0 33,0 0-22,0 0-11,0 0 22,0 0 1,0 0-57,0 0 45,0 0 33,1 0-66,-1 0 33,0 0 0,0 0 11,0 0-33,-1 0 33,1 0 0,0 0-33,0 0 33,0 0 0,0 0-11,0 0 11,0 0 0,0 0-22,0 0-22,0 0 33,0 0-12,0 0 57,0 0-78,1 0 21,-1 0 24,1 0-1,0 0-11,-1 0-23,1 0 57,0 0-34,0 0 0,0 0 0,0 0-11,1 0 11,-1 0 11,1 0-22,0 0 22,0 0-22,1 0 33,-1 0-22,0 0 0,1 0 0,-1 0-45,1 0-67,-1 0 90,0 0 22,1 0 11,0 1-22,-1-1 0,1 0 0,-1 0-1,0 0-32,1 0 44,-1 0 0,0 0 0,1 1-34,-1-1 79,0 0-56,0 0 11,1 0-56,-2 0 100,1 0-66,-1 0 33,1 1 34,-1-1-79,-1 0 57,2 0-12,-2 0-11,1 0-78,0 0 134,0 0-90,-1 0 34,0 0 11,1 0-11,-1 0-11,0 0 11,0 0-22,0 0 44,-1 0-22,1 0 11,0 0-22,-1 0 11,1 0 22,-1 0-33,0 0 11,1 1 0,-1-1 34,1 0-57,-1 0 12,1 0 22,-1 0-11,1 0 12,-1 0-12,1 0-23,-1 0 34,1 0 12,-1 1-46,0-1 12,0 0 34,0 0-23,0 1 11,0-1-22,-1 0-1,2 0 12,-1 1 0,1-1-11,-1 0-22,0 0 100,1 0-67,-1 0 0,0 0-34,1 0 23,-1 0 45,0 0-34,1 0-34,-1 0 56,1 0 1,-1 0-34,0 0 11,0 0-34,0 0 34,1 0 22,-1 0-10,0 0-46,1 0 79,-1 0-68,1 0 23,-1 0 23,1 0-34,-1 0 33,2 0-33,-2 0 22,1 0-22,0 0 0,0 0 11,0 0 0,0 0 11,0 0-11,0 0 0,1 1 0,-1-1 0,0 0-11,0 0 33,1 0-33,-1 0 11,1 0-11,-1 0 22,1 0-22,0 0 22,0 0-22,1 0 33,-2 0-44,2 0 10,-1 1 12,0-1-11,1 0 0,0 0 22,0 0-22,0 0 11,0 0 11,0 0-11,0 0 0,0 0 0,1 0-33,-1 0 33,1 0-12,-1 0 12,0 0-11,1 1 11,-2-1 23,1 0-23,-1 0-12,-1 0 57,1 0-56,0 0 11,0 0 0,-1 0-22,1 0 44,-1 0-44,0 0 89,1 0-101,-1 0 68,0 0-23,-1 0-22,1 0-23,0 0 79,0 0-56,-1 0 11,1 0 0,-1 0-11,1 0 11,-1 0-12,0 0 24,0 0-1,0 0-22,0 1 11,0-1-12,0 0 12,-1 0 12,1 0-46,-1 0 90,1 0-67,-1 0 22,1 0-11,-1 0-11,0 0 0,0 0 11,1 0-12,-1 0 12,0 0 45,0 0-90,1 0 68,-1 0-1,1 0-33,-1 0 11,1 0 0,-1 0-11,1 0 11,-1 0 11,0 0-56,1 0 79,-1 0-45,1 0 22,0 0-11,0 0 0,0 0 0,0 0 0,0 0 11,1 0-22,-1 0 0,1 0 22,-1 0 0,0 0-11,0 0-11,0 1 22,-1-1-11,1 0 0,-1 0-34,0 0 23,1 0 11,-1 0-45,0 0 90,0 0-22,0 0-46,0 1 23,1-1 0,-1 0 0,0 0-45,0 0 101,1 0-112,-1 0 56,0 0 45,0 0-34,0 0-22,-1 0 22,1 0-22,-1 1 11,1-1 23,-1 0-23,0 0-34,1 1 90,-1-1-56,1 0-45,-1 0 56,1 0-11,-1 0 0,1 0 0,0 0 0,0 0 0,0 0 23,0 0-46,0 0 46,1 1-34,-1-1 22,1 0-11,0 0 0,-1 0 0,1 1-45,-1-1 90,1 0-90,-1 0 90,0 0-79,1 1 57,0-1-35,0 0 12,-1 0-11,2 1 11,-1-1 0,0 0 0,0 0 0,1 0 0,-1 0 11,1 0 1,0 0-24,-1 0 12,2 0 0,-2 1 0,1-1 23,-1 0-23,1 0-23,0 0 46,-1 1-46,0-1 23,0 0 0,1 0 12,-2 0-12,1 1-12,0-1 1,-1 0 22,0 0 1,0 0 21,1 0-89,-1 0 56,0 0 0,-1 0 56,2 0-101,-2 0 79,2 0-68,-2 0 79,1 0-56,0 0 11,0 0 0,0 0 11,-1 1-11,0-1-22,1 0 22,-1 0 11,0 0-22,0 0 33,-1 0-44,2 0 55,-1 0-44,0 0 0,1 0 22,-1 0-11,1 1 0,0-1 34,1 0-34,-1 0-34,0 0 57,1 0-12,0 0-11,0 0-11,0 0-1,0 0 12,1 0 12,0 0-24,-1 0 1,1 0 11,0 0 0,1 0 11,-1 0 23,0 0-23,0 0-22,1 0 11,0 0 0,-1 0 0,0 0-11,1 0 22,-1 0-11,1 0-11,1 0 22,-1 0-22,1 0 11,0 0 0,0 0 11,1 0 67,-1 0-78,1 0 23,-1 0-23,0 0-34,-1 0 34,1 0 34,-1 0-12,0 0-67,1 0 34,-1 0 78,0 0-78,1 0-34,-1 0 90,0 0-34,1 0-11,-1 0 0,0 0-56,0 0 79,1 0-46,-1 0 46,0 0 10,0 0-44,0 0 11,1 0 0,-1 0 11,1 0-11,0 0-11,0 0 11,-1 0 11,1 0-22,0 0 22,0 0-33,0 0 56,-1 0-46,1 0 12,-1 0 34,1 0-68,-1 0 34,0-1 34,1 1-56,0 0 33,0-1-22,-1 1 44,1 0-44,1-1 0,-1 1 11,0 0 11,1 0-22,-1 0 11,1 0 11,-1 0-22,1-1 2958,-1 1-2914,1 0-10,0 0 22,0-1-45,0 1 78,0 0 79,0-1-23,0 1 214,0-1-303,0 1 772,0 0-749,0-1-68,0 1-45,0-1 56,0 1 0,0-1 34,0 1 11,0-1-1098,0 1 247,0 0-382,1 0 124,2 1-314,1 1-796,0 1-1579,2 1 3742,1-2 0,-3-1 0,0 0 0</inkml:trace>
  <inkml:trace contextRef="#ctx0" brushRef="#br0" timeOffset="1">58 204 6260,'0'-2'482,"1"1"-370,-1 1-90,1 0 79,0-1 0,-1 1 44,1 0 170,0 0 99,-1 0-212,1-1-68,-1 1-89,0 0 11,0-1 45,0 1 134,0-1-33,0 1 89,0 0 280,0-1-459,0 1 2242,1 0-1514,-1-1-44,1 1-292,-1 0-325,1 0 1681,-1 0-1064,1 0-561,0 0 830,-1 0-1077,1 0 1,-1 1 11,0-1 0,0 0 0,0 1 45,0 0-79,0-1 34,0 1-11,0 0 22,0-1 1,0 1 21,0 0-22,0-1-55,0 1 88,0-1-100,0 1 68,0-1-12,0 1 0,0-1 11,0 1 22,0-1-33,0 0-44,-1 1 55,1-1 22,0 1-33,0-1-44,0 1 88,0-1-88,0 1 44,0-1 11,0 2 22,-1-2-77,1 2 44,0-1 44,-1 0-88,1 0 44,0 0 11,0-1 0,0 1 34,0 0-68,0-1 35,-1 1-1,1 0-45,0-1 12,0 0 33,0 1 23,0-1-34,-1 1-34,1-1 45,0 1-22,0-1 45,0 1-68,-1-1 56,1 1-44,0-1 22,0 0 45,0 1-79,0-1 45,-1 0-33,1 0 56,-1 1-68,1-1 68,-1 1-79,1-1 45,0 0 45,-1 0-90,1 1 90,0-1-90,-1 0 67,1 1-44,-1-1 44,1 0 1,0 1-57,-1-1 56,1 1-33,0-1 11,-1 0-11,1 1 0,0-1 11,0 1 11,0-1 34,0 1-90,-1-1 56,1 1 23,0-1-79,0 0 56,-1 1-11,1-1-11,-1 1 11,1-1 11,0 0 0,-1 0-22,1 1 0,-1-1 11,1 1 22,-1-1-33,1 1 11,0-1 0,0 1 0,0-1 11,0 1-22,-1-1 11,1 1 23,-1-1-35,1 0 12,0 1 0,0-1 34,0 1-56,0-1 10,-1 0 1,1 0 11,0 1 0,-1-1 11,1 1-11,0-1 0,0 0 12,-1 1-12,1 0 11,0-1-45,0 0 45,0 1-11,-1 0 0,1-1 12,0 1-24,-1-1 35,1 1-23,-1 0-11,1 0 22,0 0-22,-1 0 11,1-1 11,-1 1-11,1 0 0,-1 0 0,1-1 0,0 1 11,0-1-33,0 1 22,-1 0 11,1-1-11,0 0 0,-1 1 0,1-1 0,0 1-11,0-1 11,0 0 0,0 1 0,-1-1 0,1 1 22,0-1-33,0 1 0,0 0-1,-1-1 24,1 1 10,0 0-44,0-1 22,-1 1 0,1 0-12,0-1 35,0 1-46,-1 0 35,1 0 21,0 0-55,-1-1-1,1 2 79,0-1-112,-1 0 68,1-1 21,-1 2-22,1-2-44,0 1 22,-1 0 11,1-1 0,0 1 11,0 0-22,-1-1 22,0 1-22,1 0 11,0-1 44,0 0-88,0 1 44,0-1 22,0 1-33,0-1 0,0 0-1,0 1 12,0-1 0,0 1 12,0-1 21,-1 0-33,1 1-45,0-1 45,0 1 0,0-1 45,0 0-34,0 1-55,0-1 88,0 1-44,0-1 0,0 0 0,-1 1 0,1-1 12,0 1-12,0 0-56,0-1 100,0 1-44,0 0 12,0 0-12,0 1-12,0-1 35,0 0-46,0 1 35,0-1 10,0 0-67,0 1 68,0-1-35,0 0 35,0 0-34,0 1 22,0-1-34,0 0 35,0 0-1,0 1-22,0-1 11,0 0 0,0 0 0,0 0-12,0 1 24,0-1-24,0 0 12,0-1-11,0 1 11,0 0 0,0-1 11,0 0-22,0 1 22,0-1 34,0 1-101,0-1 112,0 0-56,0 1 0,0-1 11,0 1-11,0-1-44,0 0 32,0 1 68,0-1-67,0 1 34,0-1-57,0 1 23,0 0 0,0 0 22,0 0-11,0 0 11,0 0-22,0 1 22,0-1 0,0 1-22,0-1 11,0 1 0,0 0 0,0-1-11,0 1 22,0-1-11,0 1-11,0 0 33,0-1-11,0 1 12,0-1-34,0 1 11,0-1 0,0 1-12,0-1 35,0 0-34,0 0 11,0 1 0,0-2 22,0 2-44,0-2 22,0 1 0,0 0 11,0 0-11,0 0-23,0 0 35,0 0-1,0-1-11,0 1-11,0 0 22,0-1-45,0 1 79,-1 0-79,1-1 46,0 1-12,0 0-12,0 0 24,0 0-12,0-1 11,0 1-34,0 0 46,0 0-34,0 0-12,-1 0 46,1 0-23,0-1 11,0 1-22,0 0 22,0 0-22,0 0 11,-1-1 11,1 2-22,0-2 22,0 1-11,0 0-11,-1-1-12,1 1 12,0 0 22,0 0-11,0-1 34,0 1-34,0 0-34,0 0 34,0-1 0,0 1-11,0 0 56,-1-1-90,1 0 56,0 1-22,-1 0 22,1-1 0,0 0-11,0 1-11,0-1 11,0 1 11,0-1-22,0 1 34,0-1-46,0 1 34,0-1-22,0 1 34,0 0-35,0-1 1,0 1 34,-1 0-23,1 0-12,0 0 24,0-1-12,0 1-12,0 0 24,-1 0-24,1 0 12,0-1 0,0 1 12,0 0-12,0 0-12,-1-1 24,1 1-24,0 0 12,0 0 12,0 0-1,0 0-56,0-1 79,0 1-34,0 0 11,0-1-22,-1 1 22,1 0-34,0-1 12,0 1 34,0 0-68,0 0 67,0 0-33,0-1 0,0 1 44,0 0-33,0 0-11,0 0 0,0 0 33,0 0-55,0-1 33,0 1 33,0 0-44,0 0 0,0 0 22,-1-1-22,1 1 33,0 0-33,0 0 22,0-1-22,0 1 22,0 0-22,0 0 11,0-1 11,0 1-22,0 0 22,0-1-11,0 1 12,0 0-24,0 0 24,0 0-35,0 0 23,0-1 0,0 2 0,0-2 11,0 1 1,0 0-12,0 0 0,0 0-12,0 1 12,0-1 12,0 0-12,0 0-12,0 0 24,0 0-12,0 0 0,0 1 11,0-2-22,0 2-1,0-1-10,0 0 11,0 0 67,0 0-112,0 1 56,0-1 56,0 0-67,0 0-23,0 0 56,0 1-10,0-1-57,0 0 67,0-1-33,0 2 0,0-2 33,0 1-44,0 0 44,0 0-33,0 0 22,0 0-11,0 0 0,0 0 11,0 0-22,0 0 11,0 0-11,0 1 11,0-1 22,0 0 1,0 0-46,0 0 12,0 0 22,0 0-22,0 0 22,0 0-22,0 0 34,0 1-35,0-1 12,0 1 0,0-1 0,0 1 12,0-1-24,0 1 12,0-1 23,0 1-23,0-1 0,0 1 0,0-1 0,0 1-11,0 0 33,0-1-22,0 1-22,0 0 33,0-1-11,0 1-11,0-1 11,0 0 11,0 1-22,0-1 33,0 0-22,0 1 11,0-1-11,0 0 0,0 0 0,0 1 0,0-1 11,0 0 1,0 0-24,0 0 24,0 0-1,0 1-11,0-1 0,0 0-11,0 0 22,0 1-45,0-1 68,0 0-23,0 1-11,0-1-11,0 0 33,1 1-22,-1 0-11,0-1 11,0 1 0,0 0 11,1 0 0,-1-1 1,0 1-12,0 0-12,0 0 12,1 1 0,-1-1 56,1 1-123,-1-1 134,0 0-67,0 0-11,0 0 11,0-1 11,0 1-11,0 0 0,0 0-56,0-1 79,0 1 10,0 0-77,0 0 88,0 0-32,0-1-24,0 1 35,0 0-34,0-1 11,0 1-12,0 0 12,0-1 12,0 0-12,0 1-23,0 0 46,1-1-23,-1 1 0,0-1 0,0 0-12,0 0 46,0 1-45,0-1 11,0 0 0,0 1-11,0-2 11,0 2 0,0-2 0,0 2 11,0-1-11,0 0-11,0 0 11,0 0 11,0 0-11,0 0 11,0-1-33,0 1 44,0 0-22,0 0 0,0 0 0,0 0 45,0 0-34,1 0-56,-1 0 90,0 0-90,0 0 101,1 1-56,-1-1 11,0 0-55,0 1 88,1-1-32,-1 1-12,0-1 0,1 1 22,-1-1-11,1 1-22,-1 0 11,0-1 11,0 1 0,0-1-11,0 1-11,0-1 22,1 1-22,-1-1 11,0 1 11,0-1-11,0 1 12,0-1-24,1 0 24,-1 1-12,0-1 44,1 0-44,-1 0-44,0 1 100,0-1-68,0 0 24,0 0-57,0 1 56,0-1 23,0 0-68,0 1 34,0-1 45,0 0-68,0 1 35,0-1-24,1 0 24,-1 1 10,0 0-22,0-1 11,0 1-33,0-1 11,1 1 22,-1 0 0,0 0-11,0 0-11,0 0 22,0 1-22,1-1 22,-1 0-11,0 0 0,0 0 34,0 0-23,0 0-22,0 0-34,1-1 101,-1 1-101,0 0 45,0-1 0,0 1 34,0-1-34,0 1 11,0 0-22,0-1 11,0 0 22,0 1-44,0-1 10,0 1 12,0-1 12,0 0-35,0 0 34,0-1-22,0 1 22,0 0 1,0 0-24,0 0 35,0-1-46,0 1 35,0 0-24,0 0 12,0 0 12,0-1-24,0 1 35,0 0-34,0 0 11,0-1 0,0 1 0,0 0-12,0-1 35,0 1-68,0 0 34,0 0 67,0-1-67,0 1 11,0 0 0,0 0-45,0 0 67,0 1-33,0-1 56,0 0-79,0 0 45,0 0-33,0 1 33,0-1-22,0 0 11,0 0 0,0 0 11,0 0-22,0 1 11,0-1 11,0 1-22,0-1 11,-1 0 0,1 1 0,0-1 34,0 1-79,0 0 90,-1-1-45,1 1-12,0-1-21,0 1 66,0 0-66,0-1 33,-1 1 33,1-1-66,-1 2 66,1-2-55,0 1 11,0 0 11,0-1 11,0 1-11,-1 0 11,1-1-22,0 1 22,0-1-11,0 1-11,-1 0 22,1 0 0,0 0-22,-1-1 11,1 1 0,0-1 11,0 1-11,0 0 12,0-1-35,-1 1 12,1-1 22,0 1-33,0 0 44,-1 0-67,1-1 68,0 1-23,-1 0-11,1 0 22,0 1-11,0-1 11,0 0-22,0 0 22,-1 0-11,1 0 0,0 0-11,-1 1 22,1-1 0,0 0-33,0 0 33,0 0-33,-1 0 44,1 0-22,-1 0-11,1 0 22,-1 0-11,1 0 0,0 0 11,0-1-11,-1 1 0,1 0 0,0 0 11,0 0-67,0 0 101,0 0-45,0 0-33,0 0 33,0 0 0,0 0-12,0 1 35,0-1-23,-1 0 0,1 0 0,0 0 0,0 0 11,0 0-11,0 0 0,0 0-11,-1 0 11,1 0 11,0 0-11,0 0 0,0 0-11,0 0 0,0 1 44,0-1-55,0 0 22,0 0 11,0 0-22,0 1 44,0-1-44,0 0 0,0 0 45,0 0-57,0 1 12,0-1 11,0 0 0,0 0 11,0 0-11,0 0 0,0 0-11,0 0 11,0 0 34,0 0-57,0 0 12,0 0 11,0 0 0,0 0 11,0 0 0,0 0-11,0 0-22,0 0 22,0 0 11,0 0-22,0 0 45,0 0-46,0 0 1,0-1 11,0 1-11,0 0 56,0-1-56,0 1 22,0 0 0,0 0-33,0-1 44,0 1-44,0-1 22,0 1 11,0 0-11,0-1-11,0 1 11,0 0-23,0 0 23,0 0 45,0-1-67,0 1 22,0 0 11,0 0-11,0-1 0,0 1-11,0 0 22,0 0-11,0 0-11,1-1 11,-1 1-12,0 0 68,0 0-67,0 0 11,1 0-11,-1 0 11,0 0 0,0 0 11,0-1 0,0 1-22,0-1 0,0 1 22,0 0-11,0-1-11,0 1 22,0 0-22,0 0 22,0-1-22,0 1 33,0 0-55,0-1 44,0 1 0,0 0-22,0-1 11,0 0 0,0 1 34,0 0-34,0-1 0,0 0 11,0 1-22,0 0 11,0-1 0,0 2 0,0-1 22,0 0-22,0 0-11,0 0-23,0 0 45,0 0-11,1 0 45,-1 0-78,0 2 77,0-1-55,1 2 0,0-3 22,0 3-33,-1-3 11,1 3 22,-1-2-11,1 2 0,-1-3-34,0 2 79,1-2-67,-1 0-12,1 0 68,-1 0-46,0 0 12,0 0 0,0 1 0,0-1 12,0 2-24,0-2-21,0 3 89,1-3-101,-1 2 90,0-1-101,0 0 89,0-1-55,0 0 11,0 0 56,0 0-68,0-1 12,0 1 11,0 1 0,0-1 0,0 1 22,0-1-44,0 1 33,0-1 12,0 0-46,0 1 34,0-1-11,0 1-22,0-1 33,0 1 0,0 0-22,0-1-22,0 1 66,0 0-78,0 0 57,0 0 21,0 3-78,0-4 57,0 2-12,0-1 0,0 0 0,0 0 11,0 0-11,0-1-11,0 2 22,0-1 0,0 0-11,0 0 11,0 0-22,0 0 33,0 1-33,0-1 0,0 0 22,0 0-22,0 0 11,0-1-34,0 1 68,0-1-68,0 2 34,0-1 0,0 3 0,0-3 0,0 3 23,-1-3-34,1 2 55,-1-2-88,1 1 100,0-1-101,0 2 34,0-3 11,0 2 11,0-2-22,0 1 22,-1-1 0,1 0-45,0 1 57,0-1-23,0 2 45,0-1-57,0 2 12,0-3 12,0 3-12,0-3 11,0 3-11,0-3-23,0 4 35,0-3-24,0 1 12,0-1 0,0 0 0,0-1 0,0 0 0,0 0 0,0 0 0,0 0 0,0 0 23,0 1-12,0-1 34,0 3-34,0-3 0,0 3-11,0-2 0,0 3-11,0-3 22,1 5-11,-1-5 56,0 4-123,0-4 134,1 3-56,-1-3-22,0 2 0,0-2 22,0 3 0,0-3-11,0 3-22,0-4 56,0 3-23,0-2 0,0 1-45,0-2 57,0 2-23,0-2 0,0 2-11,0-2-1,0 2-10,0-1 33,0 2-22,0-1 45,0 3-46,0-4 35,0 4-79,0-3 67,0 1-22,0-1 11,0 1 0,0-2 56,0 3-101,0-2 67,0 2-22,0-3-11,0 3 34,0-3-46,0 3 23,0-3 11,0 1 1,0-1-12,0 2 11,0-2 0,0 2 0,0-3 12,0 5-23,1-4 22,-1 4 0,0-4-33,2 5 11,-2-5 11,2 4 1,-2-3 33,1 2-67,0-3 66,1 2-55,-2-2 34,1 3-12,0-3 11,0 2-11,0-2 1,0 2-12,0-2 22,0 3-33,0-4 33,-1 2-33,1-2 11,0 2 11,-1-2 12,0 2-1,1-2-56,0 2 23,-1-3 22,1 2 12,-1-1-34,1 2 22,-1-3-34,1 2 35,-1-2-1,1 2 11,-1-2-11,0 2-11,1-1 12,0 1-24,-1-1 57,0 1-11,1-1-57,0 2 35,-1-2-12,0 2 0,1-2 0,-1 1-12,0-1 24,1 2-24,-1-2 46,1 1-34,-1-1 22,0 2-55,1-2 22,-1 2 33,1-3 12,-1 2-34,0-1 0,0 0 0,1 0-45,-1 1 101,0-1-79,0 2 35,0-2-24,0 1 12,0-1-11,0 3 34,0-3-12,0 1-56,0 0 79,0 1-79,0-2 112,0 2-78,0-1 11,0 2 33,0-3-55,0 4 0,0-3 33,0 2-22,0-2 33,0 1-22,0-2 56,0 2-123,0-2 67,0 3-11,0-2-1,0 1 24,0-2-35,-1 3 90,1-2-111,-1 1 44,1-1-12,0 0 24,-1 0-12,1 2 22,0-2-33,-1 3-23,1-3 23,-1 1 22,1-1 12,0 3-46,-1-3 23,1 2 0,-1-2 23,0 1-79,1-2 100,-1 4-77,1-4 44,-1 3-11,1-2 0,0 1 0,0-2 11,0 3 12,0-2-46,-1 2 12,1-2 22,-1 1 0,1-1 1,0 2-46,-1-3 68,1 3-23,0-2-56,0 1 45,0-2 11,0 3 0,0-2-22,-1 2 22,1-3-11,0 2 12,0-1 10,0 2-33,0-2 44,0 1-21,0-2-1,0 2 0,0-2 0,0 2 0,0-1 12,0 1-34,0-2 44,0 1-33,0-1 34,0 2-23,0-2 0,0 2 0,0-2 1,0 2-1,0-2 11,0 2 1,0-2-12,0 3 0,1-2-22,-1 3 33,0-4-11,1 4-11,-1-4 0,2 4 23,-2-3-34,1 2 11,-1-2 0,1 2 22,-1-2-22,2 3 45,-2-3-45,1 4 0,-1-4-23,0 3 46,0-4-23,0 2 0,0-1-11,0 1 22,0-2-22,0 2 11,0-2-12,0 3 24,0-2-24,0 2 35,0-2-34,0 1 22,0-1-11,0 1 45,0-2-90,0 2 45,0-1 45,0 1-45,0-1-12,0 2-10,0-2 67,0 3-90,0-3 101,0 1-56,-1-1-11,1 1 0,0-1 22,-1 1-11,1-1 0,-1 0-11,1 0 11,-1 1 0,0-2-12,1 3 12,-1-4-33,0 3 66,1-2-33,-1 1 0,1-2-33,0 2 78,0-1-101,-1 1 100,0-1-32,1 1-57,-1-1 56,1 2-11,0-3 0,-1 2 0,1-1 0,0 0 11,0-1-22,-1 2 22,1-1-22,0 1 22,0-1-56,-1 1 101,1-1-100,0 1 32,0-1 35,0 2-46,-1-2 46,1 1-23,0 0 11,-1 0-33,1 0 33,0 0 0,0-1-11,0 2 0,0-2-11,-1 2 11,1-2-11,0 2 33,0-3-22,0 2 11,0-1-67,0 1 67,0-2-22,-1 3 11,1-3 11,0 3-11,-1-2 34,1 3-79,0-3 45,0 2 0,0-2 23,0 2-57,0-2 68,0 1-46,-1-1 1,1 1 22,0-2 1,0 3-12,0-2-23,0 3 46,0-3-35,0 2 12,0-2 12,0 0-12,0 0-12,0 0 35,0 0-23,0 1-11,0-2 22,0 3-11,0-3 0,0 2 0,0-1 0,0 0 0,0 0 11,0 0-33,0 0 55,0 0-44,0 0 11,0 2 0,0-2 11,0 2-22,0-2 22,0 1-22,0-1 0,0 2 22,0-2-11,0 2-11,0-2 33,0 2-22,0-2-22,0 2 22,0-2 11,0 2-22,0-2 11,0 2 0,0-2 0,0 2-11,0-3 33,0 3-56,0-3 68,-1 2-45,1-2 0,0 2 22,0-2-34,0 2 46,0-1-23,0 2 0,0-3 0,0 3 0,0-2 45,0 3-90,0-3 45,0 2 11,0-2 11,0 1-66,0-1 88,0 3-32,0-3-24,-1 3 24,1-3-12,-1 3-12,1-2 12,0 2-22,-1-2 56,1 1-57,0-2 68,-1 2-79,1-1 68,-1 1-34,1-2 0,0 4 0,0-4-11,-1 4 22,1-3-11,0 2-11,-1-3 11,1 2 0,0-1 33,-1 1-77,1-2 100,0 2-68,-1-2-10,1 1 0,0-1 55,-1 1-66,1-1 33,0 2-12,0-3 57,0 3-67,0-2-1,0 1 12,-1-2 22,1 3-11,0-2 0,0 3 12,0-3 10,0 3-33,0-3 0,0 2 22,0-2-22,0 2 22,0-2-11,0 2 0,0-2-34,0 2 45,0-2-11,0 4-11,0-4 22,0 3-22,0-2 22,0 1-11,0-2-11,0 2 22,0-2-22,0 2 22,0-1 1,0 1-24,0-1 12,0 1 0,0-2-11,0 3 34,0-3-23,0 2-56,1-2 78,-1 1-44,1 0 22,0 0 0,-1-1 33,1 2-44,-1-1 11,1 1-11,0-2 11,-1 2 0,0-2 11,0 1-11,1-1 11,-1 1-11,1-2-33,-1 2 100,0-1-112,1 2 34,-1-1 22,1 1-11,0-2 0,0 2-11,-1-1 22,1 1 0,-1-2-22,1 1 0,0-1 33,-1 0-33,1-1 22,-1 1-22,0 0 0,1 2 22,0-2 11,0 2-33,-1-1 45,2 1-79,-2-1 79,1 1-79,0-2 45,-1 2 45,0-2-79,0 0 79,1 1-90,-1-1 67,0 2-33,0-1 0,0 0 45,0 0-68,0-1 68,0 3-57,0-3 57,1 4-23,-1-3-33,1 1 33,-1-2-11,0 0-23,0 2 46,0-2-12,0 2-33,0-2 22,0 1-12,0-1 1,0 0 34,0 2-23,0-2 22,0 0-56,0 1 79,0-1-78,0 1 21,0-1 24,0 0-12,0 0-12,0 0 46,0 2-23,0-3-22,0 3 22,0-1-22,0 0 11,0 0 11,0 2-22,0-2 11,0 1 34,0-2-34,0 1-45,0-1 101,0 0-101,-1 1 45,1 1 34,0-1-23,-1 3-11,1-2 0,-1 2-11,1-2 22,-1 2-45,0-3 45,1 2-11,-1-3-11,1 1 0,-1 0 11,1-1 11,-1 3-33,1-3 44,-1 1-33,0 1 22,1-2 0,-1 2-33,0-2-12,0 2 79,0-1-90,1 0 45,-1-1 12,1 0-24,0 0 12,-1 0 0,1 0 12,0 0-12,-1 1 33,1-1-44,0 1 11,0-2 11,0 1-11,-1-1-11,1 1 11,0-1 0,0 1 11,0 0-11,0-1-45,0 1 34,0-1 56,0 1-90,0-1 90,0 1-79,0 1 34,0-2 0,0 2 0,0-1 0,0 0-11,0-1 22,0 1 1,0-2-35,0 1 662,0-1-1188,0 1-202,0-1-324,-1 2 200,0-1-436,1 2 1311,0 2 0,-1-3 0,1 1 0</inkml:trace>
  <inkml:trace contextRef="#ctx0" brushRef="#br0" timeOffset="2">5499 170 22070,'0'0'0,"0"0"-22,0 1 33,0-1-22,0 1 11,0-1 0,-1 0 0,1 1 44,0-1-66,0 1 0,0-1 33,-1 1-22,1-1 22,0 1-22,0-1 55,0 0-77,0 1 22,0-1 55,0 1-88,-1-1 55,1 1-11,0-1 0,0 1-11,0-1 67,0 0-90,0 0 68,0 1-90,-1 0 56,1-1 11,0 0-11,0 1 0,-1-1 0,1 1 45,0-1-45,0 1-45,0 0 90,0-1-90,0 1 101,0-1-67,0 1-23,-1-1 56,1 0-10,0 1-12,0-1-12,0 0 24,0 1-68,0-1 78,-1 0-33,1 1 56,0-1-45,0 1 0,0-1 0,0 1 0,0-1 0,0 1-45,0 0 34,0-1 55,0 1-77,0 0 33,-1-1 0,1 1 45,0-1-45,0 0 11,0 1-56,0-1 34,0 1 67,0-1-112,0 1 56,0 0 0,0 0 56,0-1-101,0 1 79,0 0-46,0 0 24,0 0-46,0 0 79,0 0-45,0 0-56,0 1 56,0-1 45,0 0-34,0 0-11,0 0-45,-1 1 90,1-2-56,0 1-34,0 0 101,0 0-112,0 0 101,0-1-68,0 1 12,0 0 45,0-1-23,-1 1-11,1 0-11,0 0 11,0 0-34,0 0 79,0 0-34,0 0-33,0 0-12,-1 1 79,1-1-45,0 0-11,0 1 33,0-1-33,0 0 0,0 0 11,0 0 22,0-1-33,0 2-34,0-1 90,0 0-45,0 0-23,0 0 46,-1 0-34,1 0 11,0 0 0,0 0-12,0 0 24,0 0-12,0 0 0,0 0 22,-1 0-44,1 0 33,0 1-11,0-2 0,0 2 0,0-1-11,0 0 11,0 0 0,0 0 22,0 0-33,0 0 0,-1 1 22,1-1-11,0 0 0,0 0-11,0 0 11,0 0 11,0 0 11,0 0-44,0 0 33,0 0 0,0 0-44,0 0 21,0 0 35,0 0-34,0 0-1,0 0 80,0 0-102,0 0 0,0 0 57,0 0-46,0 0 46,0 0-34,0 1 33,0-1 12,0 1-79,0 0 45,0-1 45,0 1-45,0 0-56,0-1 112,0 1-56,0-1-56,0 1 100,0-1-77,0 0 33,0 0 33,0 0-44,0 0 22,0 0-44,0 0 66,0 0-21,0-1-12,0 1-12,0 0 24,0-1-24,0 1 24,0 0-12,0 0-12,0 1 12,0-2 0,0 2 12,0-1-24,0 1 12,0 0-11,0 0 34,0 0-23,0 0-23,0 0 57,0 0-57,0 0 12,0 1 56,0-2-67,0 1-1,0 0 46,0-1-12,0 0 11,0 0-22,0 1-56,0-1 112,0 0-101,0-1 90,0 1-90,0-1 90,0 1-56,0-1 11,0 1 11,0-1-11,0 1 11,0-1-22,0 1 11,0 0 0,0 0-45,0 0 90,0 0-34,0 0-55,0 1 100,0-1-90,0 1 34,0 0 34,0-1-46,0 1 12,0 0-22,0-1 44,0 0-33,0 1 11,0-1-11,0 1 56,0-1-79,0 1 68,0-1-68,0 1 57,0-1-68,0 1 90,0-1-101,0 0 67,0 0 34,0 0-90,0 0 78,0 0-21,0 0-46,0 0 45,0 0-22,0 0 33,0 0-66,0 0 55,0 0-11,0 0-11,0 0 11,0 0 0,0-1-12,0 1 24,0-1-1,0 1 0,0-1 23,0 0-46,0 1-10,0-1-12,0 1 90,0-1-78,0 1 11,0 0 22,0 0 0,0 0-33,0 0 33,0 0-11,0 0-11,0 0 22,0 0-22,0 0 22,0 0 23,0 0-46,0 0-55,0 0 90,0 0-1,0 0-22,0 0 11,0 0 0,0 0-67,0 0 56,0 0 0,0 0 45,0 1-78,0-1 66,0 0-33,0 1-33,0 0 21,0 0 57,0-1-90,0 1 57,0 0-24,0-1 12,0 1 12,0 0-1,0 0-11,0 0 11,0 0 0,0 0-33,0 0 33,1 1-22,-1-1 0,1 0 33,-1 0-67,1 1 34,-1-1 11,0-1 0,0 1 56,1 0-112,-1 0 101,0-1-34,0 1-56,0 0 45,0-1 0,0 1 0,1 0-11,-1 0 33,1 0-33,-1 0 11,0 0 0,0 1 11,1-1-11,-1 0 0,0 0 0,1 0 12,-1-1-57,0 1 67,0 0-22,0-1 11,0 1 1,0 0-1,0-1-34,0 1 46,0 0-23,0 0-11,0 0 11,0 0 0,0 0 0,0-1-12,0 1 24,0-1-24,0 0 35,0 0-23,0 0-56,0 0 101,0 0-57,1-1 24,-1 1-24,0 0 24,0 0-24,0-1 35,0 1-23,0-1-56,0 1 56,0-1 56,0 0-67,0 1 22,0 0-22,0 0 11,0 0 0,0-1 0,0 2 11,0-2-11,0 2 0,0-2-11,0 1 22,0 0 0,0 0-22,0 0 22,0 1-22,0-1-45,0 0 123,0 1-123,0-1 78,0 0-44,0 1 22,1 0 11,-1 0-11,0 0 34,0 0-23,0 0-45,1 1 23,-1-1 34,0 0-12,0 0-34,0 0 12,0 0 11,0 0 0,0 0-11,0 0 67,0 0-56,0-1-34,0 1 68,0 0-23,0-1-22,0 1-23,0 0 34,0-1 12,0 1-12,0 0 22,0 0-56,0 0 46,0 0-12,0 0 33,0 0-33,0-1 0,0 1-33,0-1 66,0 1-44,0 0 11,0-1 0,0 1 22,0-1-44,0 1 33,0 0-22,0-1 22,0 1 0,0-1-33,0 1 22,0 0 11,0-1-22,0 0 22,0 0 0,0 0-33,0 1 22,0-1 11,0 0 12,0 1-23,0 0-12,0 0 1,0 0 34,0 0-23,0 0-12,0 0 1,1 0 0,-1 0 45,0-1-46,0 1 12,0-1 23,0 1-34,0-1 11,0 1 11,0-1-22,0 1 11,0-1 11,0 1-22,1 0 11,-1 0 22,0 0-33,0 0 11,0 0 22,1 1-22,-1-1-22,0 1 33,0 0-22,1-1 33,-1 1-22,1-1 11,-1 1 1,0-1-12,1 0-12,-1 1 35,0 0-12,1-1-11,-1 1-11,0 0 0,0-1 11,1 1 22,-1 0-44,0-1 10,0 1 57,1-1-45,-1 0 0,0 1-11,0-1 0,0 0 11,0 0 11,0 0-22,0-1 11,0 1 0,0 0 22,0-1-44,0 1 11,1 0 67,-1 0-45,0 1-34,0-1 1,0 0 56,1 0-34,-1 1 0,0-1-12,0 0 1,0 0 11,0 1 11,1-1 1,-1 0-46,1 0 45,-1 0-56,0 0 90,0 0-45,0 0-11,0-1 11,0 1-22,1 0 22,-1 0-23,0 0 34,1 0 1,-1 0-12,0 0-12,0 0 24,0-1-12,0 1-12,1-1 35,-1 0-34,0 1 22,0-1 11,0 0-44,0 0 22,0 0 0,0 0-11,0 1-1,0-2 35,1 1-1,-1 0-33,0 0 11,0 0 11,0 0-22,0 0 11,0 0 0,1 0 11,-1 0-56,0 0 45,0 0 0,0 0 0,0 1 0,0-1-11,0 0 11,0 1 23,1-1-35,-1 1 12,0-1 12,0 1-24,0 0 46,1-1-45,-1 1 22,1 0-33,-1 1 33,0-1-11,1 0-23,-1 1 35,0-1 10,0 0-11,1 1-33,-1-1 33,0 0 0,0 0-22,1 1 22,-1-1-78,0 1 112,0-1-79,1 1 90,-1-1-89,0 1 10,0 0 68,0-1-34,1 1-56,-1-1 45,0 0 0,0 1 0,0-1 34,0 0-79,1 0 68,-1 0-23,0 0-12,0 0 24,0 0-1,0 0-34,1 0 35,-1 0-24,0 0 12,0 0 0,0 0 0,1 0 34,-1 0-45,0 0 11,0 1-11,1-1 33,-1 0-44,0 0 10,1 0 24,-1 0-1,0 0 0,1 0-11,-1 1 11,0-2-22,0 2 22,0-1 0,0-1-22,0 1 11,0 0-11,0 0-11,0-1 78,0 1-79,1 0 23,-1 0 0,0 0 0,1 0 11,-1 0-11,0-1-33,0 1 66,1 0-21,-1 1-1,1-1-22,-1 0-1,1 0 24,-1 1-1,0-1-11,0 0 11,1 0-22,-1 0-23,0 0 90,0 1-78,0-1 22,1 1 11,-1-1-22,0 1 33,1 0-22,-1 0 0,1 0-11,-1 0 11,1 0 0,-1-1-11,1 1 22,-1-1-33,1 0 55,-1 1-55,0-1 11,0 0 33,1 1-22,-1 0 11,0 0-22,0-1-11,0 2 33,1-1-11,-1 0 56,1 0-56,-1 0-45,1 0 56,-1 0-11,0 1-22,0-1 22,1 0 22,-1 0 1,0 0 10,1-1-33,-1 1-11,0 0-23,1 0 57,-1 0-23,1 0 11,-1 0-11,0 0 0,0-1-11,1 1 11,-1-1 11,0 0-22,0 1 22,0-1-22,0 0 44,0 0-66,0 0 33,0 0 0,1 0 0,-1 1 0,0-1 11,0 0 34,1 0-101,-1 0 56,0 0 56,0 0-45,0 0-56,1 0 56,-1-1 12,0 1-23,0-1-11,0 1 22,0-1-34,0 0 12,0 0 34,0 0-57,0 1 45,0-1 12,0 0-46,0 1 23,0 0 11,0-1-22,0 0 22,0 1-11,0-1-22,1 1 33,-1-1 0,0 1-22,0-1 22,0 1-44,0-1 44,0 1-45,0 0 57,0-1-34,0 1 33,0-1-44,0 1 33,0-1-11,0 1 11,0 0 0,0 0-11,0 0-33,0 1 33,0-1 11,0 0-11,0 0 0,0 0 11,0 0 0,0 0-22,0 1 0,0-1 44,0 0-33,0 0-11,0 1 11,0-1 0,0 0-56,0 1 67,0 0-11,0 0 0,0 0-11,0-1 22,0 1 12,0 0-34,0-1-1,0 1 24,-1-1 10,1 1-33,0 0 11,0 0 22,0-1-11,-1 1-22,1 0 11,-1-1 11,1 1 12,-1 0-12,1-1-22,0 1 11,-1 0 11,1 0-11,-1-1-11,1 1 22,0-1-11,0 0 0,-1 0 0,1 1 22,0-1-33,-1 0 11,1 0-22,0 0 44,-1 0-22,1 1 11,0-1 1,-1 1-12,1 0 0,0-1 11,-1 1-11,1-1 0,-1 1-23,1-1 57,0 0-34,-1 1-45,1-1 79,-1 1-12,0-1-22,1 1 0,-1 0 11,1-1-22,-1 1 11,1 0 0,-1-1-11,0 1 45,1-1-90,-1 1 89,0-1-22,0 1 1,1-1-24,-1 1-10,1-1 11,-1 0 56,0 0-101,1 0 112,-1 1-56,0-1-12,1 0 36,-1 0-24,1 1-35,0-1 70,-1 0-47,1 0 35,-1 0-46,1 0 46,-1 1-46,1-1 46,0 1-23,-1-1-11,0 1 22,1 0-22,-1 0 33,0 0-56,1 0 34,-1 0 45,1-1-45,0 1-22,-1 0 78,1 0-112,-1 0 112,0-1-112,1 0 101,0 1-45,-1-1 11,1 1 0,-1-1-22,1 1 0,0 0 33,0-1 0,-1 1-44,1 0 44,0 0-22,-1-1-11,1 1 45,0 0-45,0 0 22,-1-1-22,1 1 22,0-1 0,0 1 34,0-1-45,0 1-11,0-1 11,-1 0 11,1 1-11,0-1-11,0 0 33,-1 0-44,1 1 22,0-1 0,0 1 0,0-1 56,0 1-101,0-1 67,0 1-22,0-1-22,-1 0 22,1 0 45,0 0-57,0 0 12,-1 0 0,1 0 23,0 0-68,0 0 79,0 0-57,-1 0 23,1 1-11,0-1 22,0 1 12,0-1-46,0 0 34,0 1 1,0-1-12,0 0-12,0 0 1,0 0-22,-1 0 55,1 0-44,0 0 66,0 0-77,-1 0 33,1 0-11,-1 0 11,1 0 11,0 0 0,0 0-22,0 0 11,0 0 11,0 0-22,0 0 44,0 0-33,-1 0-22,1 0 33,0 0-33,0 0 55,0 0-33,0 1-22,0-1 0,0 0 66,0 0-88,0 0 55,0 0 11,0 0-22,0 0-22,0 1 33,0-1-22,-1 0 0,1 0 22,0 0 0,0 0 0,0 0-11,0 1 0,0 0 34,0-1-79,0 1 90,0 0-68,0 0 23,0 0 12,0 0-24,0 1 46,0-1-79,0 0 90,0 1-67,0-1 44,0 1-11,0 0-67,0 0 112,0 0-45,0 0-33,0 0 56,0 1-102,0-1 113,0 1-45,0-1-33,0 0 55,0 0-11,0 0 0,0 0-33,0-1 0,0 1 66,0-1-77,0 0 89,0 0-56,0 1-11,0-1 22,0 0-22,0 0 11,0 0 11,0 0-56,0 0 79,0 0-23,0 0-45,0 0 23,0-1 11,0 1 0,0-1-11,0 1 11,0 0 22,0 0-11,0 0-44,0-1 78,0 1-90,0-1 112,0 0-56,0 1-22,0-1 11,0 0 0,0 1 22,0-1-44,0 1 44,0 0-44,0 0 22,0-1 22,0 1-44,0-1 33,0 1-11,0-1 0,0 1-11,0-1 11,0 1-11,0-1 33,0 0-11,0 0-44,0 0 66,0 0-33,0 0 0,0 0 0,0 1 56,0-1-123,0 0 90,0 0-23,1 1 56,-1-1-101,1 0 45,-1 0 0,0 0 0,0 0 45,0 0-34,0 0 0,1 0-33,-1 0 33,0 0-11,1 0 0,-1 0 11,0 0 11,1 0-22,-1 1 0,0-1 12,0 1-35,1 0 23,-1 0 34,1 0-45,-1 0 33,1 0 0,-1 0-66,0 1 88,1-1-32,-1 1-57,1-1 22,-1 1 23,0-1 0,0 0 23,0 1-23,0-1 11,0 0-78,1-1 112,-1 1-57,0 0 12,0 0-11,0 0-22,1 0 44,-1 0 22,0 0-44,0 0 0,0 0 22,0 0 12,0-1-35,0 1-21,0-1 78,0 1-34,0-1-67,0 0 101,0 1-101,0-1 134,0 0-145,0 1 78,0-1-33,0 0 44,0 0-22,0 0 0,0 0-11,0 0 11,0 0 11,0 0-22,0 0 22,0-1 0,0 1-22,0-1 22,0 1 12,0 0-46,0-1 34,0 1 1,0-1-12,0 1-23,0 0 46,0 0-57,0 0 34,0 1 22,0-1-33,0 0 22,0 0-11,0 0 0,0 0 0,0 1 0,0-1-11,0 0 0,0 1 11,0-1 22,0 1-33,0 0 34,0 0-12,0 0-34,0 0 46,0 0-34,0 0-1,0 0 24,0 0-24,0 0 12,0-1-11,0 1 22,0-1-11,0 1 34,0 0-56,0-1 10,0 1 12,0-1 0,0 1 12,0-1-12,0 1 0,0-1 0,0 0 11,0 0-22,0 0 11,0 0-34,0 0 23,-1-1 67,1 1-112,0 0 112,0 0-67,-1 0-1,1 0-10,0 1 56,0-1-34,0 1-56,-1-1 89,1 1-33,0 0 34,-1 0-45,1 0-23,0 0 112,-1 0-122,1 1 32,0-1 46,-1 0-45,1 1-12,0-1 23,-1 0 23,1 1-12,0-1-22,-1 0 0,1 1 11,-1-1 33,0 1-44,1-1-23,0 1 46,-1-1 10,0 1-33,1-1 0,0 0 22,-1 0-11,0 0 11,1 1 34,-1-1-90,1 0 34,0 0 89,0 0-100,-1 1 44,1-1-44,0 0-12,0 0 79,-1 0-56,1 0 44,0 0-77,0-1 55,0 1-22,-1-1 11,1 1 22,0-1 12,0 0-90,-1 1 67,1-1-11,0 0-11,0 1 67,0-1-68,-1 0 12,1 1 12,0 0-1,0-1 0,0 1-45,-1 0 23,1 0 45,0-1 11,-1 1-101,1-1 100,0 0-32,0 1-12,0-1-101,0 1 157,-1-1-45,1 0-56,0 1 45,0 0 45,0-1-101,-1 0 78,1 1-22,0-1-11,-1 1 11,1-1 0,0 0 34,-1 0-45,1 1-12,0-1 68,0 1-56,0-1 33,0 0-22,0 0-11,0 1 33,0-1-33,0 1 22,0-1-33,0 1 0,0 0 44,0-1-11,0 1-22,0-1 11,0 1 11,0-1 12,0 1-23,0 0 22,-1-1-33,1 0 33,0 1-11,0-1-22,0 0 11,0 1 23,0-1-12,0 0-11,0 1-11,0-1-1,0 1 35,0-1-23,0 1 11,0-1-11,0 1-34,0-1 46,0 1 10,0 0 23,-1 0-124,1 0 147,0 0-91,0 0-22,0 0 45,0 0-11,0-1 45,0 2-23,0-1-22,0 0 44,0 1-89,0-1 101,-1 1-78,1-1 100,0 1-78,0-1-23,0 0 56,0 1-44,0-1 44,0 0-33,0 0 22,0 0-11,0 0 0,-1 0 23,1 0-57,0 0 45,0 0-22,0 0 22,0 0-11,0 0-11,-1-1 34,1 0-46,0 1 57,0-1-57,0 1 46,0-1-34,0 0-1,0 1 35,0-1-46,0 1 23,-1-1 45,1 1-101,0-1 112,0 0-67,0 1 11,-1-1 22,1 0-78,0 1 79,0-1 10,0 1-89,0-1 112,0 1-33,0 0-79,0-1 67,0 1 34,0 0-56,0 0 33,0 0-89,-1-1 112,1 1-45,0 0-34,0 0 45,0 0 0,0 0 12,-1 0-34,1 0-1,0 0 68,0 0-67,-1 0 0,1 0 0,0 0 11,0-1-23,0 1 23,0 0 23,0 0-34,-1 0-12,1-1 34,0 0 1,0 1-24,0-1 80,0 0-102,0 1 12,-1-1 55,1 0-22,0 1-22,0 0 34,-1-1-35,1 0 12,0 1-22,0 0 44,0-1 12,-1 0-90,1 1 56,0-1-11,0 1 100,0-1-111,0 1 0,0 0 22,0 0 67,0 0-78,0-1 11,0 1-12,0-1-32,0 1 77,0-1-22,-1 1-67,1-1 90,0 0 0,0 1-46,0-1 1,-1 0-45,1 0 56,0 1 56,0-1-101,0 0 12,0 1 111,0-1-123,0 1 45,0 0 34,0 0-68,0 0 46,0-1-35,0 1 34,0 0 45,0-1-78,0 1 0,0-1 55,0 1-89,0-1 56,0 0 67,0 0-67,-1 0-11,1 0 22,0 0-67,0 1 56,0-1 12,0 1 10,0-1-56,0 0 68,0 0-79,0 1 68,0-1-23,0 1 33,0-1-66,0 1 55,0-1-67,0 1 68,0-1-1,0 0-22,0 0 11,0 1-22,0-1 22,0 0-11,0 0 11,0 0 1,0-1-24,0 2 1,0-1 45,0 0-68,0 0 68,0 0-34,0 1 33,0-1-55,0 1-23,0-1 90,0 1-56,0 0 44,0-1-55,0 0 44,0 1-78,0-1 79,0 1-1,0-1-55,0 1 44,0-1 0,0 1-22,1-1 78,-1 1-134,0-1 100,0 0-33,0 0 0,0 0 34,1 0-56,-1 0-1,0 0 23,0 0 0,1-1 11,-1 1 12,0 0-12,0 0-22,0 0 11,1 0 11,-1 0-11,0 0 0,0 0 22,1 0-55,-1-1 66,1 1-33,-1 0 0,1 0 23,-1 0-79,0 0 101,0 0-23,1 1-56,-1-1 34,1 1-11,-1 0 11,1 0 34,0 0-68,0 1 68,-1 0-34,1 0 33,0 0-55,0-1 11,-1 1 22,1-1 0,0 0-33,-1 1 22,1-1 22,-1 0-55,1 0 55,0 1-44,-1-1-1,0 1 46,1-1-23,0 1 22,0-1-33,-1 0 11,0 0 11,0 0-33,1-1 55,-1 1-55,0 0 11,0-1 44,0 1-10,1 0-46,-1-1 68,0 0-56,0 1 11,0-1-23,0 1 35,0-1-35,0 1 46,0-1-23,0 1 11,0 0 0,0-1-22,0 1 11,0 0 0,1 0-11,-1-1-23,0 2 56,0-2 1,0 2-34,0-1-1,0 0 80,0 0-91,0 0 23,0 1 0,0-1 34,0 0-34,0 0-11,0 0-1,0-1-10,0 1 22,0 0-11,0 0 0,0 0 11,0 0 0,0 0 0,0-1 0,0 1 0,-1-1 22,1 1-33,0-1 22,-1 0-33,1 0 44,-1 0-33,1 1 11,0-1 0,0 0 0,0 0-45,-1 1 56,1-2-11,-1 1 34,1-1-79,-1 1 56,1-1 23,0 0-34,0-1-45,0 1 56,0 0 0,0 0-11,0-1-11,-1 1 22,1 0 1,0 0-46,0-1 45,0 1 12,-1 0-35,1 0 1,0 0 34,0-1-35,0 1 12,-1-1 34,1 1-45,0-1 0,0 0 22,0 1-22,0-1-1,0 1 24,0-1-24,0 1 12,0 0 0,0-1 12,0 1-35,0-1 34,0 1-11,0-1 23,0 1-34,0-1 22,0 1-34,0-1 35,0 1-12,0-1 11,-1 1-22,1-1 11,0 1 0,0 0 0,0 0-12,0 0 24,0 0-12,0 0 22,-1-1-33,1 0 11,0 1 0,0-1-11,0 1 44,-1 0-55,1 0-1,0 0 46,0 0-23,0 0 0,0-1 11,0 1-33,0-1 22,0 1 0,0-1 11,0 1-11,0-1 0,0 0-11,0 1 33,0 0-33,0-1 11,-1 1 0,1 0 0,0-1 11,0 2-11,0-2-11,0 1 22,0 0-11,0-1 22,0 0-22,0 1 12,-1-1 10,1 1-33,0-1 22,0 0-56,0 1 68,0-1-23,0 1-1625,0-1 650,-1 0-392,0-1-89,-2-2-225,0-1-1176,-2-1-4695,2-2 7552,0-1 0,2 4 0,0 0 0</inkml:trace>
  <inkml:trace contextRef="#ctx0" brushRef="#br0" timeOffset="3">5540 3375 21992,'-1'0'11,"1"0"11,-1 0-44,1 0 22,-1 0 11,0 0-33,1 0 44,-1 0-22,0 0 45,1 0-90,-1 0 34,1 0 56,-1 0-79,-1 0 34,0 0 0,0 0 34,-2 0-34,1 0-34,-2 0 90,2 0-78,-1 0 44,0 0-22,-1 0 0,0 0 0,0 0 22,-2-1-44,2 0 67,-5 0-68,5 1 12,-2-1 11,4 1 11,0 0-44,0 0 55,0 0-11,0 0-22,-1 0-11,-1 0 33,1 0 0,-3-1-44,2 1 33,-1-1 22,3 1-44,-3 0 22,3 0 11,-1-1-11,2 1 11,-1 0-11,1 0-34,0 0 57,0-1-46,0 1 23,-1 0 12,1 0-12,-2-1 0,2 1 0,-2-1 0,2 1 0,-2 0-12,1-1 24,-1 1-1,2 0-22,0 0 11,0-1 11,0 1-11,0 0 0,0 0-11,-1 0 11,0 0 0,-1 0 0,1-1 22,-3 1-33,3 0 11,-5-1-45,5 1 56,-5-1-11,4 1-11,-5-1 11,4 1 0,-5-1 22,6 0-22,-3 1-33,2-1 66,-2 1-44,3-1-22,-6 1 44,5 0-22,-3-1 11,4 1 0,-2-1 11,4 1-22,-2 0 22,3 0 0,-1 0-22,1 0 22,0 0-22,0 0 33,-2 0-11,2 0-33,-2 0 33,2 0-22,-2 0 33,2 0-44,-2 0 11,0 0 11,0 0-11,0 0 22,-1 0 0,1 0-11,-2 0-11,2 0 0,-2 0-1,3 0 35,-2 0-23,2 0 0,-3 0-11,3 0 22,-2 0-22,2 0 22,-1 0-56,1 0 101,-2 0-78,2 0 33,-3 0-11,3 0-56,-3 0 112,2 0-101,-1 0 90,2 1-45,-2-1 0,2 1-45,-2-1 90,1 0-45,-3 1 0,4-1 0,-3 1 11,3-1-22,-3 0 11,3 1-45,-3-1 45,2 0 11,0 1-22,0-1 45,-1 1-46,2-1 12,-3 1 12,3-1-24,-3 0 12,3 1 0,-2-1 12,1 0 21,-2 1-44,3-1 11,-3 0-11,3 0 22,-3 1 0,3 0-22,-4-1 22,3 0-11,-4 1 0,4-1-11,-3 1 33,3-1-44,-3 0 33,3 0-11,-2 1 0,2-1-11,-2 1-11,2-1 44,-4 0-22,4 0-11,-3 1 22,4-1 23,-3 1-79,2-1 45,-2 1 45,3-1-57,-2 0-32,2 0 111,-3 1-67,3-1 0,-2 0-11,1 0 22,-3 0-11,2 1 11,-4-1-11,3 1-22,-2-1-1,3 0 46,-3 1-35,3-1 68,-3 1-67,2-1-11,-4 0 44,4 0-22,-6 1 11,5-1 34,-8 1-90,8-1 68,-6 1-1,7 0-55,-4-1 10,4 0 23,-4 0 0,4 0-33,-3 1 66,4-1-33,-2 0 0,3 1-45,0-1 90,1 0-78,-1 0 33,2 0-12,0 0 24,0 0 10,1 1-33,0-1 0,-1 0-1,0 0 35,0 0-23,0 0 0,-2 0 11,1 0-11,-2 0-22,1 0 22,-3 0 0,2 0 11,-3 1-11,3-1 0,-6 0-45,4 1 45,-3-1-11,5 0 33,-5 1-22,5-1 11,-5 0-11,5 0 0,-2 0-11,2 0-11,-2 0 55,2 0-10,-3 0-79,4 0 67,-3 0-22,4 1 33,-4-1-33,4 0 0,-4 1 22,3-1 0,-1 0-22,1 0-11,-3 0 33,3 1-22,-4-1 11,3 0 44,-2 0-66,2 0-12,-3 1 90,4-1-112,-4 0 79,3 1-34,-3-1 11,4 0 0,-4 1 0,2-1 11,-5 0-22,5 0 22,-6 1 0,6-1 0,-7 1-11,7-1-11,-7 0 11,6 0 34,-3 1-46,3-1 24,-3 0-12,4 0 22,-6 0-22,6 0 0,-5 0 0,5 0-11,-2 0 56,3 0-79,-5 0 23,5 0 22,-5 0-22,5 0 11,-2 0 0,2 0 0,-4 1 0,3-1 33,-3 0-21,3 0-1,-2 0-22,2 1 22,-6-1-22,5 1-12,-6-1 34,6 0 1,-5 1 21,5-1-55,-8 0 55,7 0-55,-6 1 56,7-1-79,-4 0 56,4 0 34,-6 0-34,5 0-33,-5 1 33,6-1-11,-4 0-11,4 1 67,-7-1-90,7 0 12,-7 0 10,7 1 12,-4-1 23,5 0-23,-7 0-56,6 0 56,-5 0 33,5 0-66,-3 0 55,3 0-11,-5 0-22,6 0-34,-6 0 57,6 0-12,-4 0 0,4 0 22,-7 0-33,6 0 22,-5 0-56,6 0 68,-8 0-35,7 0 24,-7 0-1,7 0-45,-5 0 57,4 0-23,-3 0 22,4 0-33,-9 0 33,7 0-22,-8 0-45,8 0 45,-8 0 45,7 0-90,-8 0 101,9 0-123,-5 0 101,5-1-34,-5 1 0,5 0 11,-8-1-11,7 0 45,-7 0-45,8 1-11,-8-1 22,8 1 0,-8 0-11,9 0-22,-5-1 33,5 1-11,-4 0 0,5 0 33,-8 0-66,7 0 44,-6 0 23,6 0-57,-4 0 46,4 0 10,-7 0-44,7 0 11,-6 0 0,7 0 11,-4 0-11,5 0-11,-8 0 56,7 0-68,-6 0 23,6 0 34,-6 0-79,6 0 23,-6 0 44,6 0-33,-2 0 11,2 0-22,-3 0 44,3 0-78,-6 0 67,5 0-11,-8 0-11,8 0 33,-9 0-22,7 0-56,-7 0 56,7 0 34,-5 0-45,6 0 22,-7 0 11,5 0 1,-9 0-68,8 0 56,-9 0 0,11 0 1,-12 0-1,10 0 34,-9 0-45,11 0 22,-5 0-33,6 0 22,-5 0 11,5 0-10,-5 0-12,6 0 33,-8 0-33,7 0 23,-10 0-12,10 1-11,-7-1 22,8 0-33,-4 0 11,4 0 22,-4 1-22,4-1 0,-3 1 34,4-1-45,-7 0 22,7 0 34,-7 0-56,7 0 22,-4 1-34,4-1 46,-2 1 34,3-1-46,-4 0-11,4 0 11,-4 0-22,5 0 22,-7 0-22,6 0 22,-6 0 34,7 0-79,-5 1 57,5-1 10,-4 0-33,3 0 45,-5 0-112,4 0 100,-4 0-33,4 0-33,-6 1 33,5-1 11,-7 0-11,8 1 11,-7-1-44,7 0 44,-5 1-22,5-1 22,-4 0 0,3 0 0,-4 0-67,5 0 101,-8 0-56,6 0 44,-10 1-44,10-1 45,-8 0-57,9 0 35,-6 0-46,6 0 90,-6 0-78,5 0 33,-9 0-11,7 0 22,-8 0-33,9 0 33,-2 0-10,-1 0-24,3 0 46,-7 0-34,6-1 0,-7 1 11,8 0-22,-7-1 22,6 0 0,-2 0-22,3 1 34,1 0-35,-7-1 12,6 1 0,-12-1 0,11 1 23,-9 0-23,11 0 45,-8 0-45,6 0-12,-2-1 1,3 1 11,1 0 67,-6 0-78,4 0 34,-11-1-23,10 0 89,-12 0-100,13 1 11,-5-1-78,8 1 122,-5 0-44,5 0-11,-7-1-34,7 1 101,-1 0-123,3 0 90,-1 0 55,-5-1-78,5 1 0,-9 0-11,9-1 33,-6 1-22,7 0 34,-4 0-23,4 0 11,-4-1-44,3 1 78,-2 0-101,3 0 56,-5-1 1,5 1 10,-6-1-33,6 1 22,-4 0-11,5 0 22,-2 0-55,3 0 55,-4 0-11,4 0-11,-2 0 12,1 0-24,1 0 1,-4 0-22,3 0 89,-6 0-56,6 0-56,-4 0 67,5 0-11,-3 0 11,2 0 34,-1 0-112,1 0 100,-2 0-10,2 0-46,-4 0 34,4 0-22,-2 0 11,0 0 0,2 0 11,-4 0-11,3 0 12,-1 0-35,1 0 23,1 0 0,-3-1 11,2 1-11,-3 0 0,3-1 0,-1 1 0,-1 0 0,3 0 12,-5 0-24,4 0 24,-4 0-12,4 0 11,-3 0-11,1 0-11,0 0 67,-3 0-56,3 0 11,-5 0-11,5 0-11,-3 0 22,1 0-22,1 0 44,-6 0-10,6 0-35,-5 0 12,6 0 56,-8 0-78,8 0 11,-7-1 11,8 1 56,-4 0-67,4 0 22,-1 0-22,0 0-1,2 0 46,-4 0-68,4 0 46,-4 0 32,4 0-44,-2 0-44,-1 0 55,2 0-34,-2 0 12,3 0 0,0 0 56,0 0-45,0 0-45,0 0 45,-1 0 11,0 0-33,0 0 44,0 0-22,1 0 0,-1-1-22,0 1 33,2 0-22,-3 0 22,3 0-22,0 0 44,1 0-44,0 0 11,0 0 11,0 0-22,0 0 22,0 0-11,0 0-11,-1 0 11,0 0 34,-1 0-12,0-1-55,-5 1 21,4-1 35,-2 1-23,3 0 0,1-1-11,-1 1 22,0 0-22,0-1 22,0 1 11,-2 0-33,1 0 33,0 0-33,0-1 22,-1 1-22,1-1-22,-4 1 66,3 0-22,-8-2-11,6 2 0,-3-1-33,6 1 66,0-1-66,0 1 33,1 0 0,-1 0 11,1 0-22,0 0 11,0 0 22,-1-1-33,1 1 22,0 0-22,0 0 22,-1-1 0,2 1-22,-1 0 22,0 0 1,0 0 32,0-1-100,-1 1 56,1 0 0,-1-1 23,0 1-23,0 0-11,0 0 33,0-1 12,-1 1-68,2-1 101,-2 1-56,1 0 1,0-1-12,0 1-12,-1-1 35,-2 1-34,2 0 11,-3-1 22,0 0-33,3 1 11,-3 0 56,3-1-90,0 1 57,0 0-12,0-1 11,1 1-44,-1 0 11,1-1 22,0 1 34,0-1-57,0 1 24,0 0-24,1 0 1,-1 0 0,1 0 11,0 0 45,0 0-79,-2-1 79,1 1-45,-1 0-11,2 0 22,1 0-22,-1 0 22,0 0-22,1 0 56,-1 0-68,0 0-33,1 0 79,-1 0-35,1 0 1,0 0 0,0 0 22,0 0 0,0 0-44,0 0 55,1 0-22,-2 0-45,2 0 57,-2 0-24,2 0 24,0 0-12,0 0-23,0 0 34,1 0 1,-1 0-35,0 0 34,0 0-22,0 0 22,0 0-11,0 0 23,1 1-23,-2-1 11,0 0-22,0 0-23,0 1 23,0-1 56,-1 0-101,2 1 112,-1-1-56,0 0-45,0 1 67,-1-1-22,1 1-11,-1-1 34,0 1-23,0-1-12,0 1 24,0-1-35,-1 0-22,1 0 57,0 1 32,0-1-88,0 1 55,0-1-11,0 0 22,-1 1-44,1-1 55,-1 0-44,0 1 22,1-1-22,-1 0 22,0 0 1,0 0-12,1 1 0,-1-1 11,0 0 0,1 0-56,-1 0 101,0 0-101,0 1 90,0-1-101,1 0 123,-1 1-111,0-1 55,1 0 0,-1 1 0,0-1-33,1 0 33,0 1 0,-1-1-22,0 0 11,1 1 34,0-1-46,0 0 12,0 1-11,1-1 67,-1 1-112,1-1 67,0 0 1,-1 0-12,1 0 11,-1 1-22,1-1 44,0 0-66,0 0 55,0 1-11,0-1-33,0 0 33,0 0-11,0 0 34,0 1-79,0-1 78,0 0-66,0 0 44,0 0 0,0 1 34,0-1-90,0 0 45,0 0 11,0 0 45,0 0-67,0 0 22,0 0-33,0 0 44,0 0-66,1 0 100,-2 0-56,1 0-12,0 0 24,0 0-35,1 0 46,0 0-35,-1 0 1,0 0 34,0 0-23,0 0 0,0 0 0,0 0 0,0 0 11,0 0-11,0 0 56,1 0-45,0 0 0,1 0 0,0 0 12,-1 0-12,1 0 0,1 0 12,-1 0-23,1 0 11,0 0 11,0 0 12,0 0 33,0 0-56,1-1 56,-1 1-44,0 0-11,0-1-1,0 1 0,0 0-33,0-1 22,-1 1 22,1-1-11,-1 1-22,0-1 11,1 1-11,-1-1 11,0 1 22,-1-1-44,1 1 89,-1-1-112,1 1 45,-1 0 45,1 0-56,1-1-34,-2 1 90,2 0-68,-1-1 46,0 1-12,0 0-22,1 0-12,-1 0 23,0 0 23,0 0-34,0 0 22,1 0 0,0-1-22,-1 1 22,1 0-33,0 0 33,0 0-22,0 0 11,1-1-12,-1 1 68,0 0-44,0 0-68,0 0 56,0 0 0,-1 0 56,1 0-101,-1 0 34,1-1 22,-2 1 0,1 0 23,-1-1-34,1 1 22,-1 0-33,0-1-12,1 1 35,0 0-12,0 0-23,1 0 23,-1-1 23,1 1-1,1 0-56,-1 0 23,1 0 11,-1 0-11,1 0 0,-1 0 22,0 0-22,1 0 33,-1 0-33,0-1 0,0 1 22,0 0 0,-1 0-22,0 0 0,1 0 22,-1-1-11,1 1-11,-1 0 11,1 0 0,-1 0 0,1 0 11,-1 0-22,1 0 0,-1 0 22,1 0-34,-1 0 57,0 0-34,1 0 0,0 0-11,1 0 11,-2 0 0,1 0 0,1 0-34,-2 0 45,1 0-11,0 0-44,0 0 88,-1 0-32,1 0-57,0 0 34,0 0 22,0 0-11,0 0 45,0 0-101,-1 0 67,1 0-11,0 0 0,0 0 11,-1 0-22,1 0 22,-1 0-11,0 0 0,1 0 11,-1 0-11,0 0 11,0 0-22,1 0 22,0 0-22,-1 0 11,1 0 0,0 0 11,0 0 1,0 0-12,0 0-12,1 0 24,-1 0-24,1 0-10,-1 0 78,0 1-1849,1-1 224,-1 0-851,1 1-12,0 0-6957,0 0 9389,5-1 0,-4 0 0,3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15:40:55.11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27534 197 6417,'-12'2'291,"1"-1"-67,11-1 169,0 0-281,0-1-101,0 0 56,-2 0-11,-2-1 45,2 1 56,0-1-34,-1 1-45,3-1-44,-2 1-45,2 0 44,-2 0 1155,2 1 202,0-1-505,0 1 4448,0-1-5333,-2 1 0,0 0-44,-2-1 88,0 1-77,1 0 44,-1 0 45,0 0-67,2 0 0,0 0 33,-2 0-33,-1 0 11,1 0 11,0 0 0,0 0-11,-1 0 11,-1 0-11,0 0 0,2 0-11,-3 0 11,3 0-22,-2 0 33,4 0-11,-3 0-22,1 0 22,2 0-34,-2 0 34,2 0-22,-3 0 10,3 0-32,0 0 55,-2 0 0,2 0-33,0 0 22,-2 0-12,1 0 24,-1 0-24,2 0 12,0 0 0,-2 0 0,0 0 12,-3 0-35,3 0 1,2 0 44,-2 0 1,2 0-79,-3 0 100,3 0-55,-4 0-34,4 0 45,-4 0 12,3 0-24,1 0 46,-2 0-23,0 0-11,-2 0 0,3 0-11,-1 0 22,2 0-33,-2 0 22,2 0-23,-5 0 12,5 0 0,-2 0 11,2 0 0,0 0 0,-2 0-11,-1 0 22,3 0-22,-2 0 11,0 0 11,-2 0-11,3 0-11,-7 0-12,4 0 12,-5 0 0,7 0 0,-5 0-12,5 0 12,-9 0-11,9 0 33,-6 0-11,5 0-45,-3 0 45,4 0 0,-2 0-45,1 0 57,-1 0-24,4 0 24,-4 0-24,3 0-10,-3 0 11,2 0-23,-5 0 22,5 0-10,-4 0 0,1 0 10,-1 1 12,4-1 12,-7 0-24,7 0 12,-4 1 12,3-1-46,-3 0 34,4 0 22,-5 0-33,7 1 22,-6-1-11,6 0-11,-7 0 22,7 0-11,-2 1 0,0-1 0,-1 0 0,3 0 0,-2 1 0,2-1 0,-2 0 0,-1 0 0,1 0 0,0 1-11,-2-1 0,4 0 22,-5 0-22,5 0 11,-2 0-11,0 1-45,-5-1 78,5 1-44,-4-1 11,3 0-45,-5 1 22,4 0 34,-7 0-34,7 0-22,-7 0 79,7-1-23,-5 1-11,3-1-34,1 1 78,1-1-33,0 1 0,3-1-44,-1 1 88,2-1-77,-2 1 55,2-1-44,-2 0 11,1 0 11,-3 0-12,4 0 12,-6 0 0,5 1-11,-3-1 0,2 0 56,-7 1-79,5-1 34,-5 0 0,7 0 0,-4 0 23,1 0-46,-1 0 1,4 1 44,-7-1-33,7 0 11,-9 0 0,9 0-22,-8 1 33,5-1-34,-8 1 12,7-1 0,-9 0 22,9 0 12,-7 0-12,4 0-11,1 1-11,1-1 33,-5 0-33,5 0-23,-6 0 79,9 0-79,-9 0 23,7 0 22,-7 0-11,4 0-33,-5 0 44,5 0 23,-12 0-68,10 0-11,-12 0 45,8 0 45,-13 0-34,16 0-22,-10 0 0,14 0 11,-9 0 0,6-1 33,-4 1-44,7 0 45,-5 0-90,7 0 67,-16-1-22,14 0 11,-15 1 11,14 0 0,-10-1 0,8 1-33,-8 0 33,8 0-22,-10-1 33,8 1-22,-10-1-33,10 1 78,-16-1-57,14 0-10,-25 0 22,23 1 11,-21-1-11,18 0-22,-9 0 44,10 1-44,-9-1 22,13 1 22,-19-1-33,22 1 11,-16 0 0,20 0 22,-12 0-55,12 0 44,-11-1 0,12 1-22,-10-1 11,11 1 11,-9 0-11,7-1 11,-12 1-22,8 0 11,-10-1 11,12 1-22,-16 0 0,16 0 0,-14-1 33,18 1-22,-9 0 11,7 0-22,-9 0 11,6 0-45,-8 0 45,8 0 34,-12 0-34,8 0 0,-17 0 34,17 0-34,-12 0-34,14 0 45,-10-1 23,10 1-79,-15-1 45,16 1 0,-24-1 34,19 1-23,-19-1-11,19 1 0,-11 0 0,13 0 11,-17 0-22,18 0 11,-16 0-11,17 0 33,-8 0-33,8-1 0,-12 1 11,12 0 0,-10-1 0,16 1 0,-4 0 11,5 0-22,-5 0 11,5 0-12,-5 0-10,7 0 33,-2 0 12,3 0-35,-1 0 12,4 0-11,-4 0 34,3 0-57,-3 0 90,2 0-90,-5 0 34,3 0-11,0 0 11,2 0 23,-5 0-12,5 0-45,-9 0 34,7 0 0,-11 0 23,6 0-12,-8 0 0,5 0-33,-20 0 33,15 0 0,-23 0-22,21 0 22,-19 0-11,16 0 45,-31-1-45,26 0-23,-26 1 23,30-1-22,-24 1 22,22 0 0,-39 0 34,33 0-46,-33 0-10,35 0 33,-22 0-11,25 0 11,-29 0-67,28 0 101,-26 0-67,28 0-1,-18 0 57,20 0-45,-30 0 11,26 0 11,-24 0-11,27 0-45,-14 0 56,15 0 1,-23 0-24,22 0 35,-22 0-57,27 0 57,-17 0-12,14 0-45,-24 0 68,23 0-79,-26 0 56,28 0-11,-20 1 34,20-1-34,-29 0-11,22 1 11,-25 0 11,28-1-56,-20 0 79,20 0-23,-30 0-56,27 0 79,-29 1-34,30-1-34,-22 0 45,24 0-11,-30 0 0,29 0 11,-25 0-22,30 0 22,-17 0 1,17 0-35,-30 1 23,28-1 23,-26 0-46,30 0 34,-15 0-22,13 0 11,-21 0 0,18 0 0,-18 1 45,21-1-79,-13 1 23,15-1 22,-21 0-11,21 0 0,-17 0 34,21 0-45,-13 0 0,13 0 11,-23 1 0,21-1-12,-17 0 46,22 0-34,-14 0-11,16 0 22,-16 1-33,15-1 22,-10 0-45,15 1-22,-9-1 100,6 0-33,-10 1 11,11 0 12,-9-1-23,6 0 0,-8 0 0,8 1 0,-6-1 45,5 0-45,-14 0-12,11 0 24,-12 1-24,14-1 12,-23 0 0,19 1 0,-21-1 0,19 0 0,-13 0 0,11 1 34,-13-1-23,13 0-22,-24 0 11,24 0 0,-25 0 0,24 0 0,-26 0 11,22 0 0,-25 1 12,26-1-34,-19 0-1,18 1 1,-16-1 22,19 0-33,-20 0 33,22 0 0,-19 0-44,23 0 55,-23 0-67,23 0 57,-21 0-1,23 0 0,-15 0-11,15 0 0,-10 0 11,12 0-11,-19 0 0,15 0 0,-21 0-22,21 0 22,-10 0 0,14 0 0,-10 0-11,12 0 11,-15 0 11,14 0-11,-14 0 11,11 0-22,-21 0 11,17 0 0,-23 0 11,25 0-56,-27 0 45,20 0 0,-22 0 0,22 0 11,-20 0 12,16 0-23,-8 0-11,11 0 22,0 0-11,-26 0-23,17 0 57,-32 0-34,35 0-45,-10 0 79,-3 0-68,10 0 79,-23 0-90,25 0 79,-8 0-68,13 0 34,-1-1 23,-14 1-35,10 0 24,-40 0-24,34 0 12,-34-1 12,36 1-35,-8 0 34,14 0-22,0 0 22,-29 0 1,23 0-24,-38-1 12,40 0 45,-10 1-78,12-1 66,3 1-33,-3-1-11,-13 0 11,9 0-11,-25 0-12,25 0 46,-12 0-34,1 1 11,15 0 44,-25-1-44,27 1 0,-20 0-11,20 0-11,-19-1 22,22 1 45,-32 0-57,29 0 24,-27 0-35,32 0 34,-9 0-11,0 0-11,8 0 45,-18 0-34,19 0-23,-18 0 46,20-1-12,-9 1-45,13 0 57,0 0-34,2 0 11,-11 0 0,7 0-45,-13 0 90,15 0-68,-6 0-22,-1 0 57,7 0-24,-13 0 1,13 0 34,-14 0-35,11 0 35,-3 0-46,6 0 46,0 0-57,0 0 45,-11 0-22,7 0 11,-9 0 11,11 1-22,-1-1 34,-18 0-1,13 0-22,-24 1 0,28 0 0,-18-1-11,16 0-23,-5 0 23,9 0 22,0 1-11,0-1 0,-9 0 11,7 0 1,-7 0 10,11 0-44,0 0 22,0 0 0,2 0 0,0 0 22,0 0-11,-7 0-67,10 0 67,-18 0 1,15 0-35,-4 0 34,6 0-22,2 0 22,0 0 23,3 0-79,-1 0 45,0 0-11,1 1 22,-1-1-33,0 0 67,5 0-68,1 1 12,-3-1 22,-1 0-11,1 0 11,-5 0-22,7 0 56,-3 0-90,7 0 90,-2 0-79,-3 0 34,-4 0-11,3 0 34,-11 0-35,8 0 12,-6 0-11,4 0 11,1 0 0,-3 0-11,-7 0 22,3 0 0,-12 0 34,12 0-45,-9 0 0,9 0-45,-2 0 57,-1 0-12,-11 0-12,7 0 12,-20 0 12,16 0-1,-8 0-22,12 0 11,-1 0 0,1 0 44,-14 0-100,11 0 101,-12 0-34,14 0-55,-1 0 77,3 0-33,-3 0 11,3 0-44,-1 0 44,-12 0-45,9 0 46,-20 0-24,22 0 24,-9 0 21,10 0-66,3 0 66,-3 0-78,-10 0 68,7 0 10,-9 0-33,12 0 0,1 0-11,-1 0-11,3 0 11,-2 0 22,1 0-22,1 0 22,2 0 22,0 0-33,-11-1-11,8 0 22,-5 0-11,1 1 0,9 0-11,-15 0 0,17-1 0,-8 1 22,10 0-22,-4 0 56,6 0-45,0 0-12,-1 0 24,-1 0-1,2 0-45,-2 0 34,2 0 11,0 0-11,3 0 0,-1 0 0,-6 0 12,6 0-1,-10 0-34,11 0 35,-5 0-1,6 0-22,-1 0 11,1 0 11,0 0-11,1 0 0,-1 0-34,1 0 12,-1 0 33,3 0-11,-5-1 11,3 1-11,-7 0 11,8 0-22,-3 0 11,3 0 11,1 0-11,-1 0-11,1 0 11,-3-1 23,3 1-23,1 0 11,-1 0-11,0 0 0,-1-1-11,1 1 11,-1 0 11,5 0-11,-4 0-11,3 0 22,-1 0 0,0 0-22,-3 0 11,1 0 11,-3 0-56,1 0 90,-1 0-90,1-1 56,-1 1-22,3-1 45,-3 1-57,1 0 35,1 0-24,1 0 1,-3-1 11,3 1 0,-3 0 11,-4-1-11,3 1 0,-11 0 23,10 0-46,-6 0 35,6-1-24,1 1 24,-1 0-12,0 0 0,3 0 0,-3 0 11,-2 0-22,0-1-12,3 1 34,-3 0 1,0 0-12,0 0 11,-1 0-56,-1 0 45,2 0 34,-2 0-57,0 0 12,2 0 11,1-1 0,-3 1 11,2-1 0,0 1 1,0 0-24,1-1 24,-1 1-12,0 0-12,0 0 12,1-1 12,-1 1-24,-2 0 12,2 0 0,0 0 0,1 0 23,-7 0-34,4-1-23,-4 1 56,6 0 1,0-1-79,0 1 101,-2 0-45,0 0 11,1 0-56,-1 0 45,-2-1 11,0 1-22,2 0 0,-2 0 22,2 0-11,-4 0 34,4 0-68,-2 0 45,0 0 23,0 0-57,2 0 23,0 0 0,-8 0-11,6 0 11,-6 0 0,1 0 0,5-1 0,-6 1 11,8-1-11,-2 1 0,2 0 0,-2 0-11,3 0 22,-3 0-22,2 0 11,-2 0 0,2 0-11,0 0 45,0 0-68,0 0 45,-8 0-22,6 0 0,-4 0 44,2 0-66,4 0 44,-4 0 0,8 0-33,-2 0 44,2 0-44,-1 0 33,1 0 23,-2 0-68,0 0 23,1 0 22,-3 0-11,0 0 11,2 0-22,-2 0 11,0-1 0,3 1 11,-3 0 23,0 0-79,0 0 45,2 0 45,0 0-45,-1-1-11,-1 1 22,2 0-56,0 0 90,0 0-56,-2-1 11,3 1 11,-1 0-22,0 0-1,3 0 24,-3 0-1,4 0-34,-1 0 23,-1 0 0,0 0 23,-2 0-46,3 0 12,-1 0 22,-2 0 1,3 0-12,1 0-12,-2 0 12,3 0 34,-1 0-68,1 0 34,-1 0-11,5 0 0,-2 0 22,-1 0 23,3 0-79,-1 0 56,1 0 12,0 0-23,-1 0 11,3 0-11,0 0 0,0 0 0,-3 0-11,3 0 22,-2 0-11,2 0 11,-3 0-22,1 0 22,0 0-22,-3 0 0,1 0 22,-1 0-34,-1 0 57,1 0-56,-1 0 44,-1 0-56,-1-1 57,1 1-12,-2 0-33,1 0 22,-3 0 0,0 0 44,3 0-88,-3 0 55,-2 0-22,0 0 22,0 0 22,-2 0-33,-2 0-33,0 0 66,0 0-33,-2 0 12,2 0-24,-3 0 12,3 0 0,-2 0-22,4 0 11,-4 0-12,2 0 57,-3 0-56,3 0 55,-2 0-33,-2 0 0,2 0-22,-3 0 33,3 0-11,-2 0-11,2 0 0,-3 0-12,3 0 12,0 0 33,0 0-22,-3 0 12,1 0-12,2 0 0,-3 0-23,1 0 57,0 0-79,-1 0 79,1 0-79,-2 0 67,1 0-33,-1 0 22,0 0 0,-1 0-11,3 0 0,-3 0 0,1 0 0,4 0 0,-5 0-33,5 0 22,-2 0 67,2 0-101,-1 0 56,1 0 23,2 0-68,-2 0 34,2 0-11,0 0 22,-3 0 11,3 0-33,2 0 11,-2 0-11,0 0 22,2 0 0,-2 0-11,0 0 0,2 1-22,-2-1 44,2 0-44,-2 0 0,2 0 22,0 1 11,0-1 0,0 0-11,0 0-11,0 0 11,0 0 11,2 0-11,-4 0 11,4 0-11,-4 1-11,2-1 11,-2 0 0,2 0 0,-2 0 0,2 0 22,0 0-33,0 0 0,0 0 22,0 0-11,2 0 0,0 0-11,0 0 22,2 0-56,5 0 45,-3 0 34,0 0-56,3 0 55,-3 0-33,5 0-11,-3 1 11,1-1-11,1 0 33,3 0-22,0 0-45,-1 0 79,1 0-23,0 0-11,1 0 0,-1 0-45,0 0 90,1 0-90,-1 0 45,0 0 0,-1 0 45,1 0-90,0 0 90,-1 0-45,1 0 0,2 0 0,0 0-45,-1 0 90,1 0-34,0 0-55,2 0 44,-2 0 0,2 1-12,0-1 35,-3 0-79,3 0 89,-2 0-66,0 0 33,-3 0 11,-1 0-11,2 0 45,-5 0-90,1 0 90,-1 0-45,-2 0-45,3 0 56,-3 0-11,-4 0 34,0 0-23,-2 0-22,0 0 11,-2 0-11,-2 0 22,0 0-34,-2 0 23,-1 0 12,1 0-1,-3 0-22,3 0-1,0 0 12,2 0 0,-1 0 0,-1 0 0,4 0 12,-4 0-35,4 0 34,-5 0-11,3 0 0,0 0 12,0 0-35,-3 0 23,3 0 56,-2 0-101,-1 0 90,1 0-90,0 0 90,-1 0-45,-1 0 0,0 0-22,1 0 11,-1 0 22,-1 0-11,3 0 0,-2 0 0,1 0 0,1 0 33,2 0-33,0 0-11,-1 0 34,3 0-35,-2 0 12,2 0-22,-2 0 33,0 0-11,1 0 0,-3 0-11,4 0 11,-4 0 0,2 0 0,-1 0 11,-1 0-44,4 0 66,-2 0 12,2 0-56,-1 0 0,3 0 11,3 0 11,-3 0-34,2 0 23,0 0-11,0 0 45,0 0-57,0 0 23,0 0-22,3 0 33,-1 0-33,0 0 33,0 0-22,3 0 11,-1 0 22,-2 0-22,2 0-22,-1 0 55,1 0-44,-2 0 11,1 0-11,-1 0 33,-2 0-22,2 0-11,0 0 22,1 0 1,-1 0-57,0 0 45,0 0 33,3 0-66,-3 0 33,0 0 0,-2 0 11,2 0-33,-1 0 33,1 0 0,-2 0-33,2 0 33,-2 0 0,2 0-11,1 0 11,-1 0 0,0 0-22,0 0-22,1 0 33,-1 0-12,0 0 57,0 0-78,3 0 21,-1 0 24,0 0-1,3 0-11,-1 0-23,1 0 57,-1 0-34,1 0 0,1 0 0,-1 0-11,1 0 11,1 0 11,1 0-22,3 0 22,0 0-22,2 0 33,0 1-22,-3-1 0,3 0 0,-2 0-45,2 0-67,0 0 90,-2 0 22,2 0 11,-1 0-22,1 1 0,0-1 0,-2 0-1,2 0-32,-2 0 44,2 1 0,-3-1 0,3 0-34,-2 0 79,0 1-56,0-1 11,-1 0-56,-1 0 100,0 0-66,-3 0 33,1 0 34,-1 0-79,-3 1 57,3-1-12,-3 0-11,1 1-78,1-1 134,-3 0-90,0 0 34,1 0 11,-3 0-11,0 0-11,0 0 11,0 0-22,1 0 44,-3 0-22,0 0 11,0 0-22,-2 0 11,2 0 22,-2 0-33,2 0 11,0 0 0,-2 0 34,3 0-57,-3 0 12,2 0 22,-2 0-11,2 0 12,0 0-12,0 0-23,-2 1 34,2-1 12,-2 0-46,-2 1 12,2-1 34,-2 0-23,2 1 11,-2-1-22,0 0-1,2 1 12,0-1 0,2 0-11,-2 0-22,2 0 100,-2 0-67,0 0 0,2 0-34,-2 0 23,0 0 45,0 0-34,2 0-34,-2 0 56,2 0 1,-2 0-34,1 0 11,-1 0-34,0 1 34,0-1 22,2 0-10,-2 0-46,0 0 79,2 0-68,-2 0 23,2 0 23,0 0-34,0 0 33,2 0-33,-1 0 22,1 0-22,-2 0 0,2 0 11,0 0 0,1 0 11,-1 0-11,0 0 0,2 1 0,-1-1 0,1 0-11,-2 0 33,2 0-33,1 0 11,-1 0-11,1 0 22,1 0-22,3 0 22,-3 0-22,3 0 33,-3 0-44,3 0 10,-1 1 12,1-1-11,-1 0 0,5 0 22,-2 0-22,1 0 11,1 0 11,0 0-11,0 0 0,0 1 0,1-1-33,-1 0 33,2 0-12,0 0 12,-2 0-11,0 0 11,-3 0 23,-1 0-23,-3 0-12,1 0 57,-1 0-56,-2 0 11,3 0 0,-3 0-22,1 0 44,-1 0-44,-2 0 89,3 0-101,-3 0 68,0 0-23,-2 0-22,2 0-23,-2 0 79,1 0-56,-1 0 11,0 0 0,-2 0-11,2 0 11,-2 0-12,0 1 24,0-1-1,-2 0-22,2 1 11,-2-1-12,-2 0 12,1 0 12,-1 0-46,0 0 90,2 0-67,-4 0 22,4 0-11,-5 0-11,5 0 0,-4 0 11,2 0-12,-1 0 12,-1 0 45,2 0-90,0 0 68,-1 0-1,1 0-33,0 0 11,2 0 0,-2 0-11,-1 0 11,3 0 11,-4 0-56,2 0 79,2 0-45,-2 0 22,1 0-11,3 0 0,0 0 0,0 0 0,0 0 11,0 0-22,0 0 0,3 0 22,-3 0 0,-3 1-11,4-1-11,-4 0 22,1 1-11,-2-1 0,0 0-34,0 0 23,-1 0 11,-1 0-45,2 0 90,-2 0-22,1 0-46,-1 0 23,2 0 0,0 0 0,-3 1-45,3-1 101,0 0-112,-2 0 56,-1 0 45,1 0-34,0 0-22,-3 0 22,1 1-22,-1-1 11,1 1 23,-3-1-23,3 0-34,0 0 90,-3 0-56,3 0-45,-1 1 56,1-1-11,-1 0 0,1 0 0,1 0 0,1 0 0,0 0 23,0 1-46,3-1 46,-1 0-34,2 0 22,0 0-11,-2 1 0,2-1 0,-3 0-45,1 0 90,0 1-90,0-1 90,0 0-79,-1 1 57,5-1-35,-2 0 12,0 1-11,2-1 11,0 0 0,0 0 0,-2 0 0,4 1 0,0-1 11,1 0 1,1 0-24,-2 0 12,2 0 0,-2 1 0,0-1 23,0 0-23,1 0-23,-1 0 46,-2 1-46,0-1 23,0 1 0,0-1 12,-2 0-12,0 0-12,-3 0 1,1 0 22,0 0 1,-2 0 21,1 0-89,-1 0 56,0 0 0,-1 0 56,3 0-101,-4 0 79,4 0-68,-5 0 79,3 1-56,-1-1 11,-1 0 0,2 0 11,-3 1-11,-1-1-22,1 0 22,-3 0 11,1 0-22,1 0 33,-3 0-44,2 0 55,1 0-44,1 1 0,1-1 22,0 0-11,1 0 0,1 0 34,2 0-34,0 0-34,-1 0 57,3 0-12,2 0-11,-2 0-11,2 0-1,0 0 12,2 0 12,0 0-24,0 0 1,1 0 11,1 0 0,2 0 11,-2 0 23,3 0-23,-3 0-22,2 0 11,3 0 0,-5 0 0,4 1-11,-1-1 22,-1 0-11,3 0-11,1 0 22,1 0-22,1 0 11,5 0 0,-2 0 11,0 0 67,2 0-78,0 0 23,-3 0-23,-1 0-34,0 0 34,-3 0 34,3 0-12,-5 0-67,3 0 34,0 0 78,-1 0-78,1 0-34,-1 0 90,1 0-34,-1 0-11,1 0 0,-1 0-56,1 0 79,0 0-46,-3 0 46,3 0 10,-1 0-44,-1 0 11,1 0 0,3 0 11,-3 0-11,5 0-11,-2 0 11,-1 0 11,3 0-22,-2 0 22,0 0-33,-1 0 56,1 0-46,-3 0 12,3 0 34,-2 0-68,-1-1 34,1 1 34,2-1-56,-1 1 33,1-1-22,0 1 44,1-1-44,1 1 0,0 0 11,2 0 11,0 0-22,-3-1 11,3 1 11,-2 0-22,4-1 2958,-4 1-2914,4 0-10,-2 0 22,2-1-45,0 0 78,0 1 79,0-1-23,0 1 214,0-1-303,0 1 772,0-1-749,0 0-68,0 1-45,0-1 56,0 0 0,0 1 34,0 0 11,0-1-1098,0 0 247,2 1-382,4 0 124,7 2-314,6 1-796,4 1-1579,7 1 3742,5-2 0,-13-1 0,-3-2 0</inkml:trace>
  <inkml:trace contextRef="#ctx0" brushRef="#br0" timeOffset="1">291 221 6260,'2'-2'482,"0"0"-370,1 2-90,1-1 79,-2 1 0,2 0 44,-2 0 170,2-1 99,-1 1-212,-1-1-68,0 1-89,-2 0 11,0-1 45,0 0 134,0 1-33,0-1 89,0 1 280,0-1-459,2 1 2242,0-1-1514,0 1-44,0 0-292,0-1-325,3 1 1681,-3 0-1064,2 0-561,-2 0 830,0 0-1077,2 0 1,-2 1 11,-2 0 0,0-1 0,0 1 45,0 0-79,0 0 34,0 0-11,0 0 22,0 0 1,0 0 21,0 0-22,0-1-55,0 2 88,0-2-100,0 1 68,0 0-12,0-1 0,0 1 11,0-1 22,0 1-33,-2-1-44,0 1 55,2-1 22,0 1-33,0 0-44,0 0 88,0 0-88,-2-1 44,2 1 11,-2 1 22,0-1-77,2 1 44,-2-1 44,0 1-88,2-1 44,0 0 11,0 1 0,0-2 34,-2 2-68,2-2 35,-3 1-1,1 0-45,2 0 12,0-1 33,-2 1 23,2-1-34,-2 1-34,0 0 45,2 0-22,0-1 45,0 1-68,-2 0 56,2-1-44,-2 1 22,2-1 45,-2 1-79,2-1 45,-2 1-33,-1-1 56,1 1-68,0-1 68,0 0-79,2 1 45,-4-1 45,2 1-90,2-1 90,-2 0-90,0 1 67,-1 0-44,1-1 44,0 0 1,2 1-57,-4-1 56,4 1-33,-2 0 11,0-1-11,2 1 0,-2-1 11,2 1 11,-2 0 34,2-1-90,-3 1 56,3 0 23,-2-1-79,2 1 56,-2-1-11,0 1-11,0 0 11,0-1 11,0 0 0,0 1-22,0 0 0,-1-1 11,1 1 22,0-1-33,2 1 11,-2 0 0,2 0 0,-2-1 11,2 1-22,-2-1 11,0 1 23,0 0-35,2-1 12,-2 1 0,2-1 34,0 1-56,-3-1 10,1 1 1,2-1 11,-2 0 0,0 1 11,2 0-11,-2-1 0,2 1 12,-2 0-12,2 0 11,-2-1-45,2 1 45,-2 0-11,0-1 0,2 1 12,-3 0-24,1 0 35,0 0-23,0 0-11,0 0 22,0 1-22,0-1 11,0 0 11,-3 0-11,3 0 0,0 0 0,2 0 0,0 0 11,-2 0-33,2 0 22,-2-1 11,0 1-11,2 0 0,-2-1 0,2 1 0,0 0-11,-2-1 11,2 0 0,-2 1 0,-1 0 0,3-1 22,0 1-33,-2 0 0,2 0-1,-2 0 24,2 0 10,-2 0-44,2 0 22,-2 0 0,2 0-12,-4 0 35,4 0-46,-2 0 35,2 0 21,-2 0-55,-1 0-1,1 1 79,0 0-112,0-1 68,0 0 21,0 1-22,0-1-44,2 0 22,-2 0 11,2 0 0,-5 0 11,5 0-22,-4 0 22,2-1-22,2 1 11,-2 0 44,2-1-88,-2 1 44,2-1 22,0 1-33,0-1 0,0 1-1,0 0 12,0-1 0,0 1 12,0-1 21,-2 1-33,2 0-45,0-1 45,0 1 0,0 0 45,0-1-34,0 1-55,0-1 88,0 1-44,-2-1 0,2 1 0,-2 0 0,2-1 12,0 1-12,0 0-56,0 0 100,0 0-44,0 1 12,0-1-12,0 1-12,0 0 35,0 0-46,0 0 35,0-1 10,0 1-67,0 0 68,0 0-35,0 0 35,0 0-34,0 0 22,0 0-34,0-1 35,0 1-1,0-1-22,0 1 11,0 0 0,0 0 0,0-1-12,0 1 24,0 0-24,0-1 12,0 0-11,0 0 11,0 0 0,0-1 11,0 1-22,0 0 22,0-1 34,0 0-101,0 1 112,0 0-56,0-1 0,0 1 11,0-1-11,0 1-44,0-1 32,0 1 68,0 0-67,0-1 34,0 1-57,0 0 23,0 0 0,0 1 22,0-1-11,0 1 11,0 0-22,0 0 22,0 0 0,0 0-22,0 0 11,0 0 0,0 1 0,0-1-11,0 0 22,0 1-11,0-1-11,0 0 33,0 1-11,0-1 12,0 0-34,0 0 11,0 0 0,0 0-12,0 0 35,0 0-34,0-1 11,0 1 0,0-1 22,0 1-44,0-1 22,0 0 0,0 1 11,0-1-11,0 0-23,0 1 35,0-1-1,0 0-11,0-1-11,0 1 22,-3 0-45,3 0 79,-2 0-79,2 0 46,-2 0-12,2 0-12,0 0 24,0 1-12,0-2 11,0 2-34,0-1 46,-2 0-34,2 0-12,-2 1 46,2-1-23,-2 0 11,2 1-22,0-1 22,0 0-22,0 0 11,-2 0 11,2 1-22,0-2 22,-2 2-11,2-1-11,-2 0-12,2 0 12,0 0 22,0 0-11,-2 0 34,2 0-34,0 0-34,-3 0 34,3 0 0,0 0-11,0 0 56,-2 0-90,0-1 56,2 1-22,-2 0 22,2-1 0,0 1-11,0-1-11,-2 1 11,2 0 11,0-1-22,-2 1 34,2 0-46,0 0 34,0 0-22,0-1 34,0 1-35,0 0 1,0 0 34,-2 0-23,2 1-12,0-1 24,0 0-12,-2 0-12,2 0 24,-2 0-24,2 1 12,-3-2 0,3 2 12,0-2-12,0 2-12,-2-1 24,2 0-24,-2 1 12,2-1 12,0 0-1,0 0-56,0 0 79,0 0-34,-2 0 11,2 0-22,-2 0 22,2 0-34,0 0 12,0 0 34,0 0-68,0 0 67,0 0-33,0 0 0,0 1 44,0-1-33,0 0-11,0 0 0,0 0 33,0 1-55,0-1 33,-2 0 33,2 0-44,0 0 0,0 1 22,-2-1-22,2 0 33,0 0-33,0 0 22,-2 0-22,2-1 22,0 2-22,0-1 11,0 0 11,0 0-22,0 0 22,0 0-11,0 0 12,0 0-24,0 1 24,0-1-35,0 0 23,0 0 0,0 1 0,0-1 11,0 0 1,0 1-12,0-1 0,0 1-12,0-1 12,0 1 12,0 0-12,0-1-12,0 0 24,0 1-12,0 0 0,0 0 11,0-1-22,0 1-1,0 0-10,0-1 11,0 1 67,0-1-112,0 1 56,0 0 56,0 0-67,0-1-23,0 1 56,0 0-10,0-1-57,0 0 67,0 1-33,0-1 0,0 0 33,0 1-44,0-1 44,0 0-33,0 0 22,0 0-11,0 1 0,0-1 11,0 1-22,0 0 11,0 0-11,0-1 11,0 1 22,0-1 1,0 1-46,0-1 12,0 0 22,0 1-22,0 0 22,0-1-22,0 1 34,0 0-35,0 0 12,0 0 0,0 0 0,0 0 12,0 1-24,0-1 12,0 0 23,0 0-23,0 0 0,0 0 0,0 0 0,0 1-11,0-1 33,0 1-22,0-1-22,0 0 33,0 1-11,0-1-11,0 0 11,0-1 11,0 1-22,0 0 33,0 0-22,0 0 11,0 0-11,0 0 0,0-1 0,0 1 0,0 0 11,0-1 1,0 1-24,0-1 24,0 1-1,0 0-11,0 0 0,0 0-11,0-1 22,0 1-45,0 0 68,0 0-23,0 0-11,2 0-11,-2 0 33,2 0-22,-2 0-11,0 1 11,2-1 0,-2 0 11,4 1 0,-4 0 1,0-1-12,2 1-12,-2-1 12,5 2 0,-5 0 56,2 0-123,-2-1 134,0-1-67,0 1-11,0 0 11,0-1 11,0 0-11,0 1 0,0 0-56,0-1 79,0 1 10,0-1-77,0 0 88,0 1-32,0 0-24,0-1 35,0 1-34,2-1 11,-2 0-12,0 0 12,0 0 12,0 1-12,0-1-23,0 0 46,2 0-23,-2 0 0,0 0 0,2 0-12,-2 0 46,0 0-45,0-1 11,0 1 0,0 0-11,0-1 11,0 1 0,0-1 0,0 1 11,0-1-11,0 0-11,2 1 11,-2-1 11,0 1-11,0-1 11,0 0-33,0 1 44,0-1-22,0 0 0,0 1 0,0-1 45,0 0-34,2 1-56,-2-1 90,2 1-90,-2 0 101,2 0-56,-2 0 11,3-1-55,-1 2 88,0-2-32,-2 1-12,2 0 0,0 1 22,0-1-11,0 0-22,0 1 11,-2-1 11,2 0 0,-2 0-11,0 0-11,0 1 22,2-1-22,-2 0 11,0 0 11,0 0-11,3 0 12,-3 0-24,2 0 24,-2 0-12,2-1 44,0 1-44,0 0-44,-2 0 100,0-1-68,0 1 24,0 0-57,0 0 56,0 0 23,0 0-68,2-1 34,-2 1 45,0 0-68,0 0 35,0 0-24,2 0 24,-2 0 10,2 0-22,-2 0 11,0 1-33,0-1 11,2 1 22,-2 0 0,0-1-11,3 2-11,-1-2 22,-2 2-22,2-1 22,0 0-11,-2 0 0,0-1 34,0 1-23,0 0-22,0 0-34,2-1 101,-2 0-101,0 1 45,0-1 0,0 0 34,0 0-34,0 0 11,0 1-22,0-1 11,0 0 22,0 0-44,0 0 10,0 0 12,0-1 12,0 1-35,0-1 34,0 0-22,0 0 22,0 1 1,0-2-24,0 2 35,0-1-46,0 0 35,0 0-24,0 0 12,0 0 12,0 0-24,0 1 35,0-2-34,0 2 11,0-1 0,0-1 0,0 2-12,0-2 35,0 2-68,0-2 34,0 2 67,0-1-67,0 0 11,0 1 0,0-1-45,0 0 67,0 1-33,0 0 56,0 0-79,0-1 45,0 1-33,0 0 33,0-1-22,0 1 11,0-1 0,0 1 11,0 0-22,0 0 11,0-1 11,0 2-22,0-2 11,-2 2 0,2-1 0,0 0 34,-2 0-79,2 1 90,-2-1-45,2 0-12,-2 0-21,-1 1 66,3-1-66,0 0 33,-2 1 33,2-1-66,-4 1 66,4-1-55,-2 1 11,2-1 11,-2 1 11,2-1-11,-2 0 11,2 0-22,0 0 22,-2 1-11,2-1-11,-2 1 22,2 0 0,-3-1-22,1 0 11,0 0 0,2 1 11,-2-1-11,2 0 12,0 1-35,-2-1 12,2 0 22,-2 1-33,2-1 44,-2 0-67,0 1 68,2 0-23,-2 0-11,2-1 22,-2 2-11,-1-1 11,3 0-22,0 0 22,-2 0-11,0 0 0,2 0-11,-2 0 22,2 0 0,-2 0-33,0 0 33,2 0-33,-2 0 44,0 0-22,0-1-11,-1 1 22,1 0-11,0-1 0,2 1 11,-2 0-11,0 0 0,2-1 0,0 1 11,-2 0-67,2 0 101,0-1-45,0 1-33,0 0 33,0 0 0,0 0-12,0 0 35,0 1-23,-2-2 0,2 2 0,-2-2 0,2 1 11,0 0-11,0 0 0,0-1-11,-2 1 11,2 0 11,0 0-11,0-1 0,0 2-11,0-1 0,0 0 44,0 0-55,0 1 22,0-1 11,0 0-22,0 0 44,0 0-44,0 0 0,-3 0 45,3 0-57,0 0 12,0 0 11,0 0 0,0 1 11,0-2-11,0 1 0,0 0-11,0 0 11,0 0 34,0 0-57,0 0 12,0 0 11,0-1 0,0 1 11,0 0 0,0 0-11,0 0-22,0 0 22,0-1 11,0 1-22,0 0 45,0-1-46,0 1 1,0-1 11,0 0-11,0 1 56,0-1-56,0 1 22,0-1 0,0 1-33,0-1 44,0 0-44,0 1 22,0-1 11,0 0-11,0 1-11,0 0 11,0-1-23,0 0 23,0 1 45,0-1-67,0 1 22,0 0 11,0-1-11,0 0 0,0 1-11,0-1 22,3 1-11,-3 0-11,2-1 11,-2 1-12,0 0 68,2 0-67,-2-1 11,2 1-11,-2 0 11,0-1 0,0 1 11,0-1 0,0 0-22,0 0 0,0 1 22,0-1-11,0 0-11,0 1 22,0 0-22,0-1 22,0 0-22,0 1 33,0-1-55,0 1 44,0-1 0,0 0-22,0 0 11,0 0 0,0 0 34,0 1-34,0-1 0,0 0 11,0 0-22,0 0 11,0 1 0,0 0 0,0 0 22,0 0-22,0 0-11,0 0-23,2 0 45,-2 0-11,2 0 45,0 0-78,0 2 77,-2-1-55,5 3 0,-1-4 22,0 4-33,-2-4 11,0 5 22,0-5-11,0 4 0,1-3-34,-1 0 79,0-1-67,0 0-12,0 1 68,-2-2-46,2 1 12,-2 0 0,0 1 0,0-1 12,0 2-24,0-2-21,0 4 89,2-4-101,-2 4 90,0-4-101,2 1 89,-2-1-55,0 0 11,0-1 56,0 1-68,0 0 12,0-1 11,0 2 0,0-1 0,0 2 22,0-2-44,0 0 33,0 0 12,0 1-46,0-1 34,0 1-11,0-1-22,0 1 33,0 0 0,0-1-22,0 1-22,0 0 66,0 0-78,0 1 57,0-1 21,0 4-78,0-4 57,0 1-12,0-1 0,0 0 0,0 0 11,0 0-11,0 0-11,0 1 22,0-1 0,0 1-11,0-1 11,0 0-22,0 1 33,0 0-33,0-1 0,0 0 22,0 1-22,0-1 11,0-1-34,0 1 68,0 0-68,0 1 34,0-1 0,0 4 0,0-4 0,-2 5 23,0-4-34,0 2 55,0-4-88,2 4 100,0-3-101,0 2 34,-2-2 11,2 1 11,0-1-22,0-1 22,-2 1 0,2-1-45,0 0 57,0 0-23,0 3 45,0-2-57,0 3 12,0-4 12,0 4-12,0-4 11,0 4-11,0-4-23,0 5 35,0-4-24,0 3 12,0-3 0,0 0 0,0-2 0,0 1 0,0 0 0,0 0 0,0-1 0,0 2 23,0 0-12,0-1 34,0 4-34,0-4 0,0 4-11,0-3 0,0 5-11,0-5 22,2 7-11,-2-6 56,2 4-123,-2-4 134,2 3-56,-2-4-22,2 4 0,-2-4 22,0 5 0,0-5-11,0 4-22,0-4 56,0 2-23,0-2 0,0 3-45,0-5 57,0 4-23,0-4 0,0 4-11,0-3-1,0 3-10,0-2 33,0 3-22,0-2 45,0 5-46,0-5 35,0 5-79,0-5 67,0 3-22,0-4 11,0 4 0,0-3 56,0 3-101,0-3 67,0 4-22,0-5-11,0 4 34,0-3-46,0 3 23,0-4 11,0 3 1,0-3-12,0 3 11,0-3 0,0 3 0,0-3 12,0 5-23,2-4 22,0 4 0,0-4-33,5 5 11,-5-5 11,6 6 1,-6-6 33,5 3-67,-3-4 66,2 3-55,-4-3 34,5 5-12,-5-5 11,6 4-11,-6-5 1,5 5-12,-3-4 22,2 4-33,-4-5 33,3 3-33,-3-3 11,2 3 11,-2-4 12,0 4-1,0-3-56,2 2 23,-4-2 22,5 1 12,-5-2-34,6 3 22,-6-3-34,4 2 35,-2-2-1,0 2 11,1-2-11,-1 2-11,0-2 12,2 3-24,-2-3 57,0 4-11,0-3-57,3 2 35,-5-2-12,2 2 0,0-2 0,0 1-12,0-1 24,0 2-24,-2-2 46,4 2-34,-4-2 22,2 2-55,3-2 22,-3 2 33,0-2 12,-2 0-34,2 0 0,-2 0 0,2 0-45,-2 2 101,2-3-79,-2 3 35,0-2-24,0 2 12,0-2-11,0 3 34,0-3-12,0 2-56,0-1 79,0 1-79,0-1 112,0 2-78,0-3 11,0 4 33,0-3-55,0 4 0,0-4 33,0 3-22,0-3 33,0 2-22,0-3 56,0 3-123,0-3 67,0 4-11,0-4-1,0 4 24,-2-4-35,0 4 90,2-4-111,-4 4 44,2-4-12,0 2 24,-1-1-12,1 3 22,2-3-33,-4 5-23,4-5 23,-2 3 22,0-3 12,0 4-46,0-4 23,0 3 0,-1-3 23,-1 2-79,2-3 100,-2 5-77,2-5 44,0 5-11,2-5 0,0 2 0,-2-1 11,2 3 12,-3-3-46,1 3 12,2-3 22,-4 2 0,4-2 1,-2 3-46,0-3 68,0 3-23,2-4-56,0 3 45,0-3 11,-2 4 0,2-3-22,-2 3 22,2-3-11,0 1 12,0-1 10,0 4-33,0-5 44,0 4-21,0-4-1,0 2 0,0-2 0,0 3 0,0-3 12,0 3-34,0-3 44,0 2-33,0-2 34,0 3-23,0-4 0,0 4 0,0-3 1,0 1-1,0 0 11,0 1 1,0-2-12,0 5 0,2-4-22,-2 4 33,2-5-11,2 5-11,-2-4 0,4 4 23,-3-4-34,1 3 11,-2-3 0,2 3 22,-2-3-22,5 5 45,-7-4-45,4 5 0,-4-6-23,0 4 46,0-5-23,0 3 0,0-2-11,0 1 22,0-1-22,0 2 11,0-3-12,0 4 24,0-4-24,0 5 35,0-5-34,0 4 22,0-4-11,0 3 45,0-3-90,0 3 45,0-2 45,0 2-45,0-2-12,0 4-10,0-4 67,0 4-90,0-4 101,0 3-56,-2-4-11,0 3 0,2-2 22,-5 2-11,5-2 0,-4 1-11,2-2 11,-2 3 0,2-3-12,-3 4 12,3-5-33,-2 3 66,2-2-33,0 1 0,0-2-33,0 2 78,2-1-101,-5 1 100,3-2-32,0 3-57,0-2 56,0 2-11,0-3 0,0 3 0,0-3 0,2 1 11,0-1-22,-2 2 22,2-2-22,-5 3 22,5-3-56,-2 3 101,0-3-100,2 3 32,0-2 35,0 2-46,-2-2 46,2 2-23,-2-2 11,0 3-33,2-3 33,0 2 0,-2-2-11,0 2 0,2-2-11,-5 3 11,5-3-11,0 1 33,0-2-22,0 3 11,0-3-67,0 2 67,0-1-22,-2 1 11,0-2 11,2 4-11,-2-4 34,2 6-79,0-5 45,-2 3 0,2-4 23,0 3-57,-2-2 68,2 2-46,-2-3 1,0 2 22,2-1 1,0 2-12,0-2-23,0 4 46,0-4-35,0 2 12,0-2 12,0 0-12,0 0-12,0 0 35,0 0-23,0 1-11,0-2 22,0 2-11,0-1 0,0 1 0,0-2 0,0 2 0,0-2 11,0 1-33,0 0 55,0 0-44,0 0 11,0 2 0,0-2 11,0 3-22,0-4 22,0 3-22,0-2 0,0 2 22,0-2-11,0 3-11,0-3 33,0 2-22,0-2-22,0 2 22,0-2 11,0 3-22,0-2 11,0 1 0,0-2 0,0 2-11,0-3 33,0 3-56,0-3 68,-3 2-45,3-2 0,-2 2 22,2-2-34,0 2 46,0-1-23,0 1 0,0-2 0,0 4 0,0-3 45,0 3-90,0-3 45,0 3 11,0-3 11,0 2-66,0-3 88,-2 5-32,2-3-24,-4 2 24,4-2-12,-2 3-12,2-3 12,-2 3-22,0-3 56,0 1-57,-1-1 68,1 1-79,0-1 68,0 1-34,2-1 0,-2 4 0,0-5-11,0 6 22,2-5-11,-2 3-11,0-3 11,2 1 0,-3-2 33,1 3-77,0-3 100,0 3-68,0-3-10,0 2 0,2-3 55,-2 3-66,2-3 33,0 3-12,0-2 57,0 1-67,-2-1-1,2 1 12,-2-1 22,2 3-11,-2-4 0,2 5 12,0-4 10,0 3-33,0-3 0,0 4 22,0-4-22,0 2 22,0-3-11,0 4 0,0-3-34,0 3 45,0-3-11,0 5-11,0-5 22,0 4-22,0-3 22,0 3-11,0-5-11,0 4 22,0-3-22,0 3 22,0-3 1,0 4-24,0-4 12,0 3 0,0-3-11,0 3 34,2-3-23,-2 3-56,2-3 78,0 2-44,0-2 22,2 2 0,-2-3 33,2 5-44,-1-4 11,1 3-11,-2-3 11,0 2 0,0-2 11,-2 2-11,2-2 11,0 1-11,0-2-33,1 2 100,-3-1-112,4 3 34,-2-3 22,2 3-11,-2-3 0,5 3-11,-5-3 22,2 3 0,-2-2-22,2-1 0,-2 0 33,0 0-33,1-1 22,-1 1-22,0 0 0,2 2 22,-2-2 11,2 3-33,1-2 45,1 2-79,-4-3 79,2 4-79,0-4 45,-1 2 45,-3-2-79,0 0 79,2 1-90,-2-1 67,0 2-33,2-1 0,-2 1 45,0-1-68,0 0 68,2 2-57,-2-3 57,2 5-23,0-4-33,0 2 33,-2-3-11,0 1-23,0 0 46,0 0-12,0 1-33,0-2 22,0 1-12,0 0 1,0-2 34,0 3-23,0-2 22,0 1-56,0-1 79,0 1-78,0-1 21,0 0 24,0 0-12,0 1-12,0-2 46,0 3-23,0-2-22,0 2 22,0-1-22,0 1 11,0-1 11,0 3-22,0-3 11,0 2 34,0-3-34,0 0-45,0 0 101,0 1-101,-2 0 45,0 1 34,2-1-23,-4 5-11,2-4 0,-3 5-11,5-6 22,-4 6-45,2-6 45,-2 3-11,2-4-11,0 0 0,0 2 11,-3-2 11,3 4-33,0-4 44,0 2-33,-2-1 22,2-1 0,-5 3-33,5-3-12,-4 3 79,2-2-90,2 1 45,-3-2 12,5-1-24,-2 1 12,0 0 0,0 0 12,2-1-12,-2 2 33,2-1-44,-2 1 11,2-2 11,0 1-11,-2-2-11,2 1 11,0 1 0,-2-1 11,2 1-11,0-1-45,0 0 34,0 0 56,0 0-90,0 1 90,0-1-79,0 2 34,0-2 0,0 2 0,0-1 0,0 0-11,0-1 22,0 0 1,0-2-35,0 2 662,0-2-1188,-3 0-202,3 1-324,-2 1 200,-2 0-436,2 2 1311,0 3 0,0-4 0,2 2 0</inkml:trace>
  <inkml:trace contextRef="#ctx0" brushRef="#br0" timeOffset="2">27583 172 22070,'-2'1'0,"2"0"-22,-2-1 33,2 0-22,0 1 11,0 0 0,-2-1 0,2 1 44,-3 0-66,3-1 0,0 1 33,-2 0-22,2-1 22,0 1-22,0 0 55,-2-1-77,2 1 22,0-1 55,0 1-88,-2 0 55,2-1-11,0 1 0,0-1-11,-2 1 67,2 0-90,-2-1 68,2 1-90,-2-1 56,2 1 11,-2 0-11,2-1 0,-2 1 0,2 0 45,0-1-45,0 1-45,0 0 90,-3 0-90,3 0 101,0-1-67,0 1-23,-2-1 56,2 1-10,-2-1-12,2 1-12,-2-1 24,2 1-68,0-1 78,-2 1-33,2-1 56,0 1-45,-2 0 0,2-1 0,0 1 0,0 0 0,0 0-45,0 0 34,0 0 55,0 0-77,0 0 33,-2-1 0,2 1 45,0-1-45,0 1 11,0 0-56,0-1 34,0 1 67,0 0-112,0 0 56,0 0 0,0 0 56,-2 0-101,2 0 79,0 1-46,0-1 24,0 0-46,0 1 79,-2 0-45,2-1-56,0 1 56,0 0 45,0-1-34,0 1-11,0 0-45,-3-1 90,1 1-56,2-1-34,0 0 101,0 0-112,0 0 101,0 0-68,0 0 12,0 0 45,0 0-23,-2 0-11,2 0-11,0 0 11,0 1-34,-2 0 79,2-1-34,0 1-33,0-1-12,-2 1 79,2 0-45,0 0-11,-2 0 33,2-1-33,0 1 0,0-1 11,-2 0 22,2 1-33,0-1-34,0 1 90,0-1-45,0 1-23,0 0 46,-2-1-34,2 1 11,0-1 0,-2 0-12,2 1 24,0-1-12,0 0 0,0 1 22,-3-1-44,3 1 33,0 0-11,0-1 0,0 1 0,0 0-11,0-1 11,-2 1 0,2 0 22,0-1-33,0 0 0,-2 1 22,2 0-11,0-1 0,0 1-11,0-1 11,0 1 11,0-1 11,0 1-44,0-1 33,0 1 0,0-1-44,0 1 21,0-1 35,0 0-34,0 1-1,0-1 80,0 1-102,0-1 0,0 0 57,0 1-46,0-1 46,0 1-34,0 0 33,0 0 12,0 0-79,0 1 45,0-1 45,0 1-45,0-1-56,0 0 112,0 0-56,0 1-56,0-1 100,0 0-77,0-1 33,0 1 33,0-1-44,0 1 22,0-1-44,0 0 66,0 0-21,-2 0-12,2-1-12,0 2 24,0-1-24,0 0 24,0 0-12,0 1-12,0 0 12,0-1 0,0 1 12,0 0-24,0 0 12,0 1-11,0 0 34,0-1-23,0 2-23,0-2 57,0 2-57,0-1 12,0 0 56,0-1-67,0 1-1,0-1 46,0 0-12,0 0 11,0-1-22,0 1-56,0 0 112,0-1-101,0 0 90,0 0-90,0-1 90,0 1-56,0-1 11,0 1 11,0 0-11,0 0 11,0 0-22,0 0 11,0 0 0,0 1-45,0-1 90,0 1-34,0-1-55,0 1 100,0 0-90,0 1 34,0-1 34,0 1-46,0-1 12,0 0-22,0 0 44,0 0-33,0 0 11,0 0-11,0 0 56,0 0-79,0 0 68,0 1-68,0-1 57,0 0-68,0 0 90,0 0-101,0-1 67,0 1 34,0 0-90,0-1 78,0 0-21,0 1-46,0-1 45,0 0-22,0 1 33,0-1-66,0 0 55,0 1-11,0-1-11,0 0 11,0 0 0,0 0-12,0 0 24,0-1-1,0 1 0,0 0 23,0-1-46,0 1-10,0 0-12,0-1 90,0 1-78,0 0 11,0 1 22,0-1 0,0 0-33,0 0 33,0 1-11,0-1-11,0 1 22,0-1-22,0 1 22,0-1 23,0 0-46,0 1-55,0 0 90,0-1-1,0 0-22,0 1 11,0-1 0,0 0-67,0 1 56,0-1 0,0 1 45,0 0-78,0 0 66,0 0-33,0 0-33,0 1 21,0-1 57,0 1-90,0-1 57,0 1-24,0-1 12,0 0 12,0 1-1,0-1-11,0 1 11,0 0 0,2 1-33,-2-1 33,2 0-22,0 0 0,1 1 33,-1-1-67,2 0 34,-4 0 11,2-1 0,-2 1 56,2 0-112,-2-1 101,0 0-34,0 1-56,0-1 45,2 0 0,-2 1 0,2-1-11,0 1 33,1 0-33,-3 0 11,2 0 0,0 1 11,0-1-11,0 0 0,-2 0 0,2-1 12,-2 0-57,0 1 67,0-1-22,0 0 11,0 1 1,0-1-1,0 1-34,2-1 46,-2 1-23,0 0-11,2 0 11,-2-1 0,0 0 0,0 1-12,0-1 24,0-1-24,0 1 35,0 0-23,0-1-56,0 0 101,0 0-57,2 0 24,-2 0-24,0 1 24,0-2-24,0 1 35,0 0-23,3-1-56,-3 1 56,0 0 56,0-1-67,0 2 22,0-2-22,0 2 11,0-1 0,0 0 0,0 1 11,0-1-11,0 1 0,0-2-11,0 2 22,0 0 0,0-1-22,0 0 22,0 1-22,0 0-45,0 0 123,0 0-123,0 0 78,0 0-44,0 0 22,2 1 11,-2-1-11,2 1 34,-2 1-23,0-2-45,2 2 23,-2-1 34,2 0-12,-2 0-34,0 0 12,0 0 11,0 0 0,0 0-11,0-1 67,0 1-56,0-1-34,0 0 68,0 0-23,0 1-22,0-1-23,0 1 34,0-1 12,0 1-12,0-1 22,0 1-56,0 0 46,0 0-12,0-1 33,0 1-33,0-1 0,0 1-33,0-1 66,0 0-44,0 0 11,0 0 0,0 1 22,0-1-44,0 0 33,0 0-22,0 1 22,0-1 0,0 0-33,0 1 22,0-1 11,0 0-22,0-1 22,0 1 0,0 0-33,0-1 22,0 1 11,0 0 12,0 0-23,0 1-12,0 0 1,0-1 34,2 1-23,-2 0-12,0 0 1,2 0 0,-2 0 45,0-1-46,0 0 12,0 1 23,2-1-34,-2 0 11,0 0 11,0 0-22,0 0 11,0 0 11,0 1-22,2-1 11,-2 1 22,0 0-33,3 0 11,-3 0 22,2 0-22,0 1-22,0 0 33,-2 0-22,2-1 33,0 1-22,0 0 11,0-1 1,0 1-12,0-1-12,-2 0 35,3 1-12,-1 0-11,-2 0-11,2 0 0,-2-1 11,2 1 22,0 0-44,0-1 10,-2 1 57,2-1-45,-2 0 0,0 1-11,0-1 0,0 0 11,0 0 11,0-1-22,0 0 11,2 1 0,-2-1 22,0 1-44,0 0 11,2-1 67,-2 1-45,3 1-34,-3-1 1,0 0 56,2 0-34,-2 0 0,2 0-12,0 1 1,-2-1 11,0 0 11,2 0 1,0 0-46,0 0 45,-2 0-56,0 0 90,2-1-45,-2 1-11,2-1 11,-2 1-22,3-1 22,-1 1-23,-2 0 34,2 0 1,-2 0-12,0-1-12,0 1 24,2-1-12,-2 0-12,2 0 35,0 0-34,-2 0 22,0-1 11,0 1-44,0 0 22,2-1 0,-2 1-11,0 0-1,0-1 35,2 0-1,-2 1-33,0-1 11,2 1 11,-2-2-22,0 2 11,0-1 0,3 0 11,-3 1-56,0-1 45,0 1 0,2-1 0,-2 1 0,0 0-11,2 0 11,-2 0 23,2 1-35,-2-1 12,0 0 12,2 0-24,-2 0 46,2 1-45,0 0 22,0 0-33,0 0 33,1 0-11,-1 0-23,-2 1 35,2-1 10,-2 0-11,2 1-33,-2-1 33,0 0 0,2 0-22,0 1 22,0-1-78,0 1 112,-2-1-79,2 1 90,-2-1-89,0 1 10,3 0 68,-3-1-34,2 1-56,-2-1 45,2 1 0,0-1 0,-2 0 34,0 0-79,2 0 68,-2 0-23,0 0-12,2-1 24,-2 1-1,0 0-34,2 0 35,-2-1-24,0 1 12,2 0 0,-2 0 0,2 0 34,1 0-45,-3 0 11,2 1-11,0-1 33,0 0-44,-2 0 10,2 0 24,0 0-1,-2 0 0,2 0-11,-2 0 11,0-1-22,2 2 22,-2-2 0,2 1-22,-2-1 11,0 1-11,0-1-11,0 0 78,0 1-79,3 0 23,-3-1 0,2 1 0,0 0 11,-2 0-11,4-1-33,-4 1 66,2 0-21,0 0-1,0 0-22,0 0-1,1 0 24,-3 1-1,2-2-11,0 2 11,0-1-22,-2 0-23,2 0 90,-2 0-78,0 0 22,2 1 11,0 0-22,-2 0 33,4 0-22,-1 0 0,-1 0-11,0 0 11,2 0 0,-2 0-11,0 0 22,0-1-33,0 0 55,-2 0-55,3 1 11,-3-1 33,2 1-22,-2 0 11,2 0-22,-2 0-11,2 1 33,0-1-11,0 1 56,0-1-56,0 0-45,0 1 56,-2-1-11,3 1-22,-1-1 22,0 0 22,-2 1 1,2-1 10,0 0-33,0 0-11,0 0-23,0 0 57,0 0-23,0 0 11,-2 1-11,3-1 0,-3-1-11,2 1 11,-2-1 11,0 0-22,2 1 22,0-2-22,-2 1 44,0 1-66,0-2 33,0 1 0,2 0 0,-2 1 0,2-1 11,-2 0 34,2 0-101,-2 0 56,0 0 56,2-1-45,-2 1-56,2-1 56,-2 1 12,0-1-23,3 0-11,-3 0 22,0-1-34,0 1 12,0 0 34,0 0-57,0-1 45,0 1 12,0 0-46,0 0 23,2 1 11,-2-1-22,0 0 22,0 0-11,0 0-22,2 0 33,-2 0 0,0 0-22,0 0 22,0 0-44,0 1 44,0-1-45,0 0 57,0 0-34,0 1 33,0-1-44,0 0 33,0 0-11,0 1 11,0 0 0,0 0-11,0 0-33,0 0 33,0 0 11,0 0-11,0 0 0,0 0 11,0 0 0,0 0-22,0 0 0,0 0 44,0 0-33,0 0-11,0 1 11,0-1 0,0 1-56,0-1 67,0 1-11,0 1 0,0-1-11,0-1 22,0 1 12,0 0-34,0 0-1,0-1 24,-2 1 10,2-1-33,0 2 11,-2-1 22,-1 0-11,1 0-22,0-1 11,0 1 11,0 0 12,0 0-12,0-1-22,0 1 11,0 0 11,2 0-11,-5 0-11,5-1 22,-2 1-11,2-1 0,-2 0 0,0 0 22,0 0-33,0 0 11,0-1-22,2 2 44,-2-1-22,0 1 11,-1-1 1,1 1-12,0 0 0,2 0 11,-4-1-11,4 0 0,-2 1-23,0-1 57,0 1-34,0-1-45,-1 0 79,-1 1-12,2-1-22,-2 1 0,2 0 11,0 0-22,-3 0 11,3 0 0,-2-1-11,2 1 45,0-1-90,-2 1 89,-1-1-22,1 1 1,2-1-24,-2 1-10,2-1 11,-2 0 56,1 0-101,-1 0 112,2 0-56,-2 1-12,2-1 36,0 0-24,0 0-35,-1 0 70,1 0-47,0 0 35,0 1-46,0-2 46,0 2-46,0-1 46,0 1-23,-3 0-11,3 0 22,-2 0-22,2 0 33,-2 0-56,4 0 34,-4 0 45,1 0-45,1 0-22,0 0 78,0 0-112,0 0 112,-2-1-112,2 1 101,0-1-45,-1 1 11,1-1 0,0 1-22,0-1 0,0 1 33,2 0 0,-2 0-44,0 0 44,2 0-22,-2 0-11,2 0 45,0-1-45,-2 1 22,-1 0-22,3 0 22,-2-1 0,2 1 34,-2-1-45,2 1-11,0-1 11,-2 0 11,2 0-11,-2 0-11,2 1 33,-2-1-44,2 0 22,-2 1 0,2-1 0,0 1 56,0 0-101,-2-1 67,2 0-22,0 0-22,-2 1 22,2-2 45,-3 1-57,3 0 12,-2-1 0,2 1 23,0 0-68,-2 0 79,2 0-57,-2 0 23,2 1-11,0 0 22,0-1 12,-2 1-46,2-1 34,0 0 1,0 0-12,-2 0-12,2 0 1,0 0-22,-2 0 55,2 0-44,-2-1 66,2 1-77,-2 0 33,-1 0-11,1 0 11,0 0 11,2-1 0,-2 2-22,2-2 11,0 1 11,0 0-22,0 0 44,0 0-33,-2 0-22,2-1 33,-2 1-33,2 0 55,0 0-33,0 0-22,0 0 0,0 0 66,0 0-88,0 0 55,0 0 11,0 0-22,0 0-22,0 1 33,0-2-22,-2 1 0,2 0 22,0 0 0,0 0 0,-2 1-11,2-1 0,0 1 34,0 0-79,0 0 90,0 0-68,0 0 23,0 1 12,0-1-24,0 1 46,0-1-79,0 1 90,0 0-67,0 0 44,0 0-11,0 1-67,0-1 112,0 1-45,0 0-33,0 0 56,0 1-102,0-1 113,0 0-45,0 0-33,0 0 55,0 0-11,0-1 0,0 0-33,0 1 0,0-1 66,0-1-77,0 1 89,0-1-56,0 1-11,0-1 22,0 1-22,0-1 11,0 1 11,0-1-56,0 0 79,0 0-23,0 0-45,0 0 23,0 0 11,0 0 0,0-1-11,0 1 11,0 0 22,0 0-11,0 0-44,0 0 78,0-1-90,0 1 112,0-1-56,0 0-22,0 0 11,0 0 0,0 1 22,0 0-44,0-1 44,0 1-44,0 0 22,0 0 22,0 0-44,0-1 33,0 1-11,0 0 0,0-1-11,0 1 11,0-1-11,0 0 33,0 0-11,0 0-44,0 0 66,0-1-33,0 1 0,0 1 0,0-1 56,0 0-123,2 1 90,-2-2-23,2 2 56,0-1-101,0 0 45,-2 0 0,2-1 0,-2 2 45,2-1-34,-2 0 0,2 0-33,-2-1 33,3 1-11,-1 0 0,-2 0 11,2-1 11,0 2-22,-2-1 0,2 0 12,0 2-35,0-1 23,0 0 34,0 0-45,1 1 33,-1-1 0,2 0-66,-4 1 88,4 0-32,-4 0-57,2 0 22,-2 0 23,2 0 0,0-1 23,-2 1-23,0-1 11,0 0-78,3 0 112,-3 1-57,2-1 12,-2 0-11,0 0-22,2 1 44,-2-1 22,0 0-44,0 1 0,0-2 22,0 1 12,0 0-35,0-1-21,0 1 78,0-1-34,0 1-67,0-2 101,0 2-101,0-1 134,0 1-145,0-1 78,0 0-33,0 0 44,0 0-22,0 0 0,0 0-11,0 0 11,0-1 11,0 1-22,0 0 22,0-1 0,0 0-22,0 0 22,0 0 12,0 1-46,0-1 34,0 0 1,0 0-12,0 1-23,0 0 46,0 0-57,0 0 34,0 0 22,0 1-33,0-1 22,0-1-11,0 1 0,0 0 0,0 0 0,0 1-11,0-1 0,0 0 11,0 1 22,0 0-33,0 0 34,0 1-12,0-1-34,0 0 46,0 1-34,0-1-1,0 0 24,0 0-24,0 0 12,0-1-11,0 2 22,0-2-11,0 0 34,0 1-56,0 0 10,0-1 12,0 1 0,0 0 12,0-1-12,0 1 0,0-1 0,0 0 11,0-1-22,0 1 11,0 0-34,0 0 23,-2-1 67,2 0-112,0 1 112,-2 0-67,-1 0-1,3 0-10,-2 0 56,0 1-34,2 0-56,-2-1 89,0 1-33,2 0 34,-2 1-45,0-1-23,0 0 112,0 1-122,-1 0 32,3 0 46,-2-1-45,0 1-12,2 0 23,-2-1 23,0 1-12,0-1-22,0 1 0,0 0 11,-3 0 33,3 0-44,0 0-23,0 0 46,0 0 10,-2 0-33,2-1 0,0 1 22,-3 0-11,3-1 11,0 0 34,0 1-90,0 0 34,2-1 89,-2 1-100,0-1 44,2 1-44,-2-1-12,2 0 79,-2 1-56,2-1 44,0 0-77,-3-1 55,3 1-22,-2 0 11,0-1 22,2 0 12,-2 1-90,0-1 67,2 0-11,0 0-11,-2 1 67,2-1-68,-2 1 12,2-1 12,-2 1-1,0 0 0,2 0-45,-3 0 23,1 0 45,2-1 11,-2 1-101,2-1 100,0 0-32,0 1-12,-2-1-101,2 1 157,-2-1-45,2 0-56,-2 1 45,0 0 45,2-1-101,-2 1 78,2-1-22,0 0-11,-5 1 11,5-1 0,-2 0 34,0 0-45,0 1-12,2-1 68,0 1-56,0-2 33,0 2-22,0-1-11,0 1 33,0-1-33,-2 0 22,2 1-33,0 0 0,0 0 44,0-1-11,0 1-22,0 0 11,0-1 11,0 1 12,0-1-23,0 1 22,-2-1-33,2 1 33,0-1-11,0 1-22,0-1 11,-2 0 23,2 0-12,0 1-11,0-1-11,0 0-1,0 1 35,0 0-23,0-1 11,0 1-11,0 0-34,0-1 46,0 1 10,0 0 23,-2 0-124,2 1 147,0-1-91,-2 0-22,2 0 45,0 0-11,0 0 45,0 1-23,0-1-22,0 1 44,-3 0-89,3 0 101,-2 0-78,2 0 100,0 0-78,-2 0-23,2-1 56,0 1-44,0-1 44,0 0-33,0 1 22,0-1-11,0 0 0,-2 0 23,2 1-57,0-1 45,0 0-22,0 1 22,-2-1-11,2 0-11,-2-1 34,2 1-46,0-1 57,-2 1-57,2-1 46,0 0-34,0 1-1,0-1 35,-2 1-46,2-1 23,-2 1 45,2-1-101,0 0 112,-3 1-67,3-1 11,-2 0 22,2 1-78,0-1 79,0 1 10,0-1-89,0 1 112,0-1-33,0 1-79,0 0 67,0 0 34,0 0-56,-2 0 33,2 0-89,-2 0 112,2 0-45,0 0-34,-2 0 45,0 1 0,2-1 12,-2 0-34,2 0-1,-2 1 68,2-1-67,-2 0 0,2 0 0,0 0 11,-3 0-23,3 0 23,-2 0 23,2 0-34,-2 0-12,2-1 34,-2 1 1,2-1-24,0 0 80,0 0-102,0 1 12,-2-1 55,2 1-22,0-1-22,-2 1 34,0-1-35,0 1 12,2-1-22,-2 1 44,2 0 12,-3-2-90,3 2 56,0-1-11,0 1 100,0 0-111,0 0 0,0 0 22,0 0 67,-2 0-78,2 0 11,0-1-12,0 1-32,0-1 77,0 1-22,-2-1-67,2 1 90,0-1 0,-2 0-46,2 0 1,-2 0-45,2 1 56,-2-1 56,2 0-101,0 0 12,-2 1 111,2 0-123,0 0 45,0 0 34,0 0-68,0 0 46,0 0-35,0-1 34,0 1 45,0 0-78,0-1 0,0 1 55,0-1-89,0 1 56,0-1 67,0 0-67,-2 0-11,2-1 22,0 1-67,0 1 56,-2-1 12,2 0 10,0 1-56,0-1 68,0 0-79,0 1 68,0-1-23,0 0 33,0 1-66,0 0 55,0-1-67,0 1 68,0-1-1,0 0-22,0 0 11,0 0-22,0 0 22,0 0-11,0 0 11,0 0 1,0-1-24,0 1 1,0 0 45,0 0-68,0 0 68,0 1-34,0-1 33,0 0-55,0 1-23,0 0 90,0 0-56,0-1 44,0 1-55,0-1 44,0 1-78,0-1 79,0 0-1,0 1-55,0 0 44,0-1 0,2 1-22,0 0 78,-2-1-134,2 1 100,-2-2-33,2 1 0,-2 0 34,2 0-56,-2 0-1,2-1 23,-2 1 0,2-1 11,-2 1 12,0-1-12,2 1-22,-2-1 11,3 1 11,-3 0-11,4 0 0,-4-1 22,2 1-55,0 0 66,0 0-33,0-1 0,0 1 23,0 0-79,1 0 101,-3 0-23,2 0-56,0 0 34,0 1-11,2 0 11,0 1 34,-2 0-68,3 1 68,-3-1-34,2 0 33,0 1-55,0-1 11,1 0 22,-1-1 0,0 1-33,-2 0 22,0-1 22,0 1-55,1 0 55,1-1-44,-2 1-1,0 1 46,2-2-23,-2 1 22,3 0-33,-5-1 11,4 0 11,-4 0-33,2-1 55,0 2-55,-2-2 11,0 1 44,0 0-10,2 0-46,-2-1 68,0 0-56,0 1 11,0-1-23,0 1 35,2-1-35,-2 1 46,0-1-23,0 1 11,0 0 0,2 0-22,-2 0 11,0 0 0,2 0-11,-2 0-23,3 0 56,-3 0 1,0 1-34,0-1-1,0 1 80,0-1-91,0 1 23,0-1 0,0 1 34,0-1-34,0 0-11,0 0-1,0 0-10,0 0 22,0 0-11,0 0 0,0 1 11,0-1 0,0 0 0,-3 0 0,3-1 0,-2 1 22,0-1-33,0 0 22,0 0-33,0 0 44,0 0-33,2 1 11,-2-1 0,0 0 0,2 0-45,-3 0 56,1 0-11,0-1 34,0 0-79,0 0 56,2-1 23,0 0-34,-2 1-45,2-2 56,-2 2 0,2-1-11,0 0-11,-2 0 22,2 0 1,0 0-46,0 0 45,-2 0 12,-1 1-35,3-1 1,0 0 34,-2 0-35,2 0 12,-2-1 34,2 1-45,0-1 0,0 1 22,0-1-22,0 1-1,0-1 24,0 1-24,0 0 12,0 0 0,-2 0 12,2 0-35,0 0 34,0-1-11,-2 1 23,2 0-34,0-1 22,0 1-34,0 0 35,0-1-12,0 1 11,-2 0-22,2 0 11,0 0 0,-2 0 0,2 1-12,0-1 24,0 0-12,0 0 22,-2 0-33,2-1 11,-2 1 0,2 0-11,-3 0 44,1 0-55,2 0-1,-2 1 46,2-1-23,0 0 0,0 0 11,0 0-33,0 0 22,0-1 0,0 1 11,0-1-11,0 1 0,0 0-11,0-1 33,0 1-33,0 0 11,-2 0 0,2 0 0,0 0 11,0 1-11,-2-1-11,2 0 22,0 0-11,0-1 22,0 1-22,0 0 12,-2-1 10,2 1-33,0-1 22,0 1-56,0-1 68,0 1-23,0-1-1625,0 1 650,-6-1-392,-1-1-89,-8-3-225,-1-2-1176,-6-1-4695,3-3 7552,9-1 0,1 4 0,7 2 0</inkml:trace>
  <inkml:trace contextRef="#ctx0" brushRef="#br0" timeOffset="3">27788 4717 21992,'-5'0'11,"3"0"11,-2 0-44,2 0 22,-2 0 11,2 0-33,-3 0 44,3 0-22,-2 0 45,2 0-90,-2 0 34,2 0 56,-3 0-79,-1 0 34,-5 0 0,1 0 34,-13 0-34,8 0-34,-6 0 90,2 0-78,0 0 44,-2 0-22,-2 0 0,-3 0 0,3-1 22,-13 0-44,11 0 67,-28 0-68,30 0 12,-13 1 11,21-1 11,0 1-44,1 0 55,-3 0-11,2 0-22,-2 0-11,-10 0 33,6 0 0,-15-1-44,15 1 33,-11-1 22,15 0-44,-12 1 22,14 0 11,-6-1-11,10 1 11,1 0-11,-1-1-34,0 1 57,1 0-46,1 0 23,-7-1 12,5 1-12,-8-1 0,8 1 0,-7-1 0,7 0 0,-12 1-12,10 0 24,-6-1-1,9 1-22,-1 0 11,0-1 11,1 1-11,1 0 0,-1 0-11,-7 0 11,4-1 0,-10 1 0,8 0 22,-12-1-33,10 1 11,-21-1-45,21 1 56,-23-1-11,19 0-11,-23 0 11,18 1 0,-22-2 22,27 2-22,-15-1-33,13 0 66,-13 0-44,15 1-22,-26-1 44,22 1-22,-17-1 11,23 1 0,-11-1 11,18 1-22,-7-1 22,12 1 0,-1 0-22,4 0 22,-5 0-22,5 0 33,-9 0-11,7 0-33,-9 0 33,11 0-22,-11 0 33,9 0-44,-11 0 11,6 0 11,-8 0-11,7 0 22,-11 0 0,8 0-11,-11 0-11,14 0 0,-11 0-1,12 0 35,-10 0-23,10 0 0,-12 0-11,13 0 22,-9 0-22,8 0 22,-6 0-56,7 0 101,-9 0-78,6 0 33,-8 0-11,8 0-56,-12 1 112,12-1-101,-10 0 90,12 1-45,-5-1 0,3 1-45,-6 0 90,4-1-45,-12 1 0,14-1 0,-12 1 11,14-1-22,-12 1 11,10-1-45,-10 1 45,10-1 11,-6 1-22,7 0 45,-7-1-46,8 1 12,-14-1 12,14 1-24,-12 0 12,11-1 0,-10 0 12,8 1 21,-10-1-44,12 0 11,-11 1-11,10-1 22,-8 1 0,8 0-22,-16 0 22,12-1-11,-17 1 0,19-1-11,-14 1 33,12-1-44,-11 1 33,14-1-11,-12 0 0,12 1-11,-14 0-11,13-1 44,-18 0-22,18 1-11,-15 0 22,18-1 23,-14 1-79,14-1 45,-14 1 45,16-1-57,-9 1-32,6-1 111,-8 0-67,10 0 0,-12 1-11,11-1 22,-20 1-11,13-1 11,-23 1-11,21-1-22,-17 1-1,19-1 46,-15 1-35,13-1 68,-17 1-67,12-1-11,-16 0 44,17 0-22,-30 2 11,23-2 34,-37 1-90,37 0 68,-27 0-1,34 0-55,-22-1 10,22 0 23,-17 1 0,19-1-33,-20 0 66,24 1-33,-12-1 0,18 1-45,-6-1 90,11 0-78,-7 0 33,11 0-12,-3 0 24,5 0 10,2 1-33,-4-1 0,2 0-1,-4 0 35,1 0-23,-1 0 0,-7 0 11,3 0-11,-11 0-22,6 1 22,-15-1 0,11 0 11,-16 0-11,11 1 0,-26 0-45,24-1 45,-22 0-11,27 0 33,-21 1-22,18-1 11,-18 0-11,23 0 0,-15 1-11,15-1-11,-12 0 55,14 0-10,-17 0-79,19 0 67,-16 0-22,18 1 33,-14-1-33,14 1 0,-17-1 22,18 0 0,-12 1-22,10-1-11,-14 0 33,11 1-22,-16-1 11,14 0 44,-15 0-66,17 0-12,-17 1 90,15 0-112,-17-1 79,17 0-34,-12 1 11,12-1 0,-17 1 0,15 0 11,-30-1-22,26 0 22,-30 1 0,28-1 0,-30 1-11,27-1-11,-27 1 11,28-1 34,-20 0-46,22 0 24,-18 1-12,18-1 22,-26 0-22,26 0 0,-24 0 0,28 0-11,-13 0 56,15 0-79,-21 0 23,18 0 22,-18 0-22,21 0 11,-11 0 0,13 0 0,-23 0 0,19 0 33,-19 1-21,21-1-1,-17 1-22,15-1 22,-32 1-22,23-1-12,-27 1 34,27-1 1,-20 1 21,20 0-55,-38-1 55,34 0-55,-29 0 56,35 0-79,-20 0 56,20 0 34,-31 1-34,29-1-33,-31 1 33,34-1-11,-22 0-11,21 1 67,-33-1-90,31 1 12,-31-1 10,31 0 12,-16 0 23,18 0-23,-29 0-56,32 0 56,-32 0 33,31 0-66,-18 0 55,19 0-11,-28 0-22,25 0-34,-25 0 57,30 0-12,-17 0 0,14 0 22,-29 0-33,28 0 22,-30 0-56,33 0 68,-37 0-35,31 0 24,-31 0-1,31 0-45,-20 0 57,18 0-23,-17 0 22,18 0-33,-41 0 33,34 0-22,-41 0-45,43 0 45,-46 0 45,40 0-90,-41 0 101,45 0-123,-25 0 101,25 0-34,-26-1 0,28 1 11,-42-1-11,36 0 45,-38 0-45,44 0-11,-43 0 22,39 1 0,-36 0-11,42-1-22,-25 1 33,27 0-11,-23-1 0,26 1 33,-37 0-66,32 0 44,-31 0 23,33 0-57,-23 0 46,25 0 10,-39 0-44,37 0 11,-34 0 0,41 0 11,-24 0-11,24 0-11,-34 0 56,29 0-68,-29 0 23,31 0 34,-31 0-79,29 0 23,-27 0 44,32 0-33,-17 0 11,16 0-22,-16 0 44,14 0-78,-33 0 67,27 0-11,-36 0-11,34 0 33,-42 0-22,38 0-56,-40 0 56,40 0 34,-30 0-45,30 0 22,-34 0 11,29 0 1,-50 0-68,44 0 56,-48 0 0,53 0 1,-58 0-1,53 0 34,-46 0-45,53 0 22,-26 0-33,32 0 22,-26 0 11,29 0-10,-27 0-12,26 0 33,-38 0-33,36 0 23,-48 1-12,47-1-11,-32 1 22,37-1-33,-21 0 11,23 0 22,-23 1-22,25 0 0,-22-1 34,24 0-45,-31 0 22,29 0 34,-33 1-56,35-1 22,-23 1-34,26-1 46,-15 1 34,16-1-46,-16 0-11,17 0 11,-19 1-22,20-1 22,-28 0-22,26 0 22,-29 0 34,32 0-79,-21 0 57,23 0 10,-19 0-33,14 1 45,-20-1-112,16 0 100,-20 0-33,20 0-33,-33 1 33,29 0 11,-37-1-11,39 0 11,-31 1-44,33-1 44,-23 1-22,22-1 22,-22 0 0,21 0 0,-23 0-67,24 0 101,-41 1-56,34-1 44,-53 0-44,49 0 45,-36 0-57,40 0 35,-23 0-46,23 0 90,-28 0-78,26 0 33,-46 0-11,39 0 22,-43 0-33,45 0 33,-14 0-10,0 0-24,13 0 46,-34 0-34,31 0 0,-33-1 11,33 1-22,-31-2 22,31 1 0,-12 0-22,19 1 34,0-1-35,-32 1 12,28-1 0,-62 0 0,59 1 23,-43 0-23,47 0 45,-35 0-45,34 0-12,-15-1 1,16 1 11,1 0 67,-24-1-78,18 1 34,-56-1-23,53 0 89,-65-1-100,70 2 11,-26-1-78,38 1 122,-25-1-44,23 1-11,-32 0-34,39 0 101,-9 0-123,12 0 90,-1 0 55,-26-1-78,23 0 0,-44 1-11,47-1 33,-28 1-22,29 0 34,-16-1-23,16 1 11,-16 0-44,17 0 78,-16-1-101,18 1 56,-23-1 1,22 1 10,-31-1-33,34 1 22,-21 0-11,25 0 22,-13 0-55,15-1 55,-14 1-11,12 0-11,-7 0 12,9 0-24,1 0 1,-18 0-22,13 0 89,-28 0-56,28 0-56,-19 0 67,23 0-11,-12 0 11,12 0 34,-13 0-112,13 0 100,-14 0-10,12 0-46,-22 0 34,20 0-22,-10 0 11,3 0 0,7 0 11,-19 0-11,17 0 12,-9 0-35,9 0 23,0 0 0,-11-1 11,9 1-11,-17 0 0,18-1 0,-7 1 0,-1 0 0,9 0 12,-19 0-24,16 0 24,-18 0-12,17 0 11,-11 0-11,0 0-11,6 0 67,-23 0-56,21 0 11,-25 0-11,23 0-11,-12 0 22,-1 0-22,9 0 44,-25 0-10,25 0-35,-26 0 12,28 0 56,-36-1-78,36 1 11,-31 0 11,39 0 56,-18 0-67,18 0 22,-6 0-22,3 0-1,5 0 46,-16 0-68,19 0 46,-20 0 32,18 0-44,-9 0-44,-2 0 55,8 0-34,-10 0 12,13 0 0,2 0 56,-1 0-45,3 0-45,0 0 45,-9 0 11,5-1-33,-5 1 44,0 0-22,9 0 0,-6-1-22,-3 1 33,11 0-22,-13 0 22,15-1-22,-2 1 44,4 0-44,5 0 11,-3 0 11,0 0-22,-2 0 22,2 0-11,-2 0-11,1 0 11,-3 0 34,-11 0-12,7 0-55,-28-1 21,24 1 35,-15-1-23,18 0 0,1 1-11,-2 0 22,2-1-22,-5 1 22,3 0 11,-7-1-33,3 1 33,-3 0-33,0-1 22,1 1-22,-3-1-22,-12 0 66,8 1-22,-38-2-11,33 1 0,-18 0-33,32 1 66,-3-1-66,5 1 33,-1 0 0,1-1 11,-1 1-22,1 0 11,2 0 22,-1 0-33,1 0 22,-3-1-22,3 1 22,-2-1 0,3 1-22,-1 0 22,0 0 1,0-1 32,-1 1-100,-1-1 56,-1 1 0,-1 0 23,-1 0-23,1-1-11,-1 0 33,-1 1 12,-1 0-68,2-1 101,-1 0-56,-1 1 1,0-1-12,3 0-12,-3 1 35,-14-1-34,8 1 11,-11-1 22,1 0-33,10 1 11,-13-1 56,17 0-90,1 1 57,-3 0-12,2-1 11,0 0-44,3 1 11,-1 0 22,0-1 34,3 0-57,-1 1 24,3 0-24,-1 0 1,1-1 0,-1 1 11,3 0 45,0 0-79,-11 0 79,8 0-45,-7 0-11,11 0 22,1 0-22,0 0 22,-2 0-22,4 0 56,-5 0-68,3 0-33,0 0 79,2 0-35,-2 0 1,1 0 0,3 0 22,0 0 0,0 0-44,0 0 55,3 0-22,-10 0-45,9 0 57,-6 0-24,6 0 24,5 0-12,-3 0-23,0 0 34,2 0 1,-1 0-35,-1 0 34,0 0-22,2 0 22,-1 0-11,-1 0 23,2 0-23,-8 1 11,4-1-22,-4 0-23,-2 1 23,4-1 56,-4 1-101,6-1 112,-2 0-56,0 1-45,-2 0 67,-2-1-22,-1 1-11,-1 0 34,2-1-23,-2 1-12,-3 0 24,3-1-35,-1 0-22,1 1 57,0 0 32,-3-1-88,5 1 55,-4-1-11,1 1 22,-1-1-44,0 1 55,-3-1-44,3 0 22,-3 1-22,3-1 22,-3 1 1,1-1-12,1 0 0,1 0 11,-3 0 0,1 0-56,-1 0 101,0 1-101,3-1 90,-2 1-101,-1-1 123,3 1-111,-3-1 55,3 1 0,-3-1 0,3 0-33,-1 1 33,3 0 0,-3-1-22,-1 0 11,4 1 34,-3 0-46,3-1 12,2 0-11,-1 1 67,1 0-112,2-1 67,0 0 1,-2 1-12,2-1 11,-3 0-22,3 1 44,0-1-66,0 0 55,2 1-11,-2-1-33,2 0 33,0 0-11,-2 1 34,0-1-79,2 0 78,-2 1-66,2-1 44,-2 0 0,2 0 34,0 0-90,-2 0 45,0 1 11,2-1 45,-3 0-67,3 0 22,0 0-33,-2 0 44,4 0-66,-2 0 100,-4 0-56,4 0-12,-4 0 24,6 0-35,2 0 46,-4 0-35,0 0 1,0 0 34,0 0-23,-2 0 0,0 0 0,0 0 0,2 0 11,0 0-11,0 0 56,4 0-45,1 0 0,1 0 0,2 0 12,-1 0-12,3 0 0,1 0 12,-1 0-23,3 0 11,0 0 11,2 0 12,-1 0 33,1-1-56,2 1 56,-2 0-44,0-1-11,-3 1-1,3-1 0,0 1-33,-3-1 22,1 0 22,-2 1-11,-1-1-22,1 0 11,-1 0-11,-1 1 11,-1-1 22,-1 0-44,1 1 89,-4-1-112,5 1 45,-3-1 45,3 1-56,1 0-34,-1-1 90,1 1-68,1-1 46,-3 1-12,3 0-22,-1 0-12,-1 0 23,1 0 23,1 0-34,-1 0 22,1-1 0,2 1-22,-1-1 22,3 1-33,-2 0 33,1 0-22,1 0 11,0 0-12,0 0 68,0-1-44,-3 1-68,3 0 56,-2 0 0,-1-1 56,-1 1-101,0 0 34,1 0 22,-5 0 0,-1-1 23,0 0-34,1 1 22,-1 0-33,-2-1-12,5 1 35,-1-1-12,3 1-23,-1 0 23,3 0 23,2-1-1,-1 1-56,3 0 23,0 0 11,0 0-11,-2 0 0,2 0 22,-3 0-22,3 0 33,-2 0-33,0-1 0,0 1 22,-5 0 0,3 0-22,-5-1 0,5 1 22,-2 0-11,-1 0-11,1 0 11,1 0 0,1 0 0,-2 0 11,-1 0-22,3 0 0,-3 0 22,3 0-34,-4 0 57,3 0-34,1 0 0,2 0-11,-1 0 11,-1 0 0,2 0 0,0 0-34,-3 0 45,1 0-11,0 0-44,-1 0 88,1 0-32,0 0-57,1 0 34,-1 0 22,0 0-11,2 0 45,-3 0-101,1 0 67,0 0-11,-1 0 0,1 0 11,-3 0-22,3 0 22,-2 0-11,-1 0 0,1 0 11,-1 0-11,1 0 11,0 0-22,-1 0 22,3 0-22,-1 0 11,1 0 0,2 0 11,-2 0 1,1 0-12,1 0-12,2 0 24,-2 0-24,2 0-10,-3 0 78,3 0-1849,0 0 224,0 1-851,0 0-12,2 1-6957,2-1 9389,19 0 0,-14-1 0,12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208 208 7582,'0'-8'146,"0"1"-34,0 1-34,0 6 404,0-4 135,0 0-237,0 0 192,0 2 0,0-2-91,0 4-201,0-1 79,0-9 11,0 4 67,0-2-146,0 4 168,0 1-257,0-5 101,4-2 44,-1 2 56,-3 3 0,8-5 12,-8 2 112,3-2-102,-3 5 125,0-1 43,0 6 24,3-6-79,-3 6 335,0-2-402,0 2-67,4 0 21,-4-6-43,0 6 10,0-6-101,0 6-56,0-1 527,0 1-594,0 0 79,0 0 3540,0-6-3776,-4 6-22,4 0 44,-3 0-21,3 0 77,0 0-43,-3 0-46,3 0 56,0 0-34,-8 0-89,8 0 56,-3 0-35,3 0 1,0 0 45,-4 6-11,4-6-22,-5 0 33,5 1 33,0-1-66,0 6 66,-3-6-89,3 0 79,-6 6-57,1-4 79,1 4-34,1-6-78,0 8 123,-5-5-101,5 3 79,-1-2-46,1 4-55,-2-2 90,5-2-1,-6 1-67,1 3 23,2-6 55,-1 2-33,1 4-22,-2-1 22,-1-3-11,-1 10-12,2-3 12,-5 3 11,6-2 0,-3 7-45,2-7 45,2 7 0,-3-3-11,2-3-22,1 5 21,3-3 12,-5-1 0,5-5 0,0 3 12,0-1-35,0-1 68,0 2-79,0-3 57,0 3-34,0 0 11,0-3 11,0 5-11,0 0-11,0-1 11,0-1 11,0 1-22,0 1 22,0-3-11,0 3-23,0 0-10,0-1 55,0-1-33,0-1 11,0 3-22,0-4-12,0-1 34,0 3 34,0-4-79,0 1 34,0 7 22,0-7 0,0 3-11,0 6-22,0-7 22,0 3 0,0-7 0,0 7-12,0-6 24,0-1-12,0-3 0,0-2 11,0-2 0,0 0-22,0 0 11,0 4-11,0 0 11,0-2 11,0 6-22,0-2 11,0 1 11,0 1-34,0-2 23,0 0 12,0-4-24,0 5 24,0-5-12,0 4 0,0-4-101,0-2 78,0 4 23,0 2 0,0-4-44,0 3 77,0 7-55,0 4 55,0 3-55,0 0 56,0 3-79,0-5 45,0 8 0,0-7 33,0 3-66,0-4 33,0-1 0,0-3 0,0 9 0,0-11 0,0 9 45,0 1-79,0 4 23,0-3 0,0 3 22,0 6 0,0-6-33,0 6 44,0-4 12,0 2-68,0 2 56,0-6-44,0 4 11,0-2 67,0 0-101,0-7 56,0 11 45,0-4-67,0-6 22,0 6-11,0 0-33,0 1 66,0 4-33,0-6 0,0-1 11,0 6-11,0 0-11,0-6 22,0 4 1,0 4-12,0-8-23,0 10 23,0-6 0,0 2 0,0 4 56,0-4-45,0 4-11,0 0 12,0-2-12,0 11 44,0-9-55,0 6-11,0-5 11,0 1-23,0 0 23,0 0-45,0-4 33,0 5 23,0-5 12,0 8-1,-3-4-34,3 4 1,0-3 44,0 7-33,0-1-67,0-1 156,0-2-145,0 5 78,0-1 0,0 1-22,0-3 34,0 5-12,-7 1-22,7-5 67,0-3-101,0 3 45,0 1 22,0-3-78,0-1 56,0 2 67,0-3-100,0-1 78,0 4-57,0-5 12,0 1 23,0 0-46,0 5 23,0-3 23,0 4-57,0-1 68,0 1-23,0 9-22,0-4 22,0 3 45,0 5-90,0 4 68,0-2 0,0 0-46,0 4 35,0-4-34,0 4-34,0 0 11,0-4-22,-3 2 67,3-2-33,0-4 33,-5 2-22,5 0 0,-3 2 0,3-10 22,0 12-45,-5-5 23,5 3 22,-6 2 0,6-2-11,0 5 0,-3-5 23,3-1-57,0 3 79,0-2-67,-4 0 55,4 0-44,0-6-34,0 8 79,0-10 11,0 4-68,0 0 57,0-3-57,0-1 35,0 0-1,0 6 11,0-5-22,0 1 34,0 2-34,0 2 45,0 2-57,0 4 68,0-8-112,0 8 0,0-2 45,0 4-11,0 2-12,0-6 57,0 6-91,0-4 91,0 3-90,0-1 78,0 0 0,-5 0-33,5-2 22,-7 4 22,7-5 0,-6 5-55,1-2-155,5-16 1,-3-1 187,3 28 33,0-28 1,0-1-68,0 22 46,0 2 21,0-1-10,0-1-12,0 0 0,0-1 0,0 11 0,0-12 1,0 9 21,0-1-44,0-1 56,0 4-101,0-3-11,0 5 55,0-3-10,0-1 44,0 1-78,0-1-22,0-1 156,0 3-134,0 1 68,0-5-12,0 6 11,0-1-67,0-3 56,0 1 22,0 5-33,0-4 56,0 3-45,0-3-23,0 3 35,0-5-12,0 0 44,0 3-55,0-5 67,0 9-45,0-9-33,0 5 22,0-5 34,0-1-46,0-3-55,0-3-34,0 2 101,0 2-44,0-9 66,0-1-78,0 6 101,0-2-90,0 2 45,0-2-101,0 1 409,0-1-308,0 0 0,0-2 0,0-4-22,0 0 33,0 0-34,0-2 57,0-3-45,0-5-23,0 4 23,0-4 22,0 5-33,0-9 44,0 3 1,0 7-46,0-4 57,0 2-45,3 1-1,2-7-10,-5 8 44,0-7-10,0 3-1,0-6-45,6 1 1,-6-3 66,0 3-33,0-3 23,0-5-46,0 4-22,0 1 57,0-3-57,0 0 45,0-1-45,0 1 67,0 2 1,0-1-68,0 3-11,0 5 101,0-4-124,0 9 46,0-3 10,0-6 23,0 7 0,0-3 0,0-5-11,0 1-11,0-9-23,0 0 56,0-2 56,0-2-89,4-2 44,-4-2-66,0-2 21,0 0 57,3-6-45,-3 4-1,0-1 24,0-3-35,0 0 90,0-5-123,0-1 45,0-3 22,0-5-22,0 1 45,0-6-57,0-2 35,0 0-1,0 6-34,0-2 35,0 2-1,0 9-22,0 6 33,0 9-11,5 4-22,-1-1 33,-1-2-22,-3-4-89,0-11 89,0-3 11,0-9 56,0 0 437,0-4-448,6-4-89,-1 4 10,6-4 46,11 3-68,3 1 45,11 0-34,8 0 1,7 0 55,5 0-22,0 0 11,5 0 12,-2 0-79,3 0 44,2 0 12,6 0 90,-2 0-112,11 0-23,2 0 90,6 0-146,-1 0 90,3 0 11,4 0-45,-7 0 34,1 0 11,-7 0-23,-1 0 34,-1 0-11,-2 0-11,-6 0-11,9 0 11,-5-6 11,2 6 33,1 0-33,9 0-22,5 0-170,5 0 226,4 0-45,3 0 11,4 0-1589,1 0 1601,1 0-1,-11 0-192,2 0 170,-9 0 33,0 0 34,-4 0-67,2 0 45,3 0 10,2 0-88,6 0 32,6-2-16,-48 2 0,-3 0-22,7 0 0,-8 0 66,8 0 1,-4 0-34,4 0 1,-4 0 4,1 0 1,3 0 16,-5 0 1,6 0-34,-1 0 0,-8 0 45,5 0 0,-1 0 0,-2 0 0,0 0-17,-2 0 0,6 0 33,-6 0 1,2-4-23,0 4 0,-4 0-6,4 0 1,0 0-6,-3 0 0,1 0-11,3-2 0,0 2 44,-1 0 1,0 0-23,5 0 1,-5 0-24,4 0 1,-3 0 16,2 0 1,-2 0 22,5 0 0,-4 0-22,4 0 0,-4 0-705,4 0 0,3 0 665,0 0 0,-6 0 17,11 0 1,-5 0-96,0 0 1,0 0 94,5 0 0,-6 0 28,-1 0 1,2 0-57,5 0 0,-5 0 67,-1 0 1,-4 0-34,6 0 0,-6 0 27,5 0 1,-9 0-12,8 0 1,-6 0 11,1 0 0,3 0-23,-2 0 1,4 0 10,-3 0 1,2 0 11,2 0 0,4 0-17,-4 0 0,4 0 22,4 0 0,0 0-33,3 0 0,1 0 400,-1 0 1,-2 0-385,5 0 1,-2 0 11,0 0 0,5 0-6,-3 0 0,3 0-34,-5 0 1,5 0 16,-5 0 1,2 0 27,3 0 1,-8 0-51,3 0 0,0 0 39,-4 0 0,1 0-17,-4 0 1,-2 0 16,5 0 1,-2 0-1,-6 0 0,4 0-50,3 0 0,-2 0 50,0 0 0,2 0 11,0 0 1,2 0-12,0 0 0,0 0 0,-1 0 1,4 0 4,-2 0 1,-3 0 11,3 0 0,-3 0-11,1 0 0,1 0-1,-6 0 1,7 0 11,-6 0 0,-1 0-56,2 0 0,-2 0 6,7 0 0,-7 0 5,1 0 0,4 0-11,-3 0 0,6 0 17,-7 0 0,7 0-12,1 0 1,-1 0 33,3 0 0,-2 0-22,0 0 0,7 0 11,-4 0 0,3 0 11,5 0 0,-3 0 22,2 0 1,-1 0-28,0 0 0,1 0 27,-1 0 1,2 0-1,-6 0 1,-1 0-34,1 0 0,-6 0 28,3 0 0,-2 0 11,-4 0 0,6 0-11,-10 0 0,9 0-73,-6 0 1,3 0 16,-3 0 0,4 0 0,0 0 0,-4 0 11,6 0 0,1 0 0,-2 0 1,2 0 16,-5 0 0,2 0 16,1 0 1,0 0-51,2 0 1,-6 0 72,1 0 0,3 0-22,-7 0 0,3 0 33,-2 0 1,-5 0-46,4 0 1,-2 0 5,-3 0 0,1 0-65,-1 2 0,0-2 65,-1 0 0,1 4-11,-3-2 0,-5-2 28,6 0 0,-4 6 0,1-6 0,-1 1-11,-1-1 0,1 0-6,-1 0 0,-2 0-45,4 4 1,-2-4 33,1 0 0,-2 0-17,3 0 0,0 0-6,1 0 1,-1 0 5,-4 0 1,10 0-7,-12 0 1,8 0 27,-1 0 1,-5 0-12,-2 0 1,9 0-6,-9 0 0,4 0 33,-4 0 0,4 0-44,45 0 67,6 0-23,-6 0-22,-3 0-11,3 0 67,-2 0-112,1 0 134,1 0-78,-3 0 0,0 0 34,-2 0-56,-4 0 55,-3 0 34,0 0-78,-9 0-11,1 0 1577,-2 0-1611,-9 0 478,4 0-455,-3 0 738,-5 0-716,2 0-1,4 0 12,-6 0 363,6 0-374,-1 0 45,0 0-90,6 0 123,-2 0-67,0 0-34,3 0 79,-8 0-90,5 0 68,3 0-1,-4 0-33,1 0-34,4 0 101,-3 0-67,7 0 22,-6 0-22,9 0 11,-2 0 22,5 0 23,-4 0-22,2 0-35,-1 0 24,3 0 10,-6 0 34,5 0-67,-2 0 44,2 0-111,1 0 56,4 0-12,-6 0-33,8 0 78,-6 0-33,-3 0-12,3 0 56,-3 0-22,-6 0 0,0 0 12,-5 0-35,2 0-10,-7 0 44,7-4-22,-8 4 67,4 0-45,-1 0-45,2 0 90,-2 0-89,-1 0 66,-4 0-55,1 0 33,-5 0 34,-6 0-68,2 0 35,-5 0-35,1 0 57,-2 0-1,3 0-33,-7 0 23,1 0-23,-5 0-34,0 0 45,1 0-22,-6 0 22,-2 0-11,4 0 45,0 0-45,-8 0 0,8 0 0,-2 0 11,-1 0-44,3 0-1,-3 0 45,3 0-33,-1 0-12,4 0 46,-4 0-57,-3 0 56,-1 0 0,-4 0 0,-11 0 12,-1 0-23,-11 0-56,-3 0 112,-4 0-123,-5 0 33,3 0 0,-3-1-33,0 1 56,0-6 11,6 4 0,-6-4 34,8-6-57,-4-1 34,5-3-22,-6-1 45,8-6-34,-8 1 0,6-1 56,-9 2-79,0-1-10,4-1 66,-4-6-10,0 0-23,0-2-11,0-4 11,0 2 0,0-7 0,0 1 0,0-2-12,0 3 57,0-7-78,0 6 55,0 1 23,0 1-34,0-4 23,0 4-102,0-3 91,0 3 22,0-2-101,0-2 112,0 1-56,0-9 11,0 9-11,0-15-34,0 3 135,0 0-146,0-6 90,0 2-101,0-8-45,0 2 124,0 0-91,0-10 80,0 4-57,0-5 45,0-1 67,0 4-134,0 1 100,0-3-33,0-2 23,0 1-46,5-1 12,-5-3 34,0-5-79,0 7 112,3-10-101,-3 1 112,0 3-112,0-4 112,0 3-301,0 1 222,0-6 35,0 4-46,0-6 23,0 1 68,0-5-68,0 2-23,0 0-78,0 0 90,0 4 0,0 0-23,0 4 68,3-4-45,-3 1 0,6-5 44,-6 4-100,0-4 89,0-2-44,0 0 11,0 41 0,0 4 27,0 1 1,0-7 0,0 4 0,0 1-12,0-3 1,0 0 16,0 1 1,0 1-18,0 1 1,3-3 27,-3 6 1,0-5-40,0 1 1,6 0-18,-6 3 1,0-3 50,0 5 0,0-9 0,0 8 0,5-3-56,-5 1 0,0-3 22,0 3 1,0-6-46,0 3 1,0 3 55,0-4 1,0 3 0,0 1 0,0-6-40,0 5 0,0-3 40,0 5 0,0-1-18,0-4 1,0 1 16,0 5 1,0-1 16,0-7 1,0 8-51,0-5 0,0 5 56,0-8 0,0 5-23,0-1 1,0-4-12,0 5 1,0-1 33,0-2 0,0 3-51,0-7 1,0 8 44,0-1 1,0-3-6,0 1 0,0-1-34,0 4 0,0-3 45,0 1 0,0 2 0,0-7 0,0 7-28,0-2 0,0-1 11,0 1 1,0 0-68,0-1 0,0 1 44,0-2 1,0-1-17,-5 1 0,5 2 0,0-3 0,-6 1 11,3-2 1,3 0 38,-6 3 0,3-3-28,3 6 1,0-7 16,-3 5 1,3 0-35,0-5 1,-5 5 44,5 0 1,0-4-23,0 5 0,0-7 5,0 9 1,0-5 27,0 0 1,0 0-40,0-1 1,0 1 10,0 0 1,0 3 5,0-1 0,0 0-5,0-5 0,0 5-6,0 0 0,0-1 33,0 1 1,0 2-23,0-1 0,0 3-6,0-7 1,0 3-39,5-41-34,-2-10 22,6 4 11,-6 4 45,-3-1-44,6-1-34,-6-2 100,0 0-28,0 49 1,0-1 62,0-46-80,0 49 1,0-5 45,0-42-57,0-7 17,0 53 1,0-5 5,5-41 56,-5-6-45,0 4 23,0 4-56,0-5 78,3 8-34,-3 7 0,0-4-10,0 3-57,0 1 22,0 4-21,0-1 21,0-5 34,0 5-22,0 1-22,0 5 33,0-3 11,0 3-45,4 8 57,-4-4 10,0 8-55,0-5 33,0 6 11,0-3-55,0 2 312,0 0-256,0-2-46,0 10 46,0-6-34,0 6 11,0 1 22,0 3-11,0 9 12,5-1-12,-5-7 11,0 10-44,0-1 55,0 1-55,6 0 11,-6 0 22,3 6-11,-3 2-11,0 6 89,3 2-11,-3 5-123,0-5 101,0 1-34,0-1-11,0-2 12,0-2-24,0 0 35,0 7 22,0 1-68,0 5 23,0-2 23,0 11-46,0-13 1,5 4 78,-5 5-67,0-5 56,0 1-79,0 7 90,0 0-100,0 0 66,0 0-67,0 4 33,0-2 58,0 2-80,0-4 34,0-4 45,0 3-67,0-3 89,0 4-56,0 0 0,0-2 34,0 2-56,0 3-90,0 1 79,0 0 22,0-4 22,0 0 0,0-2-55,-5-4 44,2 4 0,3-1-11,-3 1-11,-3 2 0,6 0 0,0 4 22,0 0-45,-5 0 22,1-4-10,-4 2 22,-13-2 0,0 3-45,-20-11 135,-6 4-78,-8 2-1,-14 1 34,-4 1-57,0 0-21,-7 0 22,4 4-57,2 0 101,-2 0-77,10-4 55,2 4-45,2 0 34,7 0 11,-2 0-22,1 0-45,-2 0 79,3 0-23,-10 0 11,2 4-11,-13 4-11,0-4 67,-6-1-68,-6-1 12,2-2 0,-9 2 23,1-2-311,-2 0 299,-2-2-55,-2-3 100,1 1-11,1 0-68,-2 0 57,0 4 11,-3-4-45,-2 4 22,-1 0 1,-3 0 22,2 0-90,-1 0-45,8 0 45,0 0 56,1 0-33,-5 0-1,1 0-33,0-2 67,-5 2-17,55-4 1,-1 4-732,-4 0 1,2 0 758,-4-4 0,5 4-33,-3 0 0,-1 0-127,-3-2 0,8 2 138,-8 0 0,4 0 11,-4 0 0,0 0-22,4 0 0,-4 0 33,0 0 1,3 0-18,-2 0 1,2 0 16,-3 0 1,3 0-23,1 0 0,-1-3 17,-1 3 0,2 0 11,-1 0 0,-3 0-40,7 0 1,-2 0 45,-1 0 0,-1 0-62,5 0 0,-3 0 0,-3 0 0,8 0-1,-8 0 1,7 0 34,-8 0 0,7 0-35,2 0 1,-6 0 33,2 0 1,2 0-34,-4 0 0,4 0 34,-4 0 0,7 0 5,-4 0 0,-4 0-56,-47 0 45,1 0 11,7 0 1,-5 0 32,6 0-44,-2 0 34,-4 0-45,3 0 0,2 0 22,-10 0 34,1 0-56,54 0 0,-3 0 33,0 0 1,-5 0-23,5 0 0,-5 0 39,5 0 0,-4 0-34,4 0 1,-5-4-1,5 4 1,0 0-50,-47-4-35,0 2 45,1 2 34,4 0-22,-1 0-34,-2 0 44,-1 0 1,-7 0 28,55 0 0,-4 0-6,2-4 0,2 4-56,-4 0 1,3 0 88,-7 0 1,8 0-45,-4 0 0,2 0-17,0 0 1,0 0 16,0 0 0,-2 0 22,-48 0 34,-3 0-33,3 0-23,0 0 45,-4 0-68,2-4 40,50 4 0,7 0 11,-4 0 0,-2 0-28,-49-4 78,-3 4-134,7-2 0,-1 2 12,2 0-24,1 0 68,-3 0-34,-2 0 34,2 0-45,0-4 101,-6 4-100,3 0 55,-3 0-45,1-3 57,4 3-23,1 0 56,3-2-90,-3 2 56,-2-6-10,2 6-1,-2 0 34,2 0-34,46 0 1,2 0 10,1 0 0,-4 0-39,4 0 1,-5 0 21,4 0 1,-1 0 39,-5 0 0,5 0-45,3 0 0,-1 0 22,-2 0 0,0 0-145,-49 0 90,-3 0 21,-1 0-55,3 0 55,-3-6 12,55 6 0,-4 0-17,5 0 1,-1 0 38,-7 0 1,6 0-46,-2 0 1,1 0 27,-6 0 1,7 0-6,-7 0 0,4-2 5,-4 2 1,8 0-12,-8 0 1,1 0 22,2 0 0,1 0-17,-1 0 0,2 0 17,-2 0 0,1 0-17,2 0 0,1 0 16,-1 0 1,-4 0 5,4 0 1,-5 0-29,4 0 1,-9 0 33,7 0 0,-6 0-6,5 0 1,-4 0-35,-1 0 1,1 0 33,-1-6 1,0 6-85,0 0 1,0 0 27,1 0 1,-6 0 38,7 0 1,-3 0-23,1 0 0,0 0 17,0 0 0,-6 0-17,10 0 0,-9 0 22,5 0 1,-4 0-17,3 0 0,-3-6 16,4 6 1,-4 0-829,0 0 0,2 0 811,0 0 1,-5 0-6,7 0 0,-5 0-43,6 0 0,-5 0 66,3 0 0,-2 0 16,-2 0 0,7 0-16,-7 0 0,5 0 33,-5 0 0,2-1-22,-2 1 0,2 0-6,3 0 0,-5 0 11,1 0 1,-1 0-57,9 0 1,-5 0-7,1 0 1,-1 0 39,1 0 0,6 0-45,-6 0 1,0 0 38,4 0 0,-2 0 28,-2 0 1,-1 0-63,3 0 1,-7 0 39,5 0 0,1 0 5,-2 0 1,-3 0 11,6 0 1,-7 0-7,5 0 0,-5 0-28,5 0 0,-5-6 51,2 6 0,3 0-40,0 0 0,-2 0 17,2 0 1,0 0 16,-2 0 0,4 0-12,-1 0 1,-1 0-17,3 0 0,3 0 17,-2 0 0,-1-2 453,4 2 1,-1 0-483,2 0 1,-2 0-11,4 0 0,-7 0-6,12 0 0,-5 0-17,-54 0 56,2-4-78,2 4 89,5 0-44,-3-2-1,5 2-10,-2 0 78,4 0-45,2 0 0,3 0-12,-4 0-21,6 0 122,1-4-122,-3 4 224,10 0-213,-5 0 33,9 0 56,-3 0-67,4-4-11,6 4 90,0 0 1792,2 0-1826,3 0 478,6 0-545,-3 0 78,6 0-90,0 0 391,9 0-335,-5 0 67,5 0-55,-6 0-57,6 0 35,-4-2 10,4 2-22,-6 0-67,1 0 67,-1 0-11,3-4-23,-3 4 23,2-3 11,-1 3 22,-4-4-55,3 4 44,2 0 0,4-2-56,3 2 79,6 0-57,-2 0 35,12 0 32,-4 0-66,2 0 22,1 0 45,3 0-34,2 0 79,-10 0-79,9 0 11,3 0-11,4 0-11,6 0 45,2 0 0,6 0 22,1 0 448,3 0-447,0-2-35,-4 2 124,4 0-34,0 0-11,0 0-88,-5-6-24,5 6 0,0 0-1166,-3 6-2711,3-4-5954,8 4 9425,25-10 1,-15 2 0,22-6 0</inkml:trace>
  <inkml:trace contextRef="#ctx0" brushRef="#br0" timeOffset="1">3041 6142 5767,'0'0'0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208 208 7582,'0'-8'146,"0"1"-34,0 1-34,0 6 404,0-4 135,0 0-237,0 0 192,0 2 0,0-2-91,0 4-201,0-1 79,0-9 11,0 4 67,0-2-146,0 4 168,0 1-257,0-5 101,4-2 44,-1 2 56,-3 3 0,8-5 12,-8 2 112,3-2-102,-3 5 125,0-1 43,0 6 24,3-6-79,-3 6 335,0-2-402,0 2-67,4 0 21,-4-6-43,0 6 10,0-6-101,0 6-56,0-1 527,0 1-594,0 0 79,0 0 3540,0-6-3776,-4 6-22,4 0 44,-3 0-21,3 0 77,0 0-43,-3 0-46,3 0 56,0 0-34,-8 0-89,8 0 56,-3 0-35,3 0 1,0 0 45,-4 6-11,4-6-22,-5 0 33,5 1 33,0-1-66,0 6 66,-3-6-89,3 0 79,-6 6-57,1-4 79,1 4-34,1-6-78,0 8 123,-5-5-101,5 3 79,-1-2-46,1 4-55,-2-2 90,5-2-1,-6 1-67,1 3 23,2-6 55,-1 2-33,1 4-22,-2-1 22,-1-3-11,-1 10-12,2-3 12,-5 3 11,6-2 0,-3 7-45,2-7 45,2 7 0,-3-3-11,2-3-22,1 5 21,3-3 12,-5-1 0,5-5 0,0 3 12,0-1-35,0-1 68,0 2-79,0-3 57,0 3-34,0 0 11,0-3 11,0 5-11,0 0-11,0-1 11,0-1 11,0 1-22,0 1 22,0-3-11,0 3-23,0 0-10,0-1 55,0-1-33,0-1 11,0 3-22,0-4-12,0-1 34,0 3 34,0-4-79,0 1 34,0 7 22,0-7 0,0 3-11,0 6-22,0-7 22,0 3 0,0-7 0,0 7-12,0-6 24,0-1-12,0-3 0,0-2 11,0-2 0,0 0-22,0 0 11,0 4-11,0 0 11,0-2 11,0 6-22,0-2 11,0 1 11,0 1-34,0-2 23,0 0 12,0-4-24,0 5 24,0-5-12,0 4 0,0-4-101,0-2 78,0 4 23,0 2 0,0-4-44,0 3 77,0 7-55,0 4 55,0 3-55,0 0 56,0 3-79,0-5 45,0 8 0,0-7 33,0 3-66,0-4 33,0-1 0,0-3 0,0 9 0,0-11 0,0 9 45,0 1-79,0 4 23,0-3 0,0 3 22,0 6 0,0-6-33,0 6 44,0-4 12,0 2-68,0 2 56,0-6-44,0 4 11,0-2 67,0 0-101,0-7 56,0 11 45,0-4-67,0-6 22,0 6-11,0 0-33,0 1 66,0 4-33,0-6 0,0-1 11,0 6-11,0 0-11,0-6 22,0 4 1,0 4-12,0-8-23,0 10 23,0-6 0,0 2 0,0 4 56,0-4-45,0 4-11,0 0 12,0-2-12,0 11 44,0-9-55,0 6-11,0-5 11,0 1-23,0 0 23,0 0-45,0-4 33,0 5 23,0-5 12,0 8-1,-3-4-34,3 4 1,0-3 44,0 7-33,0-1-67,0-1 156,0-2-145,0 5 78,0-1 0,0 1-22,0-3 34,0 5-12,-7 1-22,7-5 67,0-3-101,0 3 45,0 1 22,0-3-78,0-1 56,0 2 67,0-3-100,0-1 78,0 4-57,0-5 12,0 1 23,0 0-46,0 5 23,0-3 23,0 4-57,0-1 68,0 1-23,0 9-22,0-4 22,0 3 45,0 5-90,0 4 68,0-2 0,0 0-46,0 4 35,0-4-34,0 4-34,0 0 11,0-4-22,-3 2 67,3-2-33,0-4 33,-5 2-22,5 0 0,-3 2 0,3-10 22,0 12-45,-5-5 23,5 3 22,-6 2 0,6-2-11,0 5 0,-3-5 23,3-1-57,0 3 79,0-2-67,-4 0 55,4 0-44,0-6-34,0 8 79,0-10 11,0 4-68,0 0 57,0-3-57,0-1 35,0 0-1,0 6 11,0-5-22,0 1 34,0 2-34,0 2 45,0 2-57,0 4 68,0-8-112,0 8 0,0-2 45,0 4-11,0 2-12,0-6 57,0 6-91,0-4 91,0 3-90,0-1 78,0 0 0,-5 0-33,5-2 22,-7 4 22,7-5 0,-6 5-55,1-2-155,5-16 1,-3-1 187,3 28 33,0-28 1,0-1-68,0 22 46,0 2 21,0-1-10,0-1-12,0 0 0,0-1 0,0 11 0,0-12 1,0 9 21,0-1-44,0-1 56,0 4-101,0-3-11,0 5 55,0-3-10,0-1 44,0 1-78,0-1-22,0-1 156,0 3-134,0 1 68,0-5-12,0 6 11,0-1-67,0-3 56,0 1 22,0 5-33,0-4 56,0 3-45,0-3-23,0 3 35,0-5-12,0 0 44,0 3-55,0-5 67,0 9-45,0-9-33,0 5 22,0-5 34,0-1-46,0-3-55,0-3-34,0 2 101,0 2-44,0-9 66,0-1-78,0 6 101,0-2-90,0 2 45,0-2-101,0 1 409,0-1-308,0 0 0,0-2 0,0-4-22,0 0 33,0 0-34,0-2 57,0-3-45,0-5-23,0 4 23,0-4 22,0 5-33,0-9 44,0 3 1,0 7-46,0-4 57,0 2-45,3 1-1,2-7-10,-5 8 44,0-7-10,0 3-1,0-6-45,6 1 1,-6-3 66,0 3-33,0-3 23,0-5-46,0 4-22,0 1 57,0-3-57,0 0 45,0-1-45,0 1 67,0 2 1,0-1-68,0 3-11,0 5 101,0-4-124,0 9 46,0-3 10,0-6 23,0 7 0,0-3 0,0-5-11,0 1-11,0-9-23,0 0 56,0-2 56,0-2-89,4-2 44,-4-2-66,0-2 21,0 0 57,3-6-45,-3 4-1,0-1 24,0-3-35,0 0 90,0-5-123,0-1 45,0-3 22,0-5-22,0 1 45,0-6-57,0-2 35,0 0-1,0 6-34,0-2 35,0 2-1,0 9-22,0 6 33,0 9-11,5 4-22,-1-1 33,-1-2-22,-3-4-89,0-11 89,0-3 11,0-9 56,0 0 437,0-4-448,6-4-89,-1 4 10,6-4 46,11 3-68,3 1 45,11 0-34,8 0 1,7 0 55,5 0-22,0 0 11,5 0 12,-2 0-79,3 0 44,2 0 12,6 0 90,-2 0-112,11 0-23,2 0 90,6 0-146,-1 0 90,3 0 11,4 0-45,-7 0 34,1 0 11,-7 0-23,-1 0 34,-1 0-11,-2 0-11,-6 0-11,9 0 11,-5-6 11,2 6 33,1 0-33,9 0-22,5 0-170,5 0 226,4 0-45,3 0 11,4 0-1589,1 0 1601,1 0-1,-11 0-192,2 0 170,-9 0 33,0 0 34,-4 0-67,2 0 45,3 0 10,2 0-88,6 0 32,6-2-16,-48 2 0,-3 0-22,7 0 0,-8 0 66,8 0 1,-4 0-34,4 0 1,-4 0 4,1 0 1,3 0 16,-5 0 1,6 0-34,-1 0 0,-8 0 45,5 0 0,-1 0 0,-2 0 0,0 0-17,-2 0 0,6 0 33,-6 0 1,2-4-23,0 4 0,-4 0-6,4 0 1,0 0-6,-3 0 0,1 0-11,3-2 0,0 2 44,-1 0 1,0 0-23,5 0 1,-5 0-24,4 0 1,-3 0 16,2 0 1,-2 0 22,5 0 0,-4 0-22,4 0 0,-4 0-705,4 0 0,3 0 665,0 0 0,-6 0 17,11 0 1,-5 0-96,0 0 1,0 0 94,5 0 0,-6 0 28,-1 0 1,2 0-57,5 0 0,-5 0 67,-1 0 1,-4 0-34,6 0 0,-6 0 27,5 0 1,-9 0-12,8 0 1,-6 0 11,1 0 0,3 0-23,-2 0 1,4 0 10,-3 0 1,2 0 11,2 0 0,4 0-17,-4 0 0,4 0 22,4 0 0,0 0-33,3 0 0,1 0 400,-1 0 1,-2 0-385,5 0 1,-2 0 11,0 0 0,5 0-6,-3 0 0,3 0-34,-5 0 1,5 0 16,-5 0 1,2 0 27,3 0 1,-8 0-51,3 0 0,0 0 39,-4 0 0,1 0-17,-4 0 1,-2 0 16,5 0 1,-2 0-1,-6 0 0,4 0-50,3 0 0,-2 0 50,0 0 0,2 0 11,0 0 1,2 0-12,0 0 0,0 0 0,-1 0 1,4 0 4,-2 0 1,-3 0 11,3 0 0,-3 0-11,1 0 0,1 0-1,-6 0 1,7 0 11,-6 0 0,-1 0-56,2 0 0,-2 0 6,7 0 0,-7 0 5,1 0 0,4 0-11,-3 0 0,6 0 17,-7 0 0,7 0-12,1 0 1,-1 0 33,3 0 0,-2 0-22,0 0 0,7 0 11,-4 0 0,3 0 11,5 0 0,-3 0 22,2 0 1,-1 0-28,0 0 0,1 0 27,-1 0 1,2 0-1,-6 0 1,-1 0-34,1 0 0,-6 0 28,3 0 0,-2 0 11,-4 0 0,6 0-11,-10 0 0,9 0-73,-6 0 1,3 0 16,-3 0 0,4 0 0,0 0 0,-4 0 11,6 0 0,1 0 0,-2 0 1,2 0 16,-5 0 0,2 0 16,1 0 1,0 0-51,2 0 1,-6 0 72,1 0 0,3 0-22,-7 0 0,3 0 33,-2 0 1,-5 0-46,4 0 1,-2 0 5,-3 0 0,1 0-65,-1 2 0,0-2 65,-1 0 0,1 4-11,-3-2 0,-5-2 28,6 0 0,-4 6 0,1-6 0,-1 1-11,-1-1 0,1 0-6,-1 0 0,-2 0-45,4 4 1,-2-4 33,1 0 0,-2 0-17,3 0 0,0 0-6,1 0 1,-1 0 5,-4 0 1,10 0-7,-12 0 1,8 0 27,-1 0 1,-5 0-12,-2 0 1,9 0-6,-9 0 0,4 0 33,-4 0 0,4 0-44,45 0 67,6 0-23,-6 0-22,-3 0-11,3 0 67,-2 0-112,1 0 134,1 0-78,-3 0 0,0 0 34,-2 0-56,-4 0 55,-3 0 34,0 0-78,-9 0-11,1 0 1577,-2 0-1611,-9 0 478,4 0-455,-3 0 738,-5 0-716,2 0-1,4 0 12,-6 0 363,6 0-374,-1 0 45,0 0-90,6 0 123,-2 0-67,0 0-34,3 0 79,-8 0-90,5 0 68,3 0-1,-4 0-33,1 0-34,4 0 101,-3 0-67,7 0 22,-6 0-22,9 0 11,-2 0 22,5 0 23,-4 0-22,2 0-35,-1 0 24,3 0 10,-6 0 34,5 0-67,-2 0 44,2 0-111,1 0 56,4 0-12,-6 0-33,8 0 78,-6 0-33,-3 0-12,3 0 56,-3 0-22,-6 0 0,0 0 12,-5 0-35,2 0-10,-7 0 44,7-4-22,-8 4 67,4 0-45,-1 0-45,2 0 90,-2 0-89,-1 0 66,-4 0-55,1 0 33,-5 0 34,-6 0-68,2 0 35,-5 0-35,1 0 57,-2 0-1,3 0-33,-7 0 23,1 0-23,-5 0-34,0 0 45,1 0-22,-6 0 22,-2 0-11,4 0 45,0 0-45,-8 0 0,8 0 0,-2 0 11,-1 0-44,3 0-1,-3 0 45,3 0-33,-1 0-12,4 0 46,-4 0-57,-3 0 56,-1 0 0,-4 0 0,-11 0 12,-1 0-23,-11 0-56,-3 0 112,-4 0-123,-5 0 33,3 0 0,-3-1-33,0 1 56,0-6 11,6 4 0,-6-4 34,8-6-57,-4-1 34,5-3-22,-6-1 45,8-6-34,-8 1 0,6-1 56,-9 2-79,0-1-10,4-1 66,-4-6-10,0 0-23,0-2-11,0-4 11,0 2 0,0-7 0,0 1 0,0-2-12,0 3 57,0-7-78,0 6 55,0 1 23,0 1-34,0-4 23,0 4-102,0-3 91,0 3 22,0-2-101,0-2 112,0 1-56,0-9 11,0 9-11,0-15-34,0 3 135,0 0-146,0-6 90,0 2-101,0-8-45,0 2 124,0 0-91,0-10 80,0 4-57,0-5 45,0-1 67,0 4-134,0 1 100,0-3-33,0-2 23,0 1-46,5-1 12,-5-3 34,0-5-79,0 7 112,3-10-101,-3 1 112,0 3-112,0-4 112,0 3-301,0 1 222,0-6 35,0 4-46,0-6 23,0 1 68,0-5-68,0 2-23,0 0-78,0 0 90,0 4 0,0 0-23,0 4 68,3-4-45,-3 1 0,6-5 44,-6 4-100,0-4 89,0-2-44,0 0 11,0 41 0,0 4 27,0 1 1,0-7 0,0 4 0,0 1-12,0-3 1,0 0 16,0 1 1,0 1-18,0 1 1,3-3 27,-3 6 1,0-5-40,0 1 1,6 0-18,-6 3 1,0-3 50,0 5 0,0-9 0,0 8 0,5-3-56,-5 1 0,0-3 22,0 3 1,0-6-46,0 3 1,0 3 55,0-4 1,0 3 0,0 1 0,0-6-40,0 5 0,0-3 40,0 5 0,0-1-18,0-4 1,0 1 16,0 5 1,0-1 16,0-7 1,0 8-51,0-5 0,0 5 56,0-8 0,0 5-23,0-1 1,0-4-12,0 5 1,0-1 33,0-2 0,0 3-51,0-7 1,0 8 44,0-1 1,0-3-6,0 1 0,0-1-34,0 4 0,0-3 45,0 1 0,0 2 0,0-7 0,0 7-28,0-2 0,0-1 11,0 1 1,0 0-68,0-1 0,0 1 44,0-2 1,0-1-17,-5 1 0,5 2 0,0-3 0,-6 1 11,3-2 1,3 0 38,-6 3 0,3-3-28,3 6 1,0-7 16,-3 5 1,3 0-35,0-5 1,-5 5 44,5 0 1,0-4-23,0 5 0,0-7 5,0 9 1,0-5 27,0 0 1,0 0-40,0-1 1,0 1 10,0 0 1,0 3 5,0-1 0,0 0-5,0-5 0,0 5-6,0 0 0,0-1 33,0 1 1,0 2-23,0-1 0,0 3-6,0-7 1,0 3-39,5-41-34,-2-10 22,6 4 11,-6 4 45,-3-1-44,6-1-34,-6-2 100,0 0-28,0 49 1,0-1 62,0-46-80,0 49 1,0-5 45,0-42-57,0-7 17,0 53 1,0-5 5,5-41 56,-5-6-45,0 4 23,0 4-56,0-5 78,3 8-34,-3 7 0,0-4-10,0 3-57,0 1 22,0 4-21,0-1 21,0-5 34,0 5-22,0 1-22,0 5 33,0-3 11,0 3-45,4 8 57,-4-4 10,0 8-55,0-5 33,0 6 11,0-3-55,0 2 312,0 0-256,0-2-46,0 10 46,0-6-34,0 6 11,0 1 22,0 3-11,0 9 12,5-1-12,-5-7 11,0 10-44,0-1 55,0 1-55,6 0 11,-6 0 22,3 6-11,-3 2-11,0 6 89,3 2-11,-3 5-123,0-5 101,0 1-34,0-1-11,0-2 12,0-2-24,0 0 35,0 7 22,0 1-68,0 5 23,0-2 23,0 11-46,0-13 1,5 4 78,-5 5-67,0-5 56,0 1-79,0 7 90,0 0-100,0 0 66,0 0-67,0 4 33,0-2 58,0 2-80,0-4 34,0-4 45,0 3-67,0-3 89,0 4-56,0 0 0,0-2 34,0 2-56,0 3-90,0 1 79,0 0 22,0-4 22,0 0 0,0-2-55,-5-4 44,2 4 0,3-1-11,-3 1-11,-3 2 0,6 0 0,0 4 22,0 0-45,-5 0 22,1-4-10,-4 2 22,-13-2 0,0 3-45,-20-11 135,-6 4-78,-8 2-1,-14 1 34,-4 1-57,0 0-21,-7 0 22,4 4-57,2 0 101,-2 0-77,10-4 55,2 4-45,2 0 34,7 0 11,-2 0-22,1 0-45,-2 0 79,3 0-23,-10 0 11,2 4-11,-13 4-11,0-4 67,-6-1-68,-6-1 12,2-2 0,-9 2 23,1-2-311,-2 0 299,-2-2-55,-2-3 100,1 1-11,1 0-68,-2 0 57,0 4 11,-3-4-45,-2 4 22,-1 0 1,-3 0 22,2 0-90,-1 0-45,8 0 45,0 0 56,1 0-33,-5 0-1,1 0-33,0-2 67,-5 2-17,55-4 1,-1 4-732,-4 0 1,2 0 758,-4-4 0,5 4-33,-3 0 0,-1 0-127,-3-2 0,8 2 138,-8 0 0,4 0 11,-4 0 0,0 0-22,4 0 0,-4 0 33,0 0 1,3 0-18,-2 0 1,2 0 16,-3 0 1,3 0-23,1 0 0,-1-3 17,-1 3 0,2 0 11,-1 0 0,-3 0-40,7 0 1,-2 0 45,-1 0 0,-1 0-62,5 0 0,-3 0 0,-3 0 0,8 0-1,-8 0 1,7 0 34,-8 0 0,7 0-35,2 0 1,-6 0 33,2 0 1,2 0-34,-4 0 0,4 0 34,-4 0 0,7 0 5,-4 0 0,-4 0-56,-47 0 45,1 0 11,7 0 1,-5 0 32,6 0-44,-2 0 34,-4 0-45,3 0 0,2 0 22,-10 0 34,1 0-56,54 0 0,-3 0 33,0 0 1,-5 0-23,5 0 0,-5 0 39,5 0 0,-4 0-34,4 0 1,-5-4-1,5 4 1,0 0-50,-47-4-35,0 2 45,1 2 34,4 0-22,-1 0-34,-2 0 44,-1 0 1,-7 0 28,55 0 0,-4 0-6,2-4 0,2 4-56,-4 0 1,3 0 88,-7 0 1,8 0-45,-4 0 0,2 0-17,0 0 1,0 0 16,0 0 0,-2 0 22,-48 0 34,-3 0-33,3 0-23,0 0 45,-4 0-68,2-4 40,50 4 0,7 0 11,-4 0 0,-2 0-28,-49-4 78,-3 4-134,7-2 0,-1 2 12,2 0-24,1 0 68,-3 0-34,-2 0 34,2 0-45,0-4 101,-6 4-100,3 0 55,-3 0-45,1-3 57,4 3-23,1 0 56,3-2-90,-3 2 56,-2-6-10,2 6-1,-2 0 34,2 0-34,46 0 1,2 0 10,1 0 0,-4 0-39,4 0 1,-5 0 21,4 0 1,-1 0 39,-5 0 0,5 0-45,3 0 0,-1 0 22,-2 0 0,0 0-145,-49 0 90,-3 0 21,-1 0-55,3 0 55,-3-6 12,55 6 0,-4 0-17,5 0 1,-1 0 38,-7 0 1,6 0-46,-2 0 1,1 0 27,-6 0 1,7 0-6,-7 0 0,4-2 5,-4 2 1,8 0-12,-8 0 1,1 0 22,2 0 0,1 0-17,-1 0 0,2 0 17,-2 0 0,1 0-17,2 0 0,1 0 16,-1 0 1,-4 0 5,4 0 1,-5 0-29,4 0 1,-9 0 33,7 0 0,-6 0-6,5 0 1,-4 0-35,-1 0 1,1 0 33,-1-6 1,0 6-85,0 0 1,0 0 27,1 0 1,-6 0 38,7 0 1,-3 0-23,1 0 0,0 0 17,0 0 0,-6 0-17,10 0 0,-9 0 22,5 0 1,-4 0-17,3 0 0,-3-6 16,4 6 1,-4 0-829,0 0 0,2 0 811,0 0 1,-5 0-6,7 0 0,-5 0-43,6 0 0,-5 0 66,3 0 0,-2 0 16,-2 0 0,7 0-16,-7 0 0,5 0 33,-5 0 0,2-1-22,-2 1 0,2 0-6,3 0 0,-5 0 11,1 0 1,-1 0-57,9 0 1,-5 0-7,1 0 1,-1 0 39,1 0 0,6 0-45,-6 0 1,0 0 38,4 0 0,-2 0 28,-2 0 1,-1 0-63,3 0 1,-7 0 39,5 0 0,1 0 5,-2 0 1,-3 0 11,6 0 1,-7 0-7,5 0 0,-5 0-28,5 0 0,-5-6 51,2 6 0,3 0-40,0 0 0,-2 0 17,2 0 1,0 0 16,-2 0 0,4 0-12,-1 0 1,-1 0-17,3 0 0,3 0 17,-2 0 0,-1-2 453,4 2 1,-1 0-483,2 0 1,-2 0-11,4 0 0,-7 0-6,12 0 0,-5 0-17,-54 0 56,2-4-78,2 4 89,5 0-44,-3-2-1,5 2-10,-2 0 78,4 0-45,2 0 0,3 0-12,-4 0-21,6 0 122,1-4-122,-3 4 224,10 0-213,-5 0 33,9 0 56,-3 0-67,4-4-11,6 4 90,0 0 1792,2 0-1826,3 0 478,6 0-545,-3 0 78,6 0-90,0 0 391,9 0-335,-5 0 67,5 0-55,-6 0-57,6 0 35,-4-2 10,4 2-22,-6 0-67,1 0 67,-1 0-11,3-4-23,-3 4 23,2-3 11,-1 3 22,-4-4-55,3 4 44,2 0 0,4-2-56,3 2 79,6 0-57,-2 0 35,12 0 32,-4 0-66,2 0 22,1 0 45,3 0-34,2 0 79,-10 0-79,9 0 11,3 0-11,4 0-11,6 0 45,2 0 0,6 0 22,1 0 448,3 0-447,0-2-35,-4 2 124,4 0-34,0 0-11,0 0-88,-5-6-24,5 6 0,0 0-1166,-3 6-2711,3-4-5954,8 4 9425,25-10 1,-15 2 0,22-6 0</inkml:trace>
  <inkml:trace contextRef="#ctx0" brushRef="#br0" timeOffset="1">3041 6142 5767,'0'0'0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267 246 7582,'0'-7'146,"0"1"-34,0 1-34,0 4 404,0-2 135,0-1-237,0 1 192,0 2 0,0-4-91,0 5-201,0-1 79,0-7 11,0 2 67,0 0-146,0 1 168,0 2-257,0-3 101,6-3 44,-3 3 56,-3 0 0,7-3 12,-7 3 112,3-3-102,-3 4 125,0 0 43,0 4 24,4-4-79,-4 5 335,0-1-402,0 1-67,3 0 21,-3-5-43,0 4 10,0-4-101,0 5-56,0-1 527,0 1-594,0 0 79,0 0 3540,0-5-3776,-3 5-22,3 0 44,-4 0-21,4 0 77,0 0-43,-3 0-46,3 0 56,0 0-34,-7 0-89,7 0 56,-3 0-35,3 0 1,0 0 45,-6 5-11,6-5-22,-5 0 33,5 1 33,0-1-66,0 5 66,-3-5-89,3 1 79,-4 4-57,-1-4 79,0 4-34,2-4-78,-1 6 123,-2-4-101,2 3 79,-1-3-46,1 3-55,0 0 90,4-3-1,-5 3-67,1 0 23,1-4 55,-3 1-33,3 4-22,-2-1 22,0-1-11,-3 7-12,3-3 12,-5 4 11,7-3 0,-6 7-45,5-6 45,1 5 0,-2-2-11,-1-2-22,3 5 21,3-3 12,-5-2 0,5-4 0,0 2 12,0 1-35,0-3 68,0 2-79,0-1 57,0 2-34,0-2 11,0 0 11,0 3-11,0 1-11,0-1 11,0-1 11,0 1-22,0-2 22,0 1-11,0 1-23,0 0-10,0 1 55,0-3-33,0-1 11,0 4-22,0-4-12,0 0 34,0 0 34,0-1-79,0 1 34,0 5 22,0-7 0,0 4-11,0 4-22,0-4 22,0 1 0,0-4 0,0 2-12,0-2 24,0-2-12,0-2 0,0-2 11,0-2 0,0 0-22,0 0 11,0 3-11,0 0 11,0 0 11,0 3-22,0 0 11,0 0 11,0 1-34,0-1 23,0-2 12,0-1-24,0 3 24,0-4-12,0 4 0,0-5-101,0-1 78,0 4 23,0 0 0,0-2-44,0 4 77,0 4-55,0 4 55,0 3-55,0 0 56,0 2-79,0-3 45,0 5 0,0-4 33,0 1-66,0-3 33,0-1 0,0-2 0,0 8 0,0-9 0,0 5 45,0 3-79,0 4 23,0-5 0,0 5 22,0 4 0,0-4-33,0 4 44,0-2 12,0 1-68,0 1 56,0-4-44,0 1 11,0 1 67,0-1-101,0-6 56,0 8 45,0-1-67,0-5 22,0 4-11,0 0-33,0-1 66,0 6-33,0-6 0,0 0 11,0 4-11,0 1-11,0-5 22,0 2 1,0 4-12,0-6-23,0 8 23,0-5 0,0 1 0,0 4 56,0-3-45,0 3-11,0-1 12,0 1-12,0 7 44,0-6-55,0 5-11,0-5 11,0 0-23,0 1 23,0 1-45,0-5 33,0 4 23,0-2 12,0 4-1,-3-2-34,3 2 1,0 0 44,0 5-33,0-1-67,0 0 156,0-3-145,0 5 78,0-1 0,0 1-22,0-3 34,0 5-12,-6-1-22,6-2 67,0-3-101,0 2 45,0 1 22,0-2-78,0-1 56,0 1 67,0-3-100,0 0 78,0 3-57,0-3 12,0-2 23,0 3-46,0 3 23,0-2 23,0 1-57,0 1 68,0 3-23,0 5-22,0-3 22,0 3 45,0 5-90,0 3 68,0-2 0,0 1-46,0 2 35,0-1-34,0 1-34,0 1 11,0-4-22,-3 2 67,3-2-33,0-3 33,-5 2-22,5 0 0,-4 1 0,4-7 22,0 9-45,-5-5 23,5 4 22,-5 0 0,5 0-11,0 4 0,-3-5 23,3-1-57,0 3 79,0-2-67,-5 2 55,5-3-44,0-4-34,0 7 79,0-8 11,0 4-68,0-2 57,0-2-57,0-2 35,0 3-1,0 4 11,0-7-22,0 4 34,0 1-34,0 2 45,0 1-57,0 4 68,0-7-112,0 6 0,0 1 45,0 1-11,0 3-12,0-6 57,0 4-91,0-1 91,0 1-90,0-1 78,0 2 0,-5-1-33,5-3 22,-7 4 22,7-2 0,-5 1-55,-1 1-155,6-16 1,-3-1 187,3 25 33,0-24 1,0-1-68,0 19 46,0 2 21,0-1-10,0-1-12,0 1 0,0-2 0,0 10 0,0-11 1,0 10 21,0-3-44,0 0 56,0 3-101,0-3-11,0 6 55,0-4-10,0-1 44,0 1-78,0 1-22,0-3 156,0 3-134,0 0 68,0-1-12,0 3 11,0-2-67,0 0 56,0-2 22,0 6-33,0-3 56,0 1-45,0-1-23,0 1 35,0-3-12,0 1 44,0 0-55,0-3 67,0 7-45,0-6-33,0 2 22,0-3 34,0-2-46,0-1-55,0-3-34,0 0 101,0 3-44,0-8 66,0 1-78,0 2 101,0 1-90,0-1 45,0 1-101,0-1 409,0 0-308,0-1 0,0-1 0,0-2-22,0-2 33,0 0-34,0-2 57,0-3-45,0-4-23,0 5 23,0-5 22,0 5-33,0-8 44,0 4 1,0 3-46,0 0 57,0 0-45,3 0-1,3-6-10,-6 8 44,0-5-10,0 0-1,0-3-45,5-1 1,-5-2 66,0 2-33,0-1 23,0-5-46,0 3-22,0 2 57,0-4-57,0-1 45,0 2-45,0 0 67,0 1 1,0 0-68,0 1-11,0 6 101,0-4-124,0 7 46,0-2 10,0-3 23,0 3 0,0-2 0,0-3-11,0 0-11,0-9-23,0 2 56,0-4 56,0-1-89,4-2 44,-4-1-66,0-1 21,0-1 57,3-6-45,-3 5-1,0-1 24,0-4-35,0 0 90,0-4-123,0 1 45,0-6 22,0-1-22,0-2 45,0-3-57,0-3 35,0 0-1,0 5-34,0-2 35,0 1-1,0 11-22,0 4 33,0 7-11,5 4-22,0-1 33,-2 0-22,-3-6-89,0-9 89,0-2 11,0-8 56,0-1 437,0-3-448,5-3-89,0 3 10,7-4 46,11 2-68,1 2 45,12 0-34,9 0 1,6 0 55,7 0-22,-2 0 11,6 0 12,-3 0-79,4 0 44,2 0 12,5 0 90,-1 0-112,10 0-23,4 0 90,4 0-146,0 0 90,4 0 11,4 0-45,-9 0 34,0 0 11,-3 0-23,-4 0 34,0 0-11,-2 0-11,-7 0-11,10 0 11,-5-4 11,2 4 33,2 0-33,7 0-22,7 0-170,3 0 226,5 0-45,2 0 11,7 0-1589,-2 0 1601,2 0-1,-10 0-192,2 0 170,-11 0 33,1 0 34,-5 0-67,3 0 45,4 0 10,1 0-88,5 0 32,9-2-16,-52 2 0,-1 0-22,6 0 0,-6 0 66,6 0 1,-3 0-34,4 0 1,-6 0 4,3 0 1,3 0 16,-5 0 1,5 0-34,-1 0 0,-6 0 45,4 0 0,-2 0 0,-1 0 0,-1 0-17,0 0 0,2 0 33,-2 0 1,2-4-23,-3 4 0,-3 0-6,7 0 1,-5 0-6,0 0 0,3 0-11,-3-2 0,6 2 44,-4 0 1,1 0-23,4 0 1,-4 0-24,4 0 1,-4 0 16,2 0 1,0 0 22,3 0 0,-4 0-22,6 0 0,-6 0-705,4 0 0,3 0 665,2 0 0,-6 0 17,9 0 1,-5 0-96,1 0 1,-1 0 94,6 0 0,-6 0 28,0 0 1,0 0-57,5 0 0,-5 0 67,0 0 1,-3 0-34,3 0 0,-3 0 27,3 0 1,-8 0-12,9 0 1,-10 0 11,6 0 0,-1 0-23,0 0 1,4 0 10,-4 0 1,3 0 11,3 0 0,2 0-17,-4 0 0,6 0 22,2 0 0,1 0-33,2 0 0,2 0 400,-1 0 1,-1 0-385,2 0 1,1 0 11,0 0 0,3 0-6,-3 0 0,3 0-34,-3 0 1,3 0 16,-2 0 1,-1 0 27,3 0 1,-7 0-51,4 0 0,-2 0 39,-4 0 0,3 0-17,-6 0 1,-1 0 16,4 0 1,-1 0-1,-5 0 0,1 0-50,6 0 0,-3 0 50,-1 0 0,4 0 11,-2 0 1,4 0-12,-2 0 0,-1 0 0,2 0 1,3 0 4,-2 0 1,-3 0 11,2 0 0,-2 0-11,1 0 0,1 0-1,-6 0 1,6 0 11,-5 0 0,0 0-56,0 0 0,-1 0 6,6 0 0,-6 0 5,2 0 0,2 0-11,-3 0 0,7 0 17,-6 0 0,5 0-12,1 0 1,0 0 33,2 0 0,0 0-22,0 0 0,4 0 11,-1 0 0,2 0 11,4 0 0,-1 0 22,-1 0 1,2 0-28,1 0 0,-3 0 27,1 0 1,1 0-1,-4 0 1,-2 0-34,1 0 0,-6 0 28,2 0 0,-1 0 11,-3 0 0,3 0-11,-8 0 0,8 0-73,-4 0 1,2 0 16,-3 0 0,3 0 0,1 0 0,-3 0 11,5 0 0,-2 0 0,2 0 1,1 0 16,-5 0 0,2 0 16,1 0 1,0 0-51,1 0 1,-5 0 72,2 0 0,2 0-22,-8 0 0,3 0 33,-1 0 1,-4 0-46,3 0 1,-2 0 5,-5 0 0,2 0-65,0 2 0,0-2 65,-1 0 0,1 4-11,-5-2 0,-1-2 28,3 0 0,-4 4 0,3-4 0,-4 2-11,1-2 0,1 0-6,-2 0 0,-1 0-45,4 4 1,-4-4 33,4 0 0,-4 0-17,4 0 0,-1 0-6,3 0 1,-2 0 5,-5 0 1,11 0-7,-12 0 1,7 0 27,0 0 1,-6 0-12,0 0 1,6 0-6,-6 0 0,2 0 33,-3 0 0,2 0-44,48 0 67,4 0-23,-3 0-22,-6 0-11,5 0 67,-3 0-112,0 0 134,3 0-78,-4 0 0,-1 0 34,1 0-56,-7 0 55,-2 0 34,0 0-78,-8 0-11,-1 0 1577,-1 0-1611,-9 0 478,3 0-455,-2 0 738,-6 0-716,3 0-1,5 0 12,-8 0 363,8 0-374,-2 0 45,-1 0-90,5 0 123,0 0-67,2 0-34,1 0 79,-10 0-90,8 0 68,0 0-1,-1 0-33,1 0-34,1 0 101,1 0-67,3 0 22,-3 0-22,7 0 11,1 0 22,2 0 23,-4 0-22,3 0-35,-1 0 24,1 0 10,-2 0 34,3 0-67,-2 0 44,1 0-111,2 0 56,5 0-12,-6 0-33,6 0 78,-6 0-33,0 0-12,1 0 56,-3 0-22,-7 0 0,1 0 12,-5 0-35,1 0-10,-6 0 44,9-4-22,-10 4 67,0 0-45,3 0-45,3 0 90,-3 0-89,-1 0 66,-4 0-55,1 0 33,-6 0 34,-5 0-68,1 0 35,-5 0-35,4 0 57,-6 0-1,5 0-33,-7 0 23,1 0-23,-6 0-34,0 0 45,2 0-22,-7 0 22,-2 0-11,4 0 45,1 0-45,-8 0 0,8 0 0,-4 0 11,1 0-44,2 0-1,-1 0 45,1 0-33,-2 0-12,6 0 46,-3 0-57,-6 0 56,2 0 0,-6 0 0,-11 0 12,-2 0-23,-8 0-56,-6 0 112,-2 0-123,-6 0 33,2 0 0,-2-2-33,0 2 56,0-4 11,7 2 0,-7-4 34,6-3-57,-1-3 34,5-2-22,-6-3 45,5-3-34,-6 2 0,7-3 56,-10 3-79,0-2-10,3-2 66,-3-2-10,0-2-23,0-3-11,0-1 11,0 1 0,0-8 0,0 4 0,0-4-12,0 2 57,0-5-78,0 5 55,0 2 23,0-1-34,0-1 23,0 2-102,0-2 91,0 1 22,0-1-101,0 0 112,0-2-56,0-5 11,0 5-11,0-12-34,0 4 135,0-2-146,0-5 90,0 1-101,0-5-45,0 1 124,0 0-91,0-9 80,0 3-57,0-4 45,0 1 67,0 1-134,0 1 100,0-2-33,0-2 23,0 1-46,5-1 12,-5-2 34,0-4-79,0 4 112,4-7-101,-4 0 112,0 4-112,0-6 112,0 4-301,0 2 222,0-7 35,0 3-46,0-2 23,0-1 68,0-6-68,0 3-23,0 1-78,0-1 90,0 3 0,0 0-23,0 5 68,3-5-45,-3 2 0,6-4 44,-6 2-100,0-3 89,0-1-44,0-2 11,0 38 0,0 2 27,0 3 1,0-6 0,0 1 0,0 3-12,0-4 1,0 1 16,0 1 1,0 0-18,0 3 1,4-5 27,-4 5 1,0-2-40,0-2 1,5 2-18,-5 3 1,0-3 50,0 3 0,0-6 0,0 5 0,5-2-56,-5 2 0,0-3 22,0 1 1,0-3-46,0 3 1,0 0 55,0-2 1,0 2 0,0 1 0,0-4-40,0 3 0,0-2 40,0 5 0,0-4-18,0 0 1,0-1 16,0 5 1,0 0 16,0-8 1,0 8-51,0-3 0,0 3 56,0-8 0,0 6-23,0-3 1,0-1-12,0 3 1,0 0 33,0-2 0,0 2-51,0-5 1,0 5 44,0 1 1,0-4-6,0 3 0,0-2-34,0 2 0,0 0 45,0 0 0,0-1 0,0-2 0,0 3-28,0 0 0,0 0 11,0-2 1,0 2-68,0-2 0,0 2 44,0-4 1,0 3-17,-5-2 0,5 2 0,0 0 0,-5-3 11,1 0 1,4 0 38,-6 3 0,3-3-28,3 4 1,0-3 16,-4 1 1,4 2-35,0-5 1,-5 5 44,5 0 1,0-5-23,0 5 0,0-5 5,0 8 1,0-6 27,0 1 1,0-1-40,0 1 1,0-1 10,0 1 1,0 2 5,0 0 0,0-2-5,0-1 0,0 1-6,0 2 0,0 0 33,0-2 1,0 3-23,0 1 0,0-1-6,0-3 1,0 2-39,5-38-34,-1-6 22,5 1 11,-5 4 45,-4-2-44,5 1-34,-5-1 100,0-2-28,0 44 1,0 1 62,0-44-80,0 45 1,0-3 45,0-40-57,0-6 17,0 49 1,0-5 5,5-37 56,-5-4-45,0 3 23,0 2-56,0-4 78,3 9-34,-3 3 0,0 0-10,0 1-57,0 1 22,0 3-21,0-1 21,0-3 34,0 5-22,0-2-22,0 6 33,0-3 11,0 4-45,5 5 57,-5-1 10,0 4-55,0-3 33,0 6 11,0-3-55,0 2 312,0 0-256,0-2-46,0 8 46,0-5-34,0 6 11,0 0 22,0 4-11,0 7 12,5 0-12,-5-7 11,0 9-44,0-1 55,0 1-55,5 1 11,-5-2 22,2 7-11,-2 1-11,0 5 89,4 2-11,-4 6-123,0-6 101,0 1-34,0 0-11,0-4 12,0 0-24,0 0 35,0 7 22,0 0-68,0 4 23,0-1 23,0 7-46,0-8 1,5 3 78,-5 3-67,0-4 56,0 2-79,0 4 90,0 2-100,0 0 66,0 0-67,0 3 33,0-3 58,0 3-80,0-3 34,0-3 45,0 0-67,0 0 89,0 3-56,0-2 0,0 1 34,0 1-56,0 0-90,0 3 79,0 0 22,0-3 22,0 0 0,0-4-55,-5 0 44,1 1 0,4 0-11,-2 0-11,-3 3 0,5-1 0,0 4 22,0 0-45,-5 0 22,0-3-10,-3 2 22,-14-4 0,1 4-45,-20-10 135,-6 5-78,-10 0-1,-13 1 34,-3 2-57,-2 0-21,-4-1 22,2 4-57,2 0 101,-1 0-77,7-3 55,6 3-45,0 0 34,7 0 11,0 0-22,-2 0-45,0 0 79,3 0-23,-11 0 11,1 3-11,-11 4-11,-1-4 67,-6 0-68,-6-1 12,3-2 0,-11 3 23,2-3-311,-1 0 299,-5-3-55,2-2 100,-1 2-11,-1 0-68,1-1 57,-1 4 11,-4-3-45,0 3 22,-2 0 1,-4 0 22,2 0-90,0 0-45,8 0 45,1 0 56,0 0-33,-6 0-1,3 0-33,-1-2 67,-5 2-17,54-3 1,1 3-732,-5 0 1,2 0 758,-3-3 0,4 3-33,-1 0 0,-4 0-127,-2-3 0,9 3 138,-10 0 0,6 0 11,-4 0 0,-1 0-22,4 0 0,-3 0 33,1 0 1,-1 0-18,2 0 1,-1 0 16,-2 0 1,3 0-23,3 0 0,-4-3 17,1 3 0,2 0 11,-2 0 0,-3 0-40,9 0 1,-5 0 45,0 0 0,1 0-62,2 0 0,-2 0 0,-2 0 0,8 0-1,-9 0 1,7 0 34,-7 0 0,5 0-35,5 0 1,-8 0 33,2 0 1,3 0-34,-5 0 0,4 0 34,-3 0 0,6 0 5,-4 0 0,-2 0-56,-51 0 45,5 0 11,4 0 1,-5 0 32,8 0-44,-3 0 34,-5 0-45,6 0 0,-1 0 22,-10 0 34,2 0-56,53 0 0,0 0 33,-3 0 1,-3 0-23,5 0 0,-6 0 39,6 0 0,-5 0-34,3 0 1,-2-3-1,3 3 1,0 0-50,-47-3-35,-1 0 45,4 3 34,1 0-22,-1 0-34,0 0 44,-2 0 1,-7 0 28,55 0 0,-5 0-6,5-3 0,-1 3-56,-1 0 1,2 0 88,-8 0 1,7 0-45,-2 0 0,1 0-17,0 0 1,2 0 16,-3 0 0,1 0 22,-51 0 34,-1 0-33,0 0-23,3 0 45,-6 0-68,3-3 40,51 3 0,6 0 11,-4 0 0,-1 0-28,-52-3 78,0 3-134,5-3 0,2 3 12,-2 0-24,3 0 68,-3 0-34,-2 0 34,3 0-45,-3-3 101,-3 3-100,1 0 55,-2 0-45,2-3 57,1 3-23,5 0 56,0-2-90,-3 2 56,1-5-10,-2 5-1,2 0 34,-1 0-34,48 0 1,1 0 10,0 0 0,-1 0-39,1 0 1,-3 0 21,4 0 1,-3 0 39,-3 0 0,5 0-45,3 0 0,-3 0 22,-2 0 0,3 0-145,-52 0 90,0-1 21,-4 1-55,4 0 55,-4-5 12,56 5 0,-2 0-17,3 0 1,-2 0 38,-5 0 1,5 0-46,0 0 1,-2 0 27,-4 0 1,6 0-6,-6 0 0,3-1 5,-4 1 1,8 0-12,-8 0 1,3 0 22,0 0 0,2 0-17,-2 0 0,3 0 17,-5 0 0,6 0-17,-3 0 0,4 0 16,0 0 1,-8 0 5,7 0 1,-5 0-29,3 0 1,-7 0 33,4 0 0,-4 0-6,3 0 1,-2 0-35,-2 0 1,3 0 33,-4-5 1,0 5-85,1 0 1,1 0 27,1 0 1,-6 0 38,4 0 1,0 0-23,1-1 0,-1 1 17,2 0 0,-9 0-17,11 0 0,-9 0 22,5 0 1,-4 0-17,5 0 0,-6-5 16,6 5 1,-4 0-829,-1 0 0,1 0 811,2 0 1,-7 0-6,9 0 0,-5 0-43,5 0 0,-5 0 66,4 0 0,-3 0 16,-1 0 0,4 0-16,-4 0 0,4 0 33,-4 0 0,2-1-22,-3 1 0,2 0-6,3 0 0,-4 0 11,0 0 1,-1 0-57,9 0 1,-5 0-7,2 0 1,-2 0 39,2 0 0,4 0-45,-4 0 1,-1 0 38,4 0 0,-2 0 28,-1 0 1,-1 0-63,1 0 1,-5 0 39,3 0 0,4 0 5,-4 0 1,-2 0 11,3 0 1,-4 0-7,5 0 0,-6 0-28,5 0 0,-5-5 51,3 5 0,3 0-40,-1 0 0,-2 0 17,2 0 1,1 0 16,-3 0 0,4 0-12,-1 0 1,0 0-17,2 0 0,2 0 17,1 0 0,-2-1 453,2 1 1,1 0-483,1 0 1,-2 0-11,5 0 0,-7 0-6,11 0 0,-5 0-17,-53 0 56,0-5-78,3 5 89,4 0-44,-1-2-1,3 2-10,-1 0 78,5 0-45,0 0 0,4 0-12,-4 0-21,6 0 122,2-3-122,-4 3 224,10 0-213,-5 0 33,9 0 56,-4 0-67,5-3-11,7 3 90,0 0 1792,1 0-1826,4 0 478,4 0-545,-1 0 78,4 0-90,3 0 391,7 0-335,-4 0 67,5 0-55,-8 0-57,8 0 35,-6-3 10,5 3-22,-3 0-67,-2 0 67,-1 0-11,3-3-23,-1 3 23,-1-3 11,1 3 22,-6-3-55,7 3 44,-2 0 0,5-3-56,4 3 79,5 0-57,0 0 35,9 0 32,-1 0-66,0 0 22,1 0 45,4 0-34,2 0 79,-9 0-79,6 0 11,7 0-11,1 0-11,6 0 45,3 0 0,7 0 22,0 0 448,3 0-447,0-1-35,-6 1 124,6 0-34,0 0-11,0 0-88,-4-5-24,4 5 0,0 0-1166,-3 5-2711,3-4-5954,7 5 9425,28-9 1,-16 0 0,20-3 0</inkml:trace>
  <inkml:trace contextRef="#ctx0" brushRef="#br0" timeOffset="1">3131 5525 5767,'0'0'0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267 246 7582,'0'-7'146,"0"1"-34,0 1-34,0 4 404,0-2 135,0-1-237,0 1 192,0 2 0,0-4-91,0 5-201,0-1 79,0-7 11,0 2 67,0 0-146,0 1 168,0 2-257,0-3 101,6-3 44,-3 3 56,-3 0 0,7-3 12,-7 3 112,3-3-102,-3 4 125,0 0 43,0 4 24,4-4-79,-4 5 335,0-1-402,0 1-67,3 0 21,-3-5-43,0 4 10,0-4-101,0 5-56,0-1 527,0 1-594,0 0 79,0 0 3540,0-5-3776,-3 5-22,3 0 44,-4 0-21,4 0 77,0 0-43,-3 0-46,3 0 56,0 0-34,-7 0-89,7 0 56,-3 0-35,3 0 1,0 0 45,-6 5-11,6-5-22,-5 0 33,5 1 33,0-1-66,0 5 66,-3-5-89,3 1 79,-4 4-57,-1-4 79,0 4-34,2-4-78,-1 6 123,-2-4-101,2 3 79,-1-3-46,1 3-55,0 0 90,4-3-1,-5 3-67,1 0 23,1-4 55,-3 1-33,3 4-22,-2-1 22,0-1-11,-3 7-12,3-3 12,-5 4 11,7-3 0,-6 7-45,5-6 45,1 5 0,-2-2-11,-1-2-22,3 5 21,3-3 12,-5-2 0,5-4 0,0 2 12,0 1-35,0-3 68,0 2-79,0-1 57,0 2-34,0-2 11,0 0 11,0 3-11,0 1-11,0-1 11,0-1 11,0 1-22,0-2 22,0 1-11,0 1-23,0 0-10,0 1 55,0-3-33,0-1 11,0 4-22,0-4-12,0 0 34,0 0 34,0-1-79,0 1 34,0 5 22,0-7 0,0 4-11,0 4-22,0-4 22,0 1 0,0-4 0,0 2-12,0-2 24,0-2-12,0-2 0,0-2 11,0-2 0,0 0-22,0 0 11,0 3-11,0 0 11,0 0 11,0 3-22,0 0 11,0 0 11,0 1-34,0-1 23,0-2 12,0-1-24,0 3 24,0-4-12,0 4 0,0-5-101,0-1 78,0 4 23,0 0 0,0-2-44,0 4 77,0 4-55,0 4 55,0 3-55,0 0 56,0 2-79,0-3 45,0 5 0,0-4 33,0 1-66,0-3 33,0-1 0,0-2 0,0 8 0,0-9 0,0 5 45,0 3-79,0 4 23,0-5 0,0 5 22,0 4 0,0-4-33,0 4 44,0-2 12,0 1-68,0 1 56,0-4-44,0 1 11,0 1 67,0-1-101,0-6 56,0 8 45,0-1-67,0-5 22,0 4-11,0 0-33,0-1 66,0 6-33,0-6 0,0 0 11,0 4-11,0 1-11,0-5 22,0 2 1,0 4-12,0-6-23,0 8 23,0-5 0,0 1 0,0 4 56,0-3-45,0 3-11,0-1 12,0 1-12,0 7 44,0-6-55,0 5-11,0-5 11,0 0-23,0 1 23,0 1-45,0-5 33,0 4 23,0-2 12,0 4-1,-3-2-34,3 2 1,0 0 44,0 5-33,0-1-67,0 0 156,0-3-145,0 5 78,0-1 0,0 1-22,0-3 34,0 5-12,-6-1-22,6-2 67,0-3-101,0 2 45,0 1 22,0-2-78,0-1 56,0 1 67,0-3-100,0 0 78,0 3-57,0-3 12,0-2 23,0 3-46,0 3 23,0-2 23,0 1-57,0 1 68,0 3-23,0 5-22,0-3 22,0 3 45,0 5-90,0 3 68,0-2 0,0 1-46,0 2 35,0-1-34,0 1-34,0 1 11,0-4-22,-3 2 67,3-2-33,0-3 33,-5 2-22,5 0 0,-4 1 0,4-7 22,0 9-45,-5-5 23,5 4 22,-5 0 0,5 0-11,0 4 0,-3-5 23,3-1-57,0 3 79,0-2-67,-5 2 55,5-3-44,0-4-34,0 7 79,0-8 11,0 4-68,0-2 57,0-2-57,0-2 35,0 3-1,0 4 11,0-7-22,0 4 34,0 1-34,0 2 45,0 1-57,0 4 68,0-7-112,0 6 0,0 1 45,0 1-11,0 3-12,0-6 57,0 4-91,0-1 91,0 1-90,0-1 78,0 2 0,-5-1-33,5-3 22,-7 4 22,7-2 0,-5 1-55,-1 1-155,6-16 1,-3-1 187,3 25 33,0-24 1,0-1-68,0 19 46,0 2 21,0-1-10,0-1-12,0 1 0,0-2 0,0 10 0,0-11 1,0 10 21,0-3-44,0 0 56,0 3-101,0-3-11,0 6 55,0-4-10,0-1 44,0 1-78,0 1-22,0-3 156,0 3-134,0 0 68,0-1-12,0 3 11,0-2-67,0 0 56,0-2 22,0 6-33,0-3 56,0 1-45,0-1-23,0 1 35,0-3-12,0 1 44,0 0-55,0-3 67,0 7-45,0-6-33,0 2 22,0-3 34,0-2-46,0-1-55,0-3-34,0 0 101,0 3-44,0-8 66,0 1-78,0 2 101,0 1-90,0-1 45,0 1-101,0-1 409,0 0-308,0-1 0,0-1 0,0-2-22,0-2 33,0 0-34,0-2 57,0-3-45,0-4-23,0 5 23,0-5 22,0 5-33,0-8 44,0 4 1,0 3-46,0 0 57,0 0-45,3 0-1,3-6-10,-6 8 44,0-5-10,0 0-1,0-3-45,5-1 1,-5-2 66,0 2-33,0-1 23,0-5-46,0 3-22,0 2 57,0-4-57,0-1 45,0 2-45,0 0 67,0 1 1,0 0-68,0 1-11,0 6 101,0-4-124,0 7 46,0-2 10,0-3 23,0 3 0,0-2 0,0-3-11,0 0-11,0-9-23,0 2 56,0-4 56,0-1-89,4-2 44,-4-1-66,0-1 21,0-1 57,3-6-45,-3 5-1,0-1 24,0-4-35,0 0 90,0-4-123,0 1 45,0-6 22,0-1-22,0-2 45,0-3-57,0-3 35,0 0-1,0 5-34,0-2 35,0 1-1,0 11-22,0 4 33,0 7-11,5 4-22,0-1 33,-2 0-22,-3-6-89,0-9 89,0-2 11,0-8 56,0-1 437,0-3-448,5-3-89,0 3 10,7-4 46,11 2-68,1 2 45,12 0-34,9 0 1,6 0 55,7 0-22,-2 0 11,6 0 12,-3 0-79,4 0 44,2 0 12,5 0 90,-1 0-112,10 0-23,4 0 90,4 0-146,0 0 90,4 0 11,4 0-45,-9 0 34,0 0 11,-3 0-23,-4 0 34,0 0-11,-2 0-11,-7 0-11,10 0 11,-5-4 11,2 4 33,2 0-33,7 0-22,7 0-170,3 0 226,5 0-45,2 0 11,7 0-1589,-2 0 1601,2 0-1,-10 0-192,2 0 170,-11 0 33,1 0 34,-5 0-67,3 0 45,4 0 10,1 0-88,5 0 32,9-2-16,-52 2 0,-1 0-22,6 0 0,-6 0 66,6 0 1,-3 0-34,4 0 1,-6 0 4,3 0 1,3 0 16,-5 0 1,5 0-34,-1 0 0,-6 0 45,4 0 0,-2 0 0,-1 0 0,-1 0-17,0 0 0,2 0 33,-2 0 1,2-4-23,-3 4 0,-3 0-6,7 0 1,-5 0-6,0 0 0,3 0-11,-3-2 0,6 2 44,-4 0 1,1 0-23,4 0 1,-4 0-24,4 0 1,-4 0 16,2 0 1,0 0 22,3 0 0,-4 0-22,6 0 0,-6 0-705,4 0 0,3 0 665,2 0 0,-6 0 17,9 0 1,-5 0-96,1 0 1,-1 0 94,6 0 0,-6 0 28,0 0 1,0 0-57,5 0 0,-5 0 67,0 0 1,-3 0-34,3 0 0,-3 0 27,3 0 1,-8 0-12,9 0 1,-10 0 11,6 0 0,-1 0-23,0 0 1,4 0 10,-4 0 1,3 0 11,3 0 0,2 0-17,-4 0 0,6 0 22,2 0 0,1 0-33,2 0 0,2 0 400,-1 0 1,-1 0-385,2 0 1,1 0 11,0 0 0,3 0-6,-3 0 0,3 0-34,-3 0 1,3 0 16,-2 0 1,-1 0 27,3 0 1,-7 0-51,4 0 0,-2 0 39,-4 0 0,3 0-17,-6 0 1,-1 0 16,4 0 1,-1 0-1,-5 0 0,1 0-50,6 0 0,-3 0 50,-1 0 0,4 0 11,-2 0 1,4 0-12,-2 0 0,-1 0 0,2 0 1,3 0 4,-2 0 1,-3 0 11,2 0 0,-2 0-11,1 0 0,1 0-1,-6 0 1,6 0 11,-5 0 0,0 0-56,0 0 0,-1 0 6,6 0 0,-6 0 5,2 0 0,2 0-11,-3 0 0,7 0 17,-6 0 0,5 0-12,1 0 1,0 0 33,2 0 0,0 0-22,0 0 0,4 0 11,-1 0 0,2 0 11,4 0 0,-1 0 22,-1 0 1,2 0-28,1 0 0,-3 0 27,1 0 1,1 0-1,-4 0 1,-2 0-34,1 0 0,-6 0 28,2 0 0,-1 0 11,-3 0 0,3 0-11,-8 0 0,8 0-73,-4 0 1,2 0 16,-3 0 0,3 0 0,1 0 0,-3 0 11,5 0 0,-2 0 0,2 0 1,1 0 16,-5 0 0,2 0 16,1 0 1,0 0-51,1 0 1,-5 0 72,2 0 0,2 0-22,-8 0 0,3 0 33,-1 0 1,-4 0-46,3 0 1,-2 0 5,-5 0 0,2 0-65,0 2 0,0-2 65,-1 0 0,1 4-11,-5-2 0,-1-2 28,3 0 0,-4 4 0,3-4 0,-4 2-11,1-2 0,1 0-6,-2 0 0,-1 0-45,4 4 1,-4-4 33,4 0 0,-4 0-17,4 0 0,-1 0-6,3 0 1,-2 0 5,-5 0 1,11 0-7,-12 0 1,7 0 27,0 0 1,-6 0-12,0 0 1,6 0-6,-6 0 0,2 0 33,-3 0 0,2 0-44,48 0 67,4 0-23,-3 0-22,-6 0-11,5 0 67,-3 0-112,0 0 134,3 0-78,-4 0 0,-1 0 34,1 0-56,-7 0 55,-2 0 34,0 0-78,-8 0-11,-1 0 1577,-1 0-1611,-9 0 478,3 0-455,-2 0 738,-6 0-716,3 0-1,5 0 12,-8 0 363,8 0-374,-2 0 45,-1 0-90,5 0 123,0 0-67,2 0-34,1 0 79,-10 0-90,8 0 68,0 0-1,-1 0-33,1 0-34,1 0 101,1 0-67,3 0 22,-3 0-22,7 0 11,1 0 22,2 0 23,-4 0-22,3 0-35,-1 0 24,1 0 10,-2 0 34,3 0-67,-2 0 44,1 0-111,2 0 56,5 0-12,-6 0-33,6 0 78,-6 0-33,0 0-12,1 0 56,-3 0-22,-7 0 0,1 0 12,-5 0-35,1 0-10,-6 0 44,9-4-22,-10 4 67,0 0-45,3 0-45,3 0 90,-3 0-89,-1 0 66,-4 0-55,1 0 33,-6 0 34,-5 0-68,1 0 35,-5 0-35,4 0 57,-6 0-1,5 0-33,-7 0 23,1 0-23,-6 0-34,0 0 45,2 0-22,-7 0 22,-2 0-11,4 0 45,1 0-45,-8 0 0,8 0 0,-4 0 11,1 0-44,2 0-1,-1 0 45,1 0-33,-2 0-12,6 0 46,-3 0-57,-6 0 56,2 0 0,-6 0 0,-11 0 12,-2 0-23,-8 0-56,-6 0 112,-2 0-123,-6 0 33,2 0 0,-2-2-33,0 2 56,0-4 11,7 2 0,-7-4 34,6-3-57,-1-3 34,5-2-22,-6-3 45,5-3-34,-6 2 0,7-3 56,-10 3-79,0-2-10,3-2 66,-3-2-10,0-2-23,0-3-11,0-1 11,0 1 0,0-8 0,0 4 0,0-4-12,0 2 57,0-5-78,0 5 55,0 2 23,0-1-34,0-1 23,0 2-102,0-2 91,0 1 22,0-1-101,0 0 112,0-2-56,0-5 11,0 5-11,0-12-34,0 4 135,0-2-146,0-5 90,0 1-101,0-5-45,0 1 124,0 0-91,0-9 80,0 3-57,0-4 45,0 1 67,0 1-134,0 1 100,0-2-33,0-2 23,0 1-46,5-1 12,-5-2 34,0-4-79,0 4 112,4-7-101,-4 0 112,0 4-112,0-6 112,0 4-301,0 2 222,0-7 35,0 3-46,0-2 23,0-1 68,0-6-68,0 3-23,0 1-78,0-1 90,0 3 0,0 0-23,0 5 68,3-5-45,-3 2 0,6-4 44,-6 2-100,0-3 89,0-1-44,0-2 11,0 38 0,0 2 27,0 3 1,0-6 0,0 1 0,0 3-12,0-4 1,0 1 16,0 1 1,0 0-18,0 3 1,4-5 27,-4 5 1,0-2-40,0-2 1,5 2-18,-5 3 1,0-3 50,0 3 0,0-6 0,0 5 0,5-2-56,-5 2 0,0-3 22,0 1 1,0-3-46,0 3 1,0 0 55,0-2 1,0 2 0,0 1 0,0-4-40,0 3 0,0-2 40,0 5 0,0-4-18,0 0 1,0-1 16,0 5 1,0 0 16,0-8 1,0 8-51,0-3 0,0 3 56,0-8 0,0 6-23,0-3 1,0-1-12,0 3 1,0 0 33,0-2 0,0 2-51,0-5 1,0 5 44,0 1 1,0-4-6,0 3 0,0-2-34,0 2 0,0 0 45,0 0 0,0-1 0,0-2 0,0 3-28,0 0 0,0 0 11,0-2 1,0 2-68,0-2 0,0 2 44,0-4 1,0 3-17,-5-2 0,5 2 0,0 0 0,-5-3 11,1 0 1,4 0 38,-6 3 0,3-3-28,3 4 1,0-3 16,-4 1 1,4 2-35,0-5 1,-5 5 44,5 0 1,0-5-23,0 5 0,0-5 5,0 8 1,0-6 27,0 1 1,0-1-40,0 1 1,0-1 10,0 1 1,0 2 5,0 0 0,0-2-5,0-1 0,0 1-6,0 2 0,0 0 33,0-2 1,0 3-23,0 1 0,0-1-6,0-3 1,0 2-39,5-38-34,-1-6 22,5 1 11,-5 4 45,-4-2-44,5 1-34,-5-1 100,0-2-28,0 44 1,0 1 62,0-44-80,0 45 1,0-3 45,0-40-57,0-6 17,0 49 1,0-5 5,5-37 56,-5-4-45,0 3 23,0 2-56,0-4 78,3 9-34,-3 3 0,0 0-10,0 1-57,0 1 22,0 3-21,0-1 21,0-3 34,0 5-22,0-2-22,0 6 33,0-3 11,0 4-45,5 5 57,-5-1 10,0 4-55,0-3 33,0 6 11,0-3-55,0 2 312,0 0-256,0-2-46,0 8 46,0-5-34,0 6 11,0 0 22,0 4-11,0 7 12,5 0-12,-5-7 11,0 9-44,0-1 55,0 1-55,5 1 11,-5-2 22,2 7-11,-2 1-11,0 5 89,4 2-11,-4 6-123,0-6 101,0 1-34,0 0-11,0-4 12,0 0-24,0 0 35,0 7 22,0 0-68,0 4 23,0-1 23,0 7-46,0-8 1,5 3 78,-5 3-67,0-4 56,0 2-79,0 4 90,0 2-100,0 0 66,0 0-67,0 3 33,0-3 58,0 3-80,0-3 34,0-3 45,0 0-67,0 0 89,0 3-56,0-2 0,0 1 34,0 1-56,0 0-90,0 3 79,0 0 22,0-3 22,0 0 0,0-4-55,-5 0 44,1 1 0,4 0-11,-2 0-11,-3 3 0,5-1 0,0 4 22,0 0-45,-5 0 22,0-3-10,-3 2 22,-14-4 0,1 4-45,-20-10 135,-6 5-78,-10 0-1,-13 1 34,-3 2-57,-2 0-21,-4-1 22,2 4-57,2 0 101,-1 0-77,7-3 55,6 3-45,0 0 34,7 0 11,0 0-22,-2 0-45,0 0 79,3 0-23,-11 0 11,1 3-11,-11 4-11,-1-4 67,-6 0-68,-6-1 12,3-2 0,-11 3 23,2-3-311,-1 0 299,-5-3-55,2-2 100,-1 2-11,-1 0-68,1-1 57,-1 4 11,-4-3-45,0 3 22,-2 0 1,-4 0 22,2 0-90,0 0-45,8 0 45,1 0 56,0 0-33,-6 0-1,3 0-33,-1-2 67,-5 2-17,54-3 1,1 3-732,-5 0 1,2 0 758,-3-3 0,4 3-33,-1 0 0,-4 0-127,-2-3 0,9 3 138,-10 0 0,6 0 11,-4 0 0,-1 0-22,4 0 0,-3 0 33,1 0 1,-1 0-18,2 0 1,-1 0 16,-2 0 1,3 0-23,3 0 0,-4-3 17,1 3 0,2 0 11,-2 0 0,-3 0-40,9 0 1,-5 0 45,0 0 0,1 0-62,2 0 0,-2 0 0,-2 0 0,8 0-1,-9 0 1,7 0 34,-7 0 0,5 0-35,5 0 1,-8 0 33,2 0 1,3 0-34,-5 0 0,4 0 34,-3 0 0,6 0 5,-4 0 0,-2 0-56,-51 0 45,5 0 11,4 0 1,-5 0 32,8 0-44,-3 0 34,-5 0-45,6 0 0,-1 0 22,-10 0 34,2 0-56,53 0 0,0 0 33,-3 0 1,-3 0-23,5 0 0,-6 0 39,6 0 0,-5 0-34,3 0 1,-2-3-1,3 3 1,0 0-50,-47-3-35,-1 0 45,4 3 34,1 0-22,-1 0-34,0 0 44,-2 0 1,-7 0 28,55 0 0,-5 0-6,5-3 0,-1 3-56,-1 0 1,2 0 88,-8 0 1,7 0-45,-2 0 0,1 0-17,0 0 1,2 0 16,-3 0 0,1 0 22,-51 0 34,-1 0-33,0 0-23,3 0 45,-6 0-68,3-3 40,51 3 0,6 0 11,-4 0 0,-1 0-28,-52-3 78,0 3-134,5-3 0,2 3 12,-2 0-24,3 0 68,-3 0-34,-2 0 34,3 0-45,-3-3 101,-3 3-100,1 0 55,-2 0-45,2-3 57,1 3-23,5 0 56,0-2-90,-3 2 56,1-5-10,-2 5-1,2 0 34,-1 0-34,48 0 1,1 0 10,0 0 0,-1 0-39,1 0 1,-3 0 21,4 0 1,-3 0 39,-3 0 0,5 0-45,3 0 0,-3 0 22,-2 0 0,3 0-145,-52 0 90,0-1 21,-4 1-55,4 0 55,-4-5 12,56 5 0,-2 0-17,3 0 1,-2 0 38,-5 0 1,5 0-46,0 0 1,-2 0 27,-4 0 1,6 0-6,-6 0 0,3-1 5,-4 1 1,8 0-12,-8 0 1,3 0 22,0 0 0,2 0-17,-2 0 0,3 0 17,-5 0 0,6 0-17,-3 0 0,4 0 16,0 0 1,-8 0 5,7 0 1,-5 0-29,3 0 1,-7 0 33,4 0 0,-4 0-6,3 0 1,-2 0-35,-2 0 1,3 0 33,-4-5 1,0 5-85,1 0 1,1 0 27,1 0 1,-6 0 38,4 0 1,0 0-23,1-1 0,-1 1 17,2 0 0,-9 0-17,11 0 0,-9 0 22,5 0 1,-4 0-17,5 0 0,-6-5 16,6 5 1,-4 0-829,-1 0 0,1 0 811,2 0 1,-7 0-6,9 0 0,-5 0-43,5 0 0,-5 0 66,4 0 0,-3 0 16,-1 0 0,4 0-16,-4 0 0,4 0 33,-4 0 0,2-1-22,-3 1 0,2 0-6,3 0 0,-4 0 11,0 0 1,-1 0-57,9 0 1,-5 0-7,2 0 1,-2 0 39,2 0 0,4 0-45,-4 0 1,-1 0 38,4 0 0,-2 0 28,-1 0 1,-1 0-63,1 0 1,-5 0 39,3 0 0,4 0 5,-4 0 1,-2 0 11,3 0 1,-4 0-7,5 0 0,-6 0-28,5 0 0,-5-5 51,3 5 0,3 0-40,-1 0 0,-2 0 17,2 0 1,1 0 16,-3 0 0,4 0-12,-1 0 1,0 0-17,2 0 0,2 0 17,1 0 0,-2-1 453,2 1 1,1 0-483,1 0 1,-2 0-11,5 0 0,-7 0-6,11 0 0,-5 0-17,-53 0 56,0-5-78,3 5 89,4 0-44,-1-2-1,3 2-10,-1 0 78,5 0-45,0 0 0,4 0-12,-4 0-21,6 0 122,2-3-122,-4 3 224,10 0-213,-5 0 33,9 0 56,-4 0-67,5-3-11,7 3 90,0 0 1792,1 0-1826,4 0 478,4 0-545,-1 0 78,4 0-90,3 0 391,7 0-335,-4 0 67,5 0-55,-8 0-57,8 0 35,-6-3 10,5 3-22,-3 0-67,-2 0 67,-1 0-11,3-3-23,-1 3 23,-1-3 11,1 3 22,-6-3-55,7 3 44,-2 0 0,5-3-56,4 3 79,5 0-57,0 0 35,9 0 32,-1 0-66,0 0 22,1 0 45,4 0-34,2 0 79,-9 0-79,6 0 11,7 0-11,1 0-11,6 0 45,3 0 0,7 0 22,0 0 448,3 0-447,0-1-35,-6 1 124,6 0-34,0 0-11,0 0-88,-4-5-24,4 5 0,0 0-1166,-3 5-2711,3-4-5954,7 5 9425,28-9 1,-16 0 0,20-3 0</inkml:trace>
  <inkml:trace contextRef="#ctx0" brushRef="#br0" timeOffset="1">3131 5525 5767,'0'0'0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267 246 7582,'0'-7'146,"0"1"-34,0 1-34,0 4 404,0-2 135,0-1-237,0 1 192,0 2 0,0-4-91,0 5-201,0-1 79,0-7 11,0 2 67,0 0-146,0 1 168,0 2-257,0-3 101,6-3 44,-3 3 56,-3 0 0,7-3 12,-7 3 112,3-3-102,-3 4 125,0 0 43,0 4 24,4-4-79,-4 5 335,0-1-402,0 1-67,3 0 21,-3-5-43,0 4 10,0-4-101,0 5-56,0-1 527,0 1-594,0 0 79,0 0 3540,0-5-3776,-3 5-22,3 0 44,-4 0-21,4 0 77,0 0-43,-3 0-46,3 0 56,0 0-34,-7 0-89,7 0 56,-3 0-35,3 0 1,0 0 45,-6 5-11,6-5-22,-5 0 33,5 1 33,0-1-66,0 5 66,-3-5-89,3 1 79,-4 4-57,-1-4 79,0 4-34,2-4-78,-1 6 123,-2-4-101,2 3 79,-1-3-46,1 3-55,0 0 90,4-3-1,-5 3-67,1 0 23,1-4 55,-3 1-33,3 4-22,-2-1 22,0-1-11,-3 7-12,3-3 12,-5 4 11,7-3 0,-6 7-45,5-6 45,1 5 0,-2-2-11,-1-2-22,3 5 21,3-3 12,-5-2 0,5-4 0,0 2 12,0 1-35,0-3 68,0 2-79,0-1 57,0 2-34,0-2 11,0 0 11,0 3-11,0 1-11,0-1 11,0-1 11,0 1-22,0-2 22,0 1-11,0 1-23,0 0-10,0 1 55,0-3-33,0-1 11,0 4-22,0-4-12,0 0 34,0 0 34,0-1-79,0 1 34,0 5 22,0-7 0,0 4-11,0 4-22,0-4 22,0 1 0,0-4 0,0 2-12,0-2 24,0-2-12,0-2 0,0-2 11,0-2 0,0 0-22,0 0 11,0 3-11,0 0 11,0 0 11,0 3-22,0 0 11,0 0 11,0 1-34,0-1 23,0-2 12,0-1-24,0 3 24,0-4-12,0 4 0,0-5-101,0-1 78,0 4 23,0 0 0,0-2-44,0 4 77,0 4-55,0 4 55,0 3-55,0 0 56,0 2-79,0-3 45,0 5 0,0-4 33,0 1-66,0-3 33,0-1 0,0-2 0,0 8 0,0-9 0,0 5 45,0 3-79,0 4 23,0-5 0,0 5 22,0 4 0,0-4-33,0 4 44,0-2 12,0 1-68,0 1 56,0-4-44,0 1 11,0 1 67,0-1-101,0-6 56,0 8 45,0-1-67,0-5 22,0 4-11,0 0-33,0-1 66,0 6-33,0-6 0,0 0 11,0 4-11,0 1-11,0-5 22,0 2 1,0 4-12,0-6-23,0 8 23,0-5 0,0 1 0,0 4 56,0-3-45,0 3-11,0-1 12,0 1-12,0 7 44,0-6-55,0 5-11,0-5 11,0 0-23,0 1 23,0 1-45,0-5 33,0 4 23,0-2 12,0 4-1,-3-2-34,3 2 1,0 0 44,0 5-33,0-1-67,0 0 156,0-3-145,0 5 78,0-1 0,0 1-22,0-3 34,0 5-12,-6-1-22,6-2 67,0-3-101,0 2 45,0 1 22,0-2-78,0-1 56,0 1 67,0-3-100,0 0 78,0 3-57,0-3 12,0-2 23,0 3-46,0 3 23,0-2 23,0 1-57,0 1 68,0 3-23,0 5-22,0-3 22,0 3 45,0 5-90,0 3 68,0-2 0,0 1-46,0 2 35,0-1-34,0 1-34,0 1 11,0-4-22,-3 2 67,3-2-33,0-3 33,-5 2-22,5 0 0,-4 1 0,4-7 22,0 9-45,-5-5 23,5 4 22,-5 0 0,5 0-11,0 4 0,-3-5 23,3-1-57,0 3 79,0-2-67,-5 2 55,5-3-44,0-4-34,0 7 79,0-8 11,0 4-68,0-2 57,0-2-57,0-2 35,0 3-1,0 4 11,0-7-22,0 4 34,0 1-34,0 2 45,0 1-57,0 4 68,0-7-112,0 6 0,0 1 45,0 1-11,0 3-12,0-6 57,0 4-91,0-1 91,0 1-90,0-1 78,0 2 0,-5-1-33,5-3 22,-7 4 22,7-2 0,-5 1-55,-1 1-155,6-16 1,-3-1 187,3 25 33,0-24 1,0-1-68,0 19 46,0 2 21,0-1-10,0-1-12,0 1 0,0-2 0,0 10 0,0-11 1,0 10 21,0-3-44,0 0 56,0 3-101,0-3-11,0 6 55,0-4-10,0-1 44,0 1-78,0 1-22,0-3 156,0 3-134,0 0 68,0-1-12,0 3 11,0-2-67,0 0 56,0-2 22,0 6-33,0-3 56,0 1-45,0-1-23,0 1 35,0-3-12,0 1 44,0 0-55,0-3 67,0 7-45,0-6-33,0 2 22,0-3 34,0-2-46,0-1-55,0-3-34,0 0 101,0 3-44,0-8 66,0 1-78,0 2 101,0 1-90,0-1 45,0 1-101,0-1 409,0 0-308,0-1 0,0-1 0,0-2-22,0-2 33,0 0-34,0-2 57,0-3-45,0-4-23,0 5 23,0-5 22,0 5-33,0-8 44,0 4 1,0 3-46,0 0 57,0 0-45,3 0-1,3-6-10,-6 8 44,0-5-10,0 0-1,0-3-45,5-1 1,-5-2 66,0 2-33,0-1 23,0-5-46,0 3-22,0 2 57,0-4-57,0-1 45,0 2-45,0 0 67,0 1 1,0 0-68,0 1-11,0 6 101,0-4-124,0 7 46,0-2 10,0-3 23,0 3 0,0-2 0,0-3-11,0 0-11,0-9-23,0 2 56,0-4 56,0-1-89,4-2 44,-4-1-66,0-1 21,0-1 57,3-6-45,-3 5-1,0-1 24,0-4-35,0 0 90,0-4-123,0 1 45,0-6 22,0-1-22,0-2 45,0-3-57,0-3 35,0 0-1,0 5-34,0-2 35,0 1-1,0 11-22,0 4 33,0 7-11,5 4-22,0-1 33,-2 0-22,-3-6-89,0-9 89,0-2 11,0-8 56,0-1 437,0-3-448,5-3-89,0 3 10,7-4 46,11 2-68,1 2 45,12 0-34,9 0 1,6 0 55,7 0-22,-2 0 11,6 0 12,-3 0-79,4 0 44,2 0 12,5 0 90,-1 0-112,10 0-23,4 0 90,4 0-146,0 0 90,4 0 11,4 0-45,-9 0 34,0 0 11,-3 0-23,-4 0 34,0 0-11,-2 0-11,-7 0-11,10 0 11,-5-4 11,2 4 33,2 0-33,7 0-22,7 0-170,3 0 226,5 0-45,2 0 11,7 0-1589,-2 0 1601,2 0-1,-10 0-192,2 0 170,-11 0 33,1 0 34,-5 0-67,3 0 45,4 0 10,1 0-88,5 0 32,9-2-16,-52 2 0,-1 0-22,6 0 0,-6 0 66,6 0 1,-3 0-34,4 0 1,-6 0 4,3 0 1,3 0 16,-5 0 1,5 0-34,-1 0 0,-6 0 45,4 0 0,-2 0 0,-1 0 0,-1 0-17,0 0 0,2 0 33,-2 0 1,2-4-23,-3 4 0,-3 0-6,7 0 1,-5 0-6,0 0 0,3 0-11,-3-2 0,6 2 44,-4 0 1,1 0-23,4 0 1,-4 0-24,4 0 1,-4 0 16,2 0 1,0 0 22,3 0 0,-4 0-22,6 0 0,-6 0-705,4 0 0,3 0 665,2 0 0,-6 0 17,9 0 1,-5 0-96,1 0 1,-1 0 94,6 0 0,-6 0 28,0 0 1,0 0-57,5 0 0,-5 0 67,0 0 1,-3 0-34,3 0 0,-3 0 27,3 0 1,-8 0-12,9 0 1,-10 0 11,6 0 0,-1 0-23,0 0 1,4 0 10,-4 0 1,3 0 11,3 0 0,2 0-17,-4 0 0,6 0 22,2 0 0,1 0-33,2 0 0,2 0 400,-1 0 1,-1 0-385,2 0 1,1 0 11,0 0 0,3 0-6,-3 0 0,3 0-34,-3 0 1,3 0 16,-2 0 1,-1 0 27,3 0 1,-7 0-51,4 0 0,-2 0 39,-4 0 0,3 0-17,-6 0 1,-1 0 16,4 0 1,-1 0-1,-5 0 0,1 0-50,6 0 0,-3 0 50,-1 0 0,4 0 11,-2 0 1,4 0-12,-2 0 0,-1 0 0,2 0 1,3 0 4,-2 0 1,-3 0 11,2 0 0,-2 0-11,1 0 0,1 0-1,-6 0 1,6 0 11,-5 0 0,0 0-56,0 0 0,-1 0 6,6 0 0,-6 0 5,2 0 0,2 0-11,-3 0 0,7 0 17,-6 0 0,5 0-12,1 0 1,0 0 33,2 0 0,0 0-22,0 0 0,4 0 11,-1 0 0,2 0 11,4 0 0,-1 0 22,-1 0 1,2 0-28,1 0 0,-3 0 27,1 0 1,1 0-1,-4 0 1,-2 0-34,1 0 0,-6 0 28,2 0 0,-1 0 11,-3 0 0,3 0-11,-8 0 0,8 0-73,-4 0 1,2 0 16,-3 0 0,3 0 0,1 0 0,-3 0 11,5 0 0,-2 0 0,2 0 1,1 0 16,-5 0 0,2 0 16,1 0 1,0 0-51,1 0 1,-5 0 72,2 0 0,2 0-22,-8 0 0,3 0 33,-1 0 1,-4 0-46,3 0 1,-2 0 5,-5 0 0,2 0-65,0 2 0,0-2 65,-1 0 0,1 4-11,-5-2 0,-1-2 28,3 0 0,-4 4 0,3-4 0,-4 2-11,1-2 0,1 0-6,-2 0 0,-1 0-45,4 4 1,-4-4 33,4 0 0,-4 0-17,4 0 0,-1 0-6,3 0 1,-2 0 5,-5 0 1,11 0-7,-12 0 1,7 0 27,0 0 1,-6 0-12,0 0 1,6 0-6,-6 0 0,2 0 33,-3 0 0,2 0-44,48 0 67,4 0-23,-3 0-22,-6 0-11,5 0 67,-3 0-112,0 0 134,3 0-78,-4 0 0,-1 0 34,1 0-56,-7 0 55,-2 0 34,0 0-78,-8 0-11,-1 0 1577,-1 0-1611,-9 0 478,3 0-455,-2 0 738,-6 0-716,3 0-1,5 0 12,-8 0 363,8 0-374,-2 0 45,-1 0-90,5 0 123,0 0-67,2 0-34,1 0 79,-10 0-90,8 0 68,0 0-1,-1 0-33,1 0-34,1 0 101,1 0-67,3 0 22,-3 0-22,7 0 11,1 0 22,2 0 23,-4 0-22,3 0-35,-1 0 24,1 0 10,-2 0 34,3 0-67,-2 0 44,1 0-111,2 0 56,5 0-12,-6 0-33,6 0 78,-6 0-33,0 0-12,1 0 56,-3 0-22,-7 0 0,1 0 12,-5 0-35,1 0-10,-6 0 44,9-4-22,-10 4 67,0 0-45,3 0-45,3 0 90,-3 0-89,-1 0 66,-4 0-55,1 0 33,-6 0 34,-5 0-68,1 0 35,-5 0-35,4 0 57,-6 0-1,5 0-33,-7 0 23,1 0-23,-6 0-34,0 0 45,2 0-22,-7 0 22,-2 0-11,4 0 45,1 0-45,-8 0 0,8 0 0,-4 0 11,1 0-44,2 0-1,-1 0 45,1 0-33,-2 0-12,6 0 46,-3 0-57,-6 0 56,2 0 0,-6 0 0,-11 0 12,-2 0-23,-8 0-56,-6 0 112,-2 0-123,-6 0 33,2 0 0,-2-2-33,0 2 56,0-4 11,7 2 0,-7-4 34,6-3-57,-1-3 34,5-2-22,-6-3 45,5-3-34,-6 2 0,7-3 56,-10 3-79,0-2-10,3-2 66,-3-2-10,0-2-23,0-3-11,0-1 11,0 1 0,0-8 0,0 4 0,0-4-12,0 2 57,0-5-78,0 5 55,0 2 23,0-1-34,0-1 23,0 2-102,0-2 91,0 1 22,0-1-101,0 0 112,0-2-56,0-5 11,0 5-11,0-12-34,0 4 135,0-2-146,0-5 90,0 1-101,0-5-45,0 1 124,0 0-91,0-9 80,0 3-57,0-4 45,0 1 67,0 1-134,0 1 100,0-2-33,0-2 23,0 1-46,5-1 12,-5-2 34,0-4-79,0 4 112,4-7-101,-4 0 112,0 4-112,0-6 112,0 4-301,0 2 222,0-7 35,0 3-46,0-2 23,0-1 68,0-6-68,0 3-23,0 1-78,0-1 90,0 3 0,0 0-23,0 5 68,3-5-45,-3 2 0,6-4 44,-6 2-100,0-3 89,0-1-44,0-2 11,0 38 0,0 2 27,0 3 1,0-6 0,0 1 0,0 3-12,0-4 1,0 1 16,0 1 1,0 0-18,0 3 1,4-5 27,-4 5 1,0-2-40,0-2 1,5 2-18,-5 3 1,0-3 50,0 3 0,0-6 0,0 5 0,5-2-56,-5 2 0,0-3 22,0 1 1,0-3-46,0 3 1,0 0 55,0-2 1,0 2 0,0 1 0,0-4-40,0 3 0,0-2 40,0 5 0,0-4-18,0 0 1,0-1 16,0 5 1,0 0 16,0-8 1,0 8-51,0-3 0,0 3 56,0-8 0,0 6-23,0-3 1,0-1-12,0 3 1,0 0 33,0-2 0,0 2-51,0-5 1,0 5 44,0 1 1,0-4-6,0 3 0,0-2-34,0 2 0,0 0 45,0 0 0,0-1 0,0-2 0,0 3-28,0 0 0,0 0 11,0-2 1,0 2-68,0-2 0,0 2 44,0-4 1,0 3-17,-5-2 0,5 2 0,0 0 0,-5-3 11,1 0 1,4 0 38,-6 3 0,3-3-28,3 4 1,0-3 16,-4 1 1,4 2-35,0-5 1,-5 5 44,5 0 1,0-5-23,0 5 0,0-5 5,0 8 1,0-6 27,0 1 1,0-1-40,0 1 1,0-1 10,0 1 1,0 2 5,0 0 0,0-2-5,0-1 0,0 1-6,0 2 0,0 0 33,0-2 1,0 3-23,0 1 0,0-1-6,0-3 1,0 2-39,5-38-34,-1-6 22,5 1 11,-5 4 45,-4-2-44,5 1-34,-5-1 100,0-2-28,0 44 1,0 1 62,0-44-80,0 45 1,0-3 45,0-40-57,0-6 17,0 49 1,0-5 5,5-37 56,-5-4-45,0 3 23,0 2-56,0-4 78,3 9-34,-3 3 0,0 0-10,0 1-57,0 1 22,0 3-21,0-1 21,0-3 34,0 5-22,0-2-22,0 6 33,0-3 11,0 4-45,5 5 57,-5-1 10,0 4-55,0-3 33,0 6 11,0-3-55,0 2 312,0 0-256,0-2-46,0 8 46,0-5-34,0 6 11,0 0 22,0 4-11,0 7 12,5 0-12,-5-7 11,0 9-44,0-1 55,0 1-55,5 1 11,-5-2 22,2 7-11,-2 1-11,0 5 89,4 2-11,-4 6-123,0-6 101,0 1-34,0 0-11,0-4 12,0 0-24,0 0 35,0 7 22,0 0-68,0 4 23,0-1 23,0 7-46,0-8 1,5 3 78,-5 3-67,0-4 56,0 2-79,0 4 90,0 2-100,0 0 66,0 0-67,0 3 33,0-3 58,0 3-80,0-3 34,0-3 45,0 0-67,0 0 89,0 3-56,0-2 0,0 1 34,0 1-56,0 0-90,0 3 79,0 0 22,0-3 22,0 0 0,0-4-55,-5 0 44,1 1 0,4 0-11,-2 0-11,-3 3 0,5-1 0,0 4 22,0 0-45,-5 0 22,0-3-10,-3 2 22,-14-4 0,1 4-45,-20-10 135,-6 5-78,-10 0-1,-13 1 34,-3 2-57,-2 0-21,-4-1 22,2 4-57,2 0 101,-1 0-77,7-3 55,6 3-45,0 0 34,7 0 11,0 0-22,-2 0-45,0 0 79,3 0-23,-11 0 11,1 3-11,-11 4-11,-1-4 67,-6 0-68,-6-1 12,3-2 0,-11 3 23,2-3-311,-1 0 299,-5-3-55,2-2 100,-1 2-11,-1 0-68,1-1 57,-1 4 11,-4-3-45,0 3 22,-2 0 1,-4 0 22,2 0-90,0 0-45,8 0 45,1 0 56,0 0-33,-6 0-1,3 0-33,-1-2 67,-5 2-17,54-3 1,1 3-732,-5 0 1,2 0 758,-3-3 0,4 3-33,-1 0 0,-4 0-127,-2-3 0,9 3 138,-10 0 0,6 0 11,-4 0 0,-1 0-22,4 0 0,-3 0 33,1 0 1,-1 0-18,2 0 1,-1 0 16,-2 0 1,3 0-23,3 0 0,-4-3 17,1 3 0,2 0 11,-2 0 0,-3 0-40,9 0 1,-5 0 45,0 0 0,1 0-62,2 0 0,-2 0 0,-2 0 0,8 0-1,-9 0 1,7 0 34,-7 0 0,5 0-35,5 0 1,-8 0 33,2 0 1,3 0-34,-5 0 0,4 0 34,-3 0 0,6 0 5,-4 0 0,-2 0-56,-51 0 45,5 0 11,4 0 1,-5 0 32,8 0-44,-3 0 34,-5 0-45,6 0 0,-1 0 22,-10 0 34,2 0-56,53 0 0,0 0 33,-3 0 1,-3 0-23,5 0 0,-6 0 39,6 0 0,-5 0-34,3 0 1,-2-3-1,3 3 1,0 0-50,-47-3-35,-1 0 45,4 3 34,1 0-22,-1 0-34,0 0 44,-2 0 1,-7 0 28,55 0 0,-5 0-6,5-3 0,-1 3-56,-1 0 1,2 0 88,-8 0 1,7 0-45,-2 0 0,1 0-17,0 0 1,2 0 16,-3 0 0,1 0 22,-51 0 34,-1 0-33,0 0-23,3 0 45,-6 0-68,3-3 40,51 3 0,6 0 11,-4 0 0,-1 0-28,-52-3 78,0 3-134,5-3 0,2 3 12,-2 0-24,3 0 68,-3 0-34,-2 0 34,3 0-45,-3-3 101,-3 3-100,1 0 55,-2 0-45,2-3 57,1 3-23,5 0 56,0-2-90,-3 2 56,1-5-10,-2 5-1,2 0 34,-1 0-34,48 0 1,1 0 10,0 0 0,-1 0-39,1 0 1,-3 0 21,4 0 1,-3 0 39,-3 0 0,5 0-45,3 0 0,-3 0 22,-2 0 0,3 0-145,-52 0 90,0-1 21,-4 1-55,4 0 55,-4-5 12,56 5 0,-2 0-17,3 0 1,-2 0 38,-5 0 1,5 0-46,0 0 1,-2 0 27,-4 0 1,6 0-6,-6 0 0,3-1 5,-4 1 1,8 0-12,-8 0 1,3 0 22,0 0 0,2 0-17,-2 0 0,3 0 17,-5 0 0,6 0-17,-3 0 0,4 0 16,0 0 1,-8 0 5,7 0 1,-5 0-29,3 0 1,-7 0 33,4 0 0,-4 0-6,3 0 1,-2 0-35,-2 0 1,3 0 33,-4-5 1,0 5-85,1 0 1,1 0 27,1 0 1,-6 0 38,4 0 1,0 0-23,1-1 0,-1 1 17,2 0 0,-9 0-17,11 0 0,-9 0 22,5 0 1,-4 0-17,5 0 0,-6-5 16,6 5 1,-4 0-829,-1 0 0,1 0 811,2 0 1,-7 0-6,9 0 0,-5 0-43,5 0 0,-5 0 66,4 0 0,-3 0 16,-1 0 0,4 0-16,-4 0 0,4 0 33,-4 0 0,2-1-22,-3 1 0,2 0-6,3 0 0,-4 0 11,0 0 1,-1 0-57,9 0 1,-5 0-7,2 0 1,-2 0 39,2 0 0,4 0-45,-4 0 1,-1 0 38,4 0 0,-2 0 28,-1 0 1,-1 0-63,1 0 1,-5 0 39,3 0 0,4 0 5,-4 0 1,-2 0 11,3 0 1,-4 0-7,5 0 0,-6 0-28,5 0 0,-5-5 51,3 5 0,3 0-40,-1 0 0,-2 0 17,2 0 1,1 0 16,-3 0 0,4 0-12,-1 0 1,0 0-17,2 0 0,2 0 17,1 0 0,-2-1 453,2 1 1,1 0-483,1 0 1,-2 0-11,5 0 0,-7 0-6,11 0 0,-5 0-17,-53 0 56,0-5-78,3 5 89,4 0-44,-1-2-1,3 2-10,-1 0 78,5 0-45,0 0 0,4 0-12,-4 0-21,6 0 122,2-3-122,-4 3 224,10 0-213,-5 0 33,9 0 56,-4 0-67,5-3-11,7 3 90,0 0 1792,1 0-1826,4 0 478,4 0-545,-1 0 78,4 0-90,3 0 391,7 0-335,-4 0 67,5 0-55,-8 0-57,8 0 35,-6-3 10,5 3-22,-3 0-67,-2 0 67,-1 0-11,3-3-23,-1 3 23,-1-3 11,1 3 22,-6-3-55,7 3 44,-2 0 0,5-3-56,4 3 79,5 0-57,0 0 35,9 0 32,-1 0-66,0 0 22,1 0 45,4 0-34,2 0 79,-9 0-79,6 0 11,7 0-11,1 0-11,6 0 45,3 0 0,7 0 22,0 0 448,3 0-447,0-1-35,-6 1 124,6 0-34,0 0-11,0 0-88,-4-5-24,4 5 0,0 0-1166,-3 5-2711,3-4-5954,7 5 9425,28-9 1,-16 0 0,20-3 0</inkml:trace>
  <inkml:trace contextRef="#ctx0" brushRef="#br0" timeOffset="1">3131 5525 5767,'0'0'0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47:54.540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1118 584 7314,'-2'1'1400,"-1"-1"382,3 0-1491,0-2 23,0 1-12,0-3 23,0 3-123,0-2 156,0 0-257,0 0 190,0-2-201,0 3 470,0 0-425,0 1-112,0 0 66,0 0-44,0-1-34,0 1 0,0-1 79,0 1 33,1-1-78,0 1-34,0-1 45,2 0-56,0 1 67,0-1 45,3-2-56,-2 1 45,6-3-67,-3 3 257,11-6-213,-8 4 349,12-8-226,-11 6 191,13-10-325,-12 7-22,13-8-11,-13 9 22,8-5-23,-9 6 12,7-5-22,-7 6 55,7-7-67,-9 8 68,6-4-79,-9 6 0,4-3 0,-5 5-34,4-5 68,-5 5-34,3-2 11,-4 3 0,1-3-11,-1 3 11,0-4-11,-2 4 11,2-1-44,-2 1-68,1 1 101,-2-1-11,1 0 11,-1-1-45,0 1 67,-1-1-22,-1 0 23,-1-1-46,-3-1 46,-6-6-23,3 2 22,-9-6-22,9 5-11,-6-5 56,8 4-23,-11-9-67,9 9 90,-8-9-45,10 10-56,-4-4 101,5 6-79,-9-8 68,7 7-23,-7-8-11,8 9-11,-5-5 11,6 5 0,-6-5 11,7 5-11,-5-7 0,6 8-22,-1-6 22,2 6-23,-1-3 23,3 7 0,-1-3 34,2 5 11,0-1-68,-1-1 46,1 1-34,-1-1 11,1 1-1580,0 0 841,-2 0-57,0 0-661,-3-1-3271,2-1 4728,0-2 0,2 2 0,1-1 0</inkml:trace>
  <inkml:trace contextRef="#ctx0" brushRef="#br0" timeOffset="1">1157 307 6943,'-8'1'774,"2"0"-640,6-2-55,0 0-35,0-1 124,0 1 224,0-1-268,0 1 324,0 0-179,0-1-112,0 1 179,0-1-179,0 1 314,0 0-348,0-1-11,0 1 101,0 0-180,0-1-55,0 2 67,0-1-56,0 0 33,0-1-11,-1 1-22,-1 0 33,-1 0-44,-1-1 22,-1 1 0,0 1 0,0-1-11,-1 0 22,-1 0-33,0 1 10,-1-1 24,-1 0-24,0 0 46,-1 1-34,0-1 0,0 0 22,-2 0-33,0 0 11,-2 0 34,1-1-57,-1 0 46,-1 0-12,0 0 11,-1 0 90,2 0 45,-2 0-123,0 0 33,0 1-56,0-1 0,-1 1 12,-1 0-12,0 0-11,1 0-11,-1 0 33,0 1-33,0-1 11,-1 0 45,0 0-68,-1 0 35,1 0-12,-1 0-12,-1 0 24,2 0 32,-2 1-66,2 0 33,1 0-11,1 0-11,0 0 11,2 0 0,1 0 0,-1 0-11,1 0-12,0 0 35,0 0-24,1 0 35,-1 0-23,1 0-11,0 0-1,1 0 35,1 0-23,-1 0 11,1 0-11,0 0-34,0 0 46,1-1-12,-1 0 0,0 0-12,-1 0 12,0 1 23,0-1-23,1 0-23,0 0 23,-1 0 0,1 0 0,-1 0 12,2 0-12,-2 1 0,1-1 0,-1 0 0,0 0-12,1-1 12,0 1-22,1 0-23,0 0 23,0 0-45,3 1-45,0 0 22,0 0 34,2 0-11,0 0-135,1 0 57,0 0-1,1 0 56,1 0 23,0 0 45,1 0 33,-1 0 23,1 0 10,-1 0-10,0 0 0,0 0-34,1 0-2667,-1 0 572,6 2 2095,1-1 0,0 1 0,-1-1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267 246 7582,'0'-7'146,"0"1"-34,0 1-34,0 4 404,0-2 135,0-1-237,0 1 192,0 2 0,0-4-91,0 5-201,0-1 79,0-7 11,0 2 67,0 0-146,0 1 168,0 2-257,0-3 101,6-3 44,-3 3 56,-3 0 0,7-3 12,-7 3 112,3-3-102,-3 4 125,0 0 43,0 4 24,4-4-79,-4 5 335,0-1-402,0 1-67,3 0 21,-3-5-43,0 4 10,0-4-101,0 5-56,0-1 527,0 1-594,0 0 79,0 0 3540,0-5-3776,-3 5-22,3 0 44,-4 0-21,4 0 77,0 0-43,-3 0-46,3 0 56,0 0-34,-7 0-89,7 0 56,-3 0-35,3 0 1,0 0 45,-6 5-11,6-5-22,-5 0 33,5 1 33,0-1-66,0 5 66,-3-5-89,3 1 79,-4 4-57,-1-4 79,0 4-34,2-4-78,-1 6 123,-2-4-101,2 3 79,-1-3-46,1 3-55,0 0 90,4-3-1,-5 3-67,1 0 23,1-4 55,-3 1-33,3 4-22,-2-1 22,0-1-11,-3 7-12,3-3 12,-5 4 11,7-3 0,-6 7-45,5-6 45,1 5 0,-2-2-11,-1-2-22,3 5 21,3-3 12,-5-2 0,5-4 0,0 2 12,0 1-35,0-3 68,0 2-79,0-1 57,0 2-34,0-2 11,0 0 11,0 3-11,0 1-11,0-1 11,0-1 11,0 1-22,0-2 22,0 1-11,0 1-23,0 0-10,0 1 55,0-3-33,0-1 11,0 4-22,0-4-12,0 0 34,0 0 34,0-1-79,0 1 34,0 5 22,0-7 0,0 4-11,0 4-22,0-4 22,0 1 0,0-4 0,0 2-12,0-2 24,0-2-12,0-2 0,0-2 11,0-2 0,0 0-22,0 0 11,0 3-11,0 0 11,0 0 11,0 3-22,0 0 11,0 0 11,0 1-34,0-1 23,0-2 12,0-1-24,0 3 24,0-4-12,0 4 0,0-5-101,0-1 78,0 4 23,0 0 0,0-2-44,0 4 77,0 4-55,0 4 55,0 3-55,0 0 56,0 2-79,0-3 45,0 5 0,0-4 33,0 1-66,0-3 33,0-1 0,0-2 0,0 8 0,0-9 0,0 5 45,0 3-79,0 4 23,0-5 0,0 5 22,0 4 0,0-4-33,0 4 44,0-2 12,0 1-68,0 1 56,0-4-44,0 1 11,0 1 67,0-1-101,0-6 56,0 8 45,0-1-67,0-5 22,0 4-11,0 0-33,0-1 66,0 6-33,0-6 0,0 0 11,0 4-11,0 1-11,0-5 22,0 2 1,0 4-12,0-6-23,0 8 23,0-5 0,0 1 0,0 4 56,0-3-45,0 3-11,0-1 12,0 1-12,0 7 44,0-6-55,0 5-11,0-5 11,0 0-23,0 1 23,0 1-45,0-5 33,0 4 23,0-2 12,0 4-1,-3-2-34,3 2 1,0 0 44,0 5-33,0-1-67,0 0 156,0-3-145,0 5 78,0-1 0,0 1-22,0-3 34,0 5-12,-6-1-22,6-2 67,0-3-101,0 2 45,0 1 22,0-2-78,0-1 56,0 1 67,0-3-100,0 0 78,0 3-57,0-3 12,0-2 23,0 3-46,0 3 23,0-2 23,0 1-57,0 1 68,0 3-23,0 5-22,0-3 22,0 3 45,0 5-90,0 3 68,0-2 0,0 1-46,0 2 35,0-1-34,0 1-34,0 1 11,0-4-22,-3 2 67,3-2-33,0-3 33,-5 2-22,5 0 0,-4 1 0,4-7 22,0 9-45,-5-5 23,5 4 22,-5 0 0,5 0-11,0 4 0,-3-5 23,3-1-57,0 3 79,0-2-67,-5 2 55,5-3-44,0-4-34,0 7 79,0-8 11,0 4-68,0-2 57,0-2-57,0-2 35,0 3-1,0 4 11,0-7-22,0 4 34,0 1-34,0 2 45,0 1-57,0 4 68,0-7-112,0 6 0,0 1 45,0 1-11,0 3-12,0-6 57,0 4-91,0-1 91,0 1-90,0-1 78,0 2 0,-5-1-33,5-3 22,-7 4 22,7-2 0,-5 1-55,-1 1-155,6-16 1,-3-1 187,3 25 33,0-24 1,0-1-68,0 19 46,0 2 21,0-1-10,0-1-12,0 1 0,0-2 0,0 10 0,0-11 1,0 10 21,0-3-44,0 0 56,0 3-101,0-3-11,0 6 55,0-4-10,0-1 44,0 1-78,0 1-22,0-3 156,0 3-134,0 0 68,0-1-12,0 3 11,0-2-67,0 0 56,0-2 22,0 6-33,0-3 56,0 1-45,0-1-23,0 1 35,0-3-12,0 1 44,0 0-55,0-3 67,0 7-45,0-6-33,0 2 22,0-3 34,0-2-46,0-1-55,0-3-34,0 0 101,0 3-44,0-8 66,0 1-78,0 2 101,0 1-90,0-1 45,0 1-101,0-1 409,0 0-308,0-1 0,0-1 0,0-2-22,0-2 33,0 0-34,0-2 57,0-3-45,0-4-23,0 5 23,0-5 22,0 5-33,0-8 44,0 4 1,0 3-46,0 0 57,0 0-45,3 0-1,3-6-10,-6 8 44,0-5-10,0 0-1,0-3-45,5-1 1,-5-2 66,0 2-33,0-1 23,0-5-46,0 3-22,0 2 57,0-4-57,0-1 45,0 2-45,0 0 67,0 1 1,0 0-68,0 1-11,0 6 101,0-4-124,0 7 46,0-2 10,0-3 23,0 3 0,0-2 0,0-3-11,0 0-11,0-9-23,0 2 56,0-4 56,0-1-89,4-2 44,-4-1-66,0-1 21,0-1 57,3-6-45,-3 5-1,0-1 24,0-4-35,0 0 90,0-4-123,0 1 45,0-6 22,0-1-22,0-2 45,0-3-57,0-3 35,0 0-1,0 5-34,0-2 35,0 1-1,0 11-22,0 4 33,0 7-11,5 4-22,0-1 33,-2 0-22,-3-6-89,0-9 89,0-2 11,0-8 56,0-1 437,0-3-448,5-3-89,0 3 10,7-4 46,11 2-68,1 2 45,12 0-34,9 0 1,6 0 55,7 0-22,-2 0 11,6 0 12,-3 0-79,4 0 44,2 0 12,5 0 90,-1 0-112,10 0-23,4 0 90,4 0-146,0 0 90,4 0 11,4 0-45,-9 0 34,0 0 11,-3 0-23,-4 0 34,0 0-11,-2 0-11,-7 0-11,10 0 11,-5-4 11,2 4 33,2 0-33,7 0-22,7 0-170,3 0 226,5 0-45,2 0 11,7 0-1589,-2 0 1601,2 0-1,-10 0-192,2 0 170,-11 0 33,1 0 34,-5 0-67,3 0 45,4 0 10,1 0-88,5 0 32,9-2-16,-52 2 0,-1 0-22,6 0 0,-6 0 66,6 0 1,-3 0-34,4 0 1,-6 0 4,3 0 1,3 0 16,-5 0 1,5 0-34,-1 0 0,-6 0 45,4 0 0,-2 0 0,-1 0 0,-1 0-17,0 0 0,2 0 33,-2 0 1,2-4-23,-3 4 0,-3 0-6,7 0 1,-5 0-6,0 0 0,3 0-11,-3-2 0,6 2 44,-4 0 1,1 0-23,4 0 1,-4 0-24,4 0 1,-4 0 16,2 0 1,0 0 22,3 0 0,-4 0-22,6 0 0,-6 0-705,4 0 0,3 0 665,2 0 0,-6 0 17,9 0 1,-5 0-96,1 0 1,-1 0 94,6 0 0,-6 0 28,0 0 1,0 0-57,5 0 0,-5 0 67,0 0 1,-3 0-34,3 0 0,-3 0 27,3 0 1,-8 0-12,9 0 1,-10 0 11,6 0 0,-1 0-23,0 0 1,4 0 10,-4 0 1,3 0 11,3 0 0,2 0-17,-4 0 0,6 0 22,2 0 0,1 0-33,2 0 0,2 0 400,-1 0 1,-1 0-385,2 0 1,1 0 11,0 0 0,3 0-6,-3 0 0,3 0-34,-3 0 1,3 0 16,-2 0 1,-1 0 27,3 0 1,-7 0-51,4 0 0,-2 0 39,-4 0 0,3 0-17,-6 0 1,-1 0 16,4 0 1,-1 0-1,-5 0 0,1 0-50,6 0 0,-3 0 50,-1 0 0,4 0 11,-2 0 1,4 0-12,-2 0 0,-1 0 0,2 0 1,3 0 4,-2 0 1,-3 0 11,2 0 0,-2 0-11,1 0 0,1 0-1,-6 0 1,6 0 11,-5 0 0,0 0-56,0 0 0,-1 0 6,6 0 0,-6 0 5,2 0 0,2 0-11,-3 0 0,7 0 17,-6 0 0,5 0-12,1 0 1,0 0 33,2 0 0,0 0-22,0 0 0,4 0 11,-1 0 0,2 0 11,4 0 0,-1 0 22,-1 0 1,2 0-28,1 0 0,-3 0 27,1 0 1,1 0-1,-4 0 1,-2 0-34,1 0 0,-6 0 28,2 0 0,-1 0 11,-3 0 0,3 0-11,-8 0 0,8 0-73,-4 0 1,2 0 16,-3 0 0,3 0 0,1 0 0,-3 0 11,5 0 0,-2 0 0,2 0 1,1 0 16,-5 0 0,2 0 16,1 0 1,0 0-51,1 0 1,-5 0 72,2 0 0,2 0-22,-8 0 0,3 0 33,-1 0 1,-4 0-46,3 0 1,-2 0 5,-5 0 0,2 0-65,0 2 0,0-2 65,-1 0 0,1 4-11,-5-2 0,-1-2 28,3 0 0,-4 4 0,3-4 0,-4 2-11,1-2 0,1 0-6,-2 0 0,-1 0-45,4 4 1,-4-4 33,4 0 0,-4 0-17,4 0 0,-1 0-6,3 0 1,-2 0 5,-5 0 1,11 0-7,-12 0 1,7 0 27,0 0 1,-6 0-12,0 0 1,6 0-6,-6 0 0,2 0 33,-3 0 0,2 0-44,48 0 67,4 0-23,-3 0-22,-6 0-11,5 0 67,-3 0-112,0 0 134,3 0-78,-4 0 0,-1 0 34,1 0-56,-7 0 55,-2 0 34,0 0-78,-8 0-11,-1 0 1577,-1 0-1611,-9 0 478,3 0-455,-2 0 738,-6 0-716,3 0-1,5 0 12,-8 0 363,8 0-374,-2 0 45,-1 0-90,5 0 123,0 0-67,2 0-34,1 0 79,-10 0-90,8 0 68,0 0-1,-1 0-33,1 0-34,1 0 101,1 0-67,3 0 22,-3 0-22,7 0 11,1 0 22,2 0 23,-4 0-22,3 0-35,-1 0 24,1 0 10,-2 0 34,3 0-67,-2 0 44,1 0-111,2 0 56,5 0-12,-6 0-33,6 0 78,-6 0-33,0 0-12,1 0 56,-3 0-22,-7 0 0,1 0 12,-5 0-35,1 0-10,-6 0 44,9-4-22,-10 4 67,0 0-45,3 0-45,3 0 90,-3 0-89,-1 0 66,-4 0-55,1 0 33,-6 0 34,-5 0-68,1 0 35,-5 0-35,4 0 57,-6 0-1,5 0-33,-7 0 23,1 0-23,-6 0-34,0 0 45,2 0-22,-7 0 22,-2 0-11,4 0 45,1 0-45,-8 0 0,8 0 0,-4 0 11,1 0-44,2 0-1,-1 0 45,1 0-33,-2 0-12,6 0 46,-3 0-57,-6 0 56,2 0 0,-6 0 0,-11 0 12,-2 0-23,-8 0-56,-6 0 112,-2 0-123,-6 0 33,2 0 0,-2-2-33,0 2 56,0-4 11,7 2 0,-7-4 34,6-3-57,-1-3 34,5-2-22,-6-3 45,5-3-34,-6 2 0,7-3 56,-10 3-79,0-2-10,3-2 66,-3-2-10,0-2-23,0-3-11,0-1 11,0 1 0,0-8 0,0 4 0,0-4-12,0 2 57,0-5-78,0 5 55,0 2 23,0-1-34,0-1 23,0 2-102,0-2 91,0 1 22,0-1-101,0 0 112,0-2-56,0-5 11,0 5-11,0-12-34,0 4 135,0-2-146,0-5 90,0 1-101,0-5-45,0 1 124,0 0-91,0-9 80,0 3-57,0-4 45,0 1 67,0 1-134,0 1 100,0-2-33,0-2 23,0 1-46,5-1 12,-5-2 34,0-4-79,0 4 112,4-7-101,-4 0 112,0 4-112,0-6 112,0 4-301,0 2 222,0-7 35,0 3-46,0-2 23,0-1 68,0-6-68,0 3-23,0 1-78,0-1 90,0 3 0,0 0-23,0 5 68,3-5-45,-3 2 0,6-4 44,-6 2-100,0-3 89,0-1-44,0-2 11,0 38 0,0 2 27,0 3 1,0-6 0,0 1 0,0 3-12,0-4 1,0 1 16,0 1 1,0 0-18,0 3 1,4-5 27,-4 5 1,0-2-40,0-2 1,5 2-18,-5 3 1,0-3 50,0 3 0,0-6 0,0 5 0,5-2-56,-5 2 0,0-3 22,0 1 1,0-3-46,0 3 1,0 0 55,0-2 1,0 2 0,0 1 0,0-4-40,0 3 0,0-2 40,0 5 0,0-4-18,0 0 1,0-1 16,0 5 1,0 0 16,0-8 1,0 8-51,0-3 0,0 3 56,0-8 0,0 6-23,0-3 1,0-1-12,0 3 1,0 0 33,0-2 0,0 2-51,0-5 1,0 5 44,0 1 1,0-4-6,0 3 0,0-2-34,0 2 0,0 0 45,0 0 0,0-1 0,0-2 0,0 3-28,0 0 0,0 0 11,0-2 1,0 2-68,0-2 0,0 2 44,0-4 1,0 3-17,-5-2 0,5 2 0,0 0 0,-5-3 11,1 0 1,4 0 38,-6 3 0,3-3-28,3 4 1,0-3 16,-4 1 1,4 2-35,0-5 1,-5 5 44,5 0 1,0-5-23,0 5 0,0-5 5,0 8 1,0-6 27,0 1 1,0-1-40,0 1 1,0-1 10,0 1 1,0 2 5,0 0 0,0-2-5,0-1 0,0 1-6,0 2 0,0 0 33,0-2 1,0 3-23,0 1 0,0-1-6,0-3 1,0 2-39,5-38-34,-1-6 22,5 1 11,-5 4 45,-4-2-44,5 1-34,-5-1 100,0-2-28,0 44 1,0 1 62,0-44-80,0 45 1,0-3 45,0-40-57,0-6 17,0 49 1,0-5 5,5-37 56,-5-4-45,0 3 23,0 2-56,0-4 78,3 9-34,-3 3 0,0 0-10,0 1-57,0 1 22,0 3-21,0-1 21,0-3 34,0 5-22,0-2-22,0 6 33,0-3 11,0 4-45,5 5 57,-5-1 10,0 4-55,0-3 33,0 6 11,0-3-55,0 2 312,0 0-256,0-2-46,0 8 46,0-5-34,0 6 11,0 0 22,0 4-11,0 7 12,5 0-12,-5-7 11,0 9-44,0-1 55,0 1-55,5 1 11,-5-2 22,2 7-11,-2 1-11,0 5 89,4 2-11,-4 6-123,0-6 101,0 1-34,0 0-11,0-4 12,0 0-24,0 0 35,0 7 22,0 0-68,0 4 23,0-1 23,0 7-46,0-8 1,5 3 78,-5 3-67,0-4 56,0 2-79,0 4 90,0 2-100,0 0 66,0 0-67,0 3 33,0-3 58,0 3-80,0-3 34,0-3 45,0 0-67,0 0 89,0 3-56,0-2 0,0 1 34,0 1-56,0 0-90,0 3 79,0 0 22,0-3 22,0 0 0,0-4-55,-5 0 44,1 1 0,4 0-11,-2 0-11,-3 3 0,5-1 0,0 4 22,0 0-45,-5 0 22,0-3-10,-3 2 22,-14-4 0,1 4-45,-20-10 135,-6 5-78,-10 0-1,-13 1 34,-3 2-57,-2 0-21,-4-1 22,2 4-57,2 0 101,-1 0-77,7-3 55,6 3-45,0 0 34,7 0 11,0 0-22,-2 0-45,0 0 79,3 0-23,-11 0 11,1 3-11,-11 4-11,-1-4 67,-6 0-68,-6-1 12,3-2 0,-11 3 23,2-3-311,-1 0 299,-5-3-55,2-2 100,-1 2-11,-1 0-68,1-1 57,-1 4 11,-4-3-45,0 3 22,-2 0 1,-4 0 22,2 0-90,0 0-45,8 0 45,1 0 56,0 0-33,-6 0-1,3 0-33,-1-2 67,-5 2-17,54-3 1,1 3-732,-5 0 1,2 0 758,-3-3 0,4 3-33,-1 0 0,-4 0-127,-2-3 0,9 3 138,-10 0 0,6 0 11,-4 0 0,-1 0-22,4 0 0,-3 0 33,1 0 1,-1 0-18,2 0 1,-1 0 16,-2 0 1,3 0-23,3 0 0,-4-3 17,1 3 0,2 0 11,-2 0 0,-3 0-40,9 0 1,-5 0 45,0 0 0,1 0-62,2 0 0,-2 0 0,-2 0 0,8 0-1,-9 0 1,7 0 34,-7 0 0,5 0-35,5 0 1,-8 0 33,2 0 1,3 0-34,-5 0 0,4 0 34,-3 0 0,6 0 5,-4 0 0,-2 0-56,-51 0 45,5 0 11,4 0 1,-5 0 32,8 0-44,-3 0 34,-5 0-45,6 0 0,-1 0 22,-10 0 34,2 0-56,53 0 0,0 0 33,-3 0 1,-3 0-23,5 0 0,-6 0 39,6 0 0,-5 0-34,3 0 1,-2-3-1,3 3 1,0 0-50,-47-3-35,-1 0 45,4 3 34,1 0-22,-1 0-34,0 0 44,-2 0 1,-7 0 28,55 0 0,-5 0-6,5-3 0,-1 3-56,-1 0 1,2 0 88,-8 0 1,7 0-45,-2 0 0,1 0-17,0 0 1,2 0 16,-3 0 0,1 0 22,-51 0 34,-1 0-33,0 0-23,3 0 45,-6 0-68,3-3 40,51 3 0,6 0 11,-4 0 0,-1 0-28,-52-3 78,0 3-134,5-3 0,2 3 12,-2 0-24,3 0 68,-3 0-34,-2 0 34,3 0-45,-3-3 101,-3 3-100,1 0 55,-2 0-45,2-3 57,1 3-23,5 0 56,0-2-90,-3 2 56,1-5-10,-2 5-1,2 0 34,-1 0-34,48 0 1,1 0 10,0 0 0,-1 0-39,1 0 1,-3 0 21,4 0 1,-3 0 39,-3 0 0,5 0-45,3 0 0,-3 0 22,-2 0 0,3 0-145,-52 0 90,0-1 21,-4 1-55,4 0 55,-4-5 12,56 5 0,-2 0-17,3 0 1,-2 0 38,-5 0 1,5 0-46,0 0 1,-2 0 27,-4 0 1,6 0-6,-6 0 0,3-1 5,-4 1 1,8 0-12,-8 0 1,3 0 22,0 0 0,2 0-17,-2 0 0,3 0 17,-5 0 0,6 0-17,-3 0 0,4 0 16,0 0 1,-8 0 5,7 0 1,-5 0-29,3 0 1,-7 0 33,4 0 0,-4 0-6,3 0 1,-2 0-35,-2 0 1,3 0 33,-4-5 1,0 5-85,1 0 1,1 0 27,1 0 1,-6 0 38,4 0 1,0 0-23,1-1 0,-1 1 17,2 0 0,-9 0-17,11 0 0,-9 0 22,5 0 1,-4 0-17,5 0 0,-6-5 16,6 5 1,-4 0-829,-1 0 0,1 0 811,2 0 1,-7 0-6,9 0 0,-5 0-43,5 0 0,-5 0 66,4 0 0,-3 0 16,-1 0 0,4 0-16,-4 0 0,4 0 33,-4 0 0,2-1-22,-3 1 0,2 0-6,3 0 0,-4 0 11,0 0 1,-1 0-57,9 0 1,-5 0-7,2 0 1,-2 0 39,2 0 0,4 0-45,-4 0 1,-1 0 38,4 0 0,-2 0 28,-1 0 1,-1 0-63,1 0 1,-5 0 39,3 0 0,4 0 5,-4 0 1,-2 0 11,3 0 1,-4 0-7,5 0 0,-6 0-28,5 0 0,-5-5 51,3 5 0,3 0-40,-1 0 0,-2 0 17,2 0 1,1 0 16,-3 0 0,4 0-12,-1 0 1,0 0-17,2 0 0,2 0 17,1 0 0,-2-1 453,2 1 1,1 0-483,1 0 1,-2 0-11,5 0 0,-7 0-6,11 0 0,-5 0-17,-53 0 56,0-5-78,3 5 89,4 0-44,-1-2-1,3 2-10,-1 0 78,5 0-45,0 0 0,4 0-12,-4 0-21,6 0 122,2-3-122,-4 3 224,10 0-213,-5 0 33,9 0 56,-4 0-67,5-3-11,7 3 90,0 0 1792,1 0-1826,4 0 478,4 0-545,-1 0 78,4 0-90,3 0 391,7 0-335,-4 0 67,5 0-55,-8 0-57,8 0 35,-6-3 10,5 3-22,-3 0-67,-2 0 67,-1 0-11,3-3-23,-1 3 23,-1-3 11,1 3 22,-6-3-55,7 3 44,-2 0 0,5-3-56,4 3 79,5 0-57,0 0 35,9 0 32,-1 0-66,0 0 22,1 0 45,4 0-34,2 0 79,-9 0-79,6 0 11,7 0-11,1 0-11,6 0 45,3 0 0,7 0 22,0 0 448,3 0-447,0-1-35,-6 1 124,6 0-34,0 0-11,0 0-88,-4-5-24,4 5 0,0 0-1166,-3 5-2711,3-4-5954,7 5 9425,28-9 1,-16 0 0,20-3 0</inkml:trace>
  <inkml:trace contextRef="#ctx0" brushRef="#br0" timeOffset="1">3131 5525 5767,'0'0'0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6:59:07.670"/>
    </inkml:context>
    <inkml:brush xml:id="br0">
      <inkml:brushProperty name="width" value="0.05292" units="cm"/>
      <inkml:brushProperty name="height" value="0.05292" units="cm"/>
      <inkml:brushProperty name="color" value="#5F5F5F"/>
    </inkml:brush>
  </inkml:definitions>
  <inkml:trace contextRef="#ctx0" brushRef="#br0">1110 1978 13756,'0'-2'3955,"0"1"-2072,0 1-1278,0-3 0,0 3-67,0-3 33,0 3 6187,0 0-6758,2-1 0,-2 1 0,1 0 0,-1-1 0,1 1 0,0 0 0,-1-1 0,1 1 0,0-1 0,0 0 0,0 0 0,0 1 0,0-1 0,1 0 0,-1 0 0,0 0 0,0 0 0,1 0 0,-1 0 0,1 0 0,-1 0 0,1 0 0,-1 0 0,0 0 0,1 0 0,-1-1 0,1 1 0,-1 1 0,0-1 0,0 0 0,0 0 0,0 1 0,0-1 0,0 0 0,0 1 0,0-1 0,0 1 0,0-1 0,0 0 0,0 0 0,1 0 0,-1 0 0,1-1 0,0 1 0,0-1 0,0 1 0,1-1 0,-1 0 0,1 0 0,0 0 0,0 0 0,0 0 0,0 0 0,0 0 0,0 0 0,1-1 0,-1 1 0,2-1 0,-2 1 0,2-1 0,-2 1 0,2-1 0,-1 1 0,0-1 0,0 0 0,1 1 0,-1-1 0,0 1 0,-1-1 0,1 1 0,0 0 0,-1-1 0,1 1 0,0 0 0,-1 0 0,1-1 0,-1 1 0,0 0 0,1 0 0,-1 0 0,0 0 0,-1 0 0,1 0 0,-1-1 0,1 1 0,0 1 0,-1-2 0,1 1 0,0 0 0,-1 0 0,2 0 0,-2 0 0,2-1 0,-2 1 0,2 0 0,-2 0 0,2-1 0,-1 1 0,0-1 0,1 1 0,-1-1 0,0 1 0,1 0 0,-1-1 0,1 1 0,-1-1 0,1 0 0,-1 0 0,0 1 0,1-1 0,0 1 0,-1-1 0,1 0 0,-1 0 0,1 0 0,0 0 0,-1 0 0,1 0 0,-1 0 0,0 0 0,1 0 0,-1 0 0,0 0 0,0 0 0,0 0 0,0 1 0,0-1 0,0 0 0,0 0 0,0 0 0,-1-1 0,1 1 0,-1 0 0,1 0 0,-1 0 0,1 0 0,-1 0 0,0 0 0,1 0 0,-1 0 0,0 0 0,0 0 0,0-1 0,0 1 0,0 0 0,0 0 0,0 0 0,0 0 0,0 0 0,0 0 0,-1 0 0,1-1 0,0 1 0,0 0 0,0-1 0,0 0 0,0 0 0,0 1 0,0-1 0,0 0 0,1-1 0,-1 1 0,1 0 0,-1 0 0,1-1 0,-1 0 0,1 0 0,-1 0 0,1-1 0,0 1 0,0-1 0,0 0 0,0 0 0,-1 0 0,1 0 0,0 1 0,-1-1 0,1 0 0,-1 1 0,1-1 0,-1 0 0,0-1 0,0 1 0,1-1 0,-1 1 0,1-2 0,-1 1 0,0-1 0,0 1 0,0-2 0,1 1 0,-1 0 0,0 0 0,0 0 0,0 0 0,0 0 0,0 0 0,0 0 0,1 0 0,-2 0 0,1 0 0,0 0 0,-1-1 0,1 0 0,-1 1 0,1-1 0,-1 0 0,0 0 0,0 0 0,0-1 0,0 1 0,0-1 0,0 1 0,0-1 0,-1 0 0,0 0 0,1 0 0,-1 1 0,0-1 0,1 0 0,-1 0 0,0 0 0,0 0 0,0-1 0,0 0 0,0 0 0,0 1 0,-1 0 0,1 0 0,-1-1 0,0 1 0,0-1 0,0 1 0,-1-1 0,1 0 0,-1 1 0,0-1 0,1 1 0,-1 0 0,0-1 0,0 1 0,0 0 0,-1 0 0,0 0 0,0 0 0,0-1 0,-1 1 0,0-1 0,0 0 0,-1 0 0,0 0 0,1 1 0,-1-1 0,0 1 0,0 0 0,0 0 0,0 0 0,0 0 0,-1 1 0,1-1 0,0 1 0,0-1 0,0 1 0,0 0 0,0-1 0,0 1 0,0 1 0,0 0 0,0 0 0,0 1 0,0-1 0,0 1 0,0 0 0,0 0 0,-1 0 0,-1 0 0,1-1 0,-1 1 0,-1-1 0,0 0 0,-1 0 0,0 0 0,-1 0 0,1 0 0,-1 1 0,1 0 0,-1 0 0,0 0 0,2 1 0,-1 1 0,0-1 0,1 1 0,1 1 0,-1 0 0,1-1 0,-1 1 0,1 0 0,-1 0 0,0 0 0,0 0 0,1 0 0,-1 0 0,0 0 0,1 0 0,0 1 0,0-1 0,1 2 0,0-1 0,0 1 0,1 0 0,-1 0 0,1 0 0,0 1 0,-1-1 0,1 1 0,-1-1 0,0 0 0,0 1 0,0-1 0,0 1 0,0-1 0,0 0 0,1 1 0,-1-1 0,0 1 0,0 0 0,0-1 0,1 1 0,-1 0 0,1 0 0,0 0 0,0 0 0,0 0 0,0 0 0,0 1 0,1-1 0,-1 0 0,0 1 0,1 0 0,1-1 0,0 1 0,1 0 0,1 0 0,-1 0 0,2 0 0,-1 0 0,1-1 0,-1 1 0,1 0 0,-1 0 0,1 0 0,-1 0 0,0 0 0,0 0 0,0 0 0,-1 0 0,0 0 0,0 0 0,0 0 0,-1 0 0,-1 0 0,1 0 0,-1 0 0,-1 0 0,0 1 0,-1-1 0,1 0 0,-1 1 0,-1 0 0,0-1 0,0 1 0,-1 0 0,0 0 0,-1-1 0,0 1 0,1 0 0,-1 0 0,0 0 0,0 0 0,0 0 0,0 0 0,0 0 0,0 1 0,1-1 0,-1 1 0,1-1 0,0 1 0,0 0 0,0-1 0,1 0 0,0 1 0,0 0 0,0-1 0,1 1 0,0 0 0,0-1 0,1 0 0,0 1 0,0 0 0,0-1 0,1 1 0,0-1 0,0 1 0,0-1 0,0 1 0,1-1 0,-1 1 0,1-1 0,-1 1 0,1-1 0,0 1 0,-1-1 0,1 1 0,-1-1 0,0 1 0,1 0 0,0 0 0,0-1 0,0 1 0,0-1 0,0 1 0,0 0 0,0 0 0,0-1 0,0 1 0,-1 0 0,1 0 0,-1 0 0,1 1 0,-1-1 0,0 0 0,1 1 0,0-1 0,-1 1 0,1-1 0,0 1 0,-1 0 0,1 0 0,-1 0 0,0 1 0,0-1 0,0 0 0,0 0 0,0 1 0,0 0 0,-1-1 0,1 1 0,0 0 0,1-1 0,-1 0 0,0 0 0,1 0 0,0 1 0,0-1 0,-1 0 0,1 0 0,-1 1 0,1-1 0,0 1 0,0-1 0,-1 1 0,1-1 0,0 1 0,0-1 0,-1 1 0,1 0 0,0 0 0,-1 0 0,1 0 0,0 0 0,0 0 0,-1 0 0,1 1 0,0-1 0,-1 0 0,1 0 0,0 1 0,0-1 0,0 0 0,0-1 0,0 1 0,0 0 0,1 0 0,-1 0 0,1-1 0,-1 1 0,0 0 0,1 0 0,-1 0 0,1 0 0,0 0 0,0 0 0,0 1 0,0-1 0,0 1 0,0-1 0,-1 1 0,2 0 0,-2 0 0,1-1 0,0 1 0,0 0 0,0 0 0,0 0 0,0 0 0,1 1 0,-2-1 0,2 1 0,-1-1 0,0 1 0,0 0 0,0 0 0,0 0 0,1 0 0,-1 0 0,0 0 0,0 1 0,0-1 0,0 0 0,1 0 0,-1 1 0,0-1 0,1 0 0,0 0 0,-1 0 0,1 0 0,-1-1 0,1 1 0,0 0 0,-1-1 0,1 0 0,0 1 0,0-1 0,0 0 0,0 1 0,0-1 0,0 1 0,0-1 0,0 1 0,0-1 0,0 1 0,0 0 0,1 0 0,-1 1 0,0-1 0,1 0 0,-1 1 0,1-1 0,-1 1 0,1-1 0,-1 0 0,1 1 0,-1-1 0,1 1 0,0-1 0,-1 0 0,1 0 0,0 0 0,0 0 0,-1-1 0,1 1 0,0 0 0,0 0 0,0-1 0,0 1 0,-1 0 0,1 0 0,0 1 0,0-1 0,0 1 0,0-1 0,0 1 0,0 0 0,0 0 0,0-1 0,0 0 0,0 0 0,0 0 0,0-1 0,0 0 0,0 0 0,0 0 0,0 0 0,0 1 0,0-1 0,0 0 0,0 1 0,0 1 0,1-1 0,-1 1 0,1-1 0,-1 0 0,1 0 0,0-1 0,-1 1 0,1-1 0,-1 0 0,1 1 0,0-1 0,-1 0 0,1 0 0,-1 0 0,1 0 0,0 0 0,-1-1 0,1 1 0,0-2 0,-1 1 0,1 0 0,-1-1 0,1 0 0,0 1 0,-1-1 0,1 0 0,-1 0 0,1 1 0,0-1 0,0 0 0,0 0 0,-1 0 0,1 0 0,-1 0 0,1 1 0,0-1 0,-1 1 0,1 1 0,0-1 0,0 1 0,-1 0 0,1 0 0,1 1 0,-2-1 0,1 1 0,0-1 0,0 0 0,0-1 0,0 1 0,0-1 0,0 0 0,0 0 0,0 1 0,0-1 0,0 0 0,0 0 0,0 0 0,0 0 0,0 0 0,0 0 0,0 1 0,0-1 0,0 0 0,0 0 0,1 0 0,-1 0 0,0 0 0,0 0 0,1 1 0,-1 0 0,0 0 0,1 0 0,0 0 0,-1 0 0,1 0 0,-1 0 0,1 0 0,-1-1 0,1 0 0,-1 0 0,0 1 0,1-1 0,-1 0 0,1 0 0,-1 0 0,1-1 0,-1 1 0,1 0 0,-1-1 0,0 1 0,1-1 0,-1 1 0,1 0 0,-1-1 0,0 0 0,1 0 0,-1 1 0,0-1 0,1-1 0,-1 1 0,0 0 0,1 0 0,-1 0 0,1 1 0,0 0 0,0 1 0,1 0 0,-1 0 0,1 0 0,-1 0 0,1 0 0,0 0 0,0 0 0,-1-1 0,1 0 0,-1 1 0,0-1 0,0-1 0,0 0 0,0 0 0,0 0 0,-1 0 0,1-1 0,0 1 0,-1-1 0,1 1 0,0 0 0,0 0 0,0 0 0,0 1 0,1 0 0,-1 0 0,1 0 0,-1-1 0,0 1 0,1 0 0,0 0 0,-1 1 0,1-1 0,0 0 0,-1 0 0,1 1 0,0-1 0,0 1 0,0-1 0,0 1 0,0-1 0,0 0 0,-1-1 0,0 0 0,-1-1 0,0-1 0,0 0 0,0 0 0,-1 0 0,1-1 0,-1 1 0,0-1 0,1 1 0,-1 0 0,1-1 0,-1 2 0,1-1 0,0 0 0,0 0 0,0 1 0,0-1 0,0 1 0,-1-1 0,1 1 0,0-1 0,-1 0 0,0-1 0,0 1 0,0-1 0,1 1 0,-1-1 0,0 1 0,0-1 0,1 1 0,-1-1 0,0 1 0,0-1 0,0 0 0,0 1 0,0 0 0,0 0 0,0 0 0,0 0 0,0 1 0,0 0 0,0 0 0,0 1 0,0-1 0,0 1 0,0 0 0,-1 1 0,1-1 0,-1 0 0,0 0 0,1 0 0,-1 0 0,1 0 0,-1 0 0,0 0 0,1 1 0,-1-1 0,1 1 0,-1 0 0,1-1 0,-1 0 0,1 0 0,-1-1 0,1 0 0,0 1 0,-1-1 0,1 0 0,0 2 0,-1-1 0,1 1 0,0 0 0,-1 0 0,1 1 0,0-2 0,0 1 0,-1 0 0,1-1 0,0 0 0,0 0 0,0 0 0,0 0 0,0 1 0,0-1 0,0 0 0,0 1 0,0 0 0,0 0 0,-1 1 0,1-1 0,0 1 0,0 1 0,0-1 0,0 1 0,0 0 0,0 0 0,0 0 0,0 0 0,0 0 0,0 0 0,0 0 0,0 1 0,0-1 0,0 1 0,0 0 0,0 0 0,0 0 0,0-1 0,0 1 0,0-1 0,0 0 0,0 0 0,0-1 0,0 0 0,0-1 0,0 2 0,0-1 0,0 0 0,0 1 0,0 1 0,0 0 0,0 0 0,0 0 0,0 0 0,0 0 0,0-1 0,0-1 0,0-1 0,0-2 0,0 0 0,0 0 0,0-2 0,0 0 0,1 1 0,0-1 0,0 0 0,0 0 0,0 1 0,1-1 0,-1 0 0,1 1 0,0-1 0,-1 1 0,1-1 0,-1 1 0,0 0 0,0-1 0,0 0 0,0 0 0,0 1 0,0-1 0,1 0 0,-1 1 0,1-1 0,-1 1 0,1-1 0,0 1 0,0 0 0,0-1 0,0 1 0,-1-1 0,0 1 0,0-1 0,0 0 0,0 0 0,0 0 0,-1 1 0,1-1 0,0 0 0,0 0 0,0 0 0,0 1 0,0-1 0,1 1 0,-1-1 0,1 0 0,-1 0 0,0 0 0,0 1 0,-1-1 0,1 0 0,0 0 0,-1 0 0,1 0 0,0 0 0,0 0 0,0 0 0,1 0 0,0 1 0,1-1 0,0 0 0,2 1 0,0 0 0,1-1 0,1 2 0,0-1 0,1 0 0,1 0 0,0 0 0,0 1 0,1-1 0,-1 0 0,1 0 0,0 1 0,0-1 0,-1 0 0,0 0 0,1-1 0,-1 2 0,0-2 0,1 1 0,-1 0 0,-1 0 0,1 0 0,-1-1 0,0 1 0,0 0 0,-1 0 0,0-1 0,0 1 0,0-1 0,0 0 0,0 0 0,1 1 0,-1-1 0,1 0 0,-1 1 0,0-1 0,-1 0 0,0 1 0,0-1 0,-1 0 0,0 0 0,0 0 0,-2 0 0,0 0 0,0 0 0,-2 0 0,1 0 0,-1 0 0,-1 0 0,1 0 0,-1 1 0,1-1 0,-1 0 0,1 0 0,0 0 0,0 0 0,1 0 0,0 0 0,0 0 0,1 0 0,0 0 0,1-1 0,1 1 0,-1-1 0,1 0 0,-1 0 0,0 0 0,0 0 0,-1 0 0,-1 0 0,-1 1 0,0 0 0,0 0 0,-1-1 0,0 1 0,0-1 0,0 1 0,0-1 0,0 1 0,0-1 0,0 0 0,1-1 0,-1 1 0,1-2 0,0 1 0,-1 0 0,1 0 0,-1 0 0,1-1 0,-1 1 0,1-1 0,-1 0 0,1 0 0,-1 1 0,1 0 0,-1-1 0,0 0 0,1 1 0,0-1 0,-1 1 0,0 0 0,1 0 0,-1 1 0,0-1 0,1 1 0,-1 0 0,0-1 0,0 0 0,1 0 0,-1-1 0,0 1 0,1-1 0,0 0 0,0 0 0,-1 0 0,1 0 0,-1 0 0,1 0 0,-1 1 0,1-1 0,-1 1 0,0-1 0,1 1 0,0-1 0,-1 0 0,0 0 0,1 1 0,-1-2 0,1 1 0,-1 0 0,1 0 0,-1 1 0,1-1 0,0 0 0,-1 1 0,1-1 0,-1 0 0,1 1 0,-1-1 0,0 0 0,1 0 0,0 0 0,-1-1 0,1 0 0,0 1 0,0-2 0,0 1 0,0-1 0,1 1 0,-1-1 0,0 1 0,0 0 0,1-1 0,-1 1 0,1 0 0,-1-1 0,1 1 0,0 0 0,0 0 0,0 0 0,0 0 0,0-1 0,0 1 0,0 0 0,1 0 0,-1-1 0,0 1 0,0 0 0,0 0 0,0-1 0,0 0 0,1 1 0,-1-1 0,0 0 0,0 0 0,0 0 0,0 0 0,0 0 0,0 0 0,0 0 0,0 1 0,0 0 0,-1 0 0,1 0 0,0 1 0,-1-1 0,1 0 0,-1 1 0,1-1 0,-1 0 0,1 0 0,-1 1 0,0 0 0,-1 1 0,1 0 0,0 0 0,-1 1 0,0-1 0,1 1 0,-1 0 0,1-1 0,-1 0 0,1 0 0,-1 0 0,1 0 0,-1-1 0,0 1 0,1-1 0,-1 1 0,0-2 0,1 1 0,-1-1 0,0-1 0,0 1 0,1 1 0,-1-1 0,0 2 0,0 0 0,0 2 0,0-1 0,-1 2 0,1 0 0,-1 1 0,1-2 0,0 0 0,-1 0 0,0 0 0,0 0 0,0 0 0,0 0 0,-1 0 0,0 0 0,0 0 0,1 0 0,-1 0 0,-1 0 0,1 0 0,0 0 0,-1 0 0,0 0 0,0 0 0,-1 0 0,0 0 0,0 0 0,1 0 0,-1 0 0,1 0 0,-1 0 0,1 0 0,0 0 0,-1 0 0,1 0 0,0 0 0,0 0 0,-1 0 0,1 0 0,0 0 0,0 0 0,1-1 0,-1 1 0,1-1 0,-1 1 0,1 0 0,0-1 0,-1 1 0,1-1 0,-1 1 0,1-1 0,0 1 0,-1-1 0,1 1 0,0-1 0,-1 1 0,1-1 0,-1 1 0,1-1 0,-1 1 0,1 0 0,-1-1 0,1 1 0,-1 0 0,0-1 0,-1 0 0,1 1 0,-1-2 0,1 1 0,-1 0 0,1 0 0,0 0 0,-1 0 0,1 0 0,0 1 0,0-1 0,-1 0 0,1 0 0,-1 0 0,0 0 0,1 0 0,-2 0 0,1 0 0,0 0 0,1-1 0,-1 2 0,0-1 0,1 0 0,0 1 0,-1-1 0,0 0 0,-1 0 0,1 0 0,-1-1 0,0 1 0,-1-1 0,2 1 0,-1 0 0,1 0 0,0-1 0,-1 1 0,1 0 0,0 1 0,0-1 0,0-1 0,0 1 0,0 0 0,-1 0 0,1-1 0,-1 1 0,1 0 0,0-1 0,0 2 0,0-1 0,1-1 0,-1 2 0,0-1 0,1 0 0,-1 1 0,0-1 0,1 0 0,-1 0 0,0 0 0,0 0 0,0 1 0,0-1 0,1 0 0,-1 1 0,0-1 0,1 0 0,-1 1 0,0 0 0,1-1 0,0 1 0,-1-1 0,1 1 0,-1-1 0,0 1 0,0-1 0,0 1 0,-1-1 0,0 1 0,0-1 0,0 0 0,0 1 0,1-1 0,0 0 0,0 1 0,0-1 0,1 0 0,-1 1 0,0-1 0,0 1 0,0-1 0,-1 1 0,-1-1 0,1 1 0,-1-1 0,0 1 0,0-1 0,1 1 0,0 0 0,-1 0 0,0 0 0,1 0 0,-1 0 0,0 0 0,0 0 0,0 0 0,-1 0 0,1 0 0,0 0 0,0 0 0,1 0 0,0 0 0,2 0 0,-1 0 0,1 0 0,0 0 0,1 0 0,0 0 0,1 0 0,0 0 0,0 0 0,1 0 0,1 0 0,2 0-2208,4 0-2969,2 2-4654,5 1 9165,2 4 1,-6-3-1,-1-1 1</inkml:trace>
  <inkml:trace contextRef="#ctx0" brushRef="#br0" timeOffset="1">1033 2122 10563,'0'1'3373,"0"0"-2365,0-1 572,1 0-897,0 0 7698,-1 0-8145,-2 0-68,1 0 0,-1 0-33,-1 0 55,1-1-89,0 1 0,-1-1-12,1 1-22,0-1 34,-1 1-56,1 0 67,-1-1-44,1 1 44,-1-1-11,0 1 33,0 0-67,-1-1 0,1 1-67,0 0 45,0-1 11,0 1 0,0 0-22,0 0 55,0 0-55,1 0 11,-2 0 0,1 0-12,0 0-22,0 0 45,0 0-33,0-1 44,0 1 0,1 0-22,-1 0-23,0 0 34,0-1-33,0 1-12,0 0 0,-1 0 23,1 0-45,0 0 55,-1 0-32,0 0-1,0 0 11,0 0 1,1 0-12,-1 0 22,0 0-33,1 0 13,0 0-13,-1 0 0,2 0 0,-2 0 0,1 0 0,0 0 0,0 0 0,-1-1 0,1 1 0,0 0 0,0-1 0,0 1 0,0 0 0,0-1 0,0 1 0,0 0 0,0-1 0,1 1 0,-1 0 0,-1-1 0,1 1 0,-1-1 0,1 0 0,-1 1 0,1 0 0,0-1 0,0 1 0,1 0 0,-1-1 0,1 1 0,0 0 0,0 0 0,-1-1 0,0 1 0,0-1 0,0 1 0,-1-1 0,0 0 0,0 0 0,0 0 0,0 0 0,1 1 0,-1-1 0,-1 0 0,1 0 0,0 0 0,0 0 0,0 0 0,1 0 0,0 0 0,0 0 0,1 1 0,-1-1 0,0 0 0,0 0 0,0 0 0,-1-1 0,0 1 0,-1-1 0,0 0 0,0 0 0,0 0 0,0 0 0,0 0 0,0-1 0,0 1 0,0 0 0,-1-1 0,1 0 0,-1 1 0,1-1 0,0 1 0,0 0 0,1 0 0,1 0 0,1 1 0,1 1 0,-1-1 0,1 1 0,0-1 0,-1 0 0,-1 0 0,1 0 0,-2 0 0,0-1 0,1 1 0,-1-1 0,1 0 0,0 0 0,-1 1 0,2-1 0,-1 1 0,1 0 0,0 0 0,0 0 0,2 1 0,-1 0 0,0-1 0,0 1 0,1 0 0,-1-1 0,1 1 0,-1-1 0,0 1 0,1 0 0,-1 0 0,1 0 0,-1 0 0,1-1 0,-1 1 0,1 0 0,-1-1 0,0 1 0,1 0 0,-1 0-931,2 2-1366,2 2-3373,4 2 5670,8 4 0,-7-5 0,2 0 0</inkml:trace>
  <inkml:trace contextRef="#ctx0" brushRef="#br0" timeOffset="2">1004 2247 9588,'-2'0'1826,"1"0"8004,1 0-2403,0 0-7427,-1 0 0,0 0 0,0 0 0,-1 0 0,0 0 0,0 0 0,-1-1 0,0 0 0,-1 0 0,0 1 0,1-1 0,0 1 0,0 0 0,-1-1 0,2 1 0,-1 0 0,1 0 0,-1 0 0,1 0 0,-1 0 0,1-1 0,0 1 0,0 0 0,-1 0 0,1 0 0,0 0 0,0-1 0,-1 1 0,1 0 0,0 0 0,-1 0 0,1 0 0,0 0 0,0 0 0,0 0 0,0 0 0,0 0 0,-1 0 0,2 0 0,-2 0 0,1 0 0,0 0 0,0 0 0,1 0 0,-1 0 0,0 0 0,1 0 0,-1 0 0,1 0 0,0 0 0,-1 0 0,1 0 0,0 0 0,-1 0 0,0 0 0,0 0 0,-1 0 0,1 0 0,-1 0 0,0 0 0,0 0 0,1 0 0,-2 0 0,1 0 0,0-1 0,-1 1 0,1 0 0,0 0 0,0 0 0,0 0 0,1-1 0,-1 1 0,1 0 0,0 0 0,0-1 0,0 1 0,-1 0 0,0-1 0,0 1 0,-1 0 0,1-1 0,-1 0 0,1 1 0,0-1 0,-1 1 0,2-1 0,-2 1 0,0-1 0,1 1 0,-2-1 0,1 0 0,0 1 0,-1-1 0,1 0 0,-1 0 0,0 0 0,0 0 0,0 0 0,0 0 0,1 0 0,0 0 0,-1 0 0,2 0 0,-1 1 0,1-1 0,1 1 0,-1-1 0,1 1 0,0 0 0,-1-1 0,1 1 0,0 0 0,-1-1 0,0 1 0,0-1 0,0 0 0,0 0 0,-1 1 0,0-1 0,0 0 0,0-1 0,0 1 0,-1 0 0,0 0 0,0-1 0,-1 0 0,-1 0 0,1 0 0,-1-1 0,1 1 0,0-1 0,1 1 0,0-1 0,1 2 0,0-1 0,1 0 0,1 1 0,0 0 0,0 1 0,1-1 0,0 0 0,1 1 0,-1 0 0,0-1 0,0 1 0,0 0 0,1-1 0,-1 1 0,0 0 0,-1-1 0,1 1 0,-1-1 0,0 1 0,-1-1 0,1 0 0,0 1 0,1-1 0,-1 1 0,1-1 0,0 1 0,0 0 0,1 0 0,-1-1 0,1 1-1480,4 2-3462,2 2-4889,10 2 8490,7 1 0,-10-3 1,2-1-1</inkml:trace>
  <inkml:trace contextRef="#ctx0" brushRef="#br0" timeOffset="3">741 1879 6428,'2'-1'515,"-1"-1"-10,0 1 436,-1 1-145,1-1-561,0 0-168,-1 0 168,1 0-78,-1 0-157,1 0 67,-1-1 404,1 1 257,-1 0-21,0 1 200,0-1-100,1 1-158,-1-1-178,0 1 56,0 0-213,1-1-113,-1 1 707,0 0 1590,0-1 3217,1 1-5513,-1-1-23,0 1-34,1-1-89,-1 0 34,0 0-12,1-1 35,-1 0-46,1 0 45,-1-1-33,1 0-79,0 0 101,0 1-113,0-2 35,-1 2 44,1-2-101,0 1 90,-1 0-22,1 0-45,-1 0 67,1 0-67,0 0 55,-1 0-10,0 0-23,1 0 0,-1 1-22,1-1 11,-1 0 34,1 0-34,-1 0 11,0 1-11,1-1 0,-1 0 0,0 1 0,1-2 11,-1 1 0,0 1-11,1-1 0,-1 0 23,0 1-23,0-1 56,0 1-101,0-1 101,1 1-101,-1-2 68,1 1-23,-1 0 78,0-1-78,1 1-22,-1 0 33,1 0 11,-1 0-44,1 1 44,-1-1-22,1-1 0,-1 2 34,1-1-34,-1 0 45,0 0-45,0 0-56,1 0 78,-1 0-33,0 0 33,1 0 1,-1 0-12,1-1-22,0 1 22,-1 0-22,0-1 22,1 1-22,-1-1 11,1 2-45,-1-1 101,0 1-67,0 1 11,0-1 11,0 1 34,0-1-12,0 1 12,0 0 0,0-1-23,0 0-11,0 0-11,0 0 23,0 0-12,0 0-22,0 0 33,0 1-11,0-1-22,0 1 34,0-1-12,0 0-45,0 0 101,0 0-67,-1-1 45,0 0-56,1 0 45,-1 0-79,0-1 45,0 2 22,0-1 12,0 1-12,1-1-33,-1 2 11,1-1 11,-1 0 0,0 0-22,1 0 22,-1 0-11,0-1-11,-1 0 22,0 0 1,1 0-12,-1-1 11,0 1 0,0 0 11,1 1 35,-1-1-46,1 1 0,-1 0 1,1 0-12,-1 1 0,0-1 33,0 0-10,0 0 10,0 1-22,1-1 34,-1 1-11,0 0-23,1 0 0,0 0 0,-1 1-11,0-2 34,1 2-34,-1-1-11,0 0 22,0 1 11,0-1 12,0 1-68,0-1 34,0 0 34,0 1-34,1 0 0,-1 0 56,0 0-101,1 0 101,-1-1-101,0 1 90,0 0 22,0 0 12,0 0-34,-1 1-23,1 0 12,0 0 10,0 0-21,0 0 33,1 0 0,-1 1 56,0-1 22,1 1-55,-1 0-35,0 0-10,1 0 11,-1 0 22,0 0 23,1-1-33,0 1-57,0-1 0,1 0 0,-1 0 0,0-1 0,1 1 0,0-1-965,0 1-1209,1-1-2476,4 0 4650,4-1 0,-3 0 0,0 0 0</inkml:trace>
  <inkml:trace contextRef="#ctx0" brushRef="#br0" timeOffset="4">806 1874 6719,'0'-1'-81,"1"-1"0,-1 2 0,0 0 0</inkml:trace>
  <inkml:trace contextRef="#ctx0" brushRef="#br0" timeOffset="5">807 1871 8512,'3'-3'3081,"0"0"-2598,-3 3 9347,0 0-5822,3-13-3975,-2 9-21,2-10-12,-3 11 33,0 1-10,0-1-1,0 1 34,0-1-11,0 1-23,0-1 1,0 1-23,0 0 11,0-1 11,0 1-11,0 0 12,0 0 22,0 0 22,0 0-78,0 0 100,0 1-111,0-1 89,0 1-56,0 0 0,0 0 1,0 0-12,0-1-23,0 1 79,0 0-89,0 0 100,0-1-101,0 1 34,0 0 45,0 0-34,0 0 0,0-1-22,0 1 34,0-1-12,0 1-22,0-1 22,0 0 0,0 1-11,0-1 11,0 0 12,0 1-1,0-1 0,0 1-22,0-1 12,0 1 10,0-2-22,0 2 22,0-2-10,1 1 10,-1 1-33,0-1 11,0 0 22,0 0-22,1 0-11,-1 1 22,0-1 23,0 0-57,0 0 68,1 1-90,-1-1 57,0 0 32,0 0-32,1 0-46,-1 0 79,1 1-45,-1-1 22,0 0-44,1 1 44,-1-1-22,0 0 11,1 1-11,-1-1 12,0 0-12,0 1 22,1-1-22,-1 0 22,0 0-55,1 1 78,-1-1-23,0 0-11,1 1 12,-1-1-68,1 0 112,-1 0-56,1 0 0,-1 0-33,1 1 90,0-1-68,-1 0-23,1 0 12,0 0 11,-1 0 23,1 0-23,0 1 56,-1-1-79,1 0 46,-1 1-12,1-1 11,-1 1-33,1-1 22,0 1-33,-1-1 44,0 0-22,1 1 0,-1-1 23,1 0-1,0 0-67,-1 0 90,1 0-56,0 0 33,-1 0 45,1 1-67,0-1 34,-1 0-45,1 0 11,0 0 11,-1-1 34,2 1-79,-2-1 79,1 1-67,0-1 78,-1 1-90,1 0 90,0 0-45,0 0 0,0 0 34,0 0-45,0 0 34,0-1-12,0 1-22,0 0 34,0 0-12,0 0 1,0 0 21,0 0-10,0 1-34,-1 0 0,1-1 67,0 2-33,0-2-23,0 1 11,-1 0-22,2 0 34,-1-1-23,0 1 23,0 0 11,-1 0-12,2 0 1,-2 0-1,1 1-44,0-1 78,0 0-100,0 0 111,0 0-78,0 0 0,1-1 11,-1 1 1,1-1-1,-1 1-45,1 0 90,-1 0-56,0-1 23,1 1-12,-1 0-34,0 1 68,0-1-34,0 0 12,0 1-23,1-1 22,-1 0 1,0 1-12,0 0-45,0-1 101,-1 1-67,1 0-11,0-1 45,0 1-23,0 0 11,-1-1-33,1 1 45,0-1-34,0 0 0,1 1-34,-1 0 68,0-1-1,1 1-55,0-1 33,-1 1-11,1 0 0,0-1 23,0 1-23,-1 0-12,1 0 24,0-1-24,-1 1 24,0 0-24,0 0 24,1 0-12,-2 0-12,1 0 35,0 0-46,-1 0 35,1 0-12,-1 0 11,1 0-34,-1 0 35,1 0-24,0 0 1,0 0 34,0 0-35,0 0 12,0 0 0,1 0 0,-1 0 0,0 0 23,0 0-46,0 0 12,0 0 34,-1 0-46,1 0 34,-1 0-11,1 0 12,-1 0-35,1 0 12,0 0 11,0 0-224,1 1-157,0 2-179,0 1-717,0 2-841,1 3-1065,1 1-3551,3 2 6734,2-1 0,-4-4 0,1-2 0</inkml:trace>
  <inkml:trace contextRef="#ctx0" brushRef="#br0" timeOffset="6">1263 37 11033,'0'-1'1535,"0"0"-1165,0 1 9460,0 0-9026,0 1-648,0 1-21,-1 2 22,0 1-67,0 0-57,-1 1 46,1 1-34,1 0 22,-1 1-157,0 1-493,1 1-560,-1 2-1198,1 1-2231,1 0 4572,0 0 0,-1-6 0,1-2 0</inkml:trace>
  <inkml:trace contextRef="#ctx0" brushRef="#br0" timeOffset="7">906 88 10731,'-3'-3'3865,"1"0"-3226,2 3 22,0-3 124,0 2-270,0-2 67,0 2 3072,0 1-3162,-1 2-144,1 1-147,0 2-134,0 1-10,1 0-90,0 2 33,0 0-337,2 2-1019,0 1-2151,1 0-6324,-1 2 9414,2-1 1,-3-5 0,0-2 0</inkml:trace>
  <inkml:trace contextRef="#ctx0" brushRef="#br0" timeOffset="8">299 307 10742,'1'-2'3440,"0"0"-2791,-1 2 539,0 0-728,0-2 44,1 2 79,-1-2 1972,0 2-1580,0 0-673,1 0-156,0 1-124,2 0 23,0 1-12,1 2-33,1 2-11,1 1 45,1 1-79,1 2-89,0 0-505,0 1-649,0 0-1570,-1-1-4201,0-1 7059,-1-1 0,-3-4 0,-1-2 0</inkml:trace>
  <inkml:trace contextRef="#ctx0" brushRef="#br0" timeOffset="9">56 635 11817,'1'0'3732,"0"0"-1850,-1 0-1220,0-1-169,0 1-45,0-2 3328,0 2-3406,1 0-247,1 0-56,1 0-89,1 2 66,1 0-44,1 1 0,2 0-100,0 2-438,0 0-717,1 1-818,0-1-1636,1 1 3709,-1-2 0,-3-2 0,-2-1 0</inkml:trace>
  <inkml:trace contextRef="#ctx0" brushRef="#br0" timeOffset="10">37 1000 10574,'-1'-2'6723,"0"1"-5983,0-1 2453,1 2-2196,0 0-885,1 0-34,1 0-55,1 0-68,2 0-146,2 2-503,1 0-886,2 2-2084,2 0 3664,4-1 0,-8-1 0,1-1 0</inkml:trace>
  <inkml:trace contextRef="#ctx0" brushRef="#br0" timeOffset="11">1631 278 12759,'-2'0'3137,"1"0"-3338,1 0 7159,0-1-6846,-1 1 101,0-1 11,-2 1-101,0 0 202,-3 1-191,0-1-100,-2 2 22,-1 1 56,-1 1-168,-1 1-426,-1 2-605,1 1-1030,1 3-2466,2 2 4583,3 1 0,3-5 0,1-2 0</inkml:trace>
  <inkml:trace contextRef="#ctx0" brushRef="#br0" timeOffset="12">1722 648 9543,'-2'1'3630,"2"-1"897,0 0-3630,0-1-124,0 0-101,0 0 0,0 1 1424,0 0-1962,0-1-134,-1 1 23,-1-2-23,-2 0 157,-2 0-124,-1-1 1,-1 0-12,-1-1 1,-1 0-247,1 1-224,0 0-483,1 0-985,1 1-1580,0 1-6335,3 0 9667,1 0 0,2 1 0,0 0 0</inkml:trace>
  <inkml:trace contextRef="#ctx0" brushRef="#br0" timeOffset="13">1911 1113 18373,'-1'0'1647,"0"-1"-135,1 1-1288,0 0-89,-1-1 55,-2 1 247,0-2-324,-2 0-80,0 0 12,-2-1-56,0 0-56,-1 1-337,0-1-851,1 2-1871,0 1-2981,3 0 6107,2 2 0,1-1 0,1 0 0</inkml:trace>
  <inkml:trace contextRef="#ctx0" brushRef="#br0" timeOffset="14">1776 1512 11863,'2'2'2935,"-1"0"-2576,-1-2 6274,0 0-6454,-1-1 325,-1 0-122,-1-1-281,-3-1-79,1-1-11,-1-1-11,-1 1-224,1 0-751,1 1-1804,0-1-7052,2 1 9801,0-1 0,2 2 1,1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25:13.825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28 10 6462,'-4'-6'784,"2"2"4594,2 4-5366,2 7 21,-1-3-44,2 5 33,-2-5-22,-1-1 0,1 0 23,-1 0-34,0 0 22,0-1-11,0 2 0,0-2 0,0 1 0,0 0 0,0-1 0,0 1 22,0 1-22,0-1 0,0 1 11,0-1-11,0 1 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 0-7294,0-1 7294,0-9 0,0 6 0,1-7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168 191 7582,'0'-9'146,"0"3"-34,0 3-34,0 0 404,0-1 135,0 2-237,0-2 192,0 2 0,0-2-91,0 4-201,0-2 79,0-4 11,0-2 67,0 2-146,0 0 168,0 4-257,0-4 101,3-4 44,0 4 56,-3 0 0,4-3 12,-4 3 112,4-3-102,-4 2 125,0 4 43,0 0 24,3 0-79,-3 3 335,0-3-402,0 3-67,3 0 21,-3-3-43,0 0 10,0 0-101,0 3-56,0-3 527,0 3-594,0 0 79,0 0 3540,0-4-3776,-3 4-22,3 0 44,-3 0-21,3 0 77,0 0-43,-4 0-46,4 0 56,0 0-34,-4 0-89,4 0 56,-3 0-35,3 0 1,0 0 45,-3 4-11,3-4-22,-4 0 33,4 3 33,0-3-66,0 3 66,-3-3-89,3 3 79,-4 0-57,0 0 79,1 0-34,0 0-78,-1 3 123,0-2-101,1 2 79,0-3-46,-1 3-55,1 0 90,3-3-1,-3 3-67,-2 0 23,2-2 55,0-2-33,-1 4-22,1 0 22,-1 0-11,-3 8-12,4-6 12,-5 4 11,5 1 0,-4 2-45,4-2 45,0 2 0,-2 0-11,2-3-22,0 6 21,3-4 12,-3-2 0,3-4 0,0 5 12,0-4-35,0 0 68,0 1-79,0-1 57,0 3-34,0-3 11,0 1 11,0 2-11,0 0-11,0 0 11,0 0 11,0 1-22,0-4 22,0 3-11,0 1-23,0-1-10,0 0 55,0 0-33,0-2 11,0 2-22,0-3-12,0 0 34,0 1 34,0-2-79,0 2 34,0 2 22,0-3 0,0 3-11,0 1-22,0 0 22,0-1 0,0-4 0,0 2-12,0-1 24,0-3-12,0-3 0,0 0 11,0-3 0,0 0-22,0 0 11,0 3-11,0 1 11,0-2 11,0 5-22,0-1 11,0 0 11,0 0-34,0 0 23,0 0 12,0-2-24,0 2 24,0-4-12,0 2 0,0-2-101,0-2 78,0 4 23,0-1 0,0 0-44,0 3 77,0 6-55,0 0 55,0 7-55,0-4 56,0 7-79,0-7 45,0 7 0,0-4 33,0 0-66,0-2 33,0-1 0,0-3 0,0 7 0,0-7 0,0 7 45,0-1-79,0 4 23,0-1 0,0 0 22,0 7 0,0-3-33,0 3 44,0-4 12,0 3-68,0 1 56,0-4-44,0 0 11,0 2 67,0-2-101,0-3 56,0 5 45,0-2-67,0-3 22,0 4-11,0-1-33,0 1 66,0 3-33,0-4 0,0 0 11,0 4-11,0-1-11,0-1 22,0 0 1,0 2-12,0-3-23,0 5 23,0-2 0,0 0 0,0 2 56,0 1-45,0-1-11,0 2 12,0 1-12,0 4 44,0-4-55,0 5-11,0-5 11,0 1-23,0 0 23,0 0-45,0-4 33,0 5 23,0-5 12,0 6-1,-4-1-34,4 1 1,0 0 44,0 5-33,0-1-67,0 0 156,0-4-145,0 7 78,0-3 0,0 3-22,0-3 34,0 4-12,-4-2-22,4-2 67,0-1-101,0 1 45,0 1 22,0-1-78,0-4 56,0 4 67,0-3-100,0-1 78,0 2-57,0-1 12,0-3 23,0 2-46,0 4 23,0-3 23,0 3-57,0 0 68,0 3-23,0 5-22,0-2 22,0 3 45,0 3-90,0 4 68,0-1 0,0 1-46,0 1 35,0-1-34,0 3-34,0-1 11,0-3-22,-3-1 67,3 2-33,0-3 33,-4-1-22,4 0 0,-3 3 0,3-6 22,0 7-45,-3-4 23,3 3 22,-5-1 0,5 2-11,0 3 0,-3-4 23,3-1-57,0 2 79,0-1-67,-3 1 55,3-4-44,0-1-34,0 5 79,0-7 11,0 3-68,0-3 57,0 1-57,0-4 35,0 3-1,0 3 11,0-3-22,0 0 34,0 3-34,0 0 45,0 4-57,0 2 68,0-7-112,0 8 0,0-1 45,0 0-11,0 5-12,0-5 57,0 3-91,0-3 91,0 3-90,0-3 78,0 4 0,-3-1-33,3-2 22,-7 3 22,7-4 0,-4 3-55,0 0-155,4-15 1,-3-2 187,3 26 33,0-25 1,0-1-68,0 20 46,0 1 21,0-1-10,0 1-12,0-1 0,0 0 0,0 7 0,0-7 1,0 6 21,0-2-44,0 3 56,0-1-101,0 1-11,0 3 55,0-3-10,0-1 44,0 1-78,0-1-22,0 1 156,0-1-134,0 3 68,0-2-12,0 3 11,0-3-67,0 2 56,0-3 22,0 4-33,0-1 56,0 2-45,0-2-23,0 1 35,0-4-12,0 3 44,0-2-55,0-1 67,0 5-45,0-5-33,0 1 22,0-1 34,0-3-46,0-2-55,0-1-34,0-2 101,0 3-44,0-7 66,0 0-78,0 3 101,0 1-90,0-1 45,0 0-101,0 1 409,0-1-308,0-3 0,0 1 0,0-3-22,0-2 33,0 1-34,0-3 57,0-2-45,0-5-23,0 5 23,0-4 22,0 3-33,0-6 44,0 3 1,0 2-46,0 2 57,0-1-45,3 1-1,1-5-10,-4 5 44,0-4-10,0-1-1,0-1-45,4-2 1,-4-2 66,0 3-33,0-3 23,0-3-46,0 3-22,0 0 57,0-4-57,0 1 45,0 1-45,0-2 67,0 4 1,0-1-68,0 1-11,0 7 101,0-5-124,0 8 46,0-4 10,0-1 23,0 1 0,0 1 0,0-5-11,0-2-11,0-6-23,0 1 56,0-5 56,0 0-89,3-2 44,-3-1-66,0-1 21,0-2 57,4-3-45,-4 1-1,0-1 24,0-2-35,0-1 90,0-2-123,0-2 45,0-4 22,0-1-22,0-3 45,0-3-57,0-3 35,0 0-1,0 3-34,0 0 35,0 3-1,0 10-22,0 3 33,0 7-11,3 6-22,0-2 33,0-2-22,-3-3-89,0-11 89,0-2 11,0-8 56,0 0 437,0-4-448,5-4-89,-2 4 10,7-4 46,7 2-68,4 2 45,8 0-34,6 0 1,6 0 55,5 0-22,-1 0 11,5 0 12,-2 0-79,1 0 44,4 0 12,2 0 90,1 0-112,7 0-23,3 0 90,3 0-146,2 0 90,2 0 11,0 0-45,-3 0 34,-1 0 11,-2 0-23,-4 0 34,0 0-11,-1 0-11,-6 0-11,7 0 11,-3-4 11,2 4 33,1 0-33,7 0-22,3 0-170,4 0 226,4 0-45,2 0 11,5 0-1589,-2 0 1601,2 0-1,-8 0-192,1 0 170,-8 0 33,1 0 34,-5 0-67,4 0 45,0 0 10,4 0-88,4 0 32,6-2-16,-42 2 0,0 0-22,5 0 0,-5 0 66,4 0 1,-1 0-34,1 0 1,-3 0 4,2 0 1,2 0 16,-2 0 1,1 0-34,0 0 0,-4 0 45,5 0 0,-5 0 0,1 0 0,-2 0-17,1 0 0,1 0 33,-1 0 1,1-4-23,-1 4 0,-3 0-6,4 0 1,-1 0-6,-3 0 0,3 0-11,0-2 0,1 2 44,-1 0 1,1 0-23,2 0 1,-2 0-24,2 0 1,-2 0 16,3 0 1,-3 0 22,3 0 0,-1 0-22,1 0 0,-1 0-705,2 0 0,2 0 665,1 0 0,-5 0 17,8 0 1,-4 0-96,1 0 1,0 0 94,2 0 0,-2 0 28,-2 0 1,2 0-57,3 0 0,-4 0 67,1 0 1,-5 0-34,5 0 0,-4 0 27,4 0 1,-9 0-12,9 0 1,-8 0 11,4 0 0,0 0-23,0 0 1,3 0 10,-3 0 1,3 0 11,1 0 0,2 0-17,-2 0 0,3 0 22,3 0 0,0 0-33,1 0 0,3 0 400,-1 0 1,-2 0-385,3 0 1,-1 0 11,2 0 0,1 0-6,-1 0 0,2 0-34,-3 0 1,3 0 16,-4 0 1,2 0 27,1 0 1,-4 0-51,1 0 0,1 0 39,-4 0 0,1 0-17,-4 0 1,0 0 16,3 0 1,-3 0-1,-4 0 0,4 0-50,3 0 0,-3 0 50,0 0 0,3 0 11,0 0 1,0 0-12,1 0 0,0 0 0,-1 0 1,3 0 4,-2 0 1,-1 0 11,1 0 0,-1 0-11,0 0 0,0 0-1,-3 0 1,4 0 11,-4 0 0,0 0-56,0 0 0,-1 0 6,5 0 0,-5 0 5,1 0 0,3 0-11,-3 0 0,7 0 17,-7 0 0,4 0-12,2 0 1,1 0 33,0 0 0,0 0-22,-1 0 0,5 0 11,-2 0 0,2 0 11,3 0 0,0 0 22,-1 0 1,1 0-28,1 0 0,-1 0 27,-1 0 1,1 0-1,-4 0 1,0 0-34,1 0 0,-5 0 28,1 0 0,0 0 11,-4 0 0,4 0-11,-7 0 0,7 0-73,-4 0 1,1 0 16,-1 0 0,1 0 0,2 0 0,-3 0 11,4 0 0,0 0 0,0 0 1,0 0 16,-4 0 0,4 0 16,-1 0 1,2 0-51,-2 0 1,-3 0 72,2 0 0,1 0-22,-6 0 0,3 0 33,-3 0 1,0 0-46,-1 0 1,1 0 5,-3 0 0,-1 0-65,1 2 0,-2-2 65,2 0 0,0 4-11,-4-2 0,-1-2 28,1 0 0,0 4 0,0-4 0,-3 2-11,2-2 0,-2 0-6,2 0 0,-2 0-45,2 4 1,-2-4 33,3 0 0,-4 0-17,4 0 0,0 0-6,0 0 1,-1 0 5,-2 0 1,7 0-7,-8 0 1,4 0 27,-1 0 1,-2 0-12,-1 0 1,4 0-6,-4 0 0,1 0 33,-1 0 0,0 0-44,39 0 67,4 0-23,-5 0-22,-3 0-11,5 0 67,-2 0-112,-2 0 134,2 0-78,-2 0 0,-1 0 34,0 0-56,-3 0 55,-4 0 34,0 0-78,-6 0-11,-1 0 1577,1 0-1611,-8 0 478,0 0-455,0 0 738,-3 0-716,0 0-1,4 0 12,-4 0 363,3 0-374,0 0 45,0 0-90,4 0 123,0 0-67,0 0-34,0 0 79,-4 0-90,4 0 68,0 0-1,0 0-33,-1 0-34,1 0 101,3 0-67,1 0 22,-1 0-22,4 0 11,0 0 22,3 0 23,-3 0-22,3 0-35,-3 0 24,3 0 10,-3 0 34,3 0-67,-2 0 44,1 0-111,1 0 56,5 0-12,-6 0-33,6 0 78,-5 0-33,0 0-12,0 0 56,-3 0-22,-3 0 0,-1 0 12,-3 0-35,0 0-10,-4 0 44,4-4-22,-4 4 67,0 0-45,1 0-45,2 0 90,-2 0-89,-1 0 66,-3 0-55,0 0 33,-3 0 34,-5 0-68,1 0 35,-4 0-35,1 0 57,-1 0-1,1 0-33,-5 0 23,1 0-23,-4 0-34,1 0 45,-1 0-22,-3 0 22,-3 0-11,3 0 45,0 0-45,-4 0 0,4 0 0,0 0 11,-4 0-44,4 0-1,0 0 45,-1 0-33,1 0-12,4 0 46,-4 0-57,-3 0 56,-1 0 0,-3 0 0,-7 0 12,-4 0-23,-6 0-56,-4 0 112,-4 0-123,-3 0 33,3 0 0,-3-2-33,0 2 56,0-4 11,5 2 0,-5-4 34,6-4-57,-3-2 34,5-3-22,-5 0 45,4-7-34,-4 3 0,5-1 56,-8 0-79,0 0-10,3-2 66,-3-3-10,0-3-23,0-2-11,0 0 11,0-1 0,0-7 0,0 6 0,0-6-12,0 1 57,0-3-78,0 4 55,0 2 23,0 0-34,0-3 23,0 3-102,0-2 91,0 2 22,0-3-101,0 1 112,0-1-56,0-7 11,0 5-11,0-11-34,0 4 135,0-2-146,0-5 90,0 1-101,0-6-45,0 3 124,0-4-91,0-5 80,0-1-57,0-1 45,0 1 67,0 1-134,0-1 100,0 1-33,0-4 23,0 1-46,3-1 12,-3-3 34,0-2-79,0 2 112,4-5-101,-4-1 112,0 3-112,0-3 112,0 1-301,0 2 222,0-6 35,0 4-46,0-4 23,0 0 68,0-6-68,0 3-23,0 1-78,0-1 90,0 3 0,0 1-23,0 2 68,3-3-45,-3 3 0,4-6 44,-4 3-100,0-3 89,0-2-44,0-1 11,0 40 0,0-1 27,0 5 1,0-4 0,0-3 0,0 5-12,0-5 1,0 3 16,0 0 1,0 1-18,0-1 1,4 0 27,-4 3 1,0-3-40,0 0 1,3-1-18,-3 5 1,0-2 50,0 1 0,0-5 0,0 5 0,3-3-56,-3 2 0,0-1 22,0-1 1,0 0-46,0-1 1,0 1 55,0 0 1,0 1 0,0-1 0,0 0-40,0-1 0,0 1 40,0 4 0,0-5-18,0 1 1,0 0 16,0 3 1,0 1 16,0-8 1,0 7-51,0-3 0,0 3 56,0-5 0,0 4-23,0-5 1,0 3-12,0 0 1,0 0 33,0 1 0,0-2-51,0-2 1,0 4 44,0-2 1,0 1-6,0 0 0,0 0-34,0-1 0,0 2 45,0-1 0,0 2 0,0-4 0,0 2-28,0-1 0,0 2 11,0-1 1,0 0-68,0 0 0,0-1 44,0-1 1,0 2-17,-3-3 0,3 3 0,0-1 0,-3-1 11,-1-2 1,4 1 38,-4 3 0,1-3-28,3 3 1,0-2 16,-4 1 1,4 1-35,0-3 1,-3 3 44,3 0 1,0-3-23,0 3 0,0-4 5,0 8 1,0-7 27,0 3 1,0-3-40,0 3 1,0-4 10,0 5 1,0-1 5,0 0 0,0-1-5,0-1 0,0 1-6,0 1 0,0 0 33,0 0 1,0 3-23,0-3 0,0 3-6,0-3 1,0 0-39,3-39-34,1-5 22,3 1 11,-3 4 45,-4-2-44,3 1-34,-3-3 100,0 1-28,0 45 1,0-3 62,0-41-80,0 45 1,0-4 45,0-40-57,0-6 17,0 49 1,0-3 5,3-40 56,-3-3-45,0 3 23,0 0-56,0 0 78,4 7-34,-4 2 0,0 1-10,0 2-57,0-1 22,0 5-21,0-3 21,0-1 34,0 3-22,0 1-22,0 3 33,0-2 11,0 5-45,4 3 57,-4 0 10,0 5-55,0-2 33,0 3 11,0-1-55,0 2 312,0-1-256,0-1-46,0 7 46,0-3-34,0 3 11,0 3 22,0 2-11,0 8 12,3-1-12,-3-3 11,0 6-44,0-2 55,0 2-55,3 1 11,-3-1 22,4 6-11,-4 1-11,0 5 89,3 4-11,-3 2-123,0-2 101,0-1-34,0 1-11,0-4 12,0-2-24,0 2 35,0 7 22,0 0-68,0 3 23,0-1 23,0 7-46,0-6 1,3 2 78,-3 2-67,0-2 56,0 0-79,0 4 90,0 4-100,0-2 66,0 2-67,0 2 33,0-4 58,0 4-80,0-2 34,0-4 45,0 0-67,0-1 89,0 4-56,0-3 0,0 3 34,0 0-56,0 0-90,0 3 79,0 0 22,0-3 22,0-1 0,0-2-55,-3-3 44,0 3 0,3 0-11,-4 0-11,1 2 0,3 2 0,0 2 22,0 0-45,-3 0 22,-1-4-10,-3 2 22,-11-2 0,1 2-45,-15-8 135,-6 4-78,-7 0-1,-11 0 34,-3 2-57,0 2-21,-5-2 22,2 4-57,3 0 101,-1 0-77,4-2 55,4 2-45,3 0 34,4 0 11,-1 0-22,1 0-45,-1 0 79,1 0-23,-7 0 11,-1 2-11,-6 4-11,-3-2 67,-5-2-68,-3 2 12,1-4 0,-9 2 23,1-2-311,1 0 299,-4-2-55,0-4 100,-1 2-11,1 2-68,0-2 57,-1 4 11,-2-2-45,-2 2 22,-1 0 1,-2 0 22,1 0-90,0 0-45,6 0 45,1 0 56,0 0-33,-4 0-1,1 0-33,-2-4 67,-1 4-17,43-2 1,-2 2-732,-1 0 1,1 0 758,-4-4 0,4 4-33,0 0 0,-4 0-127,0-2 0,4 2 138,-4 0 0,0 0 11,0 0 0,0 0-22,1 0 0,-2 0 33,1 0 1,1 0-18,-1 0 1,0 0 16,0 0 1,0 0-23,4 0 0,-4-4 17,0 4 0,3 0 11,-2 0 0,-1 0-40,4 0 1,-1 0 45,-2 0 0,2 0-62,1 0 0,-1 0 0,-2 0 0,5 0-1,-5 0 1,5 0 34,-5 0 0,2 0-35,5 0 1,-4 0 33,-1 0 1,1 0-34,-1 0 0,1 0 34,0 0 0,2 0 5,-2 0 0,-1 0-56,-40 0 45,2 0 11,4 0 1,-5 0 32,9 0-44,-4 0 34,-4 0-45,3 0 0,1 0 22,-7 0 34,0 0-56,45 0 0,-3 0 33,-1 0 1,-2 0-23,2 0 0,-3 0 39,3 0 0,-2 0-34,2 0 1,-2-3-1,2 3 1,1 0-50,-39-3-35,1 0 45,2 3 34,1 0-22,0 0-34,-1 0 44,-3 0 1,-3 0 28,42 0 0,-1 0-6,1-3 0,0 3-56,-1 0 1,1 0 88,-4 0 1,4 0-45,-1 0 0,1 0-17,-1 0 1,1 0 16,-1 0 0,1 0 22,-42 0 34,0 0-33,0 0-23,2 0 45,-4 0-68,1-3 40,42 3 0,4 0 11,-2 0 0,-2 0-28,-41-3 78,-1 3-134,5-3 0,2 3 12,-2 0-24,2 0 68,-2 0-34,-2 0 34,2 0-45,-1-3 101,-3 3-100,0 0 55,-1 0-45,2-4 57,1 4-23,2 0 56,2-3-90,-2 3 56,-2-3-10,2 3-1,-1 0 34,1 0-34,37 0 1,1 0 10,0 0 0,-1 0-39,1 0 1,-1 0 21,1 0 1,-1 0 39,-2 0 0,2 0-45,4 0 0,-3 0 22,-1 0 0,2 0-145,-41 0 90,-1-3 21,-2 3-55,1 0 55,0-3 12,41 3 0,1 0-17,2 0 1,-1 0 38,-6 0 1,5 0-46,0 0 1,-1 0 27,-3 0 1,4 0-6,-4 0 0,1-3 5,-1 3 1,4 0-12,-5 0 1,1 0 22,1 0 0,2 0-17,-2 0 0,2 0 17,-2 0 0,2 0-17,1 0 0,-1 0 16,1 0 1,-4 0 5,4 0 1,-5 0-29,5 0 1,-7 0 33,3 0 0,-3 0-6,3 0 1,-4 0-35,1 0 1,0 0 33,0-3 1,-1 3-85,1 0 1,-1 0 27,2 0 1,-5 0 38,3 0 1,1 0-23,-1-3 0,0 3 17,1 0 0,-4 0-17,5 0 0,-5 0 22,3 0 1,-3 0-17,4 0 0,-4-3 16,3 3 1,-2 0-829,-1 0 0,0 0 811,3 0 1,-6 0-6,7 0 0,-4 0-43,4 0 0,-4 0 66,4 0 0,-4 0 16,0 0 0,4 0-16,-4 0 0,3 0 33,-3 0 0,0-3-22,1 3 0,-1 0-6,3 0 0,-3 0 11,1 0 1,-1 0-57,4 0 1,0 0-7,-1 0 1,1 0 39,-1 0 0,5 0-45,-5 0 1,1 0 38,2 0 0,-1 0 28,-2 0 1,1 0-63,-1 0 1,-3 0 39,4 0 0,0 0 5,0 0 1,-4 0 11,3 0 1,-2 0-7,2 0 0,-3 0-28,4 0 0,-4-4 51,0 4 0,4 0-40,0 0 0,-4 0 17,3 0 1,1 0 16,-1 0 0,2 0-12,-2 0 1,1 0-17,2 0 0,2 0 17,-1 0 0,0-2 453,1 2 1,2 0-483,-3 0 1,3 0-11,1 0 0,-4 0-6,8 0 0,-4 0-17,-43 0 56,0-4-78,5 4 89,2 0-44,-2-2-1,3 2-10,-1 0 78,4 0-45,1 0 0,2 0-12,-2 0-21,2 0 122,4-4-122,-3 4 224,7 0-213,-4 0 33,8 0 56,-2 0-67,2-2-11,6 2 90,0 0 1792,0 0-1826,4 0 478,3 0-545,0 0 78,3 0-90,1 0 391,7 0-335,-4 0 67,4 0-55,-5 0-57,5 0 35,-4-4 10,4 4-22,-4 0-67,1 0 67,-2 0-11,1-2-23,1 2 23,-1-4 11,0 4 22,-3-2-55,3 2 44,-1 0 0,5-4-56,3 4 79,4 0-57,0 0 35,6 0 32,0 0-66,1 0 22,0 0 45,3 0-34,0 0 79,-4 0-79,5 0 11,2 0-11,4 0-11,4 0 45,2 0 0,5 0 22,0 0 448,3 0-447,0-2-35,-4 2 124,4 0-34,0 0-11,0 0-88,-3-4-24,3 4 0,0 0-1166,-3 4-2711,3-2-5954,6 4 9425,22-8 1,-14-2 0,18-2 0</inkml:trace>
  <inkml:trace contextRef="#ctx0" brushRef="#br0" timeOffset="1">2457 5612 5767,'0'0'0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267 246 7582,'0'-7'146,"0"1"-34,0 1-34,0 4 404,0-2 135,0-1-237,0 1 192,0 2 0,0-4-91,0 5-201,0-1 79,0-7 11,0 2 67,0 0-146,0 1 168,0 2-257,0-3 101,6-3 44,-3 3 56,-3 0 0,7-3 12,-7 3 112,3-3-102,-3 4 125,0 0 43,0 4 24,4-4-79,-4 5 335,0-1-402,0 1-67,3 0 21,-3-5-43,0 4 10,0-4-101,0 5-56,0-1 527,0 1-594,0 0 79,0 0 3540,0-5-3776,-3 5-22,3 0 44,-4 0-21,4 0 77,0 0-43,-3 0-46,3 0 56,0 0-34,-7 0-89,7 0 56,-3 0-35,3 0 1,0 0 45,-6 5-11,6-5-22,-5 0 33,5 1 33,0-1-66,0 5 66,-3-5-89,3 1 79,-4 4-57,-1-4 79,0 4-34,2-4-78,-1 6 123,-2-4-101,2 3 79,-1-3-46,1 3-55,0 0 90,4-3-1,-5 3-67,1 0 23,1-4 55,-3 1-33,3 4-22,-2-1 22,0-1-11,-3 7-12,3-3 12,-5 4 11,7-3 0,-6 7-45,5-6 45,1 5 0,-2-2-11,-1-2-22,3 5 21,3-3 12,-5-2 0,5-4 0,0 2 12,0 1-35,0-3 68,0 2-79,0-1 57,0 2-34,0-2 11,0 0 11,0 3-11,0 1-11,0-1 11,0-1 11,0 1-22,0-2 22,0 1-11,0 1-23,0 0-10,0 1 55,0-3-33,0-1 11,0 4-22,0-4-12,0 0 34,0 0 34,0-1-79,0 1 34,0 5 22,0-7 0,0 4-11,0 4-22,0-4 22,0 1 0,0-4 0,0 2-12,0-2 24,0-2-12,0-2 0,0-2 11,0-2 0,0 0-22,0 0 11,0 3-11,0 0 11,0 0 11,0 3-22,0 0 11,0 0 11,0 1-34,0-1 23,0-2 12,0-1-24,0 3 24,0-4-12,0 4 0,0-5-101,0-1 78,0 4 23,0 0 0,0-2-44,0 4 77,0 4-55,0 4 55,0 3-55,0 0 56,0 2-79,0-3 45,0 5 0,0-4 33,0 1-66,0-3 33,0-1 0,0-2 0,0 8 0,0-9 0,0 5 45,0 3-79,0 4 23,0-5 0,0 5 22,0 4 0,0-4-33,0 4 44,0-2 12,0 1-68,0 1 56,0-4-44,0 1 11,0 1 67,0-1-101,0-6 56,0 8 45,0-1-67,0-5 22,0 4-11,0 0-33,0-1 66,0 6-33,0-6 0,0 0 11,0 4-11,0 1-11,0-5 22,0 2 1,0 4-12,0-6-23,0 8 23,0-5 0,0 1 0,0 4 56,0-3-45,0 3-11,0-1 12,0 1-12,0 7 44,0-6-55,0 5-11,0-5 11,0 0-23,0 1 23,0 1-45,0-5 33,0 4 23,0-2 12,0 4-1,-3-2-34,3 2 1,0 0 44,0 5-33,0-1-67,0 0 156,0-3-145,0 5 78,0-1 0,0 1-22,0-3 34,0 5-12,-6-1-22,6-2 67,0-3-101,0 2 45,0 1 22,0-2-78,0-1 56,0 1 67,0-3-100,0 0 78,0 3-57,0-3 12,0-2 23,0 3-46,0 3 23,0-2 23,0 1-57,0 1 68,0 3-23,0 5-22,0-3 22,0 3 45,0 5-90,0 3 68,0-2 0,0 1-46,0 2 35,0-1-34,0 1-34,0 1 11,0-4-22,-3 2 67,3-2-33,0-3 33,-5 2-22,5 0 0,-4 1 0,4-7 22,0 9-45,-5-5 23,5 4 22,-5 0 0,5 0-11,0 4 0,-3-5 23,3-1-57,0 3 79,0-2-67,-5 2 55,5-3-44,0-4-34,0 7 79,0-8 11,0 4-68,0-2 57,0-2-57,0-2 35,0 3-1,0 4 11,0-7-22,0 4 34,0 1-34,0 2 45,0 1-57,0 4 68,0-7-112,0 6 0,0 1 45,0 1-11,0 3-12,0-6 57,0 4-91,0-1 91,0 1-90,0-1 78,0 2 0,-5-1-33,5-3 22,-7 4 22,7-2 0,-5 1-55,-1 1-155,6-16 1,-3-1 187,3 25 33,0-24 1,0-1-68,0 19 46,0 2 21,0-1-10,0-1-12,0 1 0,0-2 0,0 10 0,0-11 1,0 10 21,0-3-44,0 0 56,0 3-101,0-3-11,0 6 55,0-4-10,0-1 44,0 1-78,0 1-22,0-3 156,0 3-134,0 0 68,0-1-12,0 3 11,0-2-67,0 0 56,0-2 22,0 6-33,0-3 56,0 1-45,0-1-23,0 1 35,0-3-12,0 1 44,0 0-55,0-3 67,0 7-45,0-6-33,0 2 22,0-3 34,0-2-46,0-1-55,0-3-34,0 0 101,0 3-44,0-8 66,0 1-78,0 2 101,0 1-90,0-1 45,0 1-101,0-1 409,0 0-308,0-1 0,0-1 0,0-2-22,0-2 33,0 0-34,0-2 57,0-3-45,0-4-23,0 5 23,0-5 22,0 5-33,0-8 44,0 4 1,0 3-46,0 0 57,0 0-45,3 0-1,3-6-10,-6 8 44,0-5-10,0 0-1,0-3-45,5-1 1,-5-2 66,0 2-33,0-1 23,0-5-46,0 3-22,0 2 57,0-4-57,0-1 45,0 2-45,0 0 67,0 1 1,0 0-68,0 1-11,0 6 101,0-4-124,0 7 46,0-2 10,0-3 23,0 3 0,0-2 0,0-3-11,0 0-11,0-9-23,0 2 56,0-4 56,0-1-89,4-2 44,-4-1-66,0-1 21,0-1 57,3-6-45,-3 5-1,0-1 24,0-4-35,0 0 90,0-4-123,0 1 45,0-6 22,0-1-22,0-2 45,0-3-57,0-3 35,0 0-1,0 5-34,0-2 35,0 1-1,0 11-22,0 4 33,0 7-11,5 4-22,0-1 33,-2 0-22,-3-6-89,0-9 89,0-2 11,0-8 56,0-1 437,0-3-448,5-3-89,0 3 10,7-4 46,11 2-68,1 2 45,12 0-34,9 0 1,6 0 55,7 0-22,-2 0 11,6 0 12,-3 0-79,4 0 44,2 0 12,5 0 90,-1 0-112,10 0-23,4 0 90,4 0-146,0 0 90,4 0 11,4 0-45,-9 0 34,0 0 11,-3 0-23,-4 0 34,0 0-11,-2 0-11,-7 0-11,10 0 11,-5-4 11,2 4 33,2 0-33,7 0-22,7 0-170,3 0 226,5 0-45,2 0 11,7 0-1589,-2 0 1601,2 0-1,-10 0-192,2 0 170,-11 0 33,1 0 34,-5 0-67,3 0 45,4 0 10,1 0-88,5 0 32,9-2-16,-52 2 0,-1 0-22,6 0 0,-6 0 66,6 0 1,-3 0-34,4 0 1,-6 0 4,3 0 1,3 0 16,-5 0 1,5 0-34,-1 0 0,-6 0 45,4 0 0,-2 0 0,-1 0 0,-1 0-17,0 0 0,2 0 33,-2 0 1,2-4-23,-3 4 0,-3 0-6,7 0 1,-5 0-6,0 0 0,3 0-11,-3-2 0,6 2 44,-4 0 1,1 0-23,4 0 1,-4 0-24,4 0 1,-4 0 16,2 0 1,0 0 22,3 0 0,-4 0-22,6 0 0,-6 0-705,4 0 0,3 0 665,2 0 0,-6 0 17,9 0 1,-5 0-96,1 0 1,-1 0 94,6 0 0,-6 0 28,0 0 1,0 0-57,5 0 0,-5 0 67,0 0 1,-3 0-34,3 0 0,-3 0 27,3 0 1,-8 0-12,9 0 1,-10 0 11,6 0 0,-1 0-23,0 0 1,4 0 10,-4 0 1,3 0 11,3 0 0,2 0-17,-4 0 0,6 0 22,2 0 0,1 0-33,2 0 0,2 0 400,-1 0 1,-1 0-385,2 0 1,1 0 11,0 0 0,3 0-6,-3 0 0,3 0-34,-3 0 1,3 0 16,-2 0 1,-1 0 27,3 0 1,-7 0-51,4 0 0,-2 0 39,-4 0 0,3 0-17,-6 0 1,-1 0 16,4 0 1,-1 0-1,-5 0 0,1 0-50,6 0 0,-3 0 50,-1 0 0,4 0 11,-2 0 1,4 0-12,-2 0 0,-1 0 0,2 0 1,3 0 4,-2 0 1,-3 0 11,2 0 0,-2 0-11,1 0 0,1 0-1,-6 0 1,6 0 11,-5 0 0,0 0-56,0 0 0,-1 0 6,6 0 0,-6 0 5,2 0 0,2 0-11,-3 0 0,7 0 17,-6 0 0,5 0-12,1 0 1,0 0 33,2 0 0,0 0-22,0 0 0,4 0 11,-1 0 0,2 0 11,4 0 0,-1 0 22,-1 0 1,2 0-28,1 0 0,-3 0 27,1 0 1,1 0-1,-4 0 1,-2 0-34,1 0 0,-6 0 28,2 0 0,-1 0 11,-3 0 0,3 0-11,-8 0 0,8 0-73,-4 0 1,2 0 16,-3 0 0,3 0 0,1 0 0,-3 0 11,5 0 0,-2 0 0,2 0 1,1 0 16,-5 0 0,2 0 16,1 0 1,0 0-51,1 0 1,-5 0 72,2 0 0,2 0-22,-8 0 0,3 0 33,-1 0 1,-4 0-46,3 0 1,-2 0 5,-5 0 0,2 0-65,0 2 0,0-2 65,-1 0 0,1 4-11,-5-2 0,-1-2 28,3 0 0,-4 4 0,3-4 0,-4 2-11,1-2 0,1 0-6,-2 0 0,-1 0-45,4 4 1,-4-4 33,4 0 0,-4 0-17,4 0 0,-1 0-6,3 0 1,-2 0 5,-5 0 1,11 0-7,-12 0 1,7 0 27,0 0 1,-6 0-12,0 0 1,6 0-6,-6 0 0,2 0 33,-3 0 0,2 0-44,48 0 67,4 0-23,-3 0-22,-6 0-11,5 0 67,-3 0-112,0 0 134,3 0-78,-4 0 0,-1 0 34,1 0-56,-7 0 55,-2 0 34,0 0-78,-8 0-11,-1 0 1577,-1 0-1611,-9 0 478,3 0-455,-2 0 738,-6 0-716,3 0-1,5 0 12,-8 0 363,8 0-374,-2 0 45,-1 0-90,5 0 123,0 0-67,2 0-34,1 0 79,-10 0-90,8 0 68,0 0-1,-1 0-33,1 0-34,1 0 101,1 0-67,3 0 22,-3 0-22,7 0 11,1 0 22,2 0 23,-4 0-22,3 0-35,-1 0 24,1 0 10,-2 0 34,3 0-67,-2 0 44,1 0-111,2 0 56,5 0-12,-6 0-33,6 0 78,-6 0-33,0 0-12,1 0 56,-3 0-22,-7 0 0,1 0 12,-5 0-35,1 0-10,-6 0 44,9-4-22,-10 4 67,0 0-45,3 0-45,3 0 90,-3 0-89,-1 0 66,-4 0-55,1 0 33,-6 0 34,-5 0-68,1 0 35,-5 0-35,4 0 57,-6 0-1,5 0-33,-7 0 23,1 0-23,-6 0-34,0 0 45,2 0-22,-7 0 22,-2 0-11,4 0 45,1 0-45,-8 0 0,8 0 0,-4 0 11,1 0-44,2 0-1,-1 0 45,1 0-33,-2 0-12,6 0 46,-3 0-57,-6 0 56,2 0 0,-6 0 0,-11 0 12,-2 0-23,-8 0-56,-6 0 112,-2 0-123,-6 0 33,2 0 0,-2-2-33,0 2 56,0-4 11,7 2 0,-7-4 34,6-3-57,-1-3 34,5-2-22,-6-3 45,5-3-34,-6 2 0,7-3 56,-10 3-79,0-2-10,3-2 66,-3-2-10,0-2-23,0-3-11,0-1 11,0 1 0,0-8 0,0 4 0,0-4-12,0 2 57,0-5-78,0 5 55,0 2 23,0-1-34,0-1 23,0 2-102,0-2 91,0 1 22,0-1-101,0 0 112,0-2-56,0-5 11,0 5-11,0-12-34,0 4 135,0-2-146,0-5 90,0 1-101,0-5-45,0 1 124,0 0-91,0-9 80,0 3-57,0-4 45,0 1 67,0 1-134,0 1 100,0-2-33,0-2 23,0 1-46,5-1 12,-5-2 34,0-4-79,0 4 112,4-7-101,-4 0 112,0 4-112,0-6 112,0 4-301,0 2 222,0-7 35,0 3-46,0-2 23,0-1 68,0-6-68,0 3-23,0 1-78,0-1 90,0 3 0,0 0-23,0 5 68,3-5-45,-3 2 0,6-4 44,-6 2-100,0-3 89,0-1-44,0-2 11,0 38 0,0 2 27,0 3 1,0-6 0,0 1 0,0 3-12,0-4 1,0 1 16,0 1 1,0 0-18,0 3 1,4-5 27,-4 5 1,0-2-40,0-2 1,5 2-18,-5 3 1,0-3 50,0 3 0,0-6 0,0 5 0,5-2-56,-5 2 0,0-3 22,0 1 1,0-3-46,0 3 1,0 0 55,0-2 1,0 2 0,0 1 0,0-4-40,0 3 0,0-2 40,0 5 0,0-4-18,0 0 1,0-1 16,0 5 1,0 0 16,0-8 1,0 8-51,0-3 0,0 3 56,0-8 0,0 6-23,0-3 1,0-1-12,0 3 1,0 0 33,0-2 0,0 2-51,0-5 1,0 5 44,0 1 1,0-4-6,0 3 0,0-2-34,0 2 0,0 0 45,0 0 0,0-1 0,0-2 0,0 3-28,0 0 0,0 0 11,0-2 1,0 2-68,0-2 0,0 2 44,0-4 1,0 3-17,-5-2 0,5 2 0,0 0 0,-5-3 11,1 0 1,4 0 38,-6 3 0,3-3-28,3 4 1,0-3 16,-4 1 1,4 2-35,0-5 1,-5 5 44,5 0 1,0-5-23,0 5 0,0-5 5,0 8 1,0-6 27,0 1 1,0-1-40,0 1 1,0-1 10,0 1 1,0 2 5,0 0 0,0-2-5,0-1 0,0 1-6,0 2 0,0 0 33,0-2 1,0 3-23,0 1 0,0-1-6,0-3 1,0 2-39,5-38-34,-1-6 22,5 1 11,-5 4 45,-4-2-44,5 1-34,-5-1 100,0-2-28,0 44 1,0 1 62,0-44-80,0 45 1,0-3 45,0-40-57,0-6 17,0 49 1,0-5 5,5-37 56,-5-4-45,0 3 23,0 2-56,0-4 78,3 9-34,-3 3 0,0 0-10,0 1-57,0 1 22,0 3-21,0-1 21,0-3 34,0 5-22,0-2-22,0 6 33,0-3 11,0 4-45,5 5 57,-5-1 10,0 4-55,0-3 33,0 6 11,0-3-55,0 2 312,0 0-256,0-2-46,0 8 46,0-5-34,0 6 11,0 0 22,0 4-11,0 7 12,5 0-12,-5-7 11,0 9-44,0-1 55,0 1-55,5 1 11,-5-2 22,2 7-11,-2 1-11,0 5 89,4 2-11,-4 6-123,0-6 101,0 1-34,0 0-11,0-4 12,0 0-24,0 0 35,0 7 22,0 0-68,0 4 23,0-1 23,0 7-46,0-8 1,5 3 78,-5 3-67,0-4 56,0 2-79,0 4 90,0 2-100,0 0 66,0 0-67,0 3 33,0-3 58,0 3-80,0-3 34,0-3 45,0 0-67,0 0 89,0 3-56,0-2 0,0 1 34,0 1-56,0 0-90,0 3 79,0 0 22,0-3 22,0 0 0,0-4-55,-5 0 44,1 1 0,4 0-11,-2 0-11,-3 3 0,5-1 0,0 4 22,0 0-45,-5 0 22,0-3-10,-3 2 22,-14-4 0,1 4-45,-20-10 135,-6 5-78,-10 0-1,-13 1 34,-3 2-57,-2 0-21,-4-1 22,2 4-57,2 0 101,-1 0-77,7-3 55,6 3-45,0 0 34,7 0 11,0 0-22,-2 0-45,0 0 79,3 0-23,-11 0 11,1 3-11,-11 4-11,-1-4 67,-6 0-68,-6-1 12,3-2 0,-11 3 23,2-3-311,-1 0 299,-5-3-55,2-2 100,-1 2-11,-1 0-68,1-1 57,-1 4 11,-4-3-45,0 3 22,-2 0 1,-4 0 22,2 0-90,0 0-45,8 0 45,1 0 56,0 0-33,-6 0-1,3 0-33,-1-2 67,-5 2-17,54-3 1,1 3-732,-5 0 1,2 0 758,-3-3 0,4 3-33,-1 0 0,-4 0-127,-2-3 0,9 3 138,-10 0 0,6 0 11,-4 0 0,-1 0-22,4 0 0,-3 0 33,1 0 1,-1 0-18,2 0 1,-1 0 16,-2 0 1,3 0-23,3 0 0,-4-3 17,1 3 0,2 0 11,-2 0 0,-3 0-40,9 0 1,-5 0 45,0 0 0,1 0-62,2 0 0,-2 0 0,-2 0 0,8 0-1,-9 0 1,7 0 34,-7 0 0,5 0-35,5 0 1,-8 0 33,2 0 1,3 0-34,-5 0 0,4 0 34,-3 0 0,6 0 5,-4 0 0,-2 0-56,-51 0 45,5 0 11,4 0 1,-5 0 32,8 0-44,-3 0 34,-5 0-45,6 0 0,-1 0 22,-10 0 34,2 0-56,53 0 0,0 0 33,-3 0 1,-3 0-23,5 0 0,-6 0 39,6 0 0,-5 0-34,3 0 1,-2-3-1,3 3 1,0 0-50,-47-3-35,-1 0 45,4 3 34,1 0-22,-1 0-34,0 0 44,-2 0 1,-7 0 28,55 0 0,-5 0-6,5-3 0,-1 3-56,-1 0 1,2 0 88,-8 0 1,7 0-45,-2 0 0,1 0-17,0 0 1,2 0 16,-3 0 0,1 0 22,-51 0 34,-1 0-33,0 0-23,3 0 45,-6 0-68,3-3 40,51 3 0,6 0 11,-4 0 0,-1 0-28,-52-3 78,0 3-134,5-3 0,2 3 12,-2 0-24,3 0 68,-3 0-34,-2 0 34,3 0-45,-3-3 101,-3 3-100,1 0 55,-2 0-45,2-3 57,1 3-23,5 0 56,0-2-90,-3 2 56,1-5-10,-2 5-1,2 0 34,-1 0-34,48 0 1,1 0 10,0 0 0,-1 0-39,1 0 1,-3 0 21,4 0 1,-3 0 39,-3 0 0,5 0-45,3 0 0,-3 0 22,-2 0 0,3 0-145,-52 0 90,0-1 21,-4 1-55,4 0 55,-4-5 12,56 5 0,-2 0-17,3 0 1,-2 0 38,-5 0 1,5 0-46,0 0 1,-2 0 27,-4 0 1,6 0-6,-6 0 0,3-1 5,-4 1 1,8 0-12,-8 0 1,3 0 22,0 0 0,2 0-17,-2 0 0,3 0 17,-5 0 0,6 0-17,-3 0 0,4 0 16,0 0 1,-8 0 5,7 0 1,-5 0-29,3 0 1,-7 0 33,4 0 0,-4 0-6,3 0 1,-2 0-35,-2 0 1,3 0 33,-4-5 1,0 5-85,1 0 1,1 0 27,1 0 1,-6 0 38,4 0 1,0 0-23,1-1 0,-1 1 17,2 0 0,-9 0-17,11 0 0,-9 0 22,5 0 1,-4 0-17,5 0 0,-6-5 16,6 5 1,-4 0-829,-1 0 0,1 0 811,2 0 1,-7 0-6,9 0 0,-5 0-43,5 0 0,-5 0 66,4 0 0,-3 0 16,-1 0 0,4 0-16,-4 0 0,4 0 33,-4 0 0,2-1-22,-3 1 0,2 0-6,3 0 0,-4 0 11,0 0 1,-1 0-57,9 0 1,-5 0-7,2 0 1,-2 0 39,2 0 0,4 0-45,-4 0 1,-1 0 38,4 0 0,-2 0 28,-1 0 1,-1 0-63,1 0 1,-5 0 39,3 0 0,4 0 5,-4 0 1,-2 0 11,3 0 1,-4 0-7,5 0 0,-6 0-28,5 0 0,-5-5 51,3 5 0,3 0-40,-1 0 0,-2 0 17,2 0 1,1 0 16,-3 0 0,4 0-12,-1 0 1,0 0-17,2 0 0,2 0 17,1 0 0,-2-1 453,2 1 1,1 0-483,1 0 1,-2 0-11,5 0 0,-7 0-6,11 0 0,-5 0-17,-53 0 56,0-5-78,3 5 89,4 0-44,-1-2-1,3 2-10,-1 0 78,5 0-45,0 0 0,4 0-12,-4 0-21,6 0 122,2-3-122,-4 3 224,10 0-213,-5 0 33,9 0 56,-4 0-67,5-3-11,7 3 90,0 0 1792,1 0-1826,4 0 478,4 0-545,-1 0 78,4 0-90,3 0 391,7 0-335,-4 0 67,5 0-55,-8 0-57,8 0 35,-6-3 10,5 3-22,-3 0-67,-2 0 67,-1 0-11,3-3-23,-1 3 23,-1-3 11,1 3 22,-6-3-55,7 3 44,-2 0 0,5-3-56,4 3 79,5 0-57,0 0 35,9 0 32,-1 0-66,0 0 22,1 0 45,4 0-34,2 0 79,-9 0-79,6 0 11,7 0-11,1 0-11,6 0 45,3 0 0,7 0 22,0 0 448,3 0-447,0-1-35,-6 1 124,6 0-34,0 0-11,0 0-88,-4-5-24,4 5 0,0 0-1166,-3 5-2711,3-4-5954,7 5 9425,28-9 1,-16 0 0,20-3 0</inkml:trace>
  <inkml:trace contextRef="#ctx0" brushRef="#br0" timeOffset="1">3131 5525 5767,'0'0'0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8:56:52.40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4695 184 6417,'-3'0'291,"1"1"-67,2-1 169,0 0-281,0-1-101,0 1 56,0 0-11,-1-1 45,1 0 56,0 0-34,0-1-45,0 2-44,-1-1-45,1 1 44,0 0 1155,0-1 202,0 1-505,0-1 4448,0 1-5333,-1 0 0,1 0-44,-1-1 88,0 1-77,1 0 44,-1 0 45,0 0-67,1 0 0,0 0 33,-1 0-33,1 0 11,-1 0 11,0 0 0,0 0-11,0 0 11,0 0-11,1 0 0,-1 0-11,0 0 11,0 0-22,-1 0 33,2 0-11,-1 0-22,1 0 22,0 0-34,-1 0 34,1 0-22,-1 0 10,0 0-32,1 0 55,-1 0 0,1 0-33,-1 0 22,0 0-12,1 0 24,0 0-24,0 0 12,-1 0 0,0 0 0,1 0 12,-2 0-35,2 0 1,-1 0 44,0 0 1,1 0-79,0 0 100,0 0-55,-2 0-34,2 0 45,-1 0 12,0 0-24,1 0 46,-1 0-23,0 0-11,1 0 0,-1 0-11,1 0 22,-1 0-33,0 0 22,1 0-23,-1 0 12,0 0 0,1 0 11,0 0 0,0 0 0,-1 0-11,0 0 22,0 0-22,1 0 11,-1 0 11,0 0-11,0 0-11,0 0-12,0 0 12,-1 0 0,1 0 0,0 0-12,0 0 12,-1 0-11,1 0 33,-1 0-11,2 0-45,-2 0 45,1 0 0,0 0-45,0 0 57,0 0-24,1 0 24,-1 0-24,1 0-10,-1 0 11,0 0-23,-1 0 22,1 0-10,1 0 0,-2 0 10,1 1 12,0-1 12,-1 0-24,2 0 12,-2 0 12,1 0-46,0 1 34,0-1 22,0 0-33,1 0 22,-2 0-11,2 0-11,-2 1 22,2-1-11,-1 0 0,0 0 0,1 0 0,0 0 0,-1 0 0,0 0 0,1 0 0,-1 0 0,0 0 0,0 0-11,0 0 0,1 0 22,-1 0-22,1 0 11,-1 1-11,0-1-45,-1 0 78,2 0-44,-1 1 11,0-1-45,-1 1 22,1-1 34,-1 1-34,1 0-22,-2-1 79,2 0-23,0 1-11,-1-1-34,1 0 78,0 0-33,0 0 0,1 1-44,-1-1 88,1 0-77,-1 1 55,0-1-44,1 0 11,-1 0 11,0 0-12,0 0 12,1 0 0,-1 0-11,0 1 0,0-1 56,-1 0-79,1 0 34,0 0 0,0 0 0,-1 0 23,1 0-46,0 1 1,1-1 44,-3 0-33,3 0 11,-3 0 0,3 0-22,-2 0 33,0 0-34,0 1 12,1-1 0,-3 0 22,3 0 12,-1 0-12,0 0-11,1 1-11,-1-1 33,-1 0-33,2 0-23,-2 0 79,2 0-79,-1 0 23,0 0 22,-1 0-11,2 0-33,-2 0 44,1 0 23,-2 0-68,2 0-11,-2 0 45,1 0 45,-3 0-34,5 0-22,-4 0 0,4 0 11,-3 0 0,2 0 33,-1-1-44,2 1 45,-2 0-90,1 0 67,-1-1-22,1 1 11,-2 0 11,1 0 0,0 0 0,1 0-33,-1-1 33,0 1-22,-1 0 33,1-1-22,-1 1-33,1 0 78,-2-1-57,3 1-10,-6-1 22,5 1 11,-3 0-11,1-1-22,0 1 44,2-1-44,-2 1 22,2 0 22,-4-1-33,6 1 11,-5 0 0,5 0 22,-4 0-55,4 0 44,-3-1 0,3 1-22,-2 0 11,1 0 11,-1-1-11,1 1 11,-1 0-22,0 0 11,0 0 11,0 0-22,-1-1 0,1 1 0,-1 0 33,2 0-22,0 0 11,0 0-22,-1 0 11,1 0-45,-2 0 45,2 0 34,-2 0-34,0 0 0,-1 0 34,2 0-34,-2 0-34,3 0 45,-3 0 23,3 0-79,-3-1 45,2 1 0,-3 0 34,2 0-23,-2-1-11,3 1 0,-2 0 0,2 0 11,-3 0-22,3 0 11,-2 0-11,2 0 33,0 0-33,0-1 0,-2 1 11,2 0 0,-1 0 0,3 0 0,-1 0 11,0-1-22,0 1 11,0 0-12,1 0-10,-1 0 33,1 0 12,0 0-35,0 0 12,1 0-11,-1 0 34,1 0-57,-2 0 90,1 0-90,0 0 34,0 0-11,0 0 11,0 0 23,0 0-12,0 0-45,-1 0 34,1 0 0,-2 0 23,1 0-12,-1 0 0,1 0-33,-4 0 33,2 0 0,-3 0-22,4 0 22,-4 0-11,3 0 45,-6 0-45,5-1-23,-4 1 23,5-1-22,-4 1 22,3 0 0,-6 0 34,5 0-46,-6 0-10,7 0 33,-3 0-11,3 0 11,-5 0-67,5 0 101,-4 0-67,4 0-1,-2 0 57,2 0-45,-4 0 11,4 0 11,-4 0-11,4 0-45,-2 0 56,3 0 1,-4 0-24,3 0 35,-2 0-57,2 0 57,-1 0-12,2 0-45,-4 0 68,4 0-79,-5 0 56,5 0-11,-3 1 34,3-1-34,-5 0-11,4 1 11,-5-1 11,6 0-56,-4 0 79,3 1-23,-4-1-56,4 0 79,-6 0-34,6 0-34,-3 0 45,3 0-11,-5 0 0,6 0 11,-6 0-22,7 0 22,-4 0 1,3 0-35,-5 1 23,5-1 23,-5 0-46,5 0 34,-2 0-22,3 0 11,-5 0 0,4 0 0,-4 0 45,4 1-79,-2-1 23,2 0 22,-3 0-11,3 0 0,-2 0 34,3 0-45,-2 0 0,2 1 11,-4-1 0,4 0-12,-3 0 46,3 0-34,-1 0-11,2 0 22,-3 0-33,3 0 22,-2 0-45,3 0-22,-3 0 100,2 1-33,-1-1 11,1 0 12,-1 1-23,1-1 0,-1 0 0,0 0 0,0 0 45,0 0-45,-1 1-12,1-1 24,-2 0-24,3 0 12,-5 0 0,3 1 0,-2-1 0,2 0 0,-2 0 0,3 0 34,-3 0-23,2 0-22,-4 0 11,4 1 0,-5-1 0,6 0 0,-6 0 11,4 0 0,-4 0 12,4 0-34,-2 0-1,1 1 1,0-1 22,1 0-33,-2 0 33,2 0 0,-2 0-44,4 0 55,-5 0-67,6 0 57,-5 0-1,4 0 0,-3 0-11,4 0 0,-3 0 11,2 0-11,-2 0 0,2 0 0,-4 0-22,3 0 22,-1 0 0,3 0 0,-3 0-11,4 0 11,-4 0 11,2 0-11,-1 0 11,0 0-22,-2 0 11,3 0 0,-5 0 11,5 0-56,-5 0 45,4 0 0,-5 0 0,5 0 11,-4 0 12,3 0-23,-2 0-11,3 0 22,-1 0-11,-4 0-23,3 0 57,-6 0-34,6 0-45,0 0 79,-2 0-68,2 0 79,-4 0-90,4 0 79,-1 0-68,2 0 34,-1-1 23,-1 1-35,1 0 24,-6 0-24,5 0 12,-6 0 12,6 0-35,0 0 34,1 0-22,1 0 22,-6-1 1,5 1-24,-7 0 12,7-1 45,-2 1-78,2 0 66,1-1-33,-1 1-11,-2-1 11,1 1-11,-3-1-12,3 1 46,-1 0-34,-1-1 11,4 1 44,-5 0-44,5 0 0,-5-1-11,5 1-11,-4 0 22,4 0 45,-5 0-57,4 0 24,-3 0-35,4 0 34,-1 0-11,0 0-11,0 0 45,-1 0-34,2 0-23,-2 0 46,2-1-12,-1 1-45,3 0 57,0 0-34,-1 0 11,-1 0 0,1 0-45,-2 0 90,2 0-68,-1 0-22,1 0 57,1 0-24,-3 0 1,2 0 34,-2 0-35,2 0 35,0 0-46,-1 0 46,2 0-57,0 0 45,-3 0-22,2 0 11,-2 0 11,2 1-22,0-1 34,-3 0-1,2 0-22,-4 1 0,5-1 0,-4 1-11,4-1-23,-1 0 23,0 0 22,1 0-11,1 0 0,-3 0 11,1 0 1,0 0 10,2 0-44,-1 0 22,0 0 0,2 0 0,-2 0 22,1 0-11,-1 0-67,1 0 67,-3 0 1,3 0-35,-2 0 34,3 0-22,-1 0 22,1 0 23,0 0-79,-1 0 45,2 0-11,-2 0 22,1 0-33,0 0 67,0 0-68,1 0 12,-1 0 22,1 0-11,-1 0 11,-1 0-22,2 0 56,-1 0-90,1 0 90,0 0-79,0 0 34,-1 0-11,0 0 34,-2 0-35,2 0 12,-1 0-11,0 0 11,1 0 0,-1 0-11,-1 0 22,0 0 0,-2 0 34,3 0-45,-2 0 0,1 0-45,0 0 57,1 0-12,-3 0-12,1 0 12,-4 0 12,4 0-1,-2 0-22,3 0 11,-1 0 0,0 0 44,-2 0-100,2 0 101,-3 0-34,3 0-55,0 0 77,0 0-33,0 0 11,1 0-44,-1 0 44,-2 0-45,2 0 46,-4 0-24,4 0 24,-2 0 21,3 0-66,0 0 66,-1 0-78,-1 0 68,0 0 10,-1 0-33,3 0 0,-2 0-11,2 0-11,0 0 11,-1 0 22,1 0-22,-1 0 22,2 0 22,-1 0-33,-2 0-11,1 0 22,0 0-11,0-1 0,2 1-11,-3 0 0,2 0 0,-1 0 22,3 0-22,-2-1 56,2 1-45,-1 0-12,0 0 24,0 0-1,0 0-45,1 0 34,-1 0 11,1 0-11,0 0 0,-1 0 0,0 0 12,1 0-1,-2 0-34,2 0 35,-1 0-1,1 0-22,0 0 11,0 0 11,0 0-11,0 0 0,1 0-34,-1 0 12,0 0 33,1 0-11,-1 0 11,0 0-11,-1 0 11,2 0-22,-2 0 11,2 0 11,0 0-11,-1 0-11,0 0 11,1-1 23,0 1-23,-1 0 11,1 0-11,0 0 0,-1 0-11,1 0 11,-1 0 11,1 0-11,0 0-11,1-1 22,-2 1 0,1 0-22,-1 0 11,2 0 11,-2 0-56,-1 0 90,2 0-90,-1 0 56,0 0-22,0-1 45,1 1-57,-1 0 35,1 0-24,-1 0 1,1-1 11,-1 1 0,0 0 11,0 0-11,0 0 0,-2 0 23,1 0-46,1 0 35,-1 0-24,1 0 24,0 0-12,-1 0 0,2 0 0,-1 0 11,-1 0-22,1-1-12,-1 1 34,1 0 1,0 0-12,-1 0 11,0 0-56,0 0 45,1 0 34,-1 0-57,0 0 12,0 0 11,1 0 0,-1-1 11,1 1 0,-1 0 1,0-1-24,1 1 24,-1 0-12,1 0-12,-1 0 12,1 0 12,-1 0-24,0-1 12,1 1 0,-1 0 0,1 0 23,-2 0-34,2 0-23,-3-1 56,4 1 1,-2 0-79,1 0 101,-2 0-45,2 0 11,-1 0-56,0 0 45,-1 0 11,2 0-22,-2 0 0,1 0 22,0 0-11,0 0 34,-1 0-68,2 0 45,-2 0 23,1 0-57,0 0 23,0 0 0,-1 0-11,1 0 11,-1-1 0,0 1 0,0 0 0,0 0 11,1 0-11,0 0 0,0 0 0,0 0-11,0 0 22,0 0-22,0 0 11,-1 0 0,2 0-11,-1 0 45,0 0-68,0 0 45,-1 0-22,0 0 0,1 0 44,-1 0-66,1 0 44,0 0 0,0 0-33,1 0 44,0 0-44,-1 0 33,1 0 23,-1 0-68,1 0 23,-1 0 22,0 0-11,1 0 11,-1 0-22,0 0 11,0-1 0,1 1 11,-1 0 23,0 0-79,0 0 45,1 0 45,-1 0-45,0 0-11,0 0 22,0-1-56,1 1 90,0 0-56,-1 0 11,0 0 11,1 0-22,-1 0-1,1 0 24,0 0-1,0 0-34,0 0 23,0 0 0,-1 0 23,1 0-46,0 0 12,-1 0 22,1 0 1,0 0-12,0 0-12,0 0 12,0 0 34,0 0-68,1 0 34,-1 0-11,0 0 0,1 0 22,0 0 23,0 0-79,0 0 56,-1 0 12,1 0-23,1 0 11,-1 0-11,0 0 0,0 0 0,0 0-11,0 0 22,1 0-11,-1 0 11,0 0-22,0 0 22,-1 0-22,1 0 0,0 0 22,-1 0-34,0 0 57,1 0-56,-1 0 44,0 0-56,0-1 57,1 1-12,-2 0-33,1 0 22,0 0 0,-1 0 44,1 0-88,-1 0 55,1 0-22,-2 0 22,2 0 22,-2 0-33,1 0-33,-1 0 66,1 0-33,-1 0 12,0 0-24,0 0 12,1 0 0,-2 0-22,3 0 11,-3 0-12,2 0 57,-1 0-56,0 0 55,0 0-33,0 0 0,0 0-22,0 0 33,0 0-11,0 0-11,-1 0 0,1 0-12,1 0 12,-2 0 33,1 0-22,0 0 12,-1 0-12,2 0 0,-1 0-23,-1 0 57,0 0-79,1 0 79,0 0-79,0 0 67,-1 0-33,0 0 22,1 0 0,-1 0-11,0 0 0,1 0 0,-1 0 0,2 0 0,-3 0-33,3 0 22,-1 0 67,-1 0-101,1 0 56,1 0 23,-1 0-68,0 0 34,1 0-11,-1 0 22,0 0 11,1 0-33,-1 0 11,1 0-11,-1 0 22,1 0 0,-1 0-11,0 0 0,2 1-22,-3-1 44,3 0-44,-3 0 0,3 0 22,-1 0 11,-1 0 0,1 0-11,-1 0-11,2 0 11,-2 0 11,1 0-11,-1 0 11,2 1-11,-2-1-11,1 0 11,0 0 0,-1 0 0,1 0 0,-1 0 22,1 0-33,-1 0 0,2 0 22,-1 0-11,-1 0 0,2 0-11,-1 0 22,0 0-56,2 0 45,-2 0 34,1 0-56,0 0 55,0 0-33,0 0-11,1 1 11,-1-1-11,0 0 33,1 0-22,1 0-45,-1 0 79,-1 0-23,1 0-11,0 0 0,0 0-45,1 0 90,-1 0-90,0 0 45,-1 0 0,1 0 45,0 0-90,1 0 90,-2 0-45,1 0 0,0 0 0,0 0-45,0 0 90,1 0-34,0 0-55,-1 0 44,1 0 0,-1 0-12,1 0 35,-1 0-79,0 0 89,1 0-66,-1 0 33,0 0 11,0 0-11,0 0 45,-2 0-90,2 0 90,-1 0-45,0 0-45,1 0 56,-2 0-11,0 0 34,0 0-23,0 0-22,0 0 11,0 0-11,-2 0 22,1 0-34,0 0 23,-1 0 12,1 0-1,0 0-22,0 0-1,-1 0 12,1 0 0,0 0 0,0 0 0,0 0 12,0 0-35,0 0 34,0 0-11,0 0 0,0 0 12,0 0-35,0 0 23,0 0 56,-1 0-101,1 0 90,0 0-90,0 0 90,-1 0-45,1 0 0,-1 0-22,1 0 11,-1 0 22,0 0-11,1 0 0,0 0 0,-1 0 0,0 0 33,2 0-33,-1 0-11,0 0 34,0 0-35,0 0 12,1 0-22,-1 0 33,-1 0-11,2 0 0,-1 0-11,0 0 11,0 0 0,0 0 0,0 0 11,-1 0-44,2 0 66,-1 0 12,0 0-56,1 0 0,-1 0 11,2 0 11,-2 0-34,2 0 23,-1 0-11,0 0 45,0 0-57,0 0 23,0 0-22,1 0 33,-1 0-33,0 0 33,1 0-22,0 0 11,0 0 22,-1 0-22,1 0-22,0 0 55,-1 0-44,1 0 11,-1 0-11,1 0 33,-1 0-22,0 0-11,1 0 22,-1 0 1,1 0-57,-1 0 45,1 0 33,0 0-66,-1 0 33,1 0 0,-1 0 11,1 0-33,-2 0 33,2 0 0,-1 0-33,0 0 33,1 0 0,-1 0-11,1 0 11,-1 0 0,1 0-22,-1 0-22,1 0 33,-1 0-12,0 0 57,1 0-78,0 0 21,0 0 24,0 0-1,0 0-11,0 0-23,0 0 57,0 0-34,0 0 0,1 0 0,-1 0-11,1 0 11,-1 0 11,2 0-22,-1 0 22,0 0-22,1 0 33,-1 0-22,0 0 0,1 0 0,-1 0-45,1 0-67,-1 0 90,1 0 22,0 0 11,0 1-22,-1-1 0,1 0 0,-1 0-1,0 0-32,1 0 44,-1 0 0,0 0 0,1 1-34,-1-1 79,1 0-56,-1 0 11,1 0-56,-2 0 100,1 0-66,-1 0 33,2 1 34,-2-1-79,-1 0 57,2 0-12,-1 0-11,0 0-78,1 0 134,-1 0-90,-1 0 34,1 0 11,0 0-11,-1 0-11,1 0 11,-1 0-22,1 0 44,-2 0-22,2 0 11,-1 0-22,0 0 11,0 0 22,0 0-33,-1 0 11,2 1 0,-2-1 34,2 0-57,-2 0 12,2 0 22,-2 0-11,2 0 12,-2 0-12,2 0-23,-2 0 34,2 0 12,-2 1-46,1-1 12,0 0 34,-1 0-23,1 1 11,-1-1-22,0 0-1,1 0 12,0 0 0,0 0-11,0 0-22,0 0 100,0 0-67,0 0 0,-1 0-34,2 0 23,-2 0 45,1 0-34,0 0-34,0 0 56,0 0 1,0 0-34,-1 0 11,1 0-34,0 0 34,0 0 22,0 0-10,-1 0-46,2 0 79,-2 0-68,2 0 23,-2 0 23,2 0-34,-2 0 33,3 0-33,-3 0 22,2 0-22,-1 0 0,0 0 11,1 0 0,-1 0 11,1 0-11,-1 0 0,1 1 0,0-1 0,-1 0-11,1 0 33,0 0-33,-1 0 11,2 0-11,-2 0 22,1 0-22,1 0 22,-1 0-22,1 0 33,-1 0-44,1 0 10,-1 1 12,0-1-11,1 0 0,1 0 22,-1 0-22,0 0 11,0 0 11,0 0-11,0 0 0,1 0 0,0 0-33,-1 0 33,1 0-12,-1 0 12,0 0-11,1 1 11,-2-1 23,1 0-23,0 0-12,-2 0 57,1 0-56,1 0 11,-1 0 0,-1 0-22,2 0 44,-2 0-44,1 0 89,0 0-101,-1 0 68,1 0-23,-2 0-22,2 0-23,-1 0 79,1 0-56,-2 0 11,2 0 0,-2 0-11,2 0 11,-2 0-12,1 0 24,-1 0-1,1 0-22,0 1 11,-1-1-12,1 0 12,-2 0 12,2 0-46,-1 0 90,0 0-67,0 0 22,1 0-11,-2 0-11,1 0 0,0 0 11,0 0-12,0 0 12,0 0 45,0 0-90,0 0 68,0 0-1,0 0-33,0 0 11,1 0 0,-2 0-11,2 0 11,-1 0 11,-1 0-56,2 0 79,-1 0-45,0 0 22,1 0-11,0 0 0,-1 0 0,1 0 0,-1 0 11,2 0-22,-2 0 0,2 0 22,-2 0 0,1 0-11,-1 0-11,1 1 22,-1-1-11,0 0 0,0 0-34,0 0 23,0 0 11,0 0-45,0 0 90,0 0-22,-1 0-46,1 1 23,1-1 0,-2 0 0,1 0-45,0 0 101,0 0-112,0 0 56,0 0 45,-1 0-34,1 0-22,-1 0 22,1 0-22,-1 0 11,0 0 23,0 0-23,0 0-34,1 1 90,-1-1-56,0 0-45,0 0 56,1 0-11,-1 0 0,1 0 0,-1 0 0,1 0 0,0 0 23,0 0-46,-1 0 46,2 1-34,-1-1 22,0 0-11,1 0 0,-2 0 0,2 1-45,-1-1 90,0 0-90,0 0 90,0 0-79,0 1 57,1-1-35,0 0 12,-2 0-11,3 1 11,-2-1 0,1 0 0,-1 0 0,2 0 0,-2 0 11,2 0 1,-1 0-24,0 0 12,1 0 0,-1 1 0,0-1 23,0 0-23,0 0-23,1 0 46,-2 0-46,1 0 23,-1 0 0,2 0 12,-2 0-12,0 1-12,1-1 1,-2 0 22,1 0 1,0 0 21,0 0-89,0 0 56,0 0 0,-1 0 56,1 0-101,-1 0 79,2 0-68,-2 0 79,0 0-56,1 0 11,0 0 0,0 0 11,-2 1-11,1-1-22,1 0 22,-1 0 11,0 0-22,0 0 33,-1 0-44,1 0 55,0 0-44,0 0 0,1 0 22,-1 0-11,0 1 0,1-1 34,1 0-34,-2 0-34,1 0 57,1 0-12,-1 0-11,1 0-11,-1 0-1,1 0 12,1 0 12,-1 0-24,0 0 1,0 0 11,0 0 0,2 0 11,-2 0 23,1 0-23,-1 0-22,1 0 11,1 0 0,-2 0 0,0 0-11,2 0 22,-2 0-11,1 0-11,2 0 22,-2 0-22,1 0 11,0 0 0,0 0 11,1 0 67,-1 0-78,1 0 23,0 0-23,-1 0-34,-1 0 34,1 0 34,-1 0-12,1 0-67,0 0 34,-1 0 78,0 0-78,2 0-34,-2 0 90,0 0-34,1 0-11,0 0 0,-1 0-56,0 0 79,1 0-46,0 0 46,-1 0 10,0 0-44,1 0 11,0 0 0,-1 0 11,1 0-11,0 0-11,0 0 11,0 0 11,0 0-22,0 0 22,0 0-33,0 0 56,0 0-46,0 0 12,-1 0 34,1 0-68,-1 0 34,1-1 34,0 1-56,0 0 33,0-1-22,-1 1 44,2 0-44,0-1 0,-1 1 11,0 0 11,1 0-22,-1 0 11,1 0 11,-1 0-22,1 0 2958,-1 0-2914,1 0-10,0 0 22,0-1-45,0 1 78,0 0 79,0-1-23,0 1 214,0-1-303,0 1 772,0 0-749,0-1-68,0 1-45,0-1 56,0 1 0,0-1 34,0 1 11,0 0-1098,0 0 247,0 0-382,1 0 124,2 0-314,0 2-796,1 1-1579,1 0 3742,1-1 0,-3-1 0,1 0 0</inkml:trace>
  <inkml:trace contextRef="#ctx0" brushRef="#br0" timeOffset="1">50 198 6260,'0'-2'482,"0"1"-370,0 1-90,1 0 79,0 0 0,-1 0 44,1 0 170,0 0 99,-1 0-212,1-1-68,-1 1-89,0 0 11,0-1 45,0 1 134,0-1-33,0 1 89,0 0 280,0-1-459,0 1 2242,1 0-1514,-1-1-44,0 1-292,0 0-325,1 0 1681,-1 0-1064,1 0-561,0 0 830,-1 0-1077,1 0 1,-1 1 11,0-1 0,0 0 0,0 1 45,0 0-79,0-1 34,0 1-11,0 0 22,0-1 1,0 0 21,0 1-22,0-1-55,0 1 88,0-1-100,0 1 68,0-1-12,0 1 0,0-1 11,0 1 22,0-1-33,0 0-44,-1 1 55,1-1 22,0 0-33,0 0-44,0 1 88,0-1-88,0 1 44,0-1 11,0 2 22,-1-2-77,1 2 44,0-2 44,-1 1-88,1 0 44,0 0 11,0-1 0,0 1 34,0 0-68,0-1 35,-1 1-1,1-1-45,0 0 12,0 0 33,0 1 23,0-1-34,0 1-34,0-1 45,0 1-22,0-1 45,0 1-68,-1-1 56,1 1-44,0-1 22,0 0 45,0 1-79,0-1 45,-1 0-33,1 0 56,-1 0-68,1 0 68,-1 1-79,1-1 45,0 0 45,-1 0-90,1 1 90,0-1-90,-1 0 67,1 1-44,0-1 44,0 0 1,0 1-57,-1-1 56,1 1-33,0-1 11,-1 0-11,1 1 0,0-1 11,0 0 11,0 0 34,0 1-90,-1-1 56,1 1 23,0-1-79,0 0 56,-1 1-11,1-1-11,-1 1 11,1-1 11,0 0 0,-1 0-22,1 1 0,0-1 11,0 1 22,-1-1-33,1 0 11,0 0 0,0 1 0,0-1 11,0 1-22,-1-1 11,1 1 23,-1-1-35,1 0 12,0 1 0,0-1 34,0 1-56,0-1 10,-1 0 1,1 0 11,0 1 0,-1-1 11,1 0-11,0 0 0,0 0 12,-1 1-12,1 0 11,0-1-45,0 0 45,0 1-11,0 0 0,0-1 12,0 1-24,-1-1 35,1 1-23,-1-1-11,1 1 22,0 0-22,-1 0 11,1-1 11,-1 1-11,1 0 0,-1 0 0,1-1 0,0 0 11,0 0-33,0 1 22,-1 0 11,1-1-11,0 0 0,0 1 0,0-1 0,0 1-11,0-1 11,0 0 0,0 1 0,-1-1 0,1 0 22,0 0-33,0 1 0,0 0-1,-1-1 24,1 1 10,0 0-44,0-1 22,-1 1 0,1 0-12,0-1 35,0 0-46,-1 1 35,1 0 21,0 0-55,-1-1-1,1 2 79,0-1-112,0-1 68,0 0 21,-1 2-22,1-2-44,0 1 22,-1 0 11,1-1 0,0 1 11,0 0-22,-1-1 22,0 0-22,1 1 11,0-1 44,0 0-88,0 1 44,0-1 22,0 1-33,0-1 0,0 0-1,0 1 12,0-1 0,0 1 12,0-1 21,-1 0-33,1 1-45,0-1 45,0 0 0,0 0 45,0 0-34,0 1-55,0-1 88,0 1-44,0-1 0,0 0 0,-1 1 0,1-1 12,0 1-12,0 0-56,0-1 100,0 1-44,0-1 12,0 1-12,0 1-12,0-1 35,0 0-46,0 0 35,0 0 10,0 0-67,0 1 68,0-1-35,0 0 35,0-1-34,0 2 22,0-1-34,0 0 35,0 0-1,0 0-22,0 0 11,0 0 0,0 0 0,0 0-12,0 1 24,0-2-24,0 1 12,0-1-11,0 1 11,0 0 0,0-1 11,0 0-22,0 1 22,0-1 34,0 1-101,0-1 112,0 0-56,0 0 0,0 0 11,0 1-11,0-1-44,0 0 32,0 1 68,0-1-67,0 1 34,0-1-57,0 1 23,0 0 0,0 0 22,0-1-11,0 1 11,0 0-22,0 1 22,0-1 0,0 0-22,0 0 11,0 1 0,0 0 0,0-1-11,0 0 22,0 0-11,0 1-11,0 0 33,0-2-11,0 2 12,0-1-34,0 1 11,0-1 0,0 0-12,0 0 35,0 0-34,0 0 11,0 1 0,0-2 22,0 1-44,0-1 22,0 1 0,0 0 11,0 0-11,0 0-23,0 0 35,0-1-1,0 0-11,0 1-11,0 0 22,0-1-45,0 1 79,0 0-79,0-1 46,0 1-12,0 0-12,0-1 24,0 1-12,0-1 11,0 1-34,0 0 46,0 0-34,0 0-12,-1 0 46,1-1-23,0 0 11,0 1-22,0 0 22,0 0-22,0 0 11,-1-1 11,1 2-22,0-2 22,0 0-11,0 1-11,-1-1-12,1 1 12,0 0 22,0 0-11,0-1 34,0 1-34,0-1-34,0 1 34,0-1 0,0 1-11,0 0 56,-1-1-90,1 0 56,0 1-22,-1 0 22,1-1 0,0 0-11,0 1-11,0-1 11,0 0 11,0 0-22,0 1 34,0-1-46,0 1 34,0-1-22,0 1 34,0 0-35,0-1 1,0 1 34,-1 0-23,1-1-12,0 1 24,0-1-12,0 1-12,0 0 24,0 0-24,0 0 12,0-1 0,0 1 12,0-1-12,0 1-12,-1-1 24,1 1-24,0 0 12,0 0 12,0 0-1,0 0-56,0-1 79,0 0-34,0 1 11,0-1-22,-1 1 22,1 0-34,0-1 12,0 1 34,0 0-68,0 0 67,0-1-33,0 0 0,0 1 44,0 0-33,0 0-11,0 0 0,0 0 33,0 0-55,0-1 33,0 0 33,0 1-44,0 0 0,0 0 22,-1-1-22,1 1 33,0 0-33,0 0 22,0-1-22,0 0 22,0 1-22,0 0 11,0-1 11,0 1-22,0 0 22,0-1-11,0 1 12,0 0-24,0-1 24,0 1-35,0 0 23,0-1 0,0 2 0,0-2 11,0 1 1,0 0-12,0-1 0,0 1-12,0 1 12,0-1 12,0 0-12,0-1-12,0 1 24,0 0-12,0 0 0,0 1 11,0-2-22,0 1-1,0 0-10,0 0 11,0 0 67,0 0-112,0 1 56,0-2 56,0 1-67,0 0-23,0 0 56,0 1-10,0-1-57,0-1 67,0 0-33,0 2 0,0-2 33,0 1-44,0 0 44,0 0-33,0 0 22,0-1-11,0 1 0,0 0 11,0 0-22,0 0 11,0 0-11,0 0 11,0 0 22,0 0 1,0 0-46,0 0 12,0 0 22,0 0-22,0-1 22,0 1-22,0 0 34,0 1-35,0-1 12,0 0 0,0 0 0,0 1 12,0-1-24,0 1 12,0-2 23,0 2-23,0-1 0,0 1 0,0-1 0,0 0-11,0 1 33,0-1-22,0 0-22,0 1 33,0-1-11,0 1-11,0-1 11,0-1 11,0 2-22,0-1 33,0 0-22,0 1 11,0-2-11,0 1 0,0 0 0,0 1 0,0-1 11,0 0 1,0-1-24,0 1 24,0 0-1,0 1-11,0-1 0,0 0-11,0-1 22,0 2-45,0-1 68,0 0-23,0 1-11,0-2-11,0 1 33,1 1-22,-1 0-11,0-1 11,0 0 0,0 1 11,1 0 0,-1-1 1,0 0-12,0 1-12,0 0 12,1 0 0,-1 0 56,0 1-123,0-2 134,0 1-67,0 0-11,0-1 11,0 0 11,0 1-11,0 0 0,0-1-56,0 0 79,0 1 10,0 0-77,0-1 88,0 1-32,0-1-24,0 1 35,0-1-34,0 0 11,0 1-12,0 0 12,0-2 12,0 1-12,0 1-23,0 0 46,1-1-23,-1 0 0,0 0 0,0 0-12,0 0 46,0 1-45,0-2 11,0 1 0,0 1-11,0-2 11,0 2 0,0-2 0,0 1 11,0 0-11,0 0-11,0 0 11,0 0 11,0 0-11,0 0 11,0-1-33,0 0 44,0 1-22,0 0 0,0 0 0,0 0 45,0 0-34,1 0-56,-1-1 90,0 1-90,0 0 101,1 1-56,-1-1 11,0-1-55,0 2 88,1-1-32,-1 1-12,0-1 0,1 0 22,-1 0-11,1 1-22,-1 0 11,0-2 11,0 2 0,0-1-11,0 1-11,0-1 22,0 0-22,0 0 11,0 1 11,0-1-11,0 0 12,0 0-24,1 0 24,-1 1-12,0-1 44,1 0-44,-1-1-44,0 2 100,0-1-68,0 0 24,0 0-57,0 0 56,0 0 23,0 0-68,0 1 34,0-1 45,0 0-68,0 0 35,0 0-24,1 0 24,-1 1 10,0-1-22,0 0 11,0 1-33,0-1 11,1 1 22,-1-1 0,0 1-11,0 0-11,0-1 22,0 2-22,1-1 22,-1-1-11,0 1 0,0 0 34,0-1-23,0 1-22,0 0-34,1-1 101,-1 0-101,0 1 45,0-1 0,0 1 34,0-1-34,0 0 11,0 1-22,0-1 11,0 0 22,0 0-44,0 0 10,0 1 12,0-1 12,0 0-35,0 0 34,0-1-22,0 0 22,0 1 1,0 0-24,0 0 35,0-1-46,0 1 35,0 0-24,0 0 12,0-1 12,0 0-24,0 1 35,0 0-34,0 0 11,0-1 0,0 1 0,0 0-12,0-1 35,0 1-68,0-1 34,0 1 67,0-1-67,0 1 11,0 0 0,0 0-45,0 0 67,0 0-33,0 0 56,0 0-79,0 0 45,0 0-33,0 1 33,0-2-22,0 1 11,0 0 0,0 0 11,0 0-22,0 0 11,0 0 11,0 1-22,0-1 11,-1 0 0,1 0 0,0 0 34,0 1-79,0 0 90,-1-1-45,1 0-12,0 0-21,0 1 66,0 0-66,0-2 33,-1 2 33,1-1-66,-1 2 66,1-3-55,0 2 11,0 0 11,0-1 11,0 0-11,-1 1 11,1-1-22,0 1 22,0-1-11,0 0-11,-1 1 22,1 0 0,0-1-22,0 0 11,0 1 0,0-1 11,0 1-11,0-1 12,0 0-35,-1 1 12,1-1 22,0 0-33,0 1 44,-1 0-67,1-1 68,0 0-23,-1 1-11,1 0 22,0 0-11,0 0 11,0 0-22,0-1 22,-1 1-11,1 0 0,0 0-11,-1 0 22,1 0 0,0 0-33,0-1 33,0 1-33,-1 0 44,1-1-22,0 1-11,0 0 22,-1 0-11,1-1 0,0 1 11,0-1-11,-1 1 0,1-1 0,0 1 11,0 0-67,0-1 101,0 1-45,0 0-33,0 0 33,0-1 0,0 1-12,0 0 35,0 0-23,-1 0 0,1 0 0,0-1 0,0 1 11,0 0-11,0-1 0,0 1-11,-1 0 11,1 0 11,0-1-11,0 1 0,0 0-11,0-1 0,0 2 44,0-1-55,0-1 22,0 1 11,0 0-22,0 0 44,0 0-44,0 0 0,0 0 45,0-1-57,0 2 12,0-1 11,0-1 0,0 1 11,0 0-11,0-1 0,0 1-11,0 0 11,0-1 34,0 1-57,0 0 12,0 0 11,0-1 0,0 1 11,0 0 0,0-1-11,0 1-22,0 0 22,0 0 11,0-1-22,0 1 45,0 0-46,0-1 1,0 0 11,0 1-11,0 0 56,0-1-56,0 0 22,0 1 0,0 0-33,0-1 44,0 0-44,0 0 22,0 1 11,0 0-11,0-2-11,0 2 11,0 0-23,0 0 23,0-1 45,0 0-67,0 1 22,0 0 11,0-1-11,0 0 0,0 1-11,0-1 22,0 1-11,0 0-11,1-1 11,-1 0-12,0 1 68,0 0-67,0 0 11,1-1-11,-1 1 11,0 0 0,0-1 11,0 0 0,0 1-22,0-1 0,0 1 22,0-1-11,0 0-11,0 1 22,0 0-22,0-1 22,0 0-22,0 1 33,0 0-55,0-2 44,0 2 0,0 0-22,0-1 11,0 0 0,0 0 34,0 1-34,0-1 0,0 0 11,0 0-22,0 1 11,0-1 0,0 2 0,0-2 22,0 1-22,0 0-11,0-1-23,0 1 45,0 0-11,1-1 45,-1 1-78,0 2 77,0-2-55,1 2 0,-1-2 22,1 2-33,-1-2 11,1 2 22,-1-1-11,1 1 0,-1-2-34,0 1 79,1-1-67,-1 0-12,1 0 68,-1-1-46,0 1 12,0 0 0,0 0 0,0 0 12,0 1-24,0-1-21,0 2 89,1-2-101,-1 1 90,0 0-101,0 0 89,0-2-55,0 1 11,0 0 56,0-1-68,0 0 12,0 1 11,0 1 0,0-2 0,0 2 22,0-1-44,0 0 33,0 0 12,0 0-46,0 0 34,0 0-11,0 0-22,0 0 33,0 1 0,0-1-22,0 0-22,0 1 66,0-1-78,0 1 57,0-1 21,0 3-78,0-3 57,0 1-12,0 0 0,0 0 0,0-1 11,0 1-11,0-2-11,0 3 22,0-2 0,0 1-11,0 0 11,0-1-22,0 1 33,0 0-33,0 0 0,0-1 22,0 1-22,0-1 11,0 0-34,0 1 68,0-2-68,0 3 34,0-2 0,0 3 0,0-2 0,0 2 23,-1-2-34,1 1 55,-1-1-88,1 0 100,0 0-101,0 1 34,0-2 11,0 1 11,0-1-22,0 0 22,-1 0 0,1 0-45,0 0 57,0 0-23,0 1 45,0 0-57,0 1 12,0-2 12,0 2-12,0-2 11,0 2-11,0-2-23,0 3 35,0-2-24,0 0 12,0 0 0,0-1 0,0 0 0,0 0 0,0-1 0,0 1 0,0 0 0,0-1 23,0 2-12,0-1 34,0 2-34,0-2 0,0 2-11,0-2 0,0 4-11,0-4 22,1 5-11,-1-4 56,0 3-123,0-4 134,1 3-56,-1-2-22,0 1 0,0-1 22,0 2 0,0-3-11,0 3-22,0-3 56,0 2-23,0-1 0,0 0-45,0-1 57,0 2-23,0-3 0,0 3-11,0-3-1,0 3-10,0-2 33,0 3-22,0-2 45,0 3-46,0-3 35,0 3-79,0-3 67,0 1-22,0 0 11,0 0 0,0-1 56,0 2-101,0-2 67,0 2-22,0-2-11,0 2 34,0-2-46,0 2 23,0-3 11,0 2 1,0-2-12,0 3 11,0-3 0,0 2 0,0-2 12,0 4-23,1-3 22,-1 3 0,0-4-33,1 5 11,-1-4 11,2 3 1,-2-3 33,1 2-67,0-2 66,0 1-55,-1-1 34,1 2-12,0-3 11,0 2-11,0-1 1,0 1-12,-1-1 22,1 2-33,0-3 33,-1 1-33,1-1 11,0 1 11,-1-1 12,0 1-1,1-1-56,0 2 23,-1-4 22,0 3 12,0-1-34,1 1 22,-1-2-34,1 2 35,-1-3-1,1 3 11,-1-2-11,0 1-11,1 0 12,0 1-24,-1-2 57,0 2-11,1-1-57,-1 1 35,0-1-12,0 1 0,1-1 0,-1 0-12,0 0 24,1 2-24,-1-3 46,1 2-34,-1-1 22,0 1-55,1-1 22,-1 1 33,1-2 12,-1 2-34,0-2 0,0 1 0,1 0-45,-1 0 101,0 0-79,0 1 35,0-1-24,0 1 12,0-2-11,0 4 34,0-4-12,0 2-56,0-1 79,0 2-79,0-2 112,0 1-78,0 0 11,0 1 33,0-2-55,0 3 0,0-3 33,0 3-22,0-3 33,0 2-22,0-3 56,0 3-123,0-3 67,0 4-11,0-3-1,0 2 24,0-3-35,-1 4 90,1-3-111,-1 2 44,1-2-12,0 1 24,-1-1-12,1 3 22,0-3-33,-1 3-23,1-2 23,-1 0 22,1 0 12,0 2-46,-1-2 23,1 1 0,0-2 23,-1 2-79,1-3 100,-1 5-77,1-5 44,-1 4-11,1-3 0,0 2 0,0-3 11,0 4 12,0-3-46,-1 2 12,1-1 22,-1 0 0,1 0 1,0 1-46,-1-2 68,1 2-23,0-1-56,0 0 45,0-1 11,0 2 0,0-1-22,0 1 22,0-2-11,0 1 12,0 0 10,0 1-33,0-1 44,0 0-21,0-1-1,0 1 0,0-1 0,0 1 0,0 0 12,0 0-34,0-1 44,0 1-33,0-2 34,0 3-23,0-3 0,0 3 0,0-3 1,0 3-1,0-2 11,0 1 1,0-1-12,0 2 0,0-1-22,0 2 33,0-4-11,1 5-11,-1-5 0,2 4 23,-2-2-34,1 1 11,-1-1 0,1 1 22,-1-1-22,1 2 45,-1-3-45,1 4 0,-1-3-23,0 2 46,0-3-23,0 1 0,0 0-11,0 0 22,0-1-22,0 1 11,0-1-12,0 2 24,0-1-24,0 1 35,0-1-34,0 0 22,0 0-11,0 0 45,0-1-90,0 1 45,0 0 45,0 0-45,0 0-12,0 1-10,0-1 67,0 2-90,0-3 101,0 2-56,-1-2-11,1 2 0,0-2 22,0 2-11,0-2 0,-1 1-11,1-1 11,-1 2 0,0-2-12,1 2 12,-1-3-33,0 2 66,1-1-33,-1 0 0,1-1-33,0 2 78,0-2-101,0 2 100,-1-1-32,1 0-57,-1 0 56,1 1-11,0-2 0,-1 2 0,1-1 0,0-1 11,0 0-22,-1 2 22,1-2-22,0 2 22,0-1-56,-1 0 101,1 0-100,0 1 32,0-2 35,0 3-46,-1-3 46,1 2-23,0 0 11,0-1-33,0 1 33,0-1 0,0 0-11,0 1 0,0-1-11,-1 1 11,1-1-11,0 2 33,0-4-22,0 3 11,0-1-67,0 0 67,0-1-22,-1 3 11,1-4 11,0 4-11,-1-2 34,1 2-79,0-2 45,0 1 0,0-1 23,0 1-57,0-1 68,0 0-46,-1 0 1,1 1 22,0-3 1,0 4-12,0-2-23,0 2 46,0-2-35,0 1 12,0-1 12,0-1-12,0 1-12,0 0 35,0 0-23,0 0-11,0-1 22,0 2-11,0-2 0,0 2 0,0-1 0,0-1 0,0 1 11,0 0-33,0-1 55,0 1-44,0 0 11,0 1 0,0-1 11,0 1-22,0-1 22,0 1-22,0-2 0,0 3 22,0-3-11,0 3-11,0-2 33,0 1-22,0-1-22,0 1 22,0-1 11,0 1-22,0-1 11,0 1 0,0-1 0,0 2-11,0-4 33,0 4-56,0-3 68,-1 1-45,1-1 0,0 2 22,0-2-34,0 1 46,0 0-23,0 1 0,0-2 0,0 2 0,0-1 45,0 2-90,0-2 45,0 2 11,0-3 11,0 2-66,0-1 88,0 2-32,0-2-24,0 2 24,0-2-12,-1 2-12,1-2 12,0 3-22,-1-3 56,1 2-57,0-3 68,-1 3-79,1-2 68,-1 2-34,1-3 0,0 5 0,0-5-11,-1 4 22,1-2-11,0 1-11,-1-2 11,1 1 0,0 0 33,0 0-77,0-1 100,0 2-68,-1-3-10,1 2 0,0-1 55,-1 0-66,1 0 33,0 1-12,0-2 57,0 3-67,0-3-1,0 2 12,-1-2 22,1 2-11,0-1 0,0 2 12,0-2 10,0 2-33,0-2 0,0 1 22,0-1-22,0 1 22,0-1-11,0 1 0,0-1-34,0 2 45,0-3-11,0 4-11,0-3 22,0 2-22,0-1 22,0 0-11,0-1-11,0 2 22,0-3-22,0 3 22,0-2 1,0 2-24,0-2 12,0 2 0,0-3-11,0 4 34,0-4-23,0 3-56,1-3 78,-1 2-44,1 0 22,0-1 0,-1 0 33,0 1-44,0 0 11,1 0-11,0-1 11,-1 1 0,0-1 11,0 1-11,1-2 11,-1 2-11,1-2-33,-1 1 100,0 0-112,1 1 34,-1 0 22,1 0-11,-1-1 0,1 2-11,-1-2 22,1 2 0,-1-3-22,1 2 0,0-1 33,-1-1-33,1 0 22,-1 1-22,0 0 0,0 1 22,1-1 11,0 1-33,-1 0 45,2 0-79,-2 0 79,1 0-79,0-1 45,-1 1 45,0-1-79,0 0 79,0 0-90,0 0 67,0 1-33,0 0 0,0-1 45,0 1-68,0-1 68,0 2-57,0-2 57,1 3-23,-1-3-33,1 2 33,-1-2-11,0-1-23,0 3 46,0-3-12,0 3-33,0-2 22,0 0-12,0 0 1,0-1 34,0 3-23,0-2 22,0-1-56,0 2 79,0-1-78,0 0 21,0 0 24,0 0-12,0-1-12,0 1 46,0 1-23,0-2-22,0 3 22,0-2-22,0 1 11,0-1 11,0 3-22,0-3 11,0 2 34,0-3-34,0 2-45,0-1 101,0-1-101,-1 2 45,1 0 34,0 0-23,-1 2-11,1-2 0,0 3-11,0-3 22,-1 2-45,0-2 45,1 1-11,-1-2-11,1 0 0,-1 1 11,1-1 11,-1 2-33,1-2 44,-1 0-33,1 2 22,0-3 0,-1 3-33,0-3-12,0 3 79,0-2-90,1 1 45,-1-1 12,1-1-24,0 1 12,0 0 0,0-1 12,0 1-12,-1 1 33,1-2-44,0 2 11,0-2 11,0 1-11,-1-2-11,1 2 11,0-1 0,0 1 11,0-1-11,0 0-45,0 1 34,0-1 56,0 1-90,0-2 90,0 2-79,0 1 34,0-2 0,0 1 0,0 0 0,0 0-11,0-2 22,0 2 1,0-2-35,0 1 662,0-1-1188,0 1-202,0-1-324,-1 2 200,0-2-436,1 3 1311,0 1 0,-1-2 0,1 0 0</inkml:trace>
  <inkml:trace contextRef="#ctx0" brushRef="#br0" timeOffset="2">4702 169 22070,'0'0'0,"0"0"-22,0 1 33,0-1-22,0 1 11,0-1 0,-1 0 0,1 1 44,0-1-66,0 0 0,0 0 33,0 1-22,0-1 22,0 1-22,0-1 55,0 0-77,0 1 22,0-1 55,0 1-88,-1-1 55,1 1-11,0-1 0,0 1-11,0-1 67,0 0-90,0 0 68,0 0-90,-1 1 56,1-1 11,0 0-11,0 1 0,-1-1 0,1 1 45,0-1-45,0 1-45,0 0 90,0-1-90,0 1 101,0-1-67,0 0-23,-1 0 56,1 0-10,0 1-12,0-1-12,0 0 24,0 1-68,0-1 78,-1 0-33,1 1 56,0-1-45,0 1 0,0-1 0,0 1 0,0-1 0,0 1-45,0-1 34,0 0 55,0 1-77,0 0 33,-1-1 0,1 1 45,0-1-45,0 0 11,0 1-56,0-1 34,0 1 67,0-1-112,0 0 56,0 1 0,0 0 56,0-1-101,0 1 79,0 0-46,0 0 24,0 0-46,0-1 79,0 1-45,0 0-56,0 1 56,0-1 45,0 0-34,0-1-11,0 1-45,0 1 90,0-2-56,0 1-34,0 0 101,0 0-112,0-1 101,0 0-68,0 1 12,0 0 45,0-1-23,-1 1-11,1 0-11,0 0 11,0 0-34,0-1 79,0 1-34,0 0-33,0 0-12,-1 1 79,1-1-45,0-1-11,0 2 33,0-1-33,0 0 0,0 0 11,0 0 22,0-1-33,0 1-34,0 0 90,0 0-45,0 0-23,0 0 46,-1 0-34,1-1 11,0 1 0,0 0-12,0 0 24,0 0-12,0 0 0,0 0 22,-1-1-44,1 1 33,0 1-11,0-2 0,0 2 0,0-1-11,0-1 11,0 1 0,0 0 22,0 0-33,0 0 0,-1 0 22,1 0-11,0 0 0,0 0-11,0 0 11,0 0 11,0 0 11,0-1-44,0 1 33,0 0 0,0 0-44,0 0 21,0 0 35,0 0-34,0-1-1,0 1 80,0 0-102,0 0 0,0 0 57,0 0-46,0 0 46,0-1-34,0 2 33,0-1 12,0 1-79,0-1 45,0 0 45,0 1-45,0 0-56,0-1 112,0 0-56,0 0-56,0 1 100,0-1-77,0 0 33,0-1 33,0 1-44,0 0 22,0 0-44,0 0 66,0 0-21,0-1-12,0 1-12,0-1 24,0 0-24,0 1 24,0 0-12,0 0-12,0 1 12,0-2 0,0 1 12,0 0-24,0 1 12,0 0-11,0-1 34,0 1-23,0 0-23,0-1 57,0 1-57,0 0 12,0 0 56,0-1-67,0 1-1,0 0 46,0-1-12,0-1 11,0 1-22,0 1-56,0-1 112,0 0-101,0-1 90,0 1-90,0-1 90,0 0-56,0 0 11,0 1 11,0-1-11,0 1 11,0-1-22,0 1 11,0 0 0,0 0-45,0 0 90,0-1-34,0 1-55,0 1 100,0-1-90,0 1 34,0-1 34,0 0-46,0 1 12,0 0-22,0-2 44,0 1-33,0 1 11,0-1-11,0 1 56,0-2-79,0 2 68,0-1-68,0 1 57,0-1-68,0 0 90,0 0-101,0 0 67,0 0 34,0 0-90,0 0 78,0-1-21,0 1-46,0 0 45,0 0-22,0 0 33,0 0-66,0 0 55,0-1-11,0 1-11,0 0 11,0 0 0,0-1-12,0 1 24,0-1-1,0 1 0,0-1 23,0 0-46,0 0-10,0 0-12,0 1 90,0-1-78,0 1 11,0 0 22,0 0 0,0 0-33,0 0 33,0-1-11,0 1-11,0 0 22,0 0-22,0 0 22,0 0 23,0 0-46,0-1-55,0 1 90,0 0-1,0 0-22,0 0 11,0 0 0,0 0-67,0-1 56,0 1 0,0 0 45,0 1-78,0-1 66,0 0-33,0 0-33,0 1 21,0 0 57,0-1-90,0 0 57,0 1-24,0-1 12,0 1 12,0-1-1,0 1-11,0 0 11,0-1 0,0 1-33,0 0 33,1 0-22,-1 0 0,1 0 33,-1 0-67,1 0 34,-1 0 11,0-1 0,0 0 56,1 1-112,-1 0 101,0-1-34,0 0-56,0 1 45,0-1 0,0 1 0,1-1-11,-1 1 33,0 0-33,0-1 11,0 1 0,0 1 11,1-2-11,-1 1 0,0 0 0,1 0 12,-1-2-57,0 2 67,0 0-22,0-1 11,0 0 1,0 1-1,0-1-34,0 1 46,0-1-23,0 1-11,0 0 11,0 0 0,0-1 0,0 0-12,0 1 24,0-1-24,0 0 35,0-1-23,0 1-56,0 0 101,0 0-57,1-1 24,-1 1-24,0 0 24,0-1-24,0 0 35,0 1-23,0-1-56,0 1 56,0-1 56,0 0-67,0 1 22,0 0-22,0 0 11,0 0 0,0-1 0,0 1 11,0-1-11,0 2 0,0-2-11,0 1 22,0 0 0,0 0-22,0-1 22,0 2-22,0-1-45,0 0 123,0 1-123,0-2 78,0 1-44,0 1 22,1 0 11,-1-1-11,0 1 34,0 0-23,0 0-45,1 0 23,-1 0 34,0 0-12,0-1-34,0 1 12,0 0 11,0-1 0,0 1-11,0 0 67,0 0-56,0-2-34,0 2 68,0 0-23,0-1-22,0 0-23,0 1 34,0-1 12,0 1-12,0-1 22,0 1-56,0 0 46,0-1-12,0 1 33,0 0-33,0-1 0,0 0-33,0 0 66,0 1-44,0 0 11,0-1 0,0 0 22,0 0-44,0 1 33,0 0-22,0-2 22,0 2 0,0-1-33,0 1 22,0-1 11,0 0-22,0 0 22,0 0 0,0 0-33,0 1 22,0-2 11,0 1 12,0 1-23,0 0-12,0-1 1,0 1 34,0 0-23,0 0-12,0-1 1,1 1 0,-1 0 45,0-1-46,0 0 12,0 0 23,0 1-34,0-1 11,0 0 11,0 0-22,0 1 11,0-1 11,0 0-22,0 1 11,0 0 22,0 0-33,0-1 11,0 1 22,1 1-22,-1-2-22,0 2 33,0-1-22,1 0 33,-1 1-22,1-2 11,-1 2 1,0-1-12,1-1-12,-1 2 35,0 0-12,1-2-11,-1 2-11,0-1 0,0 0 11,1 1 22,-1-1-44,0 0 10,0 0 57,0 0-45,0 0 0,0 0-11,0 0 0,0 0 11,0 0 11,0-1-22,0 0 11,0 1 0,0 0 22,0-2-44,0 2 11,1 0 67,-1 0-45,0 0-34,0 0 1,0 0 56,1-1-34,-1 2 0,0-1-12,0-1 1,0 1 11,0 1 11,1-2 1,-1 1-46,1 0 45,-1-1-56,0 1 90,0 0-45,0 0-11,0-2 11,0 2-22,1 0 22,-1 0-23,0-1 34,0 1 1,0 0-12,0-1-12,0 1 24,0-1-12,0 1-12,1-2 35,-1 1-34,0 1 22,0-1 11,0 0-44,0 0 22,0-1 0,0 1-11,0 1-1,0-2 35,1 1-1,-1 0-33,0 0 11,0-1 11,0 1-22,0 0 11,0 0 0,1 0 11,-1 0-56,0 0 45,0-1 0,0 1 0,0 1 0,0-1-11,0 0 11,0 0 23,1 0-35,-1 1 12,0-1 12,0 1-24,0-1 46,1 0-45,-1 1 22,1 0-33,-1 0 33,0 0-11,0 0-23,0 0 35,0 0 10,0 0-11,1 0-33,-1 0 33,0-1 0,0 1-22,1 1 22,-1-2-78,0 2 112,0-1-79,1 0 90,-1 0-89,0 1 10,0-1 68,0 0-34,1 0-56,-1 0 45,0 0 0,0 0 0,0 0 34,0 0-79,1 0 68,-1-1-23,0 1-12,0 0 24,0-1-1,0 1-34,1 0 35,-1 0-24,0-1 12,0 1 0,0 0 0,0-1 34,0 1-45,0 0 11,0 0-11,1 0 33,-1 0-44,0-1 10,1 1 24,-1 0-1,0 0 0,1-1-11,-1 2 11,0-2-22,0 1 22,0 0 0,0-1-22,0 1 11,0-1-11,0 1-11,0-1 78,0 1-79,1-1 23,-1 1 0,0 0 0,1-1 11,-1 1-11,0-1-33,0 1 66,1-1-21,-1 2-1,0-1-22,0-1-1,1 1 24,-1 1-1,0-2-11,0 1 11,1 0-22,-1-1-23,0 1 90,0 1-78,0-2 22,1 2 11,-1-1-22,0 0 33,1 1-22,-1-1 0,1 1-11,-1 0 11,1-1 0,-1 0-11,0 0 22,0 0-33,1 0 55,-1 0-55,0 0 11,0 0 33,1 0-22,-1 1 11,0 0-22,0-2-11,0 3 33,1-2-11,-1 1 56,1-1-56,-1 1-45,1-1 56,-1 1-11,0 0-22,0 0 22,1 0 22,-1-1 1,0 1 10,0-2-33,0 2-11,0 0-23,1-1 57,-1 1-23,1-1 11,-1 1-11,0-1 0,0 0-11,1 1 11,-1-2 11,0 1-22,0 1 22,0-2-22,0 1 44,0 0-66,0-1 33,0 1 0,1 0 0,-1 0 0,0 0 11,0 0 34,1 0-101,-1-1 56,0 1 56,0 0-45,0-1-56,1 1 56,-1-1 12,0 1-23,0-1-11,0 0 22,0 0-34,0 0 12,0 0 34,0 0-57,0 0 45,0 0 12,0 0-46,0 1 23,0 0 11,0-2-22,0 1 22,0 1-11,0-1-22,0 1 33,0-2 0,0 2-22,0-1 22,0 1-44,0-1 44,0 0-45,0 1 57,0-1-34,0 1 33,0-2-44,0 2 33,0-1-11,0 1 11,0-1 0,0 1-11,0 0-33,0 0 33,0 0 11,0 0-11,0-1 0,0 1 11,0 0 0,0 0-22,0 0 0,0 0 44,0 0-33,0-1-11,0 2 11,0-1 0,0-1-56,0 2 67,0-1-11,0 1 0,0 0-11,0-2 22,0 2 12,0-1-34,0 0-1,0 1 24,0-2 10,0 2-33,0 0 11,0-1 22,0 0-11,-1 0-22,1 1 11,-1-1 11,1 0 12,-1 1-12,1-2-22,0 2 11,-1 0 11,1-1-11,-1 0-11,1 0 22,0 0-11,0 0 0,-1 0 0,1 0 22,0 0-33,0 0 11,0-1-22,0 1 44,-1 0-22,1 0 11,0 0 1,-1 1-12,1-1 0,0 0 11,-1 0-11,1 0 0,-1 1-23,1-2 57,0 1-34,-1 1-45,1-2 79,-1 2-12,1-1-22,0 0 0,-1 1 11,1-2-22,-1 2 11,1 0 0,-1-2-11,0 2 45,1-1-90,-1 0 89,0 0-22,1 0 1,0 0-24,-1 1-10,1-2 11,-1 1 56,0 0-101,1 0 112,-1 0-56,0 0-12,1 0 36,-1-1-24,1 2-35,0-2 70,0 1-47,0 0 35,-1 0-46,1-1 46,-1 2-46,1-1 46,0 0-23,-1 0-11,0 0 22,1 1-22,-1 0 33,0-1-56,1 1 34,0-1 45,0 0-45,0 1-22,-1-1 78,1 1-112,-1-1 112,0 0-112,1 0 101,0 0-45,-1 0 11,1 1 0,-1-2-22,1 2 0,0-1 33,0 0 0,-1 1-44,1-1 44,0 1-22,0-2-11,0 2 45,0 0-45,0-1 22,-1 0-22,1 0 22,0 0 0,0 1 34,0-2-45,0 2-11,0-1 11,-1-1 11,1 2-11,0-1-11,0-1 33,-1 1-44,1 1 22,0-2 0,0 2 0,0-1 56,0 0-101,0 0 67,0 0-22,0 0-22,-1 0 22,1 0 45,0-1-57,0 1 12,-1 0 0,1-1 23,0 1-68,0 0 79,0 0-57,0-1 23,0 2-11,0-1 22,0 0 12,0 0-46,0 0 34,0 0 1,0 0-12,0 0-12,0-1 1,0 1-22,-1 0 55,1-1-44,0 1 66,0 0-77,-1 0 33,1-1-11,-1 1 11,1 0 11,0-1 0,0 1-22,0 0 11,0 0 11,0-1-22,0 1 44,0 0-33,-1-1-22,1 1 33,0 0-33,0-1 55,0 1-33,0 1-22,0-2 0,0 1 66,0 0-88,0 0 55,0-1 11,0 1-22,0 0-22,0 0 33,0 0-22,-1 0 0,1-1 22,0 1 0,0 0 0,0 0-11,0 0 0,0 1 34,0-2-79,0 2 90,0 0-68,0-1 23,0 1 12,0-1-24,0 2 46,0-2-79,0 1 90,0 0-67,0 0 44,0 0-11,0 1-67,0-1 112,0 0-45,0 1-33,0-1 56,0 2-102,0-2 113,0 1-45,0 0-33,0-1 55,0 1-11,0-1 0,0 0-33,0 0 0,0 0 66,0 0-77,0-1 89,0 1-56,0 0-11,0 0 22,0 0-22,0-1 11,0 1 11,0-1-56,0 1 79,0-1-23,0 1-45,0 0 23,0-2 11,0 2 0,0-1-11,0 0 11,0 1 22,0-1-11,0 1-44,0-2 78,0 2-90,0-1 112,0-1-56,0 2-22,0-1 11,0-1 0,0 2 22,0-1-44,0 0 44,0 1-44,0-1 22,0 0 22,0 1-44,0-2 33,0 2-11,0-1 0,0 0-11,0 0 11,0 1-11,0-2 33,0 1-11,0 0-44,0-1 66,0 1-33,0 0 0,0 0 0,0 0 56,0 0-123,0-1 90,0 1-23,1 1 56,-1-2-101,1 1 45,-1 0 0,0 0 0,0-1 45,0 1-34,0 0 0,1-1-33,-1 1 33,0 0-11,1 0 0,-1-1 11,0 1 11,1 0-22,-1 0 0,0 0 12,0 1-35,0-1 23,0 1 34,1-1-45,-1 1 33,1-1 0,-1 1-66,0 0 88,1 0-32,-1 0-57,1 0 22,-1 0 23,0 0 0,0-1 23,0 2-23,0-2 11,0 1-78,1-1 112,-1 0-57,0 1 12,0-1-11,0 1-22,0 0 44,0-1 22,0 1-44,0-1 0,0 1 22,0-1 12,0 0-35,0 1-21,0-2 78,0 2-34,0-1-67,0-1 101,0 2-101,0-1 134,0-1-145,0 2 78,0-1-33,0-1 44,0 1-22,0 0 0,0-1-11,0 1 11,0 0 11,0 0-22,0-1 22,0 0 0,0 1-22,0-1 22,0 0 12,0 1-46,0-1 34,0 1 1,0-1-12,0 0-23,0 1 46,0 0-57,0-1 34,0 2 22,0-1-33,0-1 22,0 1-11,0 0 0,0 0 0,0 0 0,0 0-11,0 0 0,0 0 11,0 0 22,0 0-33,0 1 34,0-1-12,0 1-34,0 0 46,0-1-34,0 1-1,0-1 24,0 1-24,0-1 12,0 0-11,0 1 22,0-2-11,0 2 34,0 0-56,0-2 10,0 2 12,0-1 0,0 0 12,0 0-12,0 0 0,0 0 0,0 0 11,0 0-22,0-1 11,0 1-34,0 0 23,0-2 67,0 2-112,0 0 112,0 0-67,-1-1-1,1 1-10,0 1 56,0-2-34,0 2-56,-1-1 89,1 0-33,0 1 34,-1-1-45,1 1-23,0-1 112,-1 1-122,1 0 32,0 0 46,-1 0-45,1 0-12,0 0 23,0-1 23,0 2-12,0-2-22,-1 1 0,1 0 11,-1 0 33,0 0-44,1 0-23,0 0 46,-1 0 10,0 0-33,1 0 0,0-1 22,-1 1-11,1-1 11,0 2 34,-1-2-90,1 1 34,0-1 89,0 1-100,-1 0 44,1 0-44,0 0-12,0-1 79,-1 1-56,1-1 44,0 1-77,0-2 55,0 2-22,-1-1 11,1 0 22,0 0 12,0 0-90,-1 0 67,1 0-11,0 0-11,0 0 67,0 0-68,-1 0 12,1 0 12,0 1-1,0-1 0,0 0-45,0 1 23,0-1 45,0 0 11,-1 1-101,1-2 100,0 1-32,0 1-12,0-2-101,0 2 157,-1-2-45,1 1-56,0 1 45,0-1 45,0 0-101,-1 0 78,1 0-22,0 0-11,-1 1 11,1-2 0,0 1 34,-1 0-45,1 0-12,0 0 68,0 1-56,0-2 33,0 1-22,0 0-11,0 0 33,0 0-33,0 1 22,0-2-33,0 2 0,0-1 44,0 0-11,0 1-22,0-2 11,0 2 11,0-1 12,0 0-23,0 1 22,-1-2-33,1 1 33,0 1-11,0-2-22,0 1 11,0 1 23,0-2-12,0 1-11,0 1-11,0-2-1,0 2 35,0-1-23,0 0 11,0 0-11,0 1-34,0-2 46,0 2 10,0-1 23,0 1-124,0 0 147,0-1-91,0 1-22,0-1 45,0 1-11,0-1 45,0 1-23,0-1-22,0 1 44,0 0-89,0 0 101,-1 0-78,1 0 100,0 0-78,0 0-23,0 0 56,0 0-44,0 0 44,0-1-33,0 1 22,0-1-11,0 1 0,-1-1 23,1 1-57,0 0 45,0-1-22,0 1 22,0-1-11,0 1-11,-1-2 34,1 1-46,0 1 57,0-2-57,0 2 46,0-1-34,0-1-1,0 2 35,0-1-46,0 0 23,-1 0 45,1 1-101,0-2 112,0 1-67,0 1 11,-1-2 22,1 1-78,0 1 79,0-2 10,0 2-89,0-1 112,0 0-33,0 1-79,0-2 67,0 2 34,0 0-56,0-1 33,0 1-89,-1-2 112,1 2-45,0-1-34,0 1 45,0 0 0,0-1 12,0 1-34,0-1-1,0 1 68,0-1-67,-1 1 0,1 0 0,0-1 11,0 0-23,0 0 23,0 1 23,0 0-34,-1-1-12,1 0 34,0 0 1,0 0-24,0 0 80,0 0-102,0 0 12,-1 0 55,1-1-22,0 2-22,0 0 34,-1-2-35,1 1 12,0 1-22,0-1 44,0 0 12,-1 0-90,1 0 56,0 0-11,0 0 100,0 0-111,0 1 0,0-1 22,0 1 67,0-1-78,0 0 11,0 1-12,0-2-32,0 2 77,0-1-22,-1 0-67,1 0 90,0 0 0,0 0-46,0 0 1,0 0-45,0-1 56,0 2 56,0-1-101,0-1 12,0 2 111,0-1-123,0 0 45,0 1 34,0-1-68,0 1 46,0-1-35,0 0 34,0 1 45,0-2-78,0 2 0,0-1 55,0 0-89,0 0 56,0 0 67,0-1-67,-1 1-11,1 0 22,0 0-67,0 0 56,0 0 12,0 0 10,0 0-56,0 0 68,0 0-79,0 0 68,0 0-23,0 0 33,0 0-66,0 1 55,0-2-67,0 2 68,0-1-1,0-1-22,0 1 11,0 1-22,0-2 22,0 1-11,0 0 11,0-1 1,0 0-24,0 2 1,0-1 45,0-1-68,0 1 68,0 0-34,0 0 33,0 0-55,0 1-23,0-2 90,0 2-56,0-1 44,0 0-55,0 0 44,0 0-78,0 0 79,0 1-1,0-2-55,0 2 44,0-1 0,0 0-22,1 0 78,-1 0-134,0 0 100,0 0-33,0 0 0,0-1 34,0 1-56,0 0-1,0-1 23,0 1 0,1-1 11,-1 1 12,0-1-12,0 1-22,0 0 11,1 0 11,-1-1-11,0 1 0,0 0 22,1-1-55,-1 0 66,1 1-33,-1 0 0,1-1 23,-1 1-79,0 0 101,0 0-23,1 0-56,-1 0 34,0 0-11,0 1 11,1-1 34,0 1-68,0 0 68,-1 1-34,1-1 33,0 1-55,0-2 11,-1 2 22,0-2 0,1 1-33,-1 0 22,1 0 22,-1-1-55,1 1 55,0 0-44,-1 0-1,0 0 46,1 0-23,0 0 22,-1 0-33,0-1 11,0 1 11,0 0-33,1-2 55,-1 2-55,0-1 11,0 0 44,0 1-10,1-1-46,-1 0 68,0 0-56,0 0 11,0 0-23,0 1 35,0-2-35,0 2 46,0-1-23,0 0 11,0 1 0,0-2-22,0 2 11,0 0 0,1-1-11,-1 0-23,0 1 56,0-1 1,0 1-34,0 0-1,0-1 80,0 1-91,0 0 23,0 0 0,0 0 34,0-1-34,0 1-11,0-1-1,0 0-10,0 1 22,0-1-11,0 1 0,0-1 11,0 1 0,0-1 0,0 0 0,0 1 0,-1-2 22,1 2-33,0-1 22,-1-1-33,1 1 44,-1 0-33,1 0 11,0 0 0,0 0 0,0-1-45,0 2 56,0-2-11,-1 1 34,1-2-79,-1 2 56,1-1 23,0 0-34,0-1-45,0 1 56,0 0 0,0-1-11,0 0-11,-1 1 22,1 0 1,0 0-46,0-1 45,0 1 12,-1 0-35,1 0 1,0-1 34,0 0-35,0 1 12,-1-1 34,1 1-45,0-1 0,0 0 22,0 1-22,0-1-1,0 1 24,0-1-24,0 1 12,0 0 0,0-1 12,0 0-35,0 0 34,0 1-11,0-1 23,0 1-34,0-1 22,0 1-34,0-1 35,0 1-12,0-1 11,-1 1-22,1-1 11,0 1 0,0-1 0,0 1-12,0 0 24,0 0-12,0 0 22,0-1-33,0 0 11,0 1 0,0-1-11,0 1 44,-1-1-55,1 1-1,0 0 46,0 0-23,0 0 0,0-1 11,0 1-33,0-1 22,0 1 0,0-1 11,0 0-11,0 0 0,0 0-11,0 1 33,0 0-33,0-1 11,-1 1 0,1 0 0,0-1 11,0 2-11,0-2-11,0 0 22,0 1-11,0-1 22,0 0-22,0 1 12,-1-1 10,1 1-33,0-1 22,0 0-56,0 1 68,0-1-23,0 1-1625,0-1 650,-1 0-392,0-1-89,-1-2-225,-1 0-1176,-1-1-4695,1-2 7552,1-1 0,1 3 0,0 1 0</inkml:trace>
  <inkml:trace contextRef="#ctx0" brushRef="#br0" timeOffset="3">4737 2910 21992,'-1'0'11,"1"0"11,0 0-44,0 0 22,-1 0 11,0 0-33,1 0 44,-1 0-22,0 0 45,1 0-90,-1 0 34,1 0 56,-1 0-79,0 0 34,-1 0 0,0 0 34,-1 0-34,0 0-34,-1 0 90,1 0-78,0 0 44,0 0-22,-2 0 0,1 0 0,0 0 22,-2-1-44,2 0 67,-5 0-68,5 1 12,-2-1 11,3 1 11,1 0-44,-1 0 55,0 0-11,1 0-22,-1 0-11,-2 0 33,2 0 0,-3-1-44,2 1 33,-2-1 22,4 1-44,-3 0 22,2 0 11,0 0-11,1 0 11,-1 0-11,2 0-34,-1 0 57,0-1-46,1 1 23,-2 0 12,1 0-12,-1-1 0,1 1 0,-1-1 0,1 1 0,-1 0-12,0-1 24,0 1-1,1 0-22,0 0 11,1-1 11,-1 1-11,0 0 0,0 0-11,0 0 11,-1 0 0,0 0 0,0-1 22,-2 1-33,3 0 11,-5 0-45,4 0 56,-4-1-11,4 1-11,-5-1 11,4 1 0,-5-1 22,6 0-22,-3 1-33,2-1 66,-2 1-44,2 0-22,-4 0 44,4 0-22,-3-1 11,3 1 0,-1-1 11,3 1-22,-1 0 22,2 0 0,-1 0-22,2 0 22,-1 0-22,0 0 33,-2 0-11,2 0-33,-1 0 33,1 0-22,-2 0 33,3 0-44,-3 0 11,0 0 11,1 0-11,-1 0 22,0 0 0,0 0-11,-1 0-11,1 0 0,-1 0-1,3 0 35,-3 0-23,2 0 0,-2 0-11,2 0 22,-1 0-22,1 0 22,0 0-56,0 0 101,-1 0-78,1 0 33,-2 0-11,2 0-56,-2 0 112,1 0-101,0 0 90,1 1-45,-2-1 0,3 1-45,-3-1 90,2 0-45,-3 0 0,3 0 0,-2 1 11,2-1-22,-2 0 11,2 1-45,-2-1 45,1 0 11,1 1-22,-1-1 45,0 1-46,1-1 12,-2 1 12,2-1-24,-2 0 12,2 0 0,-2 0 12,2 0 21,-2 1-44,2-1 11,-2 0-11,2 0 22,-2 1 0,2 0-22,-3-1 22,2 0-11,-3 1 0,4-1-11,-3 1 33,2-1-44,-2 0 33,2 0-11,-1 1 0,1-1-11,-1 0-11,2 0 44,-4 0-22,3 0-11,-2 1 22,3-1 23,-2 1-79,1-1 45,-1 1 45,2-1-57,-1 0-32,1 0 111,-2 1-67,2-1 0,-1 0-11,0 0 22,-2 0-11,2 1 11,-4-1-11,3 1-22,-2-1-1,2 0 46,-2 0-35,3 0 68,-3 1-67,2-1-11,-4 0 44,4 0-22,-6 1 11,5-1 34,-7 1-90,7-1 68,-5 1-1,5 0-55,-2-1 10,2 0 23,-2 0 0,2 0-33,-1 1 66,2-1-33,-1 0 0,3 0-45,-1 0 90,1 0-78,0 0 33,1 0-12,0 0 24,0 0 10,1 1-33,0-1 0,-1 0-1,0 0 35,1 0-23,-1 0 0,-2 0 11,1 0-11,-1 0-22,0 0 22,-2 0 0,2 0 11,-3 1-11,2-1 0,-4 0-45,3 1 45,-3-1-11,5 0 33,-5 1-22,5-1 11,-5 0-11,4 0 0,-1 0-11,2 0-11,-2 0 55,1 0-10,-2 0-79,4 0 67,-3 0-22,3 1 33,-3-1-33,3 0 0,-3 1 22,2-1 0,0 0-22,0 0-11,-2 0 33,3 0-22,-4 0 11,2 0 44,-1 0-66,2 0-12,-3 1 90,3-1-112,-3 0 79,3 1-34,-3-1 11,3 0 0,-3 1 0,2-1 11,-5 0-22,5 0 22,-5 1 0,5-1 0,-7 1-11,7-1-11,-6 0 11,5 0 34,-3 1-46,3-1 24,-3 0-12,4 0 22,-6 0-22,6 0 0,-4 0 0,3 0-11,-1 0 56,3 0-79,-5 0 23,5 0 22,-5 0-22,5 0 11,-3 0 0,3 0 0,-4 0 0,3 0 33,-3 0-21,3 0-1,-2 0-22,2 1 22,-6-1-22,5 1-12,-5-1 34,5 0 1,-5 1 21,5-1-55,-7 0 55,6 0-55,-5 1 56,6-1-79,-4 0 56,4 0 34,-5 0-34,4 0-33,-4 1 33,5-1-11,-4 0-11,4 1 67,-6-1-90,6 0 12,-6 0 10,5 0 12,-2 0 23,4 0-23,-7 0-56,6 0 56,-4 0 33,4 0-66,-3 0 55,3 0-11,-5 0-22,6 0-34,-5 0 57,4 0-12,-2 0 0,3 0 22,-7 0-33,6 0 22,-4 0-56,4 0 68,-6 0-35,6 0 24,-6 0-1,6 0-45,-4 0 57,3 0-23,-3 0 22,4 0-33,-8 0 33,6 0-22,-6 0-45,6 0 45,-7 0 45,6 0-90,-6 0 101,7 0-123,-4 0 101,4 0-34,-4 0 0,4 0 11,-7-1-11,7 0 45,-7 0-45,7 1-11,-7-1 22,8 1 0,-8 0-11,8 0-22,-4-1 33,4 1-11,-4 0 0,5 0 33,-7 0-66,6 0 44,-5 0 23,5 0-57,-3 0 46,3 0 10,-6 0-44,6 0 11,-5 0 0,5 0 11,-2 0-11,4 0-11,-7 0 56,5 0-68,-4 0 23,5 0 34,-5 0-79,5 0 23,-6 0 44,6 0-33,-2 0 11,2 0-22,-2 0 44,1 0-78,-4 0 67,4 0-11,-7 0-11,7 0 33,-7 0-22,5 0-56,-6 0 56,7 0 34,-5 0-45,5 0 22,-6 0 11,4 0 1,-7 0-68,7 0 56,-8 0 0,9 0 1,-10 0-1,9 0 34,-9 0-45,11 0 22,-5 0-33,5 0 22,-4 0 11,4 0-10,-4 0-12,5 0 33,-7 0-33,6 0 23,-8 0-12,8 1-11,-6-1 22,7 0-33,-3 0 11,3 0 22,-4 1-22,4-1 0,-2 1 34,3-1-45,-6 0 22,6 0 34,-7 0-56,7 0 22,-3 1-34,3-1 46,-2 1 34,2-1-46,-2 0-11,2 0 11,-2 0-22,3 0 22,-5 0-22,5 0 22,-6 0 34,7 0-79,-5 0 57,5 0 10,-4 0-33,3 0 45,-5 0-112,4 0 100,-4 0-33,4 0-33,-5 1 33,4-1 11,-6 0-11,7 1 11,-6-1-44,6 0 44,-5 1-22,5-1 22,-3 0 0,2 0 0,-4 0-67,5 0 101,-7 0-56,5 0 44,-8 1-44,8-1 45,-7 0-57,8 0 35,-5 0-46,5 0 90,-5 0-78,4 0 33,-7 0-11,5 0 22,-6 0-33,7 0 33,-1 0-10,-2 0-24,4 0 46,-7 0-34,6-1 0,-7 1 11,7 0-22,-5-1 22,4 0 0,-1 0-22,2 1 34,1 0-35,-6 0 12,6 0 0,-11-1 0,9 1 23,-7 0-23,9 0 45,-7 0-45,6 0-12,-2-1 1,2 1 11,1 0 67,-5 0-78,4 0 34,-10-1-23,8 0 89,-9 0-100,10 1 11,-4-1-78,7 1 122,-4 0-44,4 0-11,-6 0-34,6 0 101,-1 0-123,3 0 90,-1 0 55,-5-1-78,5 1 0,-8 0-11,8-1 33,-5 1-22,6 0 34,-4 0-23,4 0 11,-4-1-44,3 1 78,-2 0-101,3 0 56,-5-1 1,5 1 10,-5-1-33,4 1 22,-2 0-11,3 0 22,-1 0-55,2 0 55,-3 0-11,4 0-11,-2 0 12,0 0-24,2 0 1,-4 0-22,2 0 89,-4 0-56,4 0-56,-3 0 67,5 0-11,-3 0 11,1 0 34,0 0-112,1 0 100,-3 0-10,3 0-46,-4 0 34,4 0-22,-2 0 11,0 0 0,1 0 11,-3 0-11,3 0 12,-1 0-35,1 0 23,0 0 0,-2-1 11,2 1-11,-3 0 0,3 0 0,-1 0 0,-1 0 0,2 0 12,-3 0-24,2 0 24,-2 0-12,2 0 11,-2 0-11,2 0-11,-1 0 67,-3 0-56,3 0 11,-4 0-11,4 0-11,-3 0 22,1 0-22,2 0 44,-6 0-10,5 0-35,-4 0 12,5 0 56,-7 0-78,7 0 11,-6-1 11,7 1 56,-4 0-67,4 0 22,-1 0-22,0 0-1,2 0 46,-4 0-68,4 0 46,-4 0 32,4 0-44,-2 0-44,-1 0 55,2 0-34,-2 0 12,3 0 0,0 0 56,-1 0-45,1 0-45,0 0 45,-1 0 11,0 0-33,-1 0 44,1 0-22,1 0 0,-1-1-22,0 1 33,1 0-22,-2 0 22,3 0-22,-1 0 44,2 0-44,-1 0 11,1 0 11,-1 0-22,1 0 22,-1 0-11,1 0-11,-2 0 11,1 0 34,-2 0-12,1-1-55,-4 1 21,2-1 35,0 1-23,1 0 0,2-1-11,-1 1 22,-1 0-22,1-1 22,0 1 11,-2 0-33,1 0 33,0 0-33,-1 0 22,0 0-22,1-1-22,-3 1 66,2 0-22,-7-2-11,5 2 0,-2-1-33,5 1 66,0-1-66,0 1 33,0 0 0,0 0 11,1 0-22,0 0 11,-1 0 22,0-1-33,1 1 22,0 0-22,-1 0 22,0 0 0,2 0-22,-1 0 22,-1 0 1,1 0 32,0-1-100,-1 1 56,0 0 0,0-1 23,0 1-23,0 0-11,0 0 33,0-1 12,-1 1-68,1-1 101,-1 1-56,1 0 1,0-1-12,0 1-12,-1-1 35,-2 1-34,2 0 11,-2 0 22,-1-1-33,3 1 11,-2 0 56,2-1-90,0 1 57,0 0-12,0-1 11,1 1-44,-1 0 11,1-1 22,-1 1 34,1-1-57,0 1 24,0 0-24,1 0 1,-1 0 0,0 0 11,1 0 45,0 0-79,-2-1 79,1 1-45,-1 0-11,1 0 22,2 0-22,-1 0 22,-1 0-22,2 0 56,-1 0-68,-1 0-33,2 0 79,-1 0-35,0 0 1,1 0 0,0 0 22,-1 0 0,1 0-44,-1 0 55,2 0-22,-3 0-45,3 0 57,-2 0-24,1 0 24,0 0-12,1 0-23,-1 0 34,2 0 1,-2 0-35,0 0 34,1 0-22,-1 0 22,1 0-11,-1 0 23,2 1-23,-3-1 11,1 0-22,-1 0-23,1 1 23,-1-1 56,0 0-101,2 1 112,-2-1-56,1 0-45,-1 1 67,0-1-22,1 1-11,-2-1 34,1 1-23,0-1-12,-1 0 24,1 0-35,-1 0-22,1 0 57,0 1 32,-1-1-88,1 1 55,0-1-11,-1 0 22,0 1-44,1-1 55,-1 0-44,0 1 22,0-1-22,0 0 22,0 0 1,0 0-12,1 1 0,-1-1 11,0 0 0,0 0-56,0 0 101,0 0-101,0 1 90,0-1-101,0 0 123,0 0-111,0 0 55,1 0 0,-1 1 0,0-1-33,0 0 33,1 1 0,-1-1-22,0 0 11,1 1 34,-1-1-46,1 0 12,0 1-11,0-1 67,0 1-112,1-1 67,-1 0 1,0 0-12,1 0 11,-2 1-22,2-1 44,-1 0-66,1 0 55,0 0-11,-1 0-33,1 0 33,-1 0-11,1 0 34,-1 1-79,1-1 78,0 0-66,-1 0 44,1 0 0,-1 1 34,1-1-90,0 0 45,-1 0 11,1 0 45,-1 0-67,1 0 22,-1 0-33,1 0 44,0 0-66,0 0 100,-1 0-56,0 0-12,1 0 24,0 0-35,0 0 46,0 0-35,0 0 1,0 0 34,-1 0-23,1 0 0,-1 0 0,1 0 0,-1 0 11,1 0-11,0 0 56,0 0-45,0 0 0,2 0 0,-1 0 12,-1 0-12,2 0 0,0 0 12,-1 0-23,1 0 11,0 0 11,1 0 12,-1 0 33,0 0-56,1-1 56,-1 1-44,0 0-11,0-1-1,0 1 0,1 0-33,-1 0 22,-1 0 22,1-1-11,0 1-22,-1-1 11,1 1-11,-1-1 11,1 1 22,-2-1-44,1 1 89,0-1-112,0 1 45,-1 0 45,2 0-56,0-1-34,-2 1 90,2 0-68,0 0 46,-1 0-12,0 0-22,1 0-12,0 0 23,-1 0 23,0 0-34,1 0 22,0 0 0,0-1-22,-1 1 22,1 0-33,0 0 33,1 0-22,-1 0 11,1-1-12,-1 1 68,0 0-44,0 0-68,0 0 56,0 0 0,0 0 56,0 0-101,-1 0 34,1-1 22,-1 1 0,0 0 23,0-1-34,0 1 22,-1 0-33,1-1-12,0 1 35,0 0-12,1 0-23,0 0 23,-1-1 23,1 1-1,1 0-56,-1 0 23,1 0 11,-1 0-11,1 0 0,0 0 22,-1 0-22,1 0 33,-1 0-33,0 0 0,0 0 22,0 0 0,0 0-22,-1 0 0,1 0 22,-1-1-11,1 1-11,0 0 11,0 0 0,-1 0 0,1 0 11,0 0-22,0 0 0,-1 0 22,1 0-34,-1 0 57,1 0-34,0 0 0,0 0-11,1 0 11,-2 0 0,1 0 0,1 0-34,-1 0 45,0 0-11,0 0-44,0 0 88,-1 0-32,2 0-57,-1 0 34,0 0 22,0 0-11,0 0 45,0 0-101,0 0 67,0 0-11,0 0 0,0 0 11,-1 0-22,2 0 22,-2 0-11,0 0 0,1 0 11,0 0-11,-1 0 11,0 0-22,1 0 22,0 0-22,0 0 11,0 0 0,0 0 11,0 0 1,0 0-12,0 0-12,1 0 24,0 0-24,0 0-10,-1 0 78,0 1-1849,1-1 224,-1 0-851,1 0-12,0 1-6957,0 0 9389,4-1 0,-3 0 0,3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8:56:52.40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4695 184 6417,'-3'0'291,"1"1"-67,2-1 169,0 0-281,0-1-101,0 1 56,0 0-11,-1-1 45,1 0 56,0 0-34,0-1-45,0 2-44,-1-1-45,1 1 44,0 0 1155,0-1 202,0 1-505,0-1 4448,0 1-5333,-1 0 0,1 0-44,-1-1 88,0 1-77,1 0 44,-1 0 45,0 0-67,1 0 0,0 0 33,-1 0-33,1 0 11,-1 0 11,0 0 0,0 0-11,0 0 11,0 0-11,1 0 0,-1 0-11,0 0 11,0 0-22,-1 0 33,2 0-11,-1 0-22,1 0 22,0 0-34,-1 0 34,1 0-22,-1 0 10,0 0-32,1 0 55,-1 0 0,1 0-33,-1 0 22,0 0-12,1 0 24,0 0-24,0 0 12,-1 0 0,0 0 0,1 0 12,-2 0-35,2 0 1,-1 0 44,0 0 1,1 0-79,0 0 100,0 0-55,-2 0-34,2 0 45,-1 0 12,0 0-24,1 0 46,-1 0-23,0 0-11,1 0 0,-1 0-11,1 0 22,-1 0-33,0 0 22,1 0-23,-1 0 12,0 0 0,1 0 11,0 0 0,0 0 0,-1 0-11,0 0 22,0 0-22,1 0 11,-1 0 11,0 0-11,0 0-11,0 0-12,0 0 12,-1 0 0,1 0 0,0 0-12,0 0 12,-1 0-11,1 0 33,-1 0-11,2 0-45,-2 0 45,1 0 0,0 0-45,0 0 57,0 0-24,1 0 24,-1 0-24,1 0-10,-1 0 11,0 0-23,-1 0 22,1 0-10,1 0 0,-2 0 10,1 1 12,0-1 12,-1 0-24,2 0 12,-2 0 12,1 0-46,0 1 34,0-1 22,0 0-33,1 0 22,-2 0-11,2 0-11,-2 1 22,2-1-11,-1 0 0,0 0 0,1 0 0,0 0 0,-1 0 0,0 0 0,1 0 0,-1 0 0,0 0 0,0 0-11,0 0 0,1 0 22,-1 0-22,1 0 11,-1 1-11,0-1-45,-1 0 78,2 0-44,-1 1 11,0-1-45,-1 1 22,1-1 34,-1 1-34,1 0-22,-2-1 79,2 0-23,0 1-11,-1-1-34,1 0 78,0 0-33,0 0 0,1 1-44,-1-1 88,1 0-77,-1 1 55,0-1-44,1 0 11,-1 0 11,0 0-12,0 0 12,1 0 0,-1 0-11,0 1 0,0-1 56,-1 0-79,1 0 34,0 0 0,0 0 0,-1 0 23,1 0-46,0 1 1,1-1 44,-3 0-33,3 0 11,-3 0 0,3 0-22,-2 0 33,0 0-34,0 1 12,1-1 0,-3 0 22,3 0 12,-1 0-12,0 0-11,1 1-11,-1-1 33,-1 0-33,2 0-23,-2 0 79,2 0-79,-1 0 23,0 0 22,-1 0-11,2 0-33,-2 0 44,1 0 23,-2 0-68,2 0-11,-2 0 45,1 0 45,-3 0-34,5 0-22,-4 0 0,4 0 11,-3 0 0,2 0 33,-1-1-44,2 1 45,-2 0-90,1 0 67,-1-1-22,1 1 11,-2 0 11,1 0 0,0 0 0,1 0-33,-1-1 33,0 1-22,-1 0 33,1-1-22,-1 1-33,1 0 78,-2-1-57,3 1-10,-6-1 22,5 1 11,-3 0-11,1-1-22,0 1 44,2-1-44,-2 1 22,2 0 22,-4-1-33,6 1 11,-5 0 0,5 0 22,-4 0-55,4 0 44,-3-1 0,3 1-22,-2 0 11,1 0 11,-1-1-11,1 1 11,-1 0-22,0 0 11,0 0 11,0 0-22,-1-1 0,1 1 0,-1 0 33,2 0-22,0 0 11,0 0-22,-1 0 11,1 0-45,-2 0 45,2 0 34,-2 0-34,0 0 0,-1 0 34,2 0-34,-2 0-34,3 0 45,-3 0 23,3 0-79,-3-1 45,2 1 0,-3 0 34,2 0-23,-2-1-11,3 1 0,-2 0 0,2 0 11,-3 0-22,3 0 11,-2 0-11,2 0 33,0 0-33,0-1 0,-2 1 11,2 0 0,-1 0 0,3 0 0,-1 0 11,0-1-22,0 1 11,0 0-12,1 0-10,-1 0 33,1 0 12,0 0-35,0 0 12,1 0-11,-1 0 34,1 0-57,-2 0 90,1 0-90,0 0 34,0 0-11,0 0 11,0 0 23,0 0-12,0 0-45,-1 0 34,1 0 0,-2 0 23,1 0-12,-1 0 0,1 0-33,-4 0 33,2 0 0,-3 0-22,4 0 22,-4 0-11,3 0 45,-6 0-45,5-1-23,-4 1 23,5-1-22,-4 1 22,3 0 0,-6 0 34,5 0-46,-6 0-10,7 0 33,-3 0-11,3 0 11,-5 0-67,5 0 101,-4 0-67,4 0-1,-2 0 57,2 0-45,-4 0 11,4 0 11,-4 0-11,4 0-45,-2 0 56,3 0 1,-4 0-24,3 0 35,-2 0-57,2 0 57,-1 0-12,2 0-45,-4 0 68,4 0-79,-5 0 56,5 0-11,-3 1 34,3-1-34,-5 0-11,4 1 11,-5-1 11,6 0-56,-4 0 79,3 1-23,-4-1-56,4 0 79,-6 0-34,6 0-34,-3 0 45,3 0-11,-5 0 0,6 0 11,-6 0-22,7 0 22,-4 0 1,3 0-35,-5 1 23,5-1 23,-5 0-46,5 0 34,-2 0-22,3 0 11,-5 0 0,4 0 0,-4 0 45,4 1-79,-2-1 23,2 0 22,-3 0-11,3 0 0,-2 0 34,3 0-45,-2 0 0,2 1 11,-4-1 0,4 0-12,-3 0 46,3 0-34,-1 0-11,2 0 22,-3 0-33,3 0 22,-2 0-45,3 0-22,-3 0 100,2 1-33,-1-1 11,1 0 12,-1 1-23,1-1 0,-1 0 0,0 0 0,0 0 45,0 0-45,-1 1-12,1-1 24,-2 0-24,3 0 12,-5 0 0,3 1 0,-2-1 0,2 0 0,-2 0 0,3 0 34,-3 0-23,2 0-22,-4 0 11,4 1 0,-5-1 0,6 0 0,-6 0 11,4 0 0,-4 0 12,4 0-34,-2 0-1,1 1 1,0-1 22,1 0-33,-2 0 33,2 0 0,-2 0-44,4 0 55,-5 0-67,6 0 57,-5 0-1,4 0 0,-3 0-11,4 0 0,-3 0 11,2 0-11,-2 0 0,2 0 0,-4 0-22,3 0 22,-1 0 0,3 0 0,-3 0-11,4 0 11,-5 0 11,4 0-11,-2 0 11,0 0-22,-2 0 11,3 0 0,-5 0 11,5 0-56,-5 0 45,4 0 0,-5 0 0,5 0 11,-4 0 12,3 0-23,-2 0-11,3 0 22,-1 0-11,-4 0-23,3 0 57,-6 0-34,6 0-45,0 0 79,-2 0-68,2 0 79,-4 0-90,4 0 79,-1 0-68,2 0 34,-1-1 23,-1 1-35,1 0 24,-6 0-24,5 0 12,-6 0 12,6 0-35,0 0 34,1 0-22,1 0 22,-6-1 1,5 1-24,-7 0 12,7-1 45,-2 1-78,2 0 66,1-1-33,-1 1-11,-2-1 11,1 1-11,-3-1-12,3 1 46,-1 0-34,-1-1 11,4 1 44,-5 0-44,5 0 0,-5-1-11,5 1-11,-4 0 22,4 0 45,-5 0-57,4 0 24,-3 0-35,4 0 34,-1 0-11,0 0-11,0 0 45,-1 0-34,2 0-23,-2 0 46,2-1-12,-1 1-45,3 0 57,0 0-34,-1 0 11,-1 0 0,1 0-45,-2 0 90,2 0-68,-1 0-22,1 0 57,1 0-24,-3 0 1,2 0 34,-2 0-35,2 0 35,0 0-46,-1 0 46,2 0-57,0 0 45,-3 0-22,2 0 11,-2 0 11,2 1-22,0-1 34,-3 0-1,2 0-22,-4 1 0,5-1 0,-4 1-11,4-1-23,-1 0 23,0 0 22,1 0-11,1 0 0,-3 0 11,1 0 1,0 0 10,2 0-44,-1 0 22,0 0 0,2 0 0,-2 0 22,1 0-11,-1 0-67,1 0 67,-3 0 1,3 0-35,-2 0 34,3 0-22,-1 0 22,1 0 23,0 0-79,-1 0 45,2 0-11,-2 0 22,1 0-33,0 0 67,0 0-68,1 0 12,-1 0 22,1 0-11,-1 0 11,-1 0-22,2 0 56,-1 0-90,1 0 90,0 0-79,0 0 34,-1 0-11,0 0 34,-2 0-35,2 0 12,-1 0-11,0 0 11,1 0 0,-1 0-11,-1 0 22,0 0 0,-2 0 34,3 0-45,-2 0 0,1 0-45,0 0 57,1 0-12,-3 0-12,1 0 12,-4 0 12,4 0-1,-2 0-22,3 0 11,-1 0 0,0 0 44,-2 0-100,2 0 101,-3 0-34,3 0-55,0 0 77,0 0-33,0 0 11,1 0-44,-1 0 44,-2 0-45,2 0 46,-4 0-24,4 0 24,-2 0 21,3 0-66,0 0 66,-1 0-78,-1 0 68,0 0 10,-1 0-33,3 0 0,-2 0-11,2 0-11,0 0 11,-1 0 22,1 0-22,-1 0 22,2 0 22,-1 0-33,-2 0-11,1 0 22,0 0-11,0-1 0,2 1-11,-3 0 0,2 0 0,-1 0 22,3 0-22,-2-1 56,2 1-45,-1 0-12,0 0 24,0 0-1,0 0-45,1 0 34,-1 0 11,1 0-11,0 0 0,-1 0 0,0 0 12,1 0-1,-2 0-34,2 0 35,-1 0-1,1 0-22,0 0 11,0 0 11,0 0-11,0 0 0,1 0-34,-1 0 12,0 0 33,1 0-11,-1 0 11,0 0-11,-1 0 11,2 0-22,-2 0 11,2 0 11,0 0-11,-1 0-11,0 0 11,1-1 23,0 1-23,-1 0 11,1 0-11,0 0 0,-1 0-11,1 0 11,-1 0 11,1 0-11,0 0-11,1-1 22,-2 1 0,1 0-22,-1 0 11,2 0 11,-2 0-56,-1 0 90,2 0-90,-1 0 56,0 0-22,0-1 45,1 1-57,-1 0 35,1 0-24,-1 0 1,1-1 11,-1 1 0,0 0 11,0 0-11,0 0 0,-2 0 23,1 0-46,1 0 35,-1 0-24,1 0 24,0 0-12,-1 0 0,2 0 0,-1 0 11,-1 0-22,1-1-12,-1 1 34,1 0 1,0 0-12,-1 0 11,0 0-56,0 0 45,1 0 34,-1 0-57,0 0 12,0 0 11,1 0 0,-1-1 11,1 1 0,-1 0 1,0-1-24,1 1 24,-1 0-12,1 0-12,-1 0 12,1 0 12,-1 0-24,0-1 12,1 1 0,-1 0 0,1 0 23,-2 0-34,2 0-23,-3-1 56,4 1 1,-2 0-79,1 0 101,-2 0-45,2 0 11,-1 0-56,0 0 45,-1 0 11,2 0-22,-2 0 0,1 0 22,0 0-11,0 0 34,-1 0-68,2 0 45,-2 0 23,1 0-57,0 0 23,0 0 0,-1 0-11,1 0 11,-1-1 0,0 1 0,0 0 0,0 0 11,1 0-11,0 0 0,0 0 0,0 0-11,0 0 22,0 0-22,0 0 11,-1 0 0,2 0-11,-1 0 45,0 0-68,0 0 45,-1 0-22,0 0 0,1 0 44,-1 0-66,1 0 44,0 0 0,0 0-33,1 0 44,0 0-44,-1 0 33,1 0 23,-1 0-68,1 0 23,-1 0 22,0 0-11,1 0 11,-1 0-22,0 0 11,0-1 0,1 1 11,-1 0 23,0 0-79,0 0 45,1 0 45,-1 0-45,0 0-11,0 0 22,0-1-56,1 1 90,0 0-56,-1 0 11,0 0 11,1 0-22,-1 0-1,1 0 24,0 0-1,0 0-34,0 0 23,0 0 0,-1 0 23,1 0-46,0 0 12,-1 0 22,1 0 1,0 0-12,0 0-12,0 0 12,0 0 34,0 0-68,1 0 34,-1 0-11,0 0 0,1 0 22,0 0 23,0 0-79,0 0 56,-1 0 12,1 0-23,1 0 11,-1 0-11,0 0 0,0 0 0,0 0-11,0 0 22,1 0-11,-1 0 11,0 0-22,0 0 22,-1 0-22,1 0 0,0 0 22,-1 0-34,0 0 57,1 0-56,-1 0 44,0 0-56,0-1 57,1 1-12,-2 0-33,1 0 22,0 0 0,-1 0 44,1 0-88,-1 0 55,1 0-22,-2 0 22,2 0 22,-2 0-33,1 0-33,-1 0 66,1 0-33,-1 0 12,0 0-24,0 0 12,1 0 0,-2 0-22,3 0 11,-3 0-12,2 0 57,-1 0-56,0 0 55,0 0-33,0 0 0,0 0-22,0 0 33,0 0-11,0 0-11,-1 0 0,1 0-12,1 0 12,-2 0 33,1 0-22,0 0 12,-1 0-12,2 0 0,-1 0-23,-1 0 57,0 0-79,1 0 79,0 0-79,0 0 67,-1 0-33,0 0 22,1 0 0,-1 0-11,0 0 0,1 0 0,-1 0 0,2 0 0,-3 0-33,3 0 22,-1 0 67,-1 0-101,1 0 56,1 0 23,-1 0-68,0 0 34,1 0-11,-1 0 22,0 0 11,1 0-33,-1 0 11,1 0-11,-1 0 22,1 0 0,-1 0-11,0 0 0,2 1-22,-3-1 44,3 0-44,-3 0 0,3 0 22,-1 0 11,-1 0 0,1 0-11,-1 0-11,2 0 11,-2 0 11,1 0-11,-1 0 11,2 1-11,-2-1-11,1 0 11,0 0 0,-1 0 0,1 0 0,-1 0 22,1 0-33,-1 0 0,2 0 22,-1 0-11,-1 0 0,2 0-11,-1 0 22,0 0-56,2 0 45,-2 0 34,1 0-56,0 0 55,0 0-33,0 0-11,1 1 11,-1-1-11,0 0 33,1 0-22,1 0-45,-1 0 79,-1 0-23,1 0-11,0 0 0,0 0-45,1 0 90,-1 0-90,0 0 45,-1 0 0,1 0 45,0 0-90,1 0 90,-2 0-45,1 0 0,0 0 0,0 0-45,0 0 90,1 0-34,0 0-55,-1 0 44,1 0 0,-1 0-12,1 0 35,-1 0-79,0 0 89,1 0-66,-1 0 33,0 0 11,0 0-11,0 0 45,-2 0-90,2 0 90,-1 0-45,0 0-45,1 0 56,-2 0-11,0 0 34,0 0-23,0 0-22,0 0 11,0 0-11,-2 0 22,1 0-34,0 0 23,-1 0 12,1 0-1,0 0-22,0 0-1,-1 0 12,1 0 0,0 0 0,0 0 0,0 0 12,0 0-35,0 0 34,0 0-11,0 0 0,0 0 12,0 0-35,0 0 23,0 0 56,-1 0-101,1 0 90,0 0-90,0 0 90,-1 0-45,1 0 0,-1 0-22,1 0 11,-1 0 22,0 0-11,1 0 0,0 0 0,-1 0 0,0 0 33,2 0-33,-1 0-11,0 0 34,0 0-35,0 0 12,1 0-22,-1 0 33,-1 0-11,2 0 0,-1 0-11,0 0 11,0 0 0,0 0 0,0 0 11,-1 0-44,2 0 66,-1 0 12,0 0-56,1 0 0,-1 0 11,2 0 11,-2 0-34,2 0 23,-1 0-11,0 0 45,0 0-57,0 0 23,0 0-22,1 0 33,-1 0-33,0 0 33,1 0-22,0 0 11,0 0 22,-1 0-22,1 0-22,0 0 55,-1 0-44,1 0 11,-1 0-11,1 0 33,-1 0-22,0 0-11,1 0 22,-1 0 1,1 0-57,-1 0 45,1 0 33,0 0-66,-1 0 33,1 0 0,-1 0 11,1 0-33,-2 0 33,2 0 0,-1 0-33,0 0 33,1 0 0,-1 0-11,1 0 11,-1 0 0,1 0-22,-1 0-22,1 0 33,-1 0-12,0 0 57,1 0-78,0 0 21,0 0 24,0 0-1,0 0-11,0 0-23,0 0 57,0 0-34,0 0 0,1 0 0,-1 0-11,1 0 11,-1 0 11,2 0-22,-1 0 22,0 0-22,1 0 33,-1 0-22,0 0 0,1 0 0,-1 0-45,1 0-67,-1 0 90,1 0 22,0 0 11,0 1-22,-1-1 0,1 0 0,-1 0-1,0 0-32,1 0 44,-1 0 0,0 0 0,1 1-34,-1-1 79,1 0-56,-1 0 11,1 0-56,-2 0 100,1 0-66,-1 0 33,2 1 34,-2-1-79,-1 0 57,2 0-12,-1 0-11,0 0-78,1 0 134,-1 0-90,-1 0 34,1 0 11,0 0-11,-1 0-11,1 0 11,-1 0-22,1 0 44,-2 0-22,2 0 11,-1 0-22,0 0 11,0 0 22,0 0-33,-1 0 11,2 1 0,-2-1 34,2 0-57,-2 0 12,2 0 22,-2 0-11,2 0 12,-2 0-12,2 0-23,-2 0 34,2 0 12,-2 1-46,1-1 12,0 0 34,-1 0-23,1 1 11,-1-1-22,0 0-1,1 0 12,0 0 0,0 0-11,0 0-22,0 0 100,0 0-67,0 0 0,-1 0-34,2 0 23,-2 0 45,1 0-34,0 0-34,0 0 56,0 0 1,0 0-34,-1 0 11,1 0-34,0 0 34,0 0 22,0 0-10,-1 0-46,2 0 79,-2 0-68,2 0 23,-2 0 23,2 0-34,-2 0 33,3 0-33,-3 0 22,2 0-22,-1 0 0,0 0 11,1 0 0,-1 0 11,1 0-11,-1 0 0,1 1 0,0-1 0,-1 0-11,1 0 33,0 0-33,-1 0 11,2 0-11,-2 0 22,1 0-22,1 0 22,-1 0-22,1 0 33,-1 0-44,1 0 10,-1 1 12,0-1-11,1 0 0,1 0 22,-1 0-22,0 0 11,0 0 11,0 0-11,0 0 0,1 0 0,0 0-33,-1 0 33,1 0-12,-1 0 12,0 0-11,1 1 11,-2-1 23,1 0-23,0 0-12,-2 0 57,1 0-56,1 0 11,-1 0 0,-1 0-22,2 0 44,-2 0-44,1 0 89,0 0-101,-1 0 68,1 0-23,-2 0-22,2 0-23,-1 0 79,1 0-56,-2 0 11,2 0 0,-2 0-11,2 0 11,-2 0-12,1 0 24,-1 0-1,1 0-22,0 1 11,-1-1-12,1 0 12,-2 0 12,2 0-46,-1 0 90,0 0-67,0 0 22,1 0-11,-2 0-11,1 0 0,0 0 11,0 0-12,0 0 12,0 0 45,0 0-90,0 0 68,0 0-1,0 0-33,0 0 11,1 0 0,-2 0-11,2 0 11,-1 0 11,-1 0-56,2 0 79,-1 0-45,0 0 22,1 0-11,0 0 0,-1 0 0,1 0 0,-1 0 11,2 0-22,-2 0 0,2 0 22,-2 0 0,1 0-11,-1 0-11,1 1 22,-1-1-11,0 0 0,0 0-34,0 0 23,0 0 11,0 0-45,0 0 90,0 0-22,-1 0-46,1 1 23,1-1 0,-2 0 0,1 0-45,0 0 101,0 0-112,0 0 56,0 0 45,-1 0-34,1 0-22,-1 0 22,1 0-22,-1 0 11,0 0 23,0 0-23,0 0-34,1 1 90,-1-1-56,0 0-45,0 0 56,1 0-11,-1 0 0,1 0 0,-1 0 0,1 0 0,0 0 23,0 0-46,-1 0 46,2 1-34,-1-1 22,0 0-11,1 0 0,-2 0 0,2 1-45,-1-1 90,0 0-90,0 0 90,0 0-79,0 1 57,1-1-35,0 0 12,-2 0-11,3 1 11,-2-1 0,1 0 0,-1 0 0,2 0 0,-2 0 11,2 0 1,-1 0-24,0 0 12,1 0 0,-1 1 0,0-1 23,0 0-23,0 0-23,1 0 46,-2 0-46,1 0 23,-1 0 0,2 0 12,-2 0-12,0 1-12,1-1 1,-2 0 22,1 0 1,0 0 21,0 0-89,0 0 56,0 0 0,-1 0 56,1 0-101,-1 0 79,2 0-68,-2 0 79,0 0-56,1 0 11,0 0 0,0 0 11,-2 1-11,1-1-22,1 0 22,-1 0 11,0 0-22,0 0 33,-1 0-44,1 0 55,0 0-44,0 0 0,1 0 22,-1 0-11,0 1 0,1-1 34,1 0-34,-2 0-34,1 0 57,1 0-12,-1 0-11,1 0-11,-1 0-1,1 0 12,1 0 12,-1 0-24,0 0 1,0 0 11,0 0 0,2 0 11,-2 0 23,1 0-23,-1 0-22,1 0 11,1 0 0,-2 0 0,0 0-11,2 0 22,-2 0-11,1 0-11,2 0 22,-2 0-22,1 0 11,0 0 0,0 0 11,1 0 67,-1 0-78,1 0 23,0 0-23,-1 0-34,-1 0 34,1 0 34,-1 0-12,1 0-67,0 0 34,-1 0 78,0 0-78,2 0-34,-2 0 90,0 0-34,1 0-11,0 0 0,-1 0-56,0 0 79,1 0-46,0 0 46,-1 0 10,0 0-44,1 0 11,0 0 0,-1 0 11,1 0-11,0 0-11,0 0 11,0 0 11,0 0-22,0 0 22,0 0-33,0 0 56,0 0-46,0 0 12,-1 0 34,1 0-68,-1 0 34,1-1 34,0 1-56,0 0 33,0-1-22,-1 1 44,2 0-44,0-1 0,-1 1 11,0 0 11,1 0-22,-1 0 11,1 0 11,-1 0-22,1 0 2958,-1 0-2914,1 0-10,0 0 22,0-1-45,0 1 78,0 0 79,0-1-23,0 1 214,0-1-303,0 1 772,0 0-749,0-1-68,0 1-45,0-1 56,0 1 0,0-1 34,0 1 11,0 0-1098,0 0 247,0 0-382,1 0 124,2 0-314,0 2-796,1 1-1579,1 0 3742,1-1 0,-3-1 0,1 0 0</inkml:trace>
  <inkml:trace contextRef="#ctx0" brushRef="#br0" timeOffset="1">50 198 6260,'0'-2'482,"0"1"-370,0 1-90,1 0 79,0 0 0,-1 0 44,1 0 170,0 0 99,-1 0-212,1-1-68,-1 1-89,0 0 11,0-1 45,0 1 134,0-1-33,0 1 89,0 0 280,0-1-459,0 1 2242,1 0-1514,-1-1-44,0 1-292,0 0-325,1 0 1681,-1 0-1064,1 0-561,0 0 830,-1 0-1077,1 0 1,-1 1 11,0-1 0,0 0 0,0 1 45,0 0-79,0-1 34,0 1-11,0 0 22,0-1 1,0 0 21,0 1-22,0-1-55,0 1 88,0-1-100,0 1 68,0-1-12,0 1 0,0-1 11,0 1 22,0-1-33,0 0-44,-1 1 55,1-1 22,0 0-33,0 0-44,0 1 88,0-1-88,0 1 44,0-1 11,0 2 22,-1-2-77,1 2 44,0-2 44,-1 1-88,1 0 44,0 0 11,0-1 0,0 1 34,0 0-68,0-1 35,-1 1-1,1-1-45,0 0 12,0 0 33,0 1 23,0-1-34,0 1-34,0-1 45,0 1-22,0-1 45,0 1-68,-1-1 56,1 1-44,0-1 22,0 0 45,0 1-79,0-1 45,-1 0-33,1 0 56,-1 0-68,1 0 68,-1 1-79,1-1 45,0 0 45,-1 0-90,1 1 90,0-1-90,-1 0 67,1 1-44,0-1 44,0 0 1,0 1-57,-1-1 56,1 1-33,0-1 11,-1 0-11,1 1 0,0-1 11,0 0 11,0 0 34,0 1-90,-1-1 56,1 1 23,0-1-79,0 0 56,-1 1-11,1-1-11,-1 1 11,1-1 11,0 0 0,-1 0-22,1 1 0,0-1 11,0 1 22,-1-1-33,1 0 11,0 0 0,0 1 0,0-1 11,0 1-22,-1-1 11,1 1 23,-1-1-35,1 0 12,0 1 0,0-1 34,0 1-56,0-1 10,-1 0 1,1 0 11,0 1 0,-1-1 11,1 0-11,0 0 0,0 0 12,-1 1-12,1 0 11,0-1-45,0 0 45,0 1-11,0 0 0,0-1 12,0 1-24,-1-1 35,1 1-23,-1-1-11,1 1 22,0 0-22,-1 0 11,1-1 11,-1 1-11,1 0 0,-1 0 0,1-1 0,0 0 11,0 0-33,0 1 22,-1 0 11,1-1-11,0 0 0,0 1 0,0-1 0,0 1-11,0-1 11,0 0 0,0 1 0,-1-1 0,1 0 22,0 0-33,0 1 0,0 0-1,-1-1 24,1 1 10,0 0-44,0-1 22,-1 1 0,1 0-12,0-1 35,0 0-46,-1 1 35,1 0 21,0 0-55,-1-1-1,1 2 79,0-1-112,0-1 68,0 0 21,-1 2-22,1-2-44,0 1 22,-1 0 11,1-1 0,0 1 11,0 0-22,-1-1 22,0 0-22,1 1 11,0-1 44,0 0-88,0 1 44,0-1 22,0 1-33,0-1 0,0 0-1,0 1 12,0-1 0,0 1 12,0-1 21,-1 0-33,1 1-45,0-1 45,0 0 0,0 0 45,0 0-34,0 1-55,0-1 88,0 1-44,0-1 0,0 0 0,-1 1 0,1-1 12,0 1-12,0 0-56,0-1 100,0 1-44,0-1 12,0 1-12,0 1-12,0-1 35,0 0-46,0 0 35,0 0 10,0 0-67,0 1 68,0-1-35,0 0 35,0-1-34,0 2 22,0-1-34,0 0 35,0 0-1,0 0-22,0 0 11,0 0 0,0 0 0,0 0-12,0 1 24,0-2-24,0 1 12,0-1-11,0 1 11,0 0 0,0-1 11,0 0-22,0 1 22,0-1 34,0 1-101,0-1 112,0 0-56,0 0 0,0 0 11,0 1-11,0-1-44,0 0 32,0 1 68,0-1-67,0 1 34,0-1-57,0 1 23,0 0 0,0 0 22,0-1-11,0 1 11,0 0-22,0 1 22,0-1 0,0 0-22,0 0 11,0 1 0,0 0 0,0-1-11,0 0 22,0 0-11,0 1-11,0 0 33,0-2-11,0 2 12,0-1-34,0 1 11,0-1 0,0 0-12,0 0 35,0 0-34,0 0 11,0 1 0,0-2 22,0 1-44,0-1 22,0 1 0,0 0 11,0 0-11,0 0-23,0 0 35,0-1-1,0 0-11,0 1-11,0 0 22,0-1-45,0 1 79,0 0-79,0-1 46,0 1-12,0 0-12,0-1 24,0 1-12,0-1 11,0 1-34,0 0 46,0 0-34,0 0-12,-1 0 46,1-1-23,0 0 11,0 1-22,0 0 22,0 0-22,0 0 11,-1-1 11,1 2-22,0-2 22,0 0-11,0 1-11,-1-1-12,1 1 12,0 0 22,0 0-11,0-1 34,0 1-34,0-1-34,0 1 34,0-1 0,0 1-11,0 0 56,-1-1-90,1 0 56,0 1-22,-1 0 22,1-1 0,0 0-11,0 1-11,0-1 11,0 0 11,0 0-22,0 1 34,0-1-46,0 1 34,0-1-22,0 1 34,0 0-35,0-1 1,0 1 34,-1 0-23,1-1-12,0 1 24,0-1-12,0 1-12,0 0 24,0 0-24,0 0 12,0-1 0,0 1 12,0-1-12,0 1-12,-1-1 24,1 1-24,0 0 12,0 0 12,0 0-1,0 0-56,0-1 79,0 0-34,0 1 11,0-1-22,-1 1 22,1 0-34,0-1 12,0 1 34,0 0-68,0 0 67,0-1-33,0 0 0,0 1 44,0 0-33,0 0-11,0 0 0,0 0 33,0 0-55,0-1 33,0 0 33,0 1-44,0 0 0,0 0 22,-1-1-22,1 1 33,0 0-33,0 0 22,0-1-22,0 0 22,0 1-22,0 0 11,0-1 11,0 1-22,0 0 22,0-1-11,0 1 12,0 0-24,0-1 24,0 1-35,0 0 23,0-1 0,0 2 0,0-2 11,0 1 1,0 0-12,0-1 0,0 1-12,0 1 12,0-1 12,0 0-12,0-1-12,0 1 24,0 0-12,0 0 0,0 1 11,0-2-22,0 1-1,0 0-10,0 0 11,0 0 67,0 0-112,0 1 56,0-2 56,0 1-67,0 0-23,0 0 56,0 1-10,0-1-57,0-1 67,0 0-33,0 2 0,0-2 33,0 1-44,0 0 44,0 0-33,0 0 22,0-1-11,0 1 0,0 0 11,0 0-22,0 0 11,0 0-11,0 0 11,0 0 22,0 0 1,0 0-46,0 0 12,0 0 22,0 0-22,0-1 22,0 1-22,0 0 34,0 1-35,0-1 12,0 0 0,0 0 0,0 1 12,0-1-24,0 1 12,0-2 23,0 2-23,0-1 0,0 1 0,0-1 0,0 0-11,0 1 33,0-1-22,0 0-22,0 1 33,0-1-11,0 1-11,0-1 11,0-1 11,0 2-22,0-1 33,0 0-22,0 1 11,0-2-11,0 1 0,0 0 0,0 1 0,0-1 11,0 0 1,0-1-24,0 1 24,0 0-1,0 1-11,0-1 0,0 0-11,0-1 22,0 2-45,0-1 68,0 0-23,0 1-11,0-2-11,0 1 33,1 1-22,-1 0-11,0-1 11,0 0 0,0 1 11,1 0 0,-1-1 1,0 0-12,0 1-12,0 0 12,1 0 0,-1 0 56,0 1-123,0-2 134,0 1-67,0 0-11,0-1 11,0 0 11,0 1-11,0 0 0,0-1-56,0 0 79,0 1 10,0 0-77,0-1 88,0 1-32,0-1-24,0 1 35,0-1-34,0 0 11,0 1-12,0 0 12,0-2 12,0 1-12,0 1-23,0 0 46,1-1-23,-1 0 0,0 0 0,0 0-12,0 0 46,0 1-45,0-2 11,0 1 0,0 1-11,0-2 11,0 2 0,0-2 0,0 1 11,0 0-11,0 0-11,0 0 11,0 0 11,0 0-11,0 0 11,0-1-33,0 0 44,0 1-22,0 0 0,0 0 0,0 0 45,0 0-34,1 0-56,-1-1 90,0 1-90,0 0 101,1 1-56,-1-1 11,0-1-55,0 2 88,1-1-32,-1 1-12,0-1 0,1 0 22,-1 0-11,1 1-22,-1 0 11,0-2 11,0 2 0,0-1-11,0 1-11,0-1 22,0 0-22,0 0 11,0 1 11,0-1-11,0 0 12,0 0-24,1 0 24,-1 1-12,0-1 44,1 0-44,-1-1-44,0 2 100,0-1-68,0 0 24,0 0-57,0 0 56,0 0 23,0 0-68,0 1 34,0-1 45,0 0-68,0 0 35,0 0-24,1 0 24,-1 1 10,0-1-22,0 0 11,0 1-33,0-1 11,1 1 22,-1-1 0,0 1-11,0 0-11,0-1 22,0 2-22,1-1 22,-1-1-11,0 1 0,0 0 34,0-1-23,0 1-22,0 0-34,1-1 101,-1 0-101,0 1 45,0-1 0,0 1 34,0-1-34,0 0 11,0 1-22,0-1 11,0 0 22,0 0-44,0 0 10,0 1 12,0-1 12,0 0-35,0 0 34,0-1-22,0 0 22,0 1 1,0 0-24,0 0 35,0-1-46,0 1 35,0 0-24,0 0 12,0-1 12,0 0-24,0 1 35,0 0-34,0 0 11,0-1 0,0 1 0,0 0-12,0-1 35,0 1-68,0-1 34,0 1 67,0-1-67,0 1 11,0 0 0,0 0-45,0 0 67,0 0-33,0 0 56,0 0-79,0 0 45,0 0-33,0 1 33,0-2-22,0 1 11,0 0 0,0 0 11,0 0-22,0 0 11,0 0 11,0 1-22,0-1 11,-1 0 0,1 0 0,0 0 34,0 1-79,0 0 90,-1-1-45,1 0-12,0 0-21,0 1 66,0 0-66,0-2 33,-1 2 33,1-1-66,-1 2 66,1-3-55,0 2 11,0 0 11,0-1 11,0 0-11,-1 1 11,1-1-22,0 1 22,0-1-11,0 0-11,-1 1 22,1 0 0,0-1-22,0 0 11,0 1 0,0-1 11,0 1-11,0-1 12,0 0-35,-1 1 12,1-1 22,0 0-33,0 1 44,-1 0-67,1-1 68,0 0-23,-1 1-11,1 0 22,0 0-11,0 0 11,0 0-22,0-1 22,-1 1-11,1 0 0,0 0-11,-1 0 22,1 0 0,0 0-33,0-1 33,0 1-33,-1 0 44,1-1-22,0 1-11,0 0 22,-1 0-11,1-1 0,0 1 11,0-1-11,-1 1 0,1-1 0,0 1 11,0 0-67,0-1 101,0 1-45,0 0-33,0 0 33,0-1 0,0 1-12,0 0 35,0 0-23,-1 0 0,1 0 0,0-1 0,0 1 11,0 0-11,0-1 0,0 1-11,-1 0 11,1 0 11,0-1-11,0 1 0,0 0-11,0-1 0,0 2 44,0-1-55,0-1 22,0 1 11,0 0-22,0 0 44,0 0-44,0 0 0,0 0 45,0-1-57,0 2 12,0-1 11,0-1 0,0 1 11,0 0-11,0-1 0,0 1-11,0 0 11,0-1 34,0 1-57,0 0 12,0 0 11,0-1 0,0 1 11,0 0 0,0-1-11,0 1-22,0 0 22,0 0 11,0-1-22,0 1 45,0 0-46,0-1 1,0 0 11,0 1-11,0 0 56,0-1-56,0 0 22,0 1 0,0 0-33,0-1 44,0 0-44,0 0 22,0 1 11,0 0-11,0-2-11,0 2 11,0 0-23,0 0 23,0-1 45,0 0-67,0 1 22,0 0 11,0-1-11,0 0 0,0 1-11,0-1 22,0 1-11,0 0-11,1-1 11,-1 0-12,0 1 68,0 0-67,0 0 11,1-1-11,-1 1 11,0 0 0,0-1 11,0 0 0,0 1-22,0-1 0,0 1 22,0-1-11,0 0-11,0 1 22,0 0-22,0-1 22,0 0-22,0 1 33,0 0-55,0-2 44,0 2 0,0 0-22,0-1 11,0 0 0,0 0 34,0 1-34,0-1 0,0 0 11,0 0-22,0 1 11,0-1 0,0 2 0,0-2 22,0 1-22,0 0-11,0-1-23,0 1 45,0 0-11,1-1 45,-1 1-78,0 2 77,0-2-55,1 2 0,-1-2 22,1 2-33,-1-2 11,1 2 22,-1-1-11,1 1 0,-1-2-34,0 1 79,1-1-67,-1 0-12,1 0 68,-1-1-46,0 1 12,0 0 0,0 0 0,0 0 12,0 1-24,0-1-21,0 2 89,1-2-101,-1 1 90,0 0-101,0 0 89,0-2-55,0 1 11,0 0 56,0-1-68,0 0 12,0 1 11,0 1 0,0-2 0,0 2 22,0-1-44,0 0 33,0 0 12,0 0-46,0 0 34,0 0-11,0 0-22,0 0 33,0 1 0,0-1-22,0 0-22,0 1 66,0-1-78,0 1 57,0-1 21,0 3-78,0-3 57,0 1-12,0 0 0,0 0 0,0-1 11,0 1-11,0-2-11,0 3 22,0-2 0,0 1-11,0 0 11,0-1-22,0 1 33,0 0-33,0 0 0,0-1 22,0 1-22,0-1 11,0 0-34,0 1 68,0-2-68,0 3 34,0-2 0,0 3 0,0-2 0,0 2 23,-1-2-34,1 1 55,-1-1-88,1 0 100,0 0-101,0 1 34,0-2 11,0 1 11,0-1-22,0 0 22,-1 0 0,1 0-45,0 0 57,0 0-23,0 1 45,0 0-57,0 1 12,0-2 12,0 2-12,0-2 11,0 2-11,0-2-23,0 3 35,0-2-24,0 0 12,0 0 0,0-1 0,0 0 0,0 0 0,0-1 0,0 1 0,0 0 0,0-1 23,0 2-12,0-1 34,0 2-34,0-2 0,0 2-11,0-2 0,0 4-11,0-4 22,1 5-11,-1-4 56,0 3-123,0-4 134,1 3-56,-1-2-22,0 1 0,0-1 22,0 2 0,0-3-11,0 3-22,0-3 56,0 2-23,0-1 0,0 0-45,0-1 57,0 2-23,0-3 0,0 3-11,0-3-1,0 3-10,0-2 33,0 3-22,0-2 45,0 3-46,0-3 35,0 3-79,0-3 67,0 1-22,0 0 11,0 0 0,0-1 56,0 2-101,0-2 67,0 2-22,0-2-11,0 2 34,0-2-46,0 2 23,0-3 11,0 2 1,0-2-12,0 3 11,0-3 0,0 2 0,0-2 12,0 4-23,1-3 22,-1 3 0,0-4-33,1 5 11,-1-4 11,2 3 1,-2-3 33,1 2-67,0-2 66,0 1-55,-1-1 34,1 2-12,0-3 11,0 2-11,0-1 1,0 1-12,-1-1 22,1 2-33,0-3 33,-1 1-33,1-1 11,0 1 11,-1-1 12,0 1-1,1-1-56,0 2 23,-1-4 22,0 3 12,0-1-34,1 1 22,-1-2-34,1 2 35,-1-3-1,1 3 11,-1-2-11,0 1-11,1 0 12,0 1-24,-1-2 57,0 2-11,1-1-57,-1 1 35,0-1-12,0 1 0,1-1 0,-1 0-12,0 0 24,1 2-24,-1-3 46,1 2-34,-1-1 22,0 1-55,1-1 22,-1 1 33,1-2 12,-1 2-34,0-2 0,0 1 0,1 0-45,-1 0 101,0 0-79,0 1 35,0-1-24,0 1 12,0-2-11,0 4 34,0-4-12,0 2-56,0-1 79,0 2-79,0-2 112,0 1-78,0 0 11,0 1 33,0-2-55,0 3 0,0-3 33,0 3-22,0-3 33,0 2-22,0-3 56,0 3-123,0-3 67,0 4-11,0-3-1,0 2 24,0-3-35,-1 4 90,1-3-111,-1 2 44,1-2-12,0 1 24,-1-1-12,1 3 22,0-3-33,-1 3-23,1-2 23,-1 0 22,1 0 12,0 2-46,-1-2 23,1 1 0,0-2 23,-1 2-79,1-3 100,-1 5-77,1-5 44,-1 4-11,1-3 0,0 2 0,0-3 11,0 4 12,0-3-46,-1 2 12,1-1 22,-1 0 0,1 0 1,0 1-46,-1-2 68,1 2-23,0-1-56,0 0 45,0-1 11,0 2 0,0-1-22,0 1 22,0-2-11,0 1 12,0 0 10,0 1-33,0-1 44,0 0-21,0-1-1,0 1 0,0-1 0,0 1 0,0 0 12,0 0-34,0-1 44,0 1-33,0-2 34,0 3-23,0-3 0,0 3 0,0-3 1,0 3-1,0-2 11,0 1 1,0-1-12,0 2 0,0-1-22,0 2 33,0-4-11,1 5-11,-1-5 0,2 4 23,-2-2-34,1 1 11,-1-1 0,1 1 22,-1-1-22,1 2 45,-1-3-45,1 4 0,-1-3-23,0 2 46,0-3-23,0 1 0,0 0-11,0 0 22,0-1-22,0 1 11,0-1-12,0 2 24,0-1-24,0 1 35,0-1-34,0 0 22,0 0-11,0 0 45,0-1-90,0 1 45,0 0 45,0 0-45,0 0-12,0 1-10,0-1 67,0 2-90,0-3 101,0 2-56,-1-2-11,1 2 0,0-2 22,0 2-11,0-2 0,-1 1-11,1-1 11,-1 2 0,0-2-12,1 2 12,-1-3-33,0 2 66,1-1-33,-1 0 0,1-1-33,0 2 78,0-2-101,0 2 100,-1-1-32,1 0-57,-1 0 56,1 1-11,0-2 0,-1 2 0,1-1 0,0-1 11,0 0-22,-1 2 22,1-2-22,0 2 22,0-1-56,-1 0 101,1 0-100,0 1 32,0-2 35,0 3-46,-1-3 46,1 2-23,0 0 11,0-1-33,0 1 33,0-1 0,0 0-11,0 1 0,0-1-11,-1 1 11,1-1-11,0 2 33,0-4-22,0 3 11,0-1-67,0 0 67,0-1-22,-1 3 11,1-4 11,0 4-11,-1-2 34,1 2-79,0-2 45,0 1 0,0-1 23,0 1-57,0-1 68,0 0-46,-1 0 1,1 1 22,0-3 1,0 4-12,0-2-23,0 2 46,0-2-35,0 1 12,0-1 12,0-1-12,0 1-12,0 0 35,0 0-23,0 0-11,0-1 22,0 2-11,0-2 0,0 2 0,0-1 0,0-1 0,0 1 11,0 0-33,0-1 55,0 1-44,0 0 11,0 1 0,0-1 11,0 1-22,0-1 22,0 1-22,0-2 0,0 3 22,0-3-11,0 3-11,0-2 33,0 1-22,0-1-22,0 1 22,0-1 11,0 1-22,0-1 11,0 1 0,0-1 0,0 2-11,0-4 33,0 4-56,0-3 68,-1 1-45,1-1 0,0 2 22,0-2-34,0 1 46,0 0-23,0 1 0,0-2 0,0 2 0,0-1 45,0 2-90,0-2 45,0 2 11,0-3 11,0 2-66,0-1 88,0 2-32,0-2-24,0 2 24,0-2-12,-1 2-12,1-2 12,0 3-22,-1-3 56,1 2-57,0-3 68,-1 3-79,1-2 68,-1 2-34,1-3 0,0 5 0,0-5-11,-1 4 22,1-2-11,0 1-11,-1-2 11,1 1 0,0 0 33,0 0-77,0-1 100,0 2-68,-1-3-10,1 2 0,0-1 55,-1 0-66,1 0 33,0 1-12,0-2 57,0 3-67,0-3-1,0 2 12,-1-2 22,1 2-11,0-1 0,0 2 12,0-2 10,0 2-33,0-2 0,0 1 22,0-1-22,0 1 22,0-1-11,0 1 0,0-1-34,0 2 45,0-3-11,0 4-11,0-3 22,0 2-22,0-1 22,0 0-11,0-1-11,0 2 22,0-3-22,0 3 22,0-2 1,0 2-24,0-2 12,0 2 0,0-3-11,0 4 34,0-4-23,0 3-56,1-3 78,-1 2-44,1 0 22,0-1 0,-1 0 33,0 1-44,0 0 11,1 0-11,0-1 11,-1 1 0,0-1 11,0 1-11,1-2 11,-1 2-11,1-2-33,-1 1 100,0 0-112,1 1 34,-1 0 22,1 0-11,-1-1 0,1 2-11,-1-2 22,1 2 0,-1-3-22,1 2 0,0-1 33,-1-1-33,1 0 22,-1 1-22,0 0 0,0 1 22,1-1 11,0 1-33,-1 0 45,2 0-79,-2 0 79,1 0-79,0-1 45,-1 1 45,0-1-79,0 0 79,0 0-90,0 0 67,0 1-33,0 0 0,0-1 45,0 1-68,0-1 68,0 2-57,0-2 57,1 3-23,-1-3-33,1 2 33,-1-2-11,0-1-23,0 3 46,0-3-12,0 3-33,0-2 22,0 0-12,0 0 1,0-1 34,0 3-23,0-2 22,0-1-56,0 2 79,0-1-78,0 0 21,0 0 24,0 0-12,0-1-12,0 1 46,0 1-23,0-2-22,0 3 22,0-2-22,0 1 11,0-1 11,0 3-22,0-3 11,0 2 34,0-3-34,0 2-45,0-1 101,0-1-101,-1 2 45,1 0 34,0 0-23,-1 2-11,1-2 0,0 3-11,0-3 22,-1 2-45,0-2 45,1 1-11,-1-2-11,1 0 0,-1 1 11,1-1 11,-1 2-33,1-2 44,-1 0-33,1 2 22,0-3 0,-1 3-33,0-3-12,0 3 79,0-2-90,1 1 45,-1-1 12,1-1-24,0 1 12,0 0 0,0-1 12,0 1-12,-1 1 33,1-2-44,0 2 11,0-2 11,0 1-11,-1-2-11,1 2 11,0-1 0,0 1 11,0-1-11,0 0-45,0 1 34,0-1 56,0 1-90,0-2 90,0 2-79,0 1 34,0-2 0,0 1 0,0 0 0,0 0-11,0-2 22,0 2 1,0-2-35,0 1 662,0-1-1188,0 1-202,0-1-324,-1 2 200,0-2-436,1 3 1311,0 1 0,-1-2 0,1 0 0</inkml:trace>
  <inkml:trace contextRef="#ctx0" brushRef="#br0" timeOffset="2">4702 169 22070,'0'0'0,"0"0"-22,0 1 33,0-1-22,0 1 11,0-1 0,-1 0 0,1 1 44,0-1-66,0 0 0,0 0 33,0 1-22,0-1 22,0 1-22,0-1 55,0 0-77,0 1 22,0-1 55,0 1-88,-1-1 55,1 1-11,0-1 0,0 1-11,0-1 67,0 0-90,0 0 68,0 0-90,-1 1 56,1-1 11,0 0-11,0 1 0,-1-1 0,1 1 45,0-1-45,0 1-45,0 0 90,0-1-90,0 1 101,0-1-67,0 0-23,-1 0 56,1 0-10,0 1-12,0-1-12,0 0 24,0 1-68,0-1 78,-1 0-33,1 1 56,0-1-45,0 1 0,0-1 0,0 1 0,0-1 0,0 1-45,0-1 34,0 0 55,0 1-77,0 0 33,-1-1 0,1 1 45,0-1-45,0 0 11,0 1-56,0-1 34,0 1 67,0-1-112,0 0 56,0 1 0,0 0 56,0-1-101,0 1 79,0 0-46,0 0 24,0 0-46,0-1 79,0 1-45,0 0-56,0 1 56,0-1 45,0 0-34,0-1-11,0 1-45,0 1 90,0-2-56,0 1-34,0 0 101,0 0-112,0-1 101,0 0-68,0 1 12,0 0 45,0-1-23,-1 1-11,1 0-11,0 0 11,0 0-34,0-1 79,0 1-34,0 0-33,0 0-12,-1 1 79,1-1-45,0-1-11,0 2 33,0-1-33,0 0 0,0 0 11,0 0 22,0-1-33,0 1-34,0 0 90,0 0-45,0 0-23,0 0 46,-1 0-34,1-1 11,0 1 0,0 0-12,0 0 24,0 0-12,0 0 0,0 0 22,-1-1-44,1 1 33,0 1-11,0-2 0,0 2 0,0-1-11,0-1 11,0 1 0,0 0 22,0 0-33,0 0 0,-1 0 22,1 0-11,0 0 0,0 0-11,0 0 11,0 0 11,0 0 11,0-1-44,0 1 33,0 0 0,0 0-44,0 0 21,0 0 35,0 0-34,0-1-1,0 1 80,0 0-102,0 0 0,0 0 57,0 0-46,0 0 46,0-1-34,0 2 33,0-1 12,0 1-79,0-1 45,0 0 45,0 1-45,0 0-56,0-1 112,0 0-56,0 0-56,0 1 100,0-1-77,0 0 33,0-1 33,0 1-44,0 0 22,0 0-44,0 0 66,0 0-21,0-1-12,0 1-12,0-1 24,0 0-24,0 1 24,0 0-12,0 0-12,0 1 12,0-2 0,0 1 12,0 0-24,0 1 12,0 0-11,0-1 34,0 1-23,0 0-23,0-1 57,0 1-57,0 0 12,0 0 56,0-1-67,0 1-1,0 0 46,0-1-12,0-1 11,0 1-22,0 1-56,0-1 112,0 0-101,0-1 90,0 1-90,0-1 90,0 0-56,0 0 11,0 1 11,0-1-11,0 1 11,0-1-22,0 1 11,0 0 0,0 0-45,0 0 90,0-1-34,0 1-55,0 1 100,0-1-90,0 1 34,0-1 34,0 0-46,0 1 12,0 0-22,0-2 44,0 1-33,0 1 11,0-1-11,0 1 56,0-2-79,0 2 68,0-1-68,0 1 57,0-1-68,0 0 90,0 0-101,0 0 67,0 0 34,0 0-90,0 0 78,0-1-21,0 1-46,0 0 45,0 0-22,0 0 33,0 0-66,0 0 55,0-1-11,0 1-11,0 0 11,0 0 0,0-1-12,0 1 24,0-1-1,0 1 0,0-1 23,0 0-46,0 0-10,0 0-12,0 1 90,0-1-78,0 1 11,0 0 22,0 0 0,0 0-33,0 0 33,0-1-11,0 1-11,0 0 22,0 0-22,0 0 22,0 0 23,0 0-46,0-1-55,0 1 90,0 0-1,0 0-22,0 0 11,0 0 0,0 0-67,0-1 56,0 1 0,0 0 45,0 1-78,0-1 66,0 0-33,0 0-33,0 1 21,0 0 57,0-1-90,0 0 57,0 1-24,0-1 12,0 1 12,0-1-1,0 1-11,0 0 11,0-1 0,0 1-33,0 0 33,1 0-22,-1 0 0,1 0 33,-1 0-67,1 0 34,-1 0 11,0-1 0,0 0 56,1 1-112,-1 0 101,0-1-34,0 0-56,0 1 45,0-1 0,0 1 0,1-1-11,-1 1 33,0 0-33,0-1 11,0 1 0,0 1 11,1-2-11,-1 1 0,0 0 0,1 0 12,-1-2-57,0 2 67,0 0-22,0-1 11,0 0 1,0 1-1,0-1-34,0 1 46,0-1-23,0 1-11,0 0 11,0 0 0,0-1 0,0 0-12,0 1 24,0-1-24,0 0 35,0-1-23,0 1-56,0 0 101,0 0-57,1-1 24,-1 1-24,0 0 24,0-1-24,0 0 35,0 1-23,0-1-56,0 1 56,0-1 56,0 0-67,0 1 22,0 0-22,0 0 11,0 0 0,0-1 0,0 1 11,0-1-11,0 2 0,0-2-11,0 1 22,0 0 0,0 0-22,0-1 22,0 2-22,0-1-45,0 0 123,0 1-123,0-2 78,0 1-44,0 1 22,1 0 11,-1-1-11,0 1 34,0 0-23,0 0-45,1 0 23,-1 0 34,0 0-12,0-1-34,0 1 12,0 0 11,0-1 0,0 1-11,0 0 67,0 0-56,0-2-34,0 2 68,0 0-23,0-1-22,0 0-23,0 1 34,0-1 12,0 1-12,0-1 22,0 1-56,0 0 46,0-1-12,0 1 33,0 0-33,0-1 0,0 0-33,0 0 66,0 1-44,0 0 11,0-1 0,0 0 22,0 0-44,0 1 33,0 0-22,0-2 22,0 2 0,0-1-33,0 1 22,0-1 11,0 0-22,0 0 22,0 0 0,0 0-33,0 1 22,0-2 11,0 1 12,0 1-23,0 0-12,0-1 1,0 1 34,0 0-23,0 0-12,0-1 1,1 1 0,-1 0 45,0-1-46,0 0 12,0 0 23,0 1-34,0-1 11,0 0 11,0 0-22,0 1 11,0-1 11,0 0-22,0 1 11,0 0 22,0 0-33,0-1 11,0 1 22,1 1-22,-1-2-22,0 2 33,0-1-22,1 0 33,-1 1-22,1-2 11,-1 2 1,0-1-12,1-1-12,-1 2 35,0 0-12,1-2-11,-1 2-11,0-1 0,0 0 11,1 1 22,-1-1-44,0 0 10,0 0 57,0 0-45,0 0 0,0 0-11,0 0 0,0 0 11,0 0 11,0-1-22,0 0 11,0 1 0,0 0 22,0-2-44,0 2 11,1 0 67,-1 0-45,0 0-34,0 0 1,0 0 56,1-1-34,-1 2 0,0-1-12,0-1 1,0 1 11,0 1 11,1-2 1,-1 1-46,1 0 45,-1-1-56,0 1 90,0 0-45,0 0-11,0-2 11,0 2-22,1 0 22,-1 0-23,0-1 34,0 1 1,0 0-12,0-1-12,0 1 24,0-1-12,0 1-12,1-2 35,-1 1-34,0 1 22,0-1 11,0 0-44,0 0 22,0-1 0,0 1-11,0 1-1,0-2 35,1 1-1,-1 0-33,0 0 11,0-1 11,0 1-22,0 0 11,0 0 0,1 0 11,-1 0-56,0 0 45,0-1 0,0 1 0,0 1 0,0-1-11,0 0 11,0 0 23,1 0-35,-1 1 12,0-1 12,0 1-24,0-1 46,1 0-45,-1 1 22,1 0-33,-1 0 33,0 0-11,0 0-23,0 0 35,0 0 10,0 0-11,1 0-33,-1 0 33,0-1 0,0 1-22,1 1 22,-1-2-78,0 2 112,0-1-79,1 0 90,-1 0-89,0 1 10,0-1 68,0 0-34,1 0-56,-1 0 45,0 0 0,0 0 0,0 0 34,0 0-79,1 0 68,-1-1-23,0 1-12,0 0 24,0-1-1,0 1-34,1 0 35,-1 0-24,0-1 12,0 1 0,0 0 0,0-1 34,0 1-45,0 0 11,0 0-11,1 0 33,-1 0-44,0-1 10,1 1 24,-1 0-1,0 0 0,1-1-11,-1 2 11,0-2-22,0 1 22,0 0 0,0-1-22,0 1 11,0-1-11,0 1-11,0-1 78,0 1-79,1-1 23,-1 1 0,0 0 0,1-1 11,-1 1-11,0-1-33,0 1 66,1-1-21,-1 2-1,0-1-22,0-1-1,1 1 24,-1 1-1,0-2-11,0 1 11,1 0-22,-1-1-23,0 1 90,0 1-78,0-2 22,1 2 11,-1-1-22,0 0 33,1 1-22,-1-1 0,1 1-11,-1 0 11,1-1 0,-1 0-11,0 0 22,0 0-33,1 0 55,-1 0-55,0 0 11,0 0 33,1 0-22,-1 1 11,0 0-22,0-2-11,0 3 33,1-2-11,-1 1 56,1-1-56,-1 1-45,1-1 56,-1 1-11,0 0-22,0 0 22,1 0 22,-1-1 1,0 1 10,0-2-33,0 2-11,0 0-23,1-1 57,-1 1-23,1-1 11,-1 1-11,0-1 0,0 0-11,1 1 11,-1-2 11,0 1-22,0 1 22,0-2-22,0 1 44,0 0-66,0-1 33,0 1 0,1 0 0,-1 0 0,0 0 11,0 0 34,1 0-101,-1-1 56,0 1 56,0 0-45,0-1-56,1 1 56,-1-1 12,0 1-23,0-1-11,0 0 22,0 0-34,0 0 12,0 0 34,0 0-57,0 0 45,0 0 12,0 0-46,0 1 23,0 0 11,0-2-22,0 1 22,0 1-11,0-1-22,0 1 33,0-2 0,0 2-22,0-1 22,0 1-44,0-1 44,0 0-45,0 1 57,0-1-34,0 1 33,0-2-44,0 2 33,0-1-11,0 1 11,0-1 0,0 1-11,0 0-33,0 0 33,0 0 11,0 0-11,0-1 0,0 1 11,0 0 0,0 0-22,0 0 0,0 0 44,0 0-33,0-1-11,0 2 11,0-1 0,0-1-56,0 2 67,0-1-11,0 1 0,0 0-11,0-2 22,0 2 12,0-1-34,0 0-1,0 1 24,0-2 10,0 2-33,0 0 11,0-1 22,0 0-11,-1 0-22,1 1 11,-1-1 11,1 0 12,-1 1-12,1-2-22,0 2 11,-1 0 11,1-1-11,-1 0-11,1 0 22,0 0-11,0 0 0,-1 0 0,1 0 22,0 0-33,0 0 11,0-1-22,0 1 44,-1 0-22,1 0 11,0 0 1,-1 1-12,1-1 0,0 0 11,-1 0-11,1 0 0,-1 1-23,1-2 57,0 1-34,-1 1-45,1-2 79,-1 2-12,1-1-22,0 0 0,-1 1 11,1-2-22,-1 2 11,1 0 0,-1-2-11,0 2 45,1-1-90,-1 0 89,0 0-22,1 0 1,0 0-24,-1 1-10,1-2 11,-1 1 56,0 0-101,1 0 112,-1 0-56,0 0-12,1 0 36,-1-1-24,1 2-35,0-2 70,0 1-47,0 0 35,-1 0-46,1-1 46,-1 2-46,1-1 46,0 0-23,-1 0-11,0 0 22,1 1-22,-1 0 33,0-1-56,1 1 34,0-1 45,0 0-45,0 1-22,-1-1 78,1 1-112,-1-1 112,0 0-112,1 0 101,0 0-45,-1 0 11,1 1 0,-1-2-22,1 2 0,0-1 33,0 0 0,-1 1-44,1-1 44,0 1-22,0-2-11,0 2 45,0 0-45,0-1 22,-1 0-22,1 0 22,0 0 0,0 1 34,0-2-45,0 2-11,0-1 11,-1-1 11,1 2-11,0-1-11,0-1 33,-1 1-44,1 1 22,0-2 0,0 2 0,0-1 56,0 0-101,0 0 67,0 0-22,0 0-22,-1 0 22,1 0 45,0-1-57,0 1 12,-1 0 0,1-1 23,0 1-68,0 0 79,0 0-57,0-1 23,0 2-11,0-1 22,0 0 12,0 0-46,0 0 34,0 0 1,0 0-12,0 0-12,0-1 1,0 1-22,-1 0 55,1-1-44,0 1 66,0 0-77,-1 0 33,1-1-11,-1 1 11,1 0 11,0-1 0,0 1-22,0 0 11,0 0 11,0-1-22,0 1 44,0 0-33,-1-1-22,1 1 33,0 0-33,0-1 55,0 1-33,0 1-22,0-2 0,0 1 66,0 0-88,0 0 55,0-1 11,0 1-22,0 0-22,0 0 33,0 0-22,-1 0 0,1-1 22,0 1 0,0 0 0,0 0-11,0 0 0,0 1 34,0-2-79,0 2 90,0 0-68,0-1 23,0 1 12,0-1-24,0 2 46,0-2-79,0 1 90,0 0-67,0 0 44,0 0-11,0 1-67,0-1 112,0 0-45,0 1-33,0-1 56,0 2-102,0-2 113,0 1-45,0 0-33,0-1 55,0 1-11,0-1 0,0 0-33,0 0 0,0 0 66,0 0-77,0-1 89,0 1-56,0 0-11,0 0 22,0 0-22,0-1 11,0 1 11,0-1-56,0 1 79,0-1-23,0 1-45,0 0 23,0-2 11,0 2 0,0-1-11,0 0 11,0 1 22,0-1-11,0 1-44,0-2 78,0 2-90,0-1 112,0-1-56,0 2-22,0-1 11,0-1 0,0 2 22,0-1-44,0 0 44,0 1-44,0-1 22,0 0 22,0 1-44,0-2 33,0 2-11,0-1 0,0 0-11,0 0 11,0 1-11,0-2 33,0 1-11,0 0-44,0-1 66,0 1-33,0 0 0,0 0 0,0 0 56,0 0-123,0-1 90,0 1-23,1 1 56,-1-2-101,1 1 45,-1 0 0,0 0 0,0-1 45,0 1-34,0 0 0,1-1-33,-1 1 33,0 0-11,1 0 0,-1-1 11,0 1 11,1 0-22,-1 0 0,0 0 12,0 1-35,0-1 23,0 1 34,1-1-45,-1 1 33,1-1 0,-1 1-66,0 0 88,1 0-32,-1 0-57,1 0 22,-1 0 23,0 0 0,0-1 23,0 2-23,0-2 11,0 1-78,1-1 112,-1 0-57,0 1 12,0-1-11,0 1-22,0 0 44,0-1 22,0 1-44,0-1 0,0 1 22,0-1 12,0 0-35,0 1-21,0-2 78,0 2-34,0-1-67,0-1 101,0 2-101,0-1 134,0-1-145,0 2 78,0-1-33,0-1 44,0 1-22,0 0 0,0-1-11,0 1 11,0 0 11,0 0-22,0-1 22,0 0 0,0 1-22,0-1 22,0 0 12,0 1-46,0-1 34,0 1 1,0-1-12,0 0-23,0 1 46,0 0-57,0-1 34,0 2 22,0-1-33,0-1 22,0 1-11,0 0 0,0 0 0,0 0 0,0 0-11,0 0 0,0 0 11,0 0 22,0 0-33,0 1 34,0-1-12,0 1-34,0 0 46,0-1-34,0 1-1,0-1 24,0 1-24,0-1 12,0 0-11,0 1 22,0-2-11,0 2 34,0 0-56,0-2 10,0 2 12,0-1 0,0 0 12,0 0-12,0 0 0,0 0 0,0 0 11,0 0-22,0-1 11,0 1-34,0 0 23,0-2 67,0 2-112,0 0 112,0 0-67,-1-1-1,1 1-10,0 1 56,0-2-34,0 2-56,-1-1 89,1 0-33,0 1 34,-1-1-45,1 1-23,0-1 112,-1 1-122,1 0 32,0 0 46,-1 0-45,1 0-12,0 0 23,0-1 23,0 2-12,0-2-22,-1 1 0,1 0 11,-1 0 33,0 0-44,1 0-23,0 0 46,-1 0 10,0 0-33,1 0 0,0-1 22,-1 1-11,1-1 11,0 2 34,-1-2-90,1 1 34,0-1 89,0 1-100,-1 0 44,1 0-44,0 0-12,0-1 79,-1 1-56,1-1 44,0 1-77,0-2 55,0 2-22,-1-1 11,1 0 22,0 0 12,0 0-90,-1 0 67,1 0-11,0 0-11,0 0 67,0 0-68,-1 0 12,1 0 12,0 1-1,0-1 0,0 0-45,0 1 23,0-1 45,0 0 11,-1 1-101,1-2 100,0 1-32,0 1-12,0-2-101,0 2 157,-1-2-45,1 1-56,0 1 45,0-1 45,0 0-101,-1 0 78,1 0-22,0 0-11,-1 1 11,1-2 0,0 1 34,-1 0-45,1 0-12,0 0 68,0 1-56,0-2 33,0 1-22,0 0-11,0 0 33,0 0-33,0 1 22,0-2-33,0 2 0,0-1 44,0 0-11,0 1-22,0-2 11,0 2 11,0-1 12,0 0-23,0 1 22,-1-2-33,1 1 33,0 1-11,0-2-22,0 1 11,0 1 23,0-2-12,0 1-11,0 1-11,0-2-1,0 2 35,0-1-23,0 0 11,0 0-11,0 1-34,0-2 46,0 2 10,0-1 23,0 1-124,0 0 147,0-1-91,0 1-22,0-1 45,0 1-11,0-1 45,0 1-23,0-1-22,0 1 44,0 0-89,0 0 101,-1 0-78,1 0 100,0 0-78,0 0-23,0 0 56,0 0-44,0 0 44,0-1-33,0 1 22,0-1-11,0 1 0,-1-1 23,1 1-57,0 0 45,0-1-22,0 1 22,0-1-11,0 1-11,-1-2 34,1 1-46,0 1 57,0-2-57,0 2 46,0-1-34,0-1-1,0 2 35,0-1-46,0 0 23,-1 0 45,1 1-101,0-2 112,0 1-67,0 1 11,-1-2 22,1 1-78,0 1 79,0-2 10,0 2-89,0-1 112,0 0-33,0 1-79,0-2 67,0 2 34,0 0-56,0-1 33,0 1-89,-1-2 112,1 2-45,0-1-34,0 1 45,0 0 0,0-1 12,0 1-34,0-1-1,0 1 68,0-1-67,-1 1 0,1 0 0,0-1 11,0 0-23,0 0 23,0 1 23,0 0-34,-1-1-12,1 0 34,0 0 1,0 0-24,0 0 80,0 0-102,0 0 12,-1 0 55,1-1-22,0 2-22,0 0 34,-1-2-35,1 1 12,0 1-22,0-1 44,0 0 12,-1 0-90,1 0 56,0 0-11,0 0 100,0 0-111,0 1 0,0-1 22,0 1 67,0-1-78,0 0 11,0 1-12,0-2-32,0 2 77,0-1-22,-1 0-67,1 0 90,0 0 0,0 0-46,0 0 1,0 0-45,0-1 56,0 2 56,0-1-101,0-1 12,0 2 111,0-1-123,0 0 45,0 1 34,0-1-68,0 1 46,0-1-35,0 0 34,0 1 45,0-2-78,0 2 0,0-1 55,0 0-89,0 0 56,0 0 67,0-1-67,-1 1-11,1 0 22,0 0-67,0 0 56,0 0 12,0 0 10,0 0-56,0 0 68,0 0-79,0 0 68,0 0-23,0 0 33,0 0-66,0 1 55,0-2-67,0 2 68,0-1-1,0-1-22,0 1 11,0 1-22,0-2 22,0 1-11,0 0 11,0-1 1,0 0-24,0 2 1,0-1 45,0-1-68,0 1 68,0 0-34,0 0 33,0 0-55,0 1-23,0-2 90,0 2-56,0-1 44,0 0-55,0 0 44,0 0-78,0 0 79,0 1-1,0-2-55,0 2 44,0-1 0,0 0-22,1 0 78,-1 0-134,0 0 100,0 0-33,0 0 0,0-1 34,0 1-56,0 0-1,0-1 23,0 1 0,1-1 11,-1 1 12,0-1-12,0 1-22,0 0 11,1 0 11,-1-1-11,0 1 0,0 0 22,1-1-55,-1 0 66,1 1-33,-1 0 0,1-1 23,-1 1-79,0 0 101,0 0-23,1 0-56,-1 0 34,0 0-11,0 1 11,1-1 34,0 1-68,0 0 68,-1 1-34,1-1 33,0 1-55,0-2 11,-1 2 22,0-2 0,1 1-33,-1 0 22,1 0 22,-1-1-55,1 1 55,0 0-44,-1 0-1,0 0 46,1 0-23,0 0 22,-1 0-33,0-1 11,0 1 11,0 0-33,1-2 55,-1 2-55,0-1 11,0 0 44,0 1-10,1-1-46,-1 0 68,0 0-56,0 0 11,0 0-23,0 1 35,0-2-35,0 2 46,0-1-23,0 0 11,0 1 0,0-2-22,0 2 11,0 0 0,1-1-11,-1 0-23,0 1 56,0-1 1,0 1-34,0 0-1,0-1 80,0 1-91,0 0 23,0 0 0,0 0 34,0-1-34,0 1-11,0-1-1,0 0-10,0 1 22,0-1-11,0 1 0,0-1 11,0 1 0,0-1 0,0 0 0,0 1 0,-1-2 22,1 2-33,0-1 22,-1-1-33,1 1 44,-1 0-33,1 0 11,0 0 0,0 0 0,0-1-45,0 2 56,0-2-11,-1 1 34,1-2-79,-1 2 56,1-1 23,0 0-34,0-1-45,0 1 56,0 0 0,0-1-11,0 0-11,-1 1 22,1 0 1,0 0-46,0-1 45,0 1 12,-1 0-35,1 0 1,0-1 34,0 0-35,0 1 12,-1-1 34,1 1-45,0-1 0,0 0 22,0 1-22,0-1-1,0 1 24,0-1-24,0 1 12,0 0 0,0-1 12,0 0-35,0 0 34,0 1-11,0-1 23,0 1-34,0-1 22,0 1-34,0-1 35,0 1-12,0-1 11,-1 1-22,1-1 11,0 1 0,0-1 0,0 1-12,0 0 24,0 0-12,0 0 22,0-1-33,0 0 11,0 1 0,0-1-11,0 1 44,-1-1-55,1 1-1,0 0 46,0 0-23,0 0 0,0-1 11,0 1-33,0-1 22,0 1 0,0-1 11,0 0-11,0 0 0,0 0-11,0 1 33,0 0-33,0-1 11,-1 1 0,1 0 0,0-1 11,0 2-11,0-2-11,0 0 22,0 1-11,0-1 22,0 0-22,0 1 12,-1-1 10,1 1-33,0-1 22,0 0-56,0 1 68,0-1-23,0 1-1625,0-1 650,-1 0-392,0-1-89,-1-2-225,-1 0-1176,-1-1-4695,1-2 7552,1-1 0,1 3 0,0 1 0</inkml:trace>
  <inkml:trace contextRef="#ctx0" brushRef="#br0" timeOffset="3">4737 2910 21992,'-1'0'11,"1"0"11,0 0-44,0 0 22,-1 0 11,0 0-33,1 0 44,-1 0-22,0 0 45,1 0-90,-1 0 34,1 0 56,-1 0-79,0 0 34,-1 0 0,0 0 34,-1 0-34,0 0-34,-1 0 90,1 0-78,0 0 44,0 0-22,-2 0 0,1 0 0,0 0 22,-2-1-44,2 0 67,-5 0-68,5 1 12,-2-1 11,3 1 11,1 0-44,-1 0 55,0 0-11,1 0-22,-1 0-11,-2 0 33,2 0 0,-3-1-44,2 1 33,-2-1 22,4 1-44,-3 0 22,2 0 11,0 0-11,1 0 11,-1 0-11,2 0-34,-1 0 57,0-1-46,1 1 23,-2 0 12,1 0-12,-1-1 0,1 1 0,-1-1 0,1 1 0,-1 0-12,0-1 24,0 1-1,1 0-22,0 0 11,1-1 11,-1 1-11,0 0 0,0 0-11,0 0 11,-1 0 0,0 0 0,0-1 22,-2 1-33,3 0 11,-5 0-45,4 0 56,-4-1-11,4 1-11,-5-1 11,4 1 0,-5-1 22,6 0-22,-3 1-33,2-1 66,-2 1-44,2 0-22,-4 0 44,4 0-22,-3-1 11,3 1 0,-1-1 11,3 1-22,-1 0 22,2 0 0,-1 0-22,2 0 22,-1 0-22,0 0 33,-2 0-11,2 0-33,-1 0 33,1 0-22,-2 0 33,3 0-44,-3 0 11,0 0 11,1 0-11,-1 0 22,0 0 0,0 0-11,-1 0-11,1 0 0,-1 0-1,3 0 35,-3 0-23,2 0 0,-2 0-11,2 0 22,-1 0-22,1 0 22,0 0-56,0 0 101,-1 0-78,1 0 33,-2 0-11,2 0-56,-2 0 112,1 0-101,0 0 90,1 1-45,-2-1 0,3 1-45,-3-1 90,2 0-45,-3 0 0,3 0 0,-2 1 11,2-1-22,-2 0 11,2 1-45,-2-1 45,1 0 11,1 1-22,-1-1 45,0 1-46,1-1 12,-2 1 12,2-1-24,-2 0 12,2 0 0,-2 0 12,2 0 21,-2 1-44,2-1 11,-2 0-11,2 0 22,-2 1 0,2 0-22,-3-1 22,2 0-11,-3 1 0,4-1-11,-3 1 33,2-1-44,-2 0 33,2 0-11,-1 1 0,1-1-11,-1 0-11,2 0 44,-4 0-22,3 0-11,-2 1 22,3-1 23,-2 1-79,1-1 45,-1 1 45,2-1-57,-1 0-32,1 0 111,-2 1-67,2-1 0,-1 0-11,0 0 22,-2 0-11,2 1 11,-4-1-11,3 1-22,-2-1-1,2 0 46,-2 0-35,3 0 68,-3 1-67,2-1-11,-4 0 44,4 0-22,-6 1 11,5-1 34,-7 1-90,7-1 68,-5 1-1,5 0-55,-2-1 10,2 0 23,-2 0 0,2 0-33,-1 1 66,2-1-33,-1 0 0,3 0-45,-1 0 90,1 0-78,0 0 33,1 0-12,0 0 24,0 0 10,1 1-33,0-1 0,-1 0-1,0 0 35,1 0-23,-1 0 0,-2 0 11,1 0-11,-1 0-22,0 0 22,-2 0 0,2 0 11,-3 1-11,2-1 0,-4 0-45,3 1 45,-3-1-11,5 0 33,-5 1-22,5-1 11,-5 0-11,4 0 0,-1 0-11,2 0-11,-2 0 55,1 0-10,-2 0-79,4 0 67,-3 0-22,3 1 33,-3-1-33,3 0 0,-3 1 22,2-1 0,0 0-22,0 0-11,-2 0 33,3 0-22,-4 0 11,2 0 44,-1 0-66,2 0-12,-3 1 90,3-1-112,-3 0 79,3 1-34,-3-1 11,3 0 0,-3 1 0,2-1 11,-5 0-22,5 0 22,-5 1 0,5-1 0,-7 1-11,7-1-11,-6 0 11,5 0 34,-3 1-46,3-1 24,-3 0-12,4 0 22,-6 0-22,6 0 0,-4 0 0,3 0-11,-1 0 56,3 0-79,-5 0 23,5 0 22,-5 0-22,5 0 11,-3 0 0,3 0 0,-4 0 0,3 0 33,-3 0-21,3 0-1,-2 0-22,2 1 22,-6-1-22,5 1-12,-5-1 34,5 0 1,-5 1 21,5-1-55,-7 0 55,6 0-55,-5 1 56,6-1-79,-4 0 56,4 0 34,-5 0-34,4 0-33,-4 1 33,5-1-11,-4 0-11,4 1 67,-6-1-90,6 0 12,-6 0 10,5 0 12,-2 0 23,4 0-23,-7 0-56,6 0 56,-4 0 33,4 0-66,-3 0 55,3 0-11,-5 0-22,6 0-34,-5 0 57,4 0-12,-2 0 0,2 0 22,-5 0-33,5 0 22,-4 0-56,4 0 68,-6 0-35,6 0 24,-6 0-1,6 0-45,-4 0 57,3 0-23,-3 0 22,4 0-33,-8 0 33,6 0-22,-6 0-45,6 0 45,-7 0 45,6 0-90,-6 0 101,7 0-123,-4 0 101,4 0-34,-4 0 0,4 0 11,-7-1-11,7 0 45,-7 0-45,7 1-11,-7-1 22,8 1 0,-8 0-11,8 0-22,-4-1 33,4 1-11,-4 0 0,5 0 33,-7 0-66,6 0 44,-5 0 23,5 0-57,-3 0 46,3 0 10,-6 0-44,6 0 11,-5 0 0,5 0 11,-2 0-11,4 0-11,-7 0 56,5 0-68,-4 0 23,5 0 34,-5 0-79,5 0 23,-6 0 44,6 0-33,-2 0 11,2 0-22,-2 0 44,1 0-78,-4 0 67,4 0-11,-7 0-11,7 0 33,-7 0-22,5 0-56,-6 0 56,7 0 34,-5 0-45,5 0 22,-6 0 11,4 0 1,-7 0-68,7 0 56,-8 0 0,9 0 1,-10 0-1,9 0 34,-9 0-45,11 0 22,-5 0-33,5 0 22,-4 0 11,4 0-10,-4 0-12,5 0 33,-7 0-33,6 0 23,-8 0-12,8 1-11,-6-1 22,7 0-33,-3 0 11,3 0 22,-4 1-22,4-1 0,-2 1 34,3-1-45,-6 0 22,6 0 34,-7 0-56,7 0 22,-3 1-34,3-1 46,-2 1 34,2-1-46,-2 0-11,2 0 11,-2 0-22,3 0 22,-5 0-22,5 0 22,-6 0 34,7 0-79,-5 0 57,5 0 10,-4 0-33,3 0 45,-5 0-112,4 0 100,-4 0-33,4 0-33,-5 1 33,4-1 11,-6 0-11,7 1 11,-6-1-44,6 0 44,-5 1-22,5-1 22,-3 0 0,2 0 0,-4 0-67,5 0 101,-7 0-56,5 0 44,-8 1-44,8-1 45,-7 0-57,8 0 35,-5 0-46,5 0 90,-5 0-78,4 0 33,-7 0-11,5 0 22,-6 0-33,7 0 33,-1 0-10,-2 0-24,4 0 46,-7 0-34,6-1 0,-7 1 11,7 0-22,-5-1 22,4 0 0,-1 0-22,2 1 34,1 0-35,-6 0 12,6 0 0,-11-1 0,9 1 23,-7 0-23,9 0 45,-7 0-45,6 0-12,-2-1 1,2 1 11,1 0 67,-5 0-78,4 0 34,-10-1-23,8 0 89,-9 0-100,10 1 11,-4-1-78,7 1 122,-4 0-44,4 0-11,-6 0-34,6 0 101,-1 0-123,3 0 90,-1 0 55,-5-1-78,5 1 0,-8 0-11,8-1 33,-5 1-22,6 0 34,-4 0-23,4 0 11,-4-1-44,3 1 78,-2 0-101,3 0 56,-5-1 1,5 1 10,-5-1-33,4 1 22,-2 0-11,3 0 22,-1 0-55,2 0 55,-3 0-11,4 0-11,-2 0 12,0 0-24,2 0 1,-4 0-22,2 0 89,-4 0-56,4 0-56,-3 0 67,5 0-11,-3 0 11,1 0 34,0 0-112,1 0 100,-3 0-10,3 0-46,-4 0 34,4 0-22,-2 0 11,0 0 0,1 0 11,-3 0-11,3 0 12,-1 0-35,1 0 23,0 0 0,-2-1 11,2 1-11,-3 0 0,3 0 0,-1 0 0,-1 0 0,2 0 12,-3 0-24,2 0 24,-2 0-12,2 0 11,-2 0-11,2 0-11,-1 0 67,-3 0-56,3 0 11,-4 0-11,4 0-11,-3 0 22,1 0-22,2 0 44,-6 0-10,5 0-35,-4 0 12,5 0 56,-7 0-78,7 0 11,-6-1 11,7 1 56,-4 0-67,4 0 22,-1 0-22,0 0-1,2 0 46,-4 0-68,4 0 46,-4 0 32,4 0-44,-2 0-44,-1 0 55,2 0-34,-2 0 12,3 0 0,0 0 56,-1 0-45,1 0-45,0 0 45,-1 0 11,0 0-33,-1 0 44,1 0-22,1 0 0,-1-1-22,0 1 33,1 0-22,-2 0 22,3 0-22,-1 0 44,2 0-44,-1 0 11,1 0 11,-1 0-22,1 0 22,-1 0-11,1 0-11,-2 0 11,1 0 34,-2 0-12,1-1-55,-4 1 21,2-1 35,0 1-23,1 0 0,2-1-11,-1 1 22,-1 0-22,1-1 22,0 1 11,-2 0-33,1 0 33,0 0-33,-1 0 22,0 0-22,1-1-22,-3 1 66,2 0-22,-7-2-11,5 2 0,-2-1-33,5 1 66,0-1-66,0 1 33,0 0 0,0 0 11,1 0-22,0 0 11,-1 0 22,0-1-33,1 1 22,0 0-22,-1 0 22,0 0 0,2 0-22,-1 0 22,-1 0 1,1 0 32,0-1-100,-1 1 56,0 0 0,0-1 23,0 1-23,0 0-11,0 0 33,0-1 12,-1 1-68,1-1 101,-1 1-56,1 0 1,0-1-12,0 1-12,-1-1 35,-2 1-34,2 0 11,-2 0 22,-1-1-33,3 1 11,-2 0 56,2-1-90,0 1 57,0 0-12,0-1 11,1 1-44,-1 0 11,1-1 22,-1 1 34,1-1-57,0 1 24,0 0-24,1 0 1,-1 0 0,0 0 11,1 0 45,0 0-79,-2-1 79,1 1-45,-1 0-11,1 0 22,2 0-22,-1 0 22,-1 0-22,2 0 56,-1 0-68,-1 0-33,2 0 79,-1 0-35,0 0 1,1 0 0,0 0 22,-1 0 0,1 0-44,-1 0 55,2 0-22,-3 0-45,3 0 57,-2 0-24,1 0 24,0 0-12,1 0-23,-1 0 34,2 0 1,-2 0-35,0 0 34,1 0-22,-1 0 22,1 0-11,-1 0 23,2 1-23,-3-1 11,1 0-22,-1 0-23,1 1 23,-1-1 56,0 0-101,2 1 112,-2-1-56,1 0-45,-1 1 67,0-1-22,1 1-11,-2-1 34,1 1-23,0-1-12,-1 0 24,1 0-35,-1 0-22,1 0 57,0 1 32,-1-1-88,1 1 55,0-1-11,-1 0 22,0 1-44,1-1 55,-1 0-44,0 1 22,0-1-22,0 0 22,0 0 1,0 0-12,1 1 0,-1-1 11,0 0 0,0 0-56,0 0 101,0 0-101,0 1 90,0-1-101,0 0 123,0 0-111,0 0 55,1 0 0,-1 1 0,0-1-33,0 0 33,1 1 0,-1-1-22,0 0 11,1 1 34,-1-1-46,1 0 12,0 1-11,0-1 67,0 1-112,1-1 67,-1 0 1,0 0-12,1 0 11,-2 1-22,2-1 44,-1 0-66,1 0 55,0 0-11,-1 0-33,1 0 33,-1 0-11,1 0 34,-1 1-79,1-1 78,0 0-66,-1 0 44,1 0 0,-1 1 34,1-1-90,0 0 45,-1 0 11,1 0 45,-1 0-67,1 0 22,-1 0-33,1 0 44,0 0-66,0 0 100,-1 0-56,0 0-12,1 0 24,0 0-35,0 0 46,0 0-35,0 0 1,0 0 34,-1 0-23,1 0 0,-1 0 0,1 0 0,-1 0 11,1 0-11,0 0 56,0 0-45,0 0 0,2 0 0,-1 0 12,-1 0-12,2 0 0,0 0 12,-1 0-23,1 0 11,0 0 11,1 0 12,-1 0 33,0 0-56,1-1 56,-1 1-44,0 0-11,0-1-1,0 1 0,1 0-33,-1 0 22,-1 0 22,1-1-11,0 1-22,-1-1 11,1 1-11,-1-1 11,1 1 22,-2-1-44,1 1 89,0-1-112,0 1 45,-1 0 45,2 0-56,0-1-34,-2 1 90,2 0-68,0 0 46,-1 0-12,0 0-22,1 0-12,0 0 23,-1 0 23,0 0-34,1 0 22,0 0 0,0-1-22,-1 1 22,1 0-33,0 0 33,1 0-22,-1 0 11,1-1-12,-1 1 68,0 0-44,0 0-68,0 0 56,0 0 0,0 0 56,0 0-101,-1 0 34,1-1 22,-1 1 0,0 0 23,0-1-34,0 1 22,-1 0-33,1-1-12,0 1 35,0 0-12,1 0-23,0 0 23,-1-1 23,1 1-1,1 0-56,-1 0 23,1 0 11,-1 0-11,1 0 0,0 0 22,-1 0-22,1 0 33,-1 0-33,0 0 0,0 0 22,0 0 0,0 0-22,-1 0 0,1 0 22,-1-1-11,1 1-11,0 0 11,0 0 0,-1 0 0,1 0 11,0 0-22,0 0 0,-1 0 22,1 0-34,-1 0 57,1 0-34,0 0 0,0 0-11,1 0 11,-2 0 0,1 0 0,1 0-34,-1 0 45,0 0-11,0 0-44,0 0 88,-1 0-32,2 0-57,-1 0 34,0 0 22,0 0-11,0 0 45,0 0-101,0 0 67,0 0-11,0 0 0,0 0 11,-1 0-22,2 0 22,-2 0-11,0 0 0,1 0 11,0 0-11,-1 0 11,0 0-22,1 0 22,0 0-22,0 0 11,0 0 0,0 0 11,0 0 1,0 0-12,0 0-12,1 0 24,0 0-24,0 0-10,-1 0 78,0 1-1849,1-1 224,-1 0-851,1 0-12,0 1-6957,0 0 9389,4-1 0,-3 0 0,3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8:57:47.706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180 60 7582,'0'-2'146,"0"-1"-34,0 2-34,0 0 404,0 1 135,0-1-237,0 0 192,0 0 0,0 0-91,0 0-201,0 0 79,0 0 11,0-1 67,0 0-146,1 1 168,-1-1-257,1 0 101,2 0 44,-1-1 56,0 1 0,1 0 12,-2-1 112,1 1-102,-1 0 125,1 1 43,-2 0 24,1 0-79,-1 1 335,1 0-402,0-1-67,0 1 21,-1-1-43,1 0 10,-1 1-101,0-1-56,0 1 527,0 0-594,0 0 79,0-1 3540,0 1-3776,-2-1-22,1 1 44,-1 0-21,2 0 77,-2 0-43,0 0-46,1 0 56,0 0-34,-2 0-89,2 0 56,-1 0-35,2 0 1,-1 0 45,-2 1-11,2-1-22,-1 1 33,1-1 33,0 0-66,1 1 66,-3-1-89,2 1 79,-1 0-57,-1 0 79,-1 0-34,0 0-78,1 1 123,-2-1-101,1 1 79,1-1-46,-2 1-55,3 0 90,0-1-1,-2 1-67,1-1 23,-2 1 55,3-1-33,-2 0-22,-1 1 22,1 0-11,-2 2-12,0-1 12,1 1 11,0 0 0,-1 0-45,0 0 45,2 1 0,1-1-11,0 1-22,0 0 21,2-1 12,-2-1 0,2 1 0,0 0 12,1-2-35,0 1 68,0 0-79,0 0 57,0 0-34,0 0 11,0 1 11,0 0-11,0-1-11,0 1 11,0 0 11,0-1-22,0 1 22,0 0-11,0-1-23,0 1-10,0-1 55,0 1-33,0 0 11,0-1-22,0 0-12,0 0 34,0 0 34,0-1-79,0 2 34,0-1 22,0 0 0,0 1-11,0 0-22,0 0 22,0-1 0,0 0 0,0 1-12,0-2 24,0-1-12,0 1 0,0-1 11,0-1 0,0 0-22,0 0 11,0 1-11,0 0 11,0 0 11,0 0-22,0 1 11,0 0 11,0 0-34,0 0 23,0 0 12,0-1-24,0 1 24,0-1-12,0 0 0,0 0-101,0-1 78,0 0 23,0 1 0,0 1-44,0 0 77,0 1-55,0 1 55,0 2-55,0-1 56,0 1-79,0 0 45,0 0 0,0 0 33,0-1-66,0 0 33,0 0 0,0-1 0,0 1 0,0 0 0,0 0 45,0 1-79,0 0 23,0 1 0,0 0 22,0 1 0,0 0-33,0 0 44,0 1 12,0-1-68,0 0 56,0 0-44,0 0 11,0 0 67,0-1-101,0 0 56,0 0 45,0 1-67,0-2 22,0 2-11,0 0-33,0 0 66,0 0-33,0 0 0,0 0 11,0 0-11,0 0-11,0 0 22,0 0 1,0 1-12,0-1-23,0 1 23,0 0 0,0 0 0,0 0 56,0 1-45,0-1-11,0 1 12,0 0-12,0 2 44,0-2-55,0 2-11,0-2 11,0 1-23,0-1 23,0 1-45,-1-2 33,1 2 23,0-1 12,0 1-1,-1 0-34,1 0 1,-1 1 44,1 0-33,0 0-67,0 0 156,0 0-145,0 1 78,0 0 0,0 0-22,0 0 34,0 0-12,-3 0-22,3 0 67,-1-1-101,1 0 45,0 1 22,0-1-78,0 0 56,0 0 67,0 0-100,0-1 78,0 1-57,0-1 12,0 0 23,0 0-46,0 1 23,-1-1 23,1 2-57,0 0 68,0 0-23,0 2-22,0 0 22,0 0 45,0 1-90,0 1 68,0 0 0,0 1-46,0-1 35,0 1-34,0 0-34,0 0 11,0-1-22,-1 0 67,0 0-33,-1 0 33,0-1-22,1 0 0,0 1 0,0-1 22,-2 1-45,1 0 23,2-1 22,-2 2 0,0-1-11,1 1 0,0-1 23,0 0-57,0 0 79,0 1-67,-1-1 55,2-1-44,0 1-34,0-1 79,0 0 11,0 0-68,0-1 57,0 0-57,0 0 35,-1 0-1,1 1 11,-1-1-22,1 1 34,0 0-34,0 1 45,0 0-57,0 0 68,0 0-112,0 1 0,0 1 45,0-1-11,0 0-12,0 0 57,0 1-91,0 0 91,0 0-90,0-1 78,0 1 0,-2 0-33,1-1 22,-4 1 22,1 0 0,2 0-55,0 0-155,1-6 1,-2 2 187,3 6 33,-1-7 1,1 0-68,0 6 46,0 0 21,0 0-10,0 0-12,0 0 0,0 0 0,0 2 0,0-1 1,0 0 21,0 0-44,0 1 56,0 0-101,0 0-11,0 1 55,0-1-10,0 0 44,0 0-78,0-1-22,0 2 156,0-1-134,0 0 68,0 0-12,0 1 11,0-1-67,0 1 56,0 0 22,0-1-33,0 1 56,0 0-45,0-1-23,0 1 35,0 0-12,0-1 44,0 1-55,0-1 67,0 0-45,0 0-33,0 0 22,0 0 34,0-1-46,0 0-55,0-2-34,0 1 101,0-1-44,0 0 66,0-1-78,0 1 101,0 0-90,0 0 45,0 0-101,0 0 409,0 0-308,0 0 0,0-1 0,0-1-22,0 0 33,0 0-34,0-1 57,0 0-45,0-2-23,0 2 23,0-2 22,0 1-33,0-2 44,0 2 1,1 0-46,-1 0 57,0 0-45,4 0-1,-3 0-10,0 0 44,-1-1-10,0 1-1,2-2-45,-2 0 1,0 0 66,2 0-33,-2 0 23,0-1-46,0 0-22,0 0 57,0-1-57,0 1 45,0-1-45,0 1 67,0 0 1,0 0-68,0 1-11,0 1 101,0 0-124,0 1 46,0-1 10,0 1 23,0-1 0,0 0 0,0-1-11,0 0-11,1-2-23,-1-1 56,1 0 56,-1-1-89,2 0 44,-2-1-66,1 0 21,-1 0 57,2-2-45,-2 1-1,0-1 24,0 0-35,0 0 90,0-1-123,0-1 45,0 0 22,0-2-22,0 0 45,0-1-57,0-1 35,0 0-1,0 1-34,0 0 35,0 1-1,0 3-22,0 1 33,3 2-11,-1 1-22,1 1 33,0-1-22,-3-2-89,1-1 89,1-3 11,-2-2 56,0 0 437,0-1-448,2-1-89,4 1 10,4-1 46,7 1-68,7 0 45,7-1-34,7 1 1,7 0 55,2 0-22,3 0 11,2 0 12,2 0-79,0 0 44,2 0 12,2 0 90,5 0-112,4 0-23,6 0 90,0 0-146,4 0 90,0 0 11,3 0-45,-3 0 34,-2 0 11,-3 0-23,-1 0 34,-5 0-11,0 0-11,-2 0-11,1 0 11,0-1 11,1 1 33,6 0-33,1 0-22,7 0-170,3 0 226,6 0-45,1 0 11,4 0-1589,0 0 1601,-2 0-1,-3 0-192,-4 0 170,-4 0 33,-2 0 34,-3 0-67,2 0 45,1 0 10,5 0-88,3 0 32,6-1-16,-44 1 0,2 0-22,-1 0 0,3 0 66,-2 0 1,0 0-34,2 0 1,0 0 4,-1 0 1,1 0 16,-1 0 1,0 0-34,-1 0 0,2 0 45,-3 0 0,0 0 0,1 0 0,-2 0-17,0 0 0,-1 0 33,0 0 1,0 0-23,1 0 0,-1 0-6,0 0 1,1 0-6,-1-1 0,0 1-11,1 0 0,1 0 44,-1 0 1,0 0-23,1 0 1,1 0-24,0-1 1,1 1 16,-1 0 1,-1 0 22,4 0 0,-3 0-22,2 0 0,0 0-705,0 0 0,2 0 665,1 0 0,-1 0 17,4 0 1,-2 0-96,0 0 1,1 0 94,1 0 0,-1 0 28,-1 0 1,0 0-57,0 0 0,1 0 67,-2 0 1,0 0-34,-1 0 0,0 0 27,-3 0 1,1 0-12,0 0 1,-1 0 11,0 0 0,1 0-23,0 0 1,2 0 10,-1 0 1,2 0 11,1 0 0,3 0-17,-1 0 0,2 0 22,1 0 0,4 0-33,-2 0 0,1 0 400,3 0 1,-2 0-385,1 0 1,2 0 11,-1 0 0,2 0-6,-1 0 0,1 0-34,1 0 1,-1 0 16,-1 0 1,1 0 27,-2 0 1,-1 0-51,0 0 0,0 0 39,-3 0 0,-1 0-17,0 0 1,-2 0 16,1 0 1,-2 0-1,-1 0 0,2 0-50,0 0 0,1 0 50,1 0 0,-1 0 11,1 0 1,0 0-12,3 0 0,-2 0 0,2 0 1,0 0 4,-1 0 1,1 0 11,-3 0 0,1 0-11,1 0 0,-4 0-1,1 0 1,0 0 11,0 0 0,-1 0-56,0 0 0,1 0 6,-1 0 0,1 0 5,0 0 0,0 0-11,1 0 0,1 0 17,0 0 0,1 0-12,0 0 1,3 0 33,-2 0 0,2 0-22,2 0 0,2 0 11,-1 0 0,3 0 11,-1 0 0,3 0 22,-1 0 1,2 0-28,-2 0 0,0 0 27,1 0 1,-1 0-1,-3 0 1,1 0-34,-3 0 0,0 0 28,-3 0 0,0 0 11,-1 0 0,-1 0-11,0 0 0,-1 0-73,1 0 1,0 0 16,0 0 0,-2 0 0,4 0 0,1 0 11,-3 0 0,2 0 0,0 0 1,1 0 16,0 0 0,0 0 16,-1 0 1,0 0-51,0 0 1,0 0 72,-3 0 0,1 0-22,-2 0 0,1 0 33,-4 0 1,1 0-46,-1 0 1,-1 0 5,0 1 0,-2-1-65,-1 0 0,0 1 65,0-1 0,-1 0-11,0 1 0,-2-1 28,1 0 0,-3 1 0,2 0 0,-2-1-11,-1 0 0,2 0-6,-1 0 0,0 0-45,0 1 1,-1-1 33,1 0 0,0 0-17,0 0 0,2 0-6,0 0 1,-1 0 5,1 0 1,-1 0-7,0 0 1,0 0 27,0 0 1,-3 0-12,2 0 1,0 0-6,-1 0 0,-1 0 33,0 0 0,-1 0-44,46 0 67,-1 0-23,-2 0-22,-3 0-11,2 0 67,-2 0-112,2 0 134,-3 0-78,3 0 0,-3 0 34,-2 0-56,-3 0 55,0 0 34,-6 0-78,-1 0-11,-3 0 1577,-3 0-1611,-3 0 478,-1 0-455,-3 0 738,0 0-716,-1 0-1,1 0 12,0 0 363,2 0-374,0 0 45,2 0-90,1 0 123,-1 0-67,3 0-34,-2 0 79,-1 0-90,3 0 68,-2 0-1,-1 0-33,2 0-34,1 0 101,2 0-67,1 0 22,1 0-22,3 0 11,0 0 22,2 0 23,-1 0-22,0 0-35,0 0 24,0 0 10,-1 0 34,2 0-67,1 0 44,-1 0-111,3 0 56,-1 0-12,2 0-33,0 0 78,-2 0-33,-1 0-12,-1 0 56,-2 0-22,-3 0 0,-3 0 12,-1 0-35,-1 0-10,-3 0 44,1-1-22,-1 1 67,-1 0-45,2 0-45,-1 0 90,0 0-89,-2 0 66,-1 0-55,-1 0 33,-4 0 34,-5 0-68,1 0 35,-4 0-35,1 0 57,-2 0-1,0 0-33,-2 0 23,-2 0-23,-1 0-34,-2 0 45,0 0-22,-3 0 22,-2 0-11,3 0 45,-3 0-45,-1 0 0,1 0 0,1 0 11,0 0-44,0 0-1,2 0 45,-2 0-33,2 0-12,-1 0 46,1 0-57,-4 0 56,-2 0 0,-3 0 0,-7 0 12,-5 0-23,-8 0-56,-1 0 112,-6 0-123,0 0 33,-2 0 0,0 0-33,-1-1 56,1 0 11,0 0 0,3 0 34,0-3-57,2 1 34,0-2-22,0 0 45,1-1-34,-2 0 0,-1-1 56,-1 1-79,-3 0-10,1-1 66,-1-1-10,1-1-23,-1 0-11,0 0 11,0-1 0,0-1 0,0 0 0,0 0-12,0-1 57,0 0-78,0 1 55,0 0 23,0 0-34,0 0 23,0 0-102,0 0 91,0 0 22,0 0-101,0-1 112,0 1-56,0-2 11,0 0-11,0-2-34,0 1 135,0-2-146,0 0 90,0 0-101,0-2-45,0 1 124,0-2-91,0 0 80,0-2-57,0 1 45,0 0 67,0-1-134,0 1 100,0 0-33,1-1 23,-1 0-46,2 0 12,-2-1 34,2-1-79,-1 1 112,-1-1-101,0-1 112,0 0-112,1 1 112,-1-1-301,0 1 222,0-1 35,0-1-46,0 1 23,0-1 68,0-2-68,0 1-23,0 0-78,0 1 90,0 0 0,1 1-23,0-1 68,0 1-45,2-1 0,-1 0 44,-1 0-100,-1-1 89,0 0-44,0-1 11,0 13 0,0-1 27,0 2 1,0-2 0,0 0 0,0 2-12,0-2 1,0 0 16,0 1 1,0 0-18,0-1 1,1 1 27,-1 0 1,2 0-40,-2 0 1,2 0-18,-1 0 1,0 1 50,0-1 0,-1 0 0,0 0 0,2 0-56,-2 0 0,0 0 22,0 0 1,0-1-46,0 1 1,0 0 55,0-1 1,0 1 0,0 0 0,0-1-40,0 1 0,0 0 40,0 0 0,0 0-18,0 0 1,0 0 16,0 0 1,0 0 16,0 0 1,0 0-51,0 0 0,0 0 56,0 0 0,0-1-23,0 1 1,0-1-12,0 1 1,0-1 33,0 1 0,0-1-51,0 1 1,0 0 44,0-1 1,0 1-6,0-1 0,0 1-34,0 0 0,0 0 45,0-1 0,0 1 0,0 0 0,0-1-28,0 1 0,0-1 11,0 1 1,0 0-68,0 0 0,0-1 44,0 0 1,0 0-17,-3 1 0,2-1 0,0 0 0,-1 0 11,-1 0 1,1 0 38,-2 0 0,3 1-28,-1-1 1,1 0 16,0 0 1,-1 1-35,1-1 1,0 0 44,1 1 1,-1-1-23,1 1 0,0-1 5,0 1 1,0-2 27,0 2 1,0-1-40,0 1 1,0-2 10,0 2 1,0 0 5,0-1 0,0 1-5,0-1 0,0 1-6,0 0 0,0-1 33,0 1 1,0 0-23,0 0 0,0 0-6,1 0 1,-1 0-39,4-13-34,0-1 22,1 1 11,-2 1 45,-1-2-44,0 1-34,-1 0 100,-1-1-28,0 15 1,0-1 62,0-13-80,0 13 1,0 1 45,1-15-57,-1 0 17,1 14 1,-1 1 5,2-15 56,-1 1-45,-1 0 23,1 0-56,-1 1 78,1 1-34,-1 1 0,1 1-10,0-1-57,-1 1 22,0 1-21,0-1 21,0 1 34,0-1-22,0 1-22,0 1 33,0 1 11,0 0-45,2 0 57,-2 2 10,1 0-55,0 0 33,-1 1 11,0-1-55,0 1 312,0 1-256,0-2-46,0 2 46,0 0-34,0 2 11,0-1 22,0 2-11,0 1 12,2 1-12,0-1 11,-2 1-44,1-1 55,-1 2-55,1-1 11,1 1 22,-1 1-11,1 1-11,-1 1 89,1 2-11,-2-1-123,0 1 101,0 0-34,0-1-11,0-2 12,0 1-24,0 1 35,0 0 22,0 1-68,0 2 23,0-1 23,1 2-46,-1-2 1,1 2 78,-1-2-67,0 2 56,2-1-79,-2 1 90,2 1-100,-2 0 66,0 0-67,0 1 33,0 0 58,0-1-80,0 0 34,0 0 45,0-1-67,0 0 89,0 0-56,0 1 0,0 0 34,0 0-56,0 0-90,0 1 79,0 0 22,0-1 22,0 0 0,-4-1-55,3 0 44,-2-1 0,-1 1-11,2 0-11,0 1 0,2 1 0,0 0 22,-2 0-45,-1 0 22,-2-1-10,-3 0 22,-8 0 0,-5-1-45,-12 0 135,-8 0-78,-11 0-1,-5 0 34,-7 1-57,-3 0-21,1 1 22,-2-1-57,2 1 101,3 0-77,4 0 55,1 0-45,6-1 34,2 1 11,3 0-22,-2 0-45,0 0 79,-3 0-23,-3 1 11,-3-1-11,-5 2-11,-5-1 67,-4 0-68,-2 0 12,-5-1 0,-1 1 23,-4-1-311,-1 0 299,-1-1-55,1 0 100,-4-1-11,3 1-68,-2 0 57,1 1 11,-2 0-45,-2 0 22,-3 0 1,0 0 22,-1 0-90,2 0-45,4 0 45,1 0 56,2 0-33,-3-1-1,-1 1-33,-1 0 67,-4-1-17,48 1 1,-2 0-732,1 0 1,-2-1 758,0 1 0,-2-1-33,2 1 0,0 0-127,-2 0 0,0 0 138,-1 0 0,1 0 11,0 0 0,-2 0-22,3-1 0,-2 2 33,-1-1 1,2 0-18,-1-1 1,-1 1 16,3 0 1,-2 0-23,2 0 0,-2 0 17,2 0 0,-1 0 11,1 0 0,-1 0-40,2 0 1,-1 0 45,1 0 0,-1 0-62,1 0 0,1 0 0,0 0 0,0 0-1,0 0 1,0 0 34,-1 0 0,1 0-35,0 0 1,0 0 33,0 0 1,1 0-34,-1 0 0,0 0 34,1 0 0,0 0 5,0 0 0,-1 0-56,-43 0 45,2 0 11,0 0 1,2 0 32,1 0-44,2 0 34,-4 0-45,2 0 0,-2 0 22,-4 0 34,0 0-56,44 0 0,1 0 33,-2 0 1,-1 0-23,1 0 0,-1 0 39,-1 0 0,2 0-34,-1-1 1,0 1-1,2 0 1,0 0-50,-44-1-35,3 0 45,3 1 34,2 0-22,-2 0-34,0 0 44,-5 0 1,-2 0 28,45 0 0,1 0-6,-1-1 0,-2 1-56,2 0 1,0 0 88,-2 0 1,2 0-45,-2 0 0,2 0-17,-1 0 1,2 0 16,-1 0 0,1 0 22,-48 0 34,3 0-33,-1 0-23,1 0 45,-2 0-68,-1-1 40,48 1 0,-1 0 11,2-1 0,-2 1-28,-47 0 78,4 0-134,2-1 0,0 1 12,1 0-24,1 0 68,0 0-34,-2 0 34,-2 0-45,-1-1 101,-1 1-100,1 0 55,-3 0-45,5-1 57,0 1-23,1 0 56,0-1-90,0 1 56,0-1-10,0 1-1,-2 0 34,0 0-34,44 0 1,0 0 10,-1 0 0,0 0-39,0 0 1,0 0 21,-1 0 1,-1 0 39,1 0 0,1 0-45,1 0 0,-1 0 22,2 0 0,-2 0-145,-45 0 90,1-1 21,-1 1-55,1 0 55,-2-1 12,47 1 0,-1 0-17,2 0 1,-2 0 38,-2 0 1,2 0-46,0 0 1,-3 0 27,2 0 1,-1 0-6,-2 0 0,2 0 5,-1 0 1,0 0-12,-1 0 1,0-1 22,3 1 0,-1 0-17,-1 0 0,1 0 17,0 0 0,2 0-17,0 0 0,-1 0 16,0 0 1,-1 0 5,0 0 1,1 0-29,-3 0 1,-1 0 33,-1 0 0,2 0-6,-2 0 1,-1 0-35,0 0 1,-1 0 33,0 0 1,0 0-85,0-1 1,-1 1 27,1 0 1,0 0 38,-1 0 1,2 0-23,-1-1 0,0 1 17,0 0 0,-3 0-17,3 0 0,-2 0 22,1 0 1,-2 0-17,2 0 0,-1 0 16,1 0 1,-3 0-829,1-1 0,1 1 811,0 0 1,-1 0-6,1 0 0,-1 0-43,2 0 0,-2 0 66,3 0 0,-3 0 16,2 0 0,0 0-16,-2 0 0,2 0 33,-3 0 0,1 0-22,2 0 0,-3 0-6,2 0 0,-1 0 11,1 0 1,0 0-57,1 0 1,0 0-7,2 0 1,0 0 39,1 0 0,-3 0-45,3 0 1,-1-1 38,1 1 0,-1 0 28,0 0 1,0 0-63,-1 0 1,-2 0 39,2 0 0,1 0 5,-2 0 1,0 0 11,-3 0 1,4 0-7,-2 0 0,1 0-28,-1 0 0,-1 0 51,2 0 0,0 0-40,0 0 0,-1-1 17,2 1 1,-1 0 16,2 0 0,-1 0-12,3 0 1,-3 0-17,4 0 0,0 0 17,-1 0 0,0 0 453,3 0 1,1 0-483,0 0 1,-2 0-11,2 0 0,1 0-6,1-1 0,-1 1-17,-46 0 56,3 0-78,0 0 89,4-1-44,-2 1-1,2-1-10,3 1 78,2 0-45,0 0 0,3 0-12,-2 0-21,3 0 122,1 0-122,0 0 224,5 0-213,-1 0 33,4-1 56,2 1-67,4 0-11,2 0 90,0 0 1792,3 0-1826,3 0 478,3 0-545,1 0 78,2 0-90,2 0 391,2 0-335,2 0 67,2 0-55,0-1-57,-3 1 35,3 0 10,-3 0-22,0 0-67,1 0 67,-1-1-11,1 1-23,-2 0 23,1-1 11,-2 1 22,0-1-55,1 1 44,2 0 0,2-1-56,2 1 79,7 0-57,1 0 35,2 0 32,4 0-66,-1 0 22,2 0 45,1 0-34,1 0 79,-2 0-79,4 0 11,2 0-11,3 0-11,4 0 45,5 0 0,3 0 22,1 0 448,3 0-447,-1-1-35,-1 1 124,0 0-34,1 0-11,1 0-88,-3-1-24,3 1 0,0 0-1166,-3 1-2711,3 0-5954,6 1 9425,27-4 1,-20 2 0,20-2 0</inkml:trace>
  <inkml:trace contextRef="#ctx0" brushRef="#br0" timeOffset="1">2658 1747 5767,'0'0'0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208 208 7582,'0'-8'146,"0"1"-34,0 1-34,0 6 404,0-4 135,0 0-237,0 0 192,0 2 0,0-2-91,0 4-201,0-1 79,0-9 11,0 4 67,0-2-146,0 4 168,0 1-257,0-5 101,4-2 44,-1 2 56,-3 3 0,8-5 12,-8 2 112,3-2-102,-3 5 125,0-1 43,0 6 24,3-6-79,-3 6 335,0-2-402,0 2-67,4 0 21,-4-6-43,0 6 10,0-6-101,0 6-56,0-1 527,0 1-594,0 0 79,0 0 3540,0-6-3776,-4 6-22,4 0 44,-3 0-21,3 0 77,0 0-43,-3 0-46,3 0 56,0 0-34,-8 0-89,8 0 56,-3 0-35,3 0 1,0 0 45,-4 6-11,4-6-22,-5 0 33,5 1 33,0-1-66,0 6 66,-3-6-89,3 0 79,-6 6-57,1-4 79,1 4-34,1-6-78,0 8 123,-5-5-101,5 3 79,-1-2-46,1 4-55,-2-2 90,5-2-1,-6 1-67,1 3 23,2-6 55,-1 2-33,1 4-22,-2-1 22,-1-3-11,-1 10-12,2-3 12,-5 3 11,6-2 0,-3 7-45,2-7 45,2 7 0,-3-3-11,2-3-22,1 5 21,3-3 12,-5-1 0,5-5 0,0 3 12,0-1-35,0-1 68,0 2-79,0-3 57,0 3-34,0 0 11,0-3 11,0 5-11,0 0-11,0-1 11,0-1 11,0 1-22,0 1 22,0-3-11,0 3-23,0 0-10,0-1 55,0-1-33,0-1 11,0 3-22,0-4-12,0-1 34,0 3 34,0-4-79,0 1 34,0 7 22,0-7 0,0 3-11,0 6-22,0-7 22,0 3 0,0-7 0,0 7-12,0-6 24,0-1-12,0-3 0,0-2 11,0-2 0,0 0-22,0 0 11,0 4-11,0 0 11,0-2 11,0 6-22,0-2 11,0 1 11,0 1-34,0-2 23,0 0 12,0-4-24,0 5 24,0-5-12,0 4 0,0-4-101,0-2 78,0 4 23,0 2 0,0-4-44,0 3 77,0 7-55,0 4 55,0 3-55,0 0 56,0 3-79,0-5 45,0 8 0,0-7 33,0 3-66,0-4 33,0-1 0,0-3 0,0 9 0,0-11 0,0 9 45,0 1-79,0 4 23,0-3 0,0 3 22,0 6 0,0-6-33,0 6 44,0-4 12,0 2-68,0 2 56,0-6-44,0 4 11,0-2 67,0 0-101,0-7 56,0 11 45,0-4-67,0-6 22,0 6-11,0 0-33,0 1 66,0 4-33,0-6 0,0-1 11,0 6-11,0 0-11,0-6 22,0 4 1,0 4-12,0-8-23,0 10 23,0-6 0,0 2 0,0 4 56,0-4-45,0 4-11,0 0 12,0-2-12,0 11 44,0-9-55,0 6-11,0-5 11,0 1-23,0 0 23,0 0-45,0-4 33,0 5 23,0-5 12,0 8-1,-3-4-34,3 4 1,0-3 44,0 7-33,0-1-67,0-1 156,0-2-145,0 5 78,0-1 0,0 1-22,0-3 34,0 5-12,-7 1-22,7-5 67,0-3-101,0 3 45,0 1 22,0-3-78,0-1 56,0 2 67,0-3-100,0-1 78,0 4-57,0-5 12,0 1 23,0 0-46,0 5 23,0-3 23,0 4-57,0-1 68,0 1-23,0 9-22,0-4 22,0 3 45,0 5-90,0 4 68,0-2 0,0 0-46,0 4 35,0-4-34,0 4-34,0 0 11,0-4-22,-3 2 67,3-2-33,0-4 33,-5 2-22,5 0 0,-3 2 0,3-10 22,0 12-45,-5-5 23,5 3 22,-6 2 0,6-2-11,0 5 0,-3-5 23,3-1-57,0 3 79,0-2-67,-4 0 55,4 0-44,0-6-34,0 8 79,0-10 11,0 4-68,0 0 57,0-3-57,0-1 35,0 0-1,0 6 11,0-5-22,0 1 34,0 2-34,0 2 45,0 2-57,0 4 68,0-8-112,0 8 0,0-2 45,0 4-11,0 2-12,0-6 57,0 6-91,0-4 91,0 3-90,0-1 78,0 0 0,-5 0-33,5-2 22,-7 4 22,7-5 0,-6 5-55,1-2-155,5-16 1,-3-1 187,3 28 33,0-28 1,0-1-68,0 22 46,0 2 21,0-1-10,0-1-12,0 0 0,0-1 0,0 11 0,0-12 1,0 9 21,0-1-44,0-1 56,0 4-101,0-3-11,0 5 55,0-3-10,0-1 44,0 1-78,0-1-22,0-1 156,0 3-134,0 1 68,0-5-12,0 6 11,0-1-67,0-3 56,0 1 22,0 5-33,0-4 56,0 3-45,0-3-23,0 3 35,0-5-12,0 0 44,0 3-55,0-5 67,0 9-45,0-9-33,0 5 22,0-5 34,0-1-46,0-3-55,0-3-34,0 2 101,0 2-44,0-9 66,0-1-78,0 6 101,0-2-90,0 2 45,0-2-101,0 1 409,0-1-308,0 0 0,0-2 0,0-4-22,0 0 33,0 0-34,0-2 57,0-3-45,0-5-23,0 4 23,0-4 22,0 5-33,0-9 44,0 3 1,0 7-46,0-4 57,0 2-45,3 1-1,2-7-10,-5 8 44,0-7-10,0 3-1,0-6-45,6 1 1,-6-3 66,0 3-33,0-3 23,0-5-46,0 4-22,0 1 57,0-3-57,0 0 45,0-1-45,0 1 67,0 2 1,0-1-68,0 3-11,0 5 101,0-4-124,0 9 46,0-3 10,0-6 23,0 7 0,0-3 0,0-5-11,0 1-11,0-9-23,0 0 56,0-2 56,0-2-89,4-2 44,-4-2-66,0-2 21,0 0 57,3-6-45,-3 4-1,0-1 24,0-3-35,0 0 90,0-5-123,0-1 45,0-3 22,0-5-22,0 1 45,0-6-57,0-2 35,0 0-1,0 6-34,0-2 35,0 2-1,0 9-22,0 6 33,0 9-11,5 4-22,-1-1 33,-1-2-22,-3-4-89,0-11 89,0-3 11,0-9 56,0 0 437,0-4-448,6-4-89,-1 4 10,6-4 46,11 3-68,3 1 45,11 0-34,8 0 1,7 0 55,5 0-22,0 0 11,5 0 12,-2 0-79,3 0 44,2 0 12,6 0 90,-2 0-112,11 0-23,2 0 90,6 0-146,-1 0 90,3 0 11,4 0-45,-7 0 34,1 0 11,-7 0-23,-1 0 34,-1 0-11,-2 0-11,-6 0-11,9 0 11,-5-6 11,2 6 33,1 0-33,9 0-22,5 0-170,5 0 226,4 0-45,3 0 11,4 0-1589,1 0 1601,1 0-1,-11 0-192,2 0 170,-9 0 33,0 0 34,-4 0-67,2 0 45,3 0 10,2 0-88,6 0 32,6-2-16,-48 2 0,-3 0-22,7 0 0,-8 0 66,8 0 1,-4 0-34,4 0 1,-4 0 4,1 0 1,3 0 16,-5 0 1,6 0-34,-1 0 0,-8 0 45,5 0 0,-1 0 0,-2 0 0,0 0-17,-2 0 0,6 0 33,-6 0 1,2-4-23,0 4 0,-4 0-6,4 0 1,0 0-6,-3 0 0,1 0-11,3-2 0,0 2 44,-1 0 1,0 0-23,5 0 1,-5 0-24,4 0 1,-3 0 16,2 0 1,-2 0 22,5 0 0,-4 0-22,4 0 0,-4 0-705,4 0 0,3 0 665,0 0 0,-6 0 17,11 0 1,-5 0-96,0 0 1,0 0 94,5 0 0,-6 0 28,-1 0 1,2 0-57,5 0 0,-5 0 67,-1 0 1,-4 0-34,6 0 0,-6 0 27,5 0 1,-9 0-12,8 0 1,-6 0 11,1 0 0,3 0-23,-2 0 1,4 0 10,-3 0 1,2 0 11,2 0 0,4 0-17,-4 0 0,4 0 22,4 0 0,0 0-33,3 0 0,1 0 400,-1 0 1,-2 0-385,5 0 1,-2 0 11,0 0 0,5 0-6,-3 0 0,3 0-34,-5 0 1,5 0 16,-5 0 1,2 0 27,3 0 1,-8 0-51,3 0 0,0 0 39,-4 0 0,1 0-17,-4 0 1,-2 0 16,5 0 1,-2 0-1,-6 0 0,4 0-50,3 0 0,-2 0 50,0 0 0,2 0 11,0 0 1,2 0-12,0 0 0,0 0 0,-1 0 1,4 0 4,-2 0 1,-3 0 11,3 0 0,-3 0-11,1 0 0,1 0-1,-6 0 1,7 0 11,-6 0 0,-1 0-56,2 0 0,-2 0 6,7 0 0,-7 0 5,1 0 0,4 0-11,-3 0 0,6 0 17,-7 0 0,7 0-12,1 0 1,-1 0 33,3 0 0,-2 0-22,0 0 0,7 0 11,-4 0 0,3 0 11,5 0 0,-3 0 22,2 0 1,-1 0-28,0 0 0,1 0 27,-1 0 1,2 0-1,-6 0 1,-1 0-34,1 0 0,-6 0 28,3 0 0,-2 0 11,-4 0 0,6 0-11,-10 0 0,9 0-73,-6 0 1,3 0 16,-3 0 0,4 0 0,0 0 0,-4 0 11,6 0 0,1 0 0,-2 0 1,2 0 16,-5 0 0,2 0 16,1 0 1,0 0-51,2 0 1,-6 0 72,1 0 0,3 0-22,-7 0 0,3 0 33,-2 0 1,-5 0-46,4 0 1,-2 0 5,-3 0 0,1 0-65,-1 2 0,0-2 65,-1 0 0,1 4-11,-3-2 0,-5-2 28,6 0 0,-4 6 0,1-6 0,-1 1-11,-1-1 0,1 0-6,-1 0 0,-2 0-45,4 4 1,-2-4 33,1 0 0,-2 0-17,3 0 0,0 0-6,1 0 1,-1 0 5,-4 0 1,10 0-7,-12 0 1,8 0 27,-1 0 1,-5 0-12,-2 0 1,9 0-6,-9 0 0,4 0 33,-4 0 0,4 0-44,45 0 67,6 0-23,-6 0-22,-3 0-11,3 0 67,-2 0-112,1 0 134,1 0-78,-3 0 0,0 0 34,-2 0-56,-4 0 55,-3 0 34,0 0-78,-9 0-11,1 0 1577,-2 0-1611,-9 0 478,4 0-455,-3 0 738,-5 0-716,2 0-1,4 0 12,-6 0 363,6 0-374,-1 0 45,0 0-90,6 0 123,-2 0-67,0 0-34,3 0 79,-8 0-90,5 0 68,3 0-1,-4 0-33,1 0-34,4 0 101,-3 0-67,7 0 22,-6 0-22,9 0 11,-2 0 22,5 0 23,-4 0-22,2 0-35,-1 0 24,3 0 10,-6 0 34,5 0-67,-2 0 44,2 0-111,1 0 56,4 0-12,-6 0-33,8 0 78,-6 0-33,-3 0-12,3 0 56,-3 0-22,-6 0 0,0 0 12,-5 0-35,2 0-10,-7 0 44,7-4-22,-8 4 67,4 0-45,-1 0-45,2 0 90,-2 0-89,-1 0 66,-4 0-55,1 0 33,-5 0 34,-6 0-68,2 0 35,-5 0-35,1 0 57,-2 0-1,3 0-33,-7 0 23,1 0-23,-5 0-34,0 0 45,1 0-22,-6 0 22,-2 0-11,4 0 45,0 0-45,-8 0 0,8 0 0,-2 0 11,-1 0-44,3 0-1,-3 0 45,3 0-33,-1 0-12,4 0 46,-4 0-57,-3 0 56,-1 0 0,-4 0 0,-11 0 12,-1 0-23,-11 0-56,-3 0 112,-4 0-123,-5 0 33,3 0 0,-3-1-33,0 1 56,0-6 11,6 4 0,-6-4 34,8-6-57,-4-1 34,5-3-22,-6-1 45,8-6-34,-8 1 0,6-1 56,-9 2-79,0-1-10,4-1 66,-4-6-10,0 0-23,0-2-11,0-4 11,0 2 0,0-7 0,0 1 0,0-2-12,0 3 57,0-7-78,0 6 55,0 1 23,0 1-34,0-4 23,0 4-102,0-3 91,0 3 22,0-2-101,0-2 112,0 1-56,0-9 11,0 9-11,0-15-34,0 3 135,0 0-146,0-6 90,0 2-101,0-8-45,0 2 124,0 0-91,0-10 80,0 4-57,0-5 45,0-1 67,0 4-134,0 1 100,0-3-33,0-2 23,0 1-46,5-1 12,-5-3 34,0-5-79,0 7 112,3-10-101,-3 1 112,0 3-112,0-4 112,0 3-301,0 1 222,0-6 35,0 4-46,0-6 23,0 1 68,0-5-68,0 2-23,0 0-78,0 0 90,0 4 0,0 0-23,0 4 68,3-4-45,-3 1 0,6-5 44,-6 4-100,0-4 89,0-2-44,0 0 11,0 41 0,0 4 27,0 1 1,0-7 0,0 4 0,0 1-12,0-3 1,0 0 16,0 1 1,0 1-18,0 1 1,3-3 27,-3 6 1,0-5-40,0 1 1,6 0-18,-6 3 1,0-3 50,0 5 0,0-9 0,0 8 0,5-3-56,-5 1 0,0-3 22,0 3 1,0-6-46,0 3 1,0 3 55,0-4 1,0 3 0,0 1 0,0-6-40,0 5 0,0-3 40,0 5 0,0-1-18,0-4 1,0 1 16,0 5 1,0-1 16,0-7 1,0 8-51,0-5 0,0 5 56,0-8 0,0 5-23,0-1 1,0-4-12,0 5 1,0-1 33,0-2 0,0 3-51,0-7 1,0 8 44,0-1 1,0-3-6,0 1 0,0-1-34,0 4 0,0-3 45,0 1 0,0 2 0,0-7 0,0 7-28,0-2 0,0-1 11,0 1 1,0 0-68,0-1 0,0 1 44,0-2 1,0-1-17,-5 1 0,5 2 0,0-3 0,-6 1 11,3-2 1,3 0 38,-6 3 0,3-3-28,3 6 1,0-7 16,-3 5 1,3 0-35,0-5 1,-5 5 44,5 0 1,0-4-23,0 5 0,0-7 5,0 9 1,0-5 27,0 0 1,0 0-40,0-1 1,0 1 10,0 0 1,0 3 5,0-1 0,0 0-5,0-5 0,0 5-6,0 0 0,0-1 33,0 1 1,0 2-23,0-1 0,0 3-6,0-7 1,0 3-39,5-41-34,-2-10 22,6 4 11,-6 4 45,-3-1-44,6-1-34,-6-2 100,0 0-28,0 49 1,0-1 62,0-46-80,0 49 1,0-5 45,0-42-57,0-7 17,0 53 1,0-5 5,5-41 56,-5-6-45,0 4 23,0 4-56,0-5 78,3 8-34,-3 7 0,0-4-10,0 3-57,0 1 22,0 4-21,0-1 21,0-5 34,0 5-22,0 1-22,0 5 33,0-3 11,0 3-45,4 8 57,-4-4 10,0 8-55,0-5 33,0 6 11,0-3-55,0 2 312,0 0-256,0-2-46,0 10 46,0-6-34,0 6 11,0 1 22,0 3-11,0 9 12,5-1-12,-5-7 11,0 10-44,0-1 55,0 1-55,6 0 11,-6 0 22,3 6-11,-3 2-11,0 6 89,3 2-11,-3 5-123,0-5 101,0 1-34,0-1-11,0-2 12,0-2-24,0 0 35,0 7 22,0 1-68,0 5 23,0-2 23,0 11-46,0-13 1,5 4 78,-5 5-67,0-5 56,0 1-79,0 7 90,0 0-100,0 0 66,0 0-67,0 4 33,0-2 58,0 2-80,0-4 34,0-4 45,0 3-67,0-3 89,0 4-56,0 0 0,0-2 34,0 2-56,0 3-90,0 1 79,0 0 22,0-4 22,0 0 0,0-2-55,-5-4 44,2 4 0,3-1-11,-3 1-11,-3 2 0,6 0 0,0 4 22,0 0-45,-5 0 22,1-4-10,-4 2 22,-13-2 0,0 3-45,-20-11 135,-6 4-78,-8 2-1,-14 1 34,-4 1-57,0 0-21,-7 0 22,4 4-57,2 0 101,-2 0-77,10-4 55,2 4-45,2 0 34,7 0 11,-2 0-22,1 0-45,-2 0 79,3 0-23,-10 0 11,2 4-11,-13 4-11,0-4 67,-6-1-68,-6-1 12,2-2 0,-9 2 23,1-2-311,-2 0 299,-2-2-55,-2-3 100,1 1-11,1 0-68,-2 0 57,0 4 11,-3-4-45,-2 4 22,-1 0 1,-3 0 22,2 0-90,-1 0-45,8 0 45,0 0 56,1 0-33,-5 0-1,1 0-33,0-2 67,-5 2-17,55-4 1,-1 4-732,-4 0 1,2 0 758,-4-4 0,5 4-33,-3 0 0,-1 0-127,-3-2 0,8 2 138,-8 0 0,4 0 11,-4 0 0,0 0-22,4 0 0,-4 0 33,0 0 1,3 0-18,-2 0 1,2 0 16,-3 0 1,3 0-23,1 0 0,-1-3 17,-1 3 0,2 0 11,-1 0 0,-3 0-40,7 0 1,-2 0 45,-1 0 0,-1 0-62,5 0 0,-3 0 0,-3 0 0,8 0-1,-8 0 1,7 0 34,-8 0 0,7 0-35,2 0 1,-6 0 33,2 0 1,2 0-34,-4 0 0,4 0 34,-4 0 0,7 0 5,-4 0 0,-4 0-56,-47 0 45,1 0 11,7 0 1,-5 0 32,6 0-44,-2 0 34,-4 0-45,3 0 0,2 0 22,-10 0 34,1 0-56,54 0 0,-3 0 33,0 0 1,-5 0-23,5 0 0,-5 0 39,5 0 0,-4 0-34,4 0 1,-5-4-1,5 4 1,0 0-50,-47-4-35,0 2 45,1 2 34,4 0-22,-1 0-34,-2 0 44,-1 0 1,-7 0 28,55 0 0,-4 0-6,2-4 0,2 4-56,-4 0 1,3 0 88,-7 0 1,8 0-45,-4 0 0,2 0-17,0 0 1,0 0 16,0 0 0,-2 0 22,-48 0 34,-3 0-33,3 0-23,0 0 45,-4 0-68,2-4 40,50 4 0,7 0 11,-4 0 0,-2 0-28,-49-4 78,-3 4-134,7-2 0,-1 2 12,2 0-24,1 0 68,-3 0-34,-2 0 34,2 0-45,0-4 101,-6 4-100,3 0 55,-3 0-45,1-3 57,4 3-23,1 0 56,3-2-90,-3 2 56,-2-6-10,2 6-1,-2 0 34,2 0-34,46 0 1,2 0 10,1 0 0,-4 0-39,4 0 1,-5 0 21,4 0 1,-1 0 39,-5 0 0,5 0-45,3 0 0,-1 0 22,-2 0 0,0 0-145,-49 0 90,-3 0 21,-1 0-55,3 0 55,-3-6 12,55 6 0,-4 0-17,5 0 1,-1 0 38,-7 0 1,6 0-46,-2 0 1,1 0 27,-6 0 1,7 0-6,-7 0 0,4-2 5,-4 2 1,8 0-12,-8 0 1,1 0 22,2 0 0,1 0-17,-1 0 0,2 0 17,-2 0 0,1 0-17,2 0 0,1 0 16,-1 0 1,-4 0 5,4 0 1,-5 0-29,4 0 1,-9 0 33,7 0 0,-6 0-6,5 0 1,-4 0-35,-1 0 1,1 0 33,-1-6 1,0 6-85,0 0 1,0 0 27,1 0 1,-6 0 38,7 0 1,-3 0-23,1 0 0,0 0 17,0 0 0,-6 0-17,10 0 0,-9 0 22,5 0 1,-4 0-17,3 0 0,-3-6 16,4 6 1,-4 0-829,0 0 0,2 0 811,0 0 1,-5 0-6,7 0 0,-5 0-43,6 0 0,-5 0 66,3 0 0,-2 0 16,-2 0 0,7 0-16,-7 0 0,5 0 33,-5 0 0,2-1-22,-2 1 0,2 0-6,3 0 0,-5 0 11,1 0 1,-1 0-57,9 0 1,-5 0-7,1 0 1,-1 0 39,1 0 0,6 0-45,-6 0 1,0 0 38,4 0 0,-2 0 28,-2 0 1,-1 0-63,3 0 1,-7 0 39,5 0 0,1 0 5,-2 0 1,-3 0 11,6 0 1,-7 0-7,5 0 0,-5 0-28,5 0 0,-5-6 51,2 6 0,3 0-40,0 0 0,-2 0 17,2 0 1,0 0 16,-2 0 0,4 0-12,-1 0 1,-1 0-17,3 0 0,3 0 17,-2 0 0,-1-2 453,4 2 1,-1 0-483,2 0 1,-2 0-11,4 0 0,-7 0-6,12 0 0,-5 0-17,-54 0 56,2-4-78,2 4 89,5 0-44,-3-2-1,5 2-10,-2 0 78,4 0-45,2 0 0,3 0-12,-4 0-21,6 0 122,1-4-122,-3 4 224,10 0-213,-5 0 33,9 0 56,-3 0-67,4-4-11,6 4 90,0 0 1792,2 0-1826,3 0 478,6 0-545,-3 0 78,6 0-90,0 0 391,9 0-335,-5 0 67,5 0-55,-6 0-57,6 0 35,-4-2 10,4 2-22,-6 0-67,1 0 67,-1 0-11,3-4-23,-3 4 23,2-3 11,-1 3 22,-4-4-55,3 4 44,2 0 0,4-2-56,3 2 79,6 0-57,-2 0 35,12 0 32,-4 0-66,2 0 22,1 0 45,3 0-34,2 0 79,-10 0-79,9 0 11,3 0-11,4 0-11,6 0 45,2 0 0,6 0 22,1 0 448,3 0-447,0-2-35,-4 2 124,4 0-34,0 0-11,0 0-88,-5-6-24,5 6 0,0 0-1166,-3 6-2711,3-4-5954,8 4 9425,25-10 1,-15 2 0,22-6 0</inkml:trace>
  <inkml:trace contextRef="#ctx0" brushRef="#br0" timeOffset="1">3041 6142 5767,'0'0'0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267 246 7582,'0'-7'146,"0"1"-34,0 1-34,0 4 404,0-2 135,0-1-237,0 1 192,0 2 0,0-4-91,0 5-201,0-1 79,0-7 11,0 2 67,0 0-146,0 1 168,0 2-257,0-3 101,6-3 44,-3 3 56,-3 0 0,7-3 12,-7 3 112,3-3-102,-3 4 125,0 0 43,0 4 24,4-4-79,-4 5 335,0-1-402,0 1-67,3 0 21,-3-5-43,0 4 10,0-4-101,0 5-56,0-1 527,0 1-594,0 0 79,0 0 3540,0-5-3776,-3 5-22,3 0 44,-4 0-21,4 0 77,0 0-43,-3 0-46,3 0 56,0 0-34,-7 0-89,7 0 56,-3 0-35,3 0 1,0 0 45,-6 5-11,6-5-22,-5 0 33,5 1 33,0-1-66,0 5 66,-3-5-89,3 1 79,-4 4-57,-1-4 79,0 4-34,2-4-78,-1 6 123,-2-4-101,2 3 79,-1-3-46,1 3-55,0 0 90,4-3-1,-5 3-67,1 0 23,1-4 55,-3 1-33,3 4-22,-2-1 22,0-1-11,-3 7-12,3-3 12,-5 4 11,7-3 0,-6 7-45,5-6 45,1 5 0,-2-2-11,-1-2-22,3 5 21,3-3 12,-5-2 0,5-4 0,0 2 12,0 1-35,0-3 68,0 2-79,0-1 57,0 2-34,0-2 11,0 0 11,0 3-11,0 1-11,0-1 11,0-1 11,0 1-22,0-2 22,0 1-11,0 1-23,0 0-10,0 1 55,0-3-33,0-1 11,0 4-22,0-4-12,0 0 34,0 0 34,0-1-79,0 1 34,0 5 22,0-7 0,0 4-11,0 4-22,0-4 22,0 1 0,0-4 0,0 2-12,0-2 24,0-2-12,0-2 0,0-2 11,0-2 0,0 0-22,0 0 11,0 3-11,0 0 11,0 0 11,0 3-22,0 0 11,0 0 11,0 1-34,0-1 23,0-2 12,0-1-24,0 3 24,0-4-12,0 4 0,0-5-101,0-1 78,0 4 23,0 0 0,0-2-44,0 4 77,0 4-55,0 4 55,0 3-55,0 0 56,0 2-79,0-3 45,0 5 0,0-4 33,0 1-66,0-3 33,0-1 0,0-2 0,0 8 0,0-9 0,0 5 45,0 3-79,0 4 23,0-5 0,0 5 22,0 4 0,0-4-33,0 4 44,0-2 12,0 1-68,0 1 56,0-4-44,0 1 11,0 1 67,0-1-101,0-6 56,0 8 45,0-1-67,0-5 22,0 4-11,0 0-33,0-1 66,0 6-33,0-6 0,0 0 11,0 4-11,0 1-11,0-5 22,0 2 1,0 4-12,0-6-23,0 8 23,0-5 0,0 1 0,0 4 56,0-3-45,0 3-11,0-1 12,0 1-12,0 7 44,0-6-55,0 5-11,0-5 11,0 0-23,0 1 23,0 1-45,0-5 33,0 4 23,0-2 12,0 4-1,-3-2-34,3 2 1,0 0 44,0 5-33,0-1-67,0 0 156,0-3-145,0 5 78,0-1 0,0 1-22,0-3 34,0 5-12,-6-1-22,6-2 67,0-3-101,0 2 45,0 1 22,0-2-78,0-1 56,0 1 67,0-3-100,0 0 78,0 3-57,0-3 12,0-2 23,0 3-46,0 3 23,0-2 23,0 1-57,0 1 68,0 3-23,0 5-22,0-3 22,0 3 45,0 5-90,0 3 68,0-2 0,0 1-46,0 2 35,0-1-34,0 1-34,0 1 11,0-4-22,-3 2 67,3-2-33,0-3 33,-5 2-22,5 0 0,-4 1 0,4-7 22,0 9-45,-5-5 23,5 4 22,-5 0 0,5 0-11,0 4 0,-3-5 23,3-1-57,0 3 79,0-2-67,-5 2 55,5-3-44,0-4-34,0 7 79,0-8 11,0 4-68,0-2 57,0-2-57,0-2 35,0 3-1,0 4 11,0-7-22,0 4 34,0 1-34,0 2 45,0 1-57,0 4 68,0-7-112,0 6 0,0 1 45,0 1-11,0 3-12,0-6 57,0 4-91,0-1 91,0 1-90,0-1 78,0 2 0,-5-1-33,5-3 22,-7 4 22,7-2 0,-5 1-55,-1 1-155,6-16 1,-3-1 187,3 25 33,0-24 1,0-1-68,0 19 46,0 2 21,0-1-10,0-1-12,0 1 0,0-2 0,0 10 0,0-11 1,0 10 21,0-3-44,0 0 56,0 3-101,0-3-11,0 6 55,0-4-10,0-1 44,0 1-78,0 1-22,0-3 156,0 3-134,0 0 68,0-1-12,0 3 11,0-2-67,0 0 56,0-2 22,0 6-33,0-3 56,0 1-45,0-1-23,0 1 35,0-3-12,0 1 44,0 0-55,0-3 67,0 7-45,0-6-33,0 2 22,0-3 34,0-2-46,0-1-55,0-3-34,0 0 101,0 3-44,0-8 66,0 1-78,0 2 101,0 1-90,0-1 45,0 1-101,0-1 409,0 0-308,0-1 0,0-1 0,0-2-22,0-2 33,0 0-34,0-2 57,0-3-45,0-4-23,0 5 23,0-5 22,0 5-33,0-8 44,0 4 1,0 3-46,0 0 57,0 0-45,3 0-1,3-6-10,-6 8 44,0-5-10,0 0-1,0-3-45,5-1 1,-5-2 66,0 2-33,0-1 23,0-5-46,0 3-22,0 2 57,0-4-57,0-1 45,0 2-45,0 0 67,0 1 1,0 0-68,0 1-11,0 6 101,0-4-124,0 7 46,0-2 10,0-3 23,0 3 0,0-2 0,0-3-11,0 0-11,0-9-23,0 2 56,0-4 56,0-1-89,4-2 44,-4-1-66,0-1 21,0-1 57,3-6-45,-3 5-1,0-1 24,0-4-35,0 0 90,0-4-123,0 1 45,0-6 22,0-1-22,0-2 45,0-3-57,0-3 35,0 0-1,0 5-34,0-2 35,0 1-1,0 11-22,0 4 33,0 7-11,5 4-22,0-1 33,-2 0-22,-3-6-89,0-9 89,0-2 11,0-8 56,0-1 437,0-3-448,5-3-89,0 3 10,7-4 46,11 2-68,1 2 45,12 0-34,9 0 1,6 0 55,7 0-22,-2 0 11,6 0 12,-3 0-79,4 0 44,2 0 12,5 0 90,-1 0-112,10 0-23,4 0 90,4 0-146,0 0 90,4 0 11,4 0-45,-9 0 34,0 0 11,-3 0-23,-4 0 34,0 0-11,-2 0-11,-7 0-11,10 0 11,-5-4 11,2 4 33,2 0-33,7 0-22,7 0-170,3 0 226,5 0-45,2 0 11,7 0-1589,-2 0 1601,2 0-1,-10 0-192,2 0 170,-11 0 33,1 0 34,-5 0-67,3 0 45,4 0 10,1 0-88,5 0 32,9-2-16,-52 2 0,-1 0-22,6 0 0,-6 0 66,6 0 1,-3 0-34,4 0 1,-6 0 4,3 0 1,3 0 16,-5 0 1,5 0-34,-1 0 0,-6 0 45,4 0 0,-2 0 0,-1 0 0,-1 0-17,0 0 0,2 0 33,-2 0 1,2-4-23,-3 4 0,-3 0-6,7 0 1,-5 0-6,0 0 0,3 0-11,-3-2 0,6 2 44,-4 0 1,1 0-23,4 0 1,-4 0-24,4 0 1,-4 0 16,2 0 1,0 0 22,3 0 0,-4 0-22,6 0 0,-6 0-705,4 0 0,3 0 665,2 0 0,-6 0 17,9 0 1,-5 0-96,1 0 1,-1 0 94,6 0 0,-6 0 28,0 0 1,0 0-57,5 0 0,-5 0 67,0 0 1,-3 0-34,3 0 0,-3 0 27,3 0 1,-8 0-12,9 0 1,-10 0 11,6 0 0,-1 0-23,0 0 1,4 0 10,-4 0 1,3 0 11,3 0 0,2 0-17,-4 0 0,6 0 22,2 0 0,1 0-33,2 0 0,2 0 400,-1 0 1,-1 0-385,2 0 1,1 0 11,0 0 0,3 0-6,-3 0 0,3 0-34,-3 0 1,3 0 16,-2 0 1,-1 0 27,3 0 1,-7 0-51,4 0 0,-2 0 39,-4 0 0,3 0-17,-6 0 1,-1 0 16,4 0 1,-1 0-1,-5 0 0,1 0-50,6 0 0,-3 0 50,-1 0 0,4 0 11,-2 0 1,4 0-12,-2 0 0,-1 0 0,2 0 1,3 0 4,-2 0 1,-3 0 11,2 0 0,-2 0-11,1 0 0,1 0-1,-6 0 1,6 0 11,-5 0 0,0 0-56,0 0 0,-1 0 6,6 0 0,-6 0 5,2 0 0,2 0-11,-3 0 0,7 0 17,-6 0 0,5 0-12,1 0 1,0 0 33,2 0 0,0 0-22,0 0 0,4 0 11,-1 0 0,2 0 11,4 0 0,-1 0 22,-1 0 1,2 0-28,1 0 0,-3 0 27,1 0 1,1 0-1,-4 0 1,-2 0-34,1 0 0,-6 0 28,2 0 0,-1 0 11,-3 0 0,3 0-11,-8 0 0,8 0-73,-4 0 1,2 0 16,-3 0 0,3 0 0,1 0 0,-3 0 11,5 0 0,-2 0 0,2 0 1,1 0 16,-5 0 0,2 0 16,1 0 1,0 0-51,1 0 1,-5 0 72,2 0 0,2 0-22,-8 0 0,3 0 33,-1 0 1,-4 0-46,3 0 1,-2 0 5,-5 0 0,2 0-65,0 2 0,0-2 65,-1 0 0,1 4-11,-5-2 0,-1-2 28,3 0 0,-4 4 0,3-4 0,-4 2-11,1-2 0,1 0-6,-2 0 0,-1 0-45,4 4 1,-4-4 33,4 0 0,-4 0-17,4 0 0,-1 0-6,3 0 1,-2 0 5,-5 0 1,11 0-7,-12 0 1,7 0 27,0 0 1,-6 0-12,0 0 1,6 0-6,-6 0 0,2 0 33,-3 0 0,2 0-44,48 0 67,4 0-23,-3 0-22,-6 0-11,5 0 67,-3 0-112,0 0 134,3 0-78,-4 0 0,-1 0 34,1 0-56,-7 0 55,-2 0 34,0 0-78,-8 0-11,-1 0 1577,-1 0-1611,-9 0 478,3 0-455,-2 0 738,-6 0-716,3 0-1,5 0 12,-8 0 363,8 0-374,-2 0 45,-1 0-90,5 0 123,0 0-67,2 0-34,1 0 79,-10 0-90,8 0 68,0 0-1,-1 0-33,1 0-34,1 0 101,1 0-67,3 0 22,-3 0-22,7 0 11,1 0 22,2 0 23,-4 0-22,3 0-35,-1 0 24,1 0 10,-2 0 34,3 0-67,-2 0 44,1 0-111,2 0 56,5 0-12,-6 0-33,6 0 78,-6 0-33,0 0-12,1 0 56,-3 0-22,-7 0 0,1 0 12,-5 0-35,1 0-10,-6 0 44,9-4-22,-10 4 67,0 0-45,3 0-45,3 0 90,-3 0-89,-1 0 66,-4 0-55,1 0 33,-6 0 34,-5 0-68,1 0 35,-5 0-35,4 0 57,-6 0-1,5 0-33,-7 0 23,1 0-23,-6 0-34,0 0 45,2 0-22,-7 0 22,-2 0-11,4 0 45,1 0-45,-8 0 0,8 0 0,-4 0 11,1 0-44,2 0-1,-1 0 45,1 0-33,-2 0-12,6 0 46,-3 0-57,-6 0 56,2 0 0,-6 0 0,-11 0 12,-2 0-23,-8 0-56,-6 0 112,-2 0-123,-6 0 33,2 0 0,-2-2-33,0 2 56,0-4 11,7 2 0,-7-4 34,6-3-57,-1-3 34,5-2-22,-6-3 45,5-3-34,-6 2 0,7-3 56,-10 3-79,0-2-10,3-2 66,-3-2-10,0-2-23,0-3-11,0-1 11,0 1 0,0-8 0,0 4 0,0-4-12,0 2 57,0-5-78,0 5 55,0 2 23,0-1-34,0-1 23,0 2-102,0-2 91,0 1 22,0-1-101,0 0 112,0-2-56,0-5 11,0 5-11,0-12-34,0 4 135,0-2-146,0-5 90,0 1-101,0-5-45,0 1 124,0 0-91,0-9 80,0 3-57,0-4 45,0 1 67,0 1-134,0 1 100,0-2-33,0-2 23,0 1-46,5-1 12,-5-2 34,0-4-79,0 4 112,4-7-101,-4 0 112,0 4-112,0-6 112,0 4-301,0 2 222,0-7 35,0 3-46,0-2 23,0-1 68,0-6-68,0 3-23,0 1-78,0-1 90,0 3 0,0 0-23,0 5 68,3-5-45,-3 2 0,6-4 44,-6 2-100,0-3 89,0-1-44,0-2 11,0 38 0,0 2 27,0 3 1,0-6 0,0 1 0,0 3-12,0-4 1,0 1 16,0 1 1,0 0-18,0 3 1,4-5 27,-4 5 1,0-2-40,0-2 1,5 2-18,-5 3 1,0-3 50,0 3 0,0-6 0,0 5 0,5-2-56,-5 2 0,0-3 22,0 1 1,0-3-46,0 3 1,0 0 55,0-2 1,0 2 0,0 1 0,0-4-40,0 3 0,0-2 40,0 5 0,0-4-18,0 0 1,0-1 16,0 5 1,0 0 16,0-8 1,0 8-51,0-3 0,0 3 56,0-8 0,0 6-23,0-3 1,0-1-12,0 3 1,0 0 33,0-2 0,0 2-51,0-5 1,0 5 44,0 1 1,0-4-6,0 3 0,0-2-34,0 2 0,0 0 45,0 0 0,0-1 0,0-2 0,0 3-28,0 0 0,0 0 11,0-2 1,0 2-68,0-2 0,0 2 44,0-4 1,0 3-17,-5-2 0,5 2 0,0 0 0,-5-3 11,1 0 1,4 0 38,-6 3 0,3-3-28,3 4 1,0-3 16,-4 1 1,4 2-35,0-5 1,-5 5 44,5 0 1,0-5-23,0 5 0,0-5 5,0 8 1,0-6 27,0 1 1,0-1-40,0 1 1,0-1 10,0 1 1,0 2 5,0 0 0,0-2-5,0-1 0,0 1-6,0 2 0,0 0 33,0-2 1,0 3-23,0 1 0,0-1-6,0-3 1,0 2-39,5-38-34,-1-6 22,5 1 11,-5 4 45,-4-2-44,5 1-34,-5-1 100,0-2-28,0 44 1,0 1 62,0-44-80,0 45 1,0-3 45,0-40-57,0-6 17,0 49 1,0-5 5,5-37 56,-5-4-45,0 3 23,0 2-56,0-4 78,3 9-34,-3 3 0,0 0-10,0 1-57,0 1 22,0 3-21,0-1 21,0-3 34,0 5-22,0-2-22,0 6 33,0-3 11,0 4-45,5 5 57,-5-1 10,0 4-55,0-3 33,0 6 11,0-3-55,0 2 312,0 0-256,0-2-46,0 8 46,0-5-34,0 6 11,0 0 22,0 4-11,0 7 12,5 0-12,-5-7 11,0 9-44,0-1 55,0 1-55,5 1 11,-5-2 22,2 7-11,-2 1-11,0 5 89,4 2-11,-4 6-123,0-6 101,0 1-34,0 0-11,0-4 12,0 0-24,0 0 35,0 7 22,0 0-68,0 4 23,0-1 23,0 7-46,0-8 1,5 3 78,-5 3-67,0-4 56,0 2-79,0 4 90,0 2-100,0 0 66,0 0-67,0 3 33,0-3 58,0 3-80,0-3 34,0-3 45,0 0-67,0 0 89,0 3-56,0-2 0,0 1 34,0 1-56,0 0-90,0 3 79,0 0 22,0-3 22,0 0 0,0-4-55,-5 0 44,1 1 0,4 0-11,-2 0-11,-3 3 0,5-1 0,0 4 22,0 0-45,-5 0 22,0-3-10,-3 2 22,-14-4 0,1 4-45,-20-10 135,-6 5-78,-10 0-1,-13 1 34,-3 2-57,-2 0-21,-4-1 22,2 4-57,2 0 101,-1 0-77,7-3 55,6 3-45,0 0 34,7 0 11,0 0-22,-2 0-45,0 0 79,3 0-23,-11 0 11,1 3-11,-11 4-11,-1-4 67,-6 0-68,-6-1 12,3-2 0,-11 3 23,2-3-311,-1 0 299,-5-3-55,2-2 100,-1 2-11,-1 0-68,1-1 57,-1 4 11,-4-3-45,0 3 22,-2 0 1,-4 0 22,2 0-90,0 0-45,8 0 45,1 0 56,0 0-33,-6 0-1,3 0-33,-1-2 67,-5 2-17,54-3 1,1 3-732,-5 0 1,2 0 758,-3-3 0,4 3-33,-1 0 0,-4 0-127,-2-3 0,9 3 138,-10 0 0,6 0 11,-4 0 0,-1 0-22,4 0 0,-3 0 33,1 0 1,-1 0-18,2 0 1,-1 0 16,-2 0 1,3 0-23,3 0 0,-4-3 17,1 3 0,2 0 11,-2 0 0,-3 0-40,9 0 1,-5 0 45,0 0 0,1 0-62,2 0 0,-2 0 0,-2 0 0,8 0-1,-9 0 1,7 0 34,-7 0 0,5 0-35,5 0 1,-8 0 33,2 0 1,3 0-34,-5 0 0,4 0 34,-3 0 0,6 0 5,-4 0 0,-2 0-56,-51 0 45,5 0 11,4 0 1,-5 0 32,8 0-44,-3 0 34,-5 0-45,6 0 0,-1 0 22,-10 0 34,2 0-56,53 0 0,0 0 33,-3 0 1,-3 0-23,5 0 0,-6 0 39,6 0 0,-5 0-34,3 0 1,-2-3-1,3 3 1,0 0-50,-47-3-35,-1 0 45,4 3 34,1 0-22,-1 0-34,0 0 44,-2 0 1,-7 0 28,55 0 0,-5 0-6,5-3 0,-1 3-56,-1 0 1,2 0 88,-8 0 1,7 0-45,-2 0 0,1 0-17,0 0 1,2 0 16,-3 0 0,1 0 22,-51 0 34,-1 0-33,0 0-23,3 0 45,-6 0-68,3-3 40,51 3 0,6 0 11,-4 0 0,-1 0-28,-52-3 78,0 3-134,5-3 0,2 3 12,-2 0-24,3 0 68,-3 0-34,-2 0 34,3 0-45,-3-3 101,-3 3-100,1 0 55,-2 0-45,2-3 57,1 3-23,5 0 56,0-2-90,-3 2 56,1-5-10,-2 5-1,2 0 34,-1 0-34,48 0 1,1 0 10,0 0 0,-1 0-39,1 0 1,-3 0 21,4 0 1,-3 0 39,-3 0 0,5 0-45,3 0 0,-3 0 22,-2 0 0,3 0-145,-52 0 90,0-1 21,-4 1-55,4 0 55,-4-5 12,56 5 0,-2 0-17,3 0 1,-2 0 38,-5 0 1,5 0-46,0 0 1,-2 0 27,-4 0 1,6 0-6,-6 0 0,3-1 5,-4 1 1,8 0-12,-8 0 1,3 0 22,0 0 0,2 0-17,-2 0 0,3 0 17,-5 0 0,6 0-17,-3 0 0,4 0 16,0 0 1,-8 0 5,7 0 1,-5 0-29,3 0 1,-7 0 33,4 0 0,-4 0-6,3 0 1,-2 0-35,-2 0 1,3 0 33,-4-5 1,0 5-85,1 0 1,1 0 27,1 0 1,-6 0 38,4 0 1,0 0-23,1-1 0,-1 1 17,2 0 0,-9 0-17,11 0 0,-9 0 22,5 0 1,-4 0-17,5 0 0,-6-5 16,6 5 1,-4 0-829,-1 0 0,1 0 811,2 0 1,-7 0-6,9 0 0,-5 0-43,5 0 0,-5 0 66,4 0 0,-3 0 16,-1 0 0,4 0-16,-4 0 0,4 0 33,-4 0 0,2-1-22,-3 1 0,2 0-6,3 0 0,-4 0 11,0 0 1,-1 0-57,9 0 1,-5 0-7,2 0 1,-2 0 39,2 0 0,4 0-45,-4 0 1,-1 0 38,4 0 0,-2 0 28,-1 0 1,-1 0-63,1 0 1,-5 0 39,3 0 0,4 0 5,-4 0 1,-2 0 11,3 0 1,-4 0-7,5 0 0,-6 0-28,5 0 0,-5-5 51,3 5 0,3 0-40,-1 0 0,-2 0 17,2 0 1,1 0 16,-3 0 0,4 0-12,-1 0 1,0 0-17,2 0 0,2 0 17,1 0 0,-2-1 453,2 1 1,1 0-483,1 0 1,-2 0-11,5 0 0,-7 0-6,11 0 0,-5 0-17,-53 0 56,0-5-78,3 5 89,4 0-44,-1-2-1,3 2-10,-1 0 78,5 0-45,0 0 0,4 0-12,-4 0-21,6 0 122,2-3-122,-4 3 224,10 0-213,-5 0 33,9 0 56,-4 0-67,5-3-11,7 3 90,0 0 1792,1 0-1826,4 0 478,4 0-545,-1 0 78,4 0-90,3 0 391,7 0-335,-4 0 67,5 0-55,-8 0-57,8 0 35,-6-3 10,5 3-22,-3 0-67,-2 0 67,-1 0-11,3-3-23,-1 3 23,-1-3 11,1 3 22,-6-3-55,7 3 44,-2 0 0,5-3-56,4 3 79,5 0-57,0 0 35,9 0 32,-1 0-66,0 0 22,1 0 45,4 0-34,2 0 79,-9 0-79,6 0 11,7 0-11,1 0-11,6 0 45,3 0 0,7 0 22,0 0 448,3 0-447,0-1-35,-6 1 124,6 0-34,0 0-11,0 0-88,-4-5-24,4 5 0,0 0-1166,-3 5-2711,3-4-5954,7 5 9425,28-9 1,-16 0 0,20-3 0</inkml:trace>
  <inkml:trace contextRef="#ctx0" brushRef="#br0" timeOffset="1">3131 5525 5767,'0'0'0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267 246 7582,'0'-7'146,"0"1"-34,0 1-34,0 4 404,0-2 135,0-1-237,0 1 192,0 2 0,0-4-91,0 5-201,0-1 79,0-7 11,0 2 67,0 0-146,0 1 168,0 2-257,0-3 101,6-3 44,-3 3 56,-3 0 0,7-3 12,-7 3 112,3-3-102,-3 4 125,0 0 43,0 4 24,4-4-79,-4 5 335,0-1-402,0 1-67,3 0 21,-3-5-43,0 4 10,0-4-101,0 5-56,0-1 527,0 1-594,0 0 79,0 0 3540,0-5-3776,-3 5-22,3 0 44,-4 0-21,4 0 77,0 0-43,-3 0-46,3 0 56,0 0-34,-7 0-89,7 0 56,-3 0-35,3 0 1,0 0 45,-6 5-11,6-5-22,-5 0 33,5 1 33,0-1-66,0 5 66,-3-5-89,3 1 79,-4 4-57,-1-4 79,0 4-34,2-4-78,-1 6 123,-2-4-101,2 3 79,-1-3-46,1 3-55,0 0 90,4-3-1,-5 3-67,1 0 23,1-4 55,-3 1-33,3 4-22,-2-1 22,0-1-11,-3 7-12,3-3 12,-5 4 11,7-3 0,-6 7-45,5-6 45,1 5 0,-2-2-11,-1-2-22,3 5 21,3-3 12,-5-2 0,5-4 0,0 2 12,0 1-35,0-3 68,0 2-79,0-1 57,0 2-34,0-2 11,0 0 11,0 3-11,0 1-11,0-1 11,0-1 11,0 1-22,0-2 22,0 1-11,0 1-23,0 0-10,0 1 55,0-3-33,0-1 11,0 4-22,0-4-12,0 0 34,0 0 34,0-1-79,0 1 34,0 5 22,0-7 0,0 4-11,0 4-22,0-4 22,0 1 0,0-4 0,0 2-12,0-2 24,0-2-12,0-2 0,0-2 11,0-2 0,0 0-22,0 0 11,0 3-11,0 0 11,0 0 11,0 3-22,0 0 11,0 0 11,0 1-34,0-1 23,0-2 12,0-1-24,0 3 24,0-4-12,0 4 0,0-5-101,0-1 78,0 4 23,0 0 0,0-2-44,0 4 77,0 4-55,0 4 55,0 3-55,0 0 56,0 2-79,0-3 45,0 5 0,0-4 33,0 1-66,0-3 33,0-1 0,0-2 0,0 8 0,0-9 0,0 5 45,0 3-79,0 4 23,0-5 0,0 5 22,0 4 0,0-4-33,0 4 44,0-2 12,0 1-68,0 1 56,0-4-44,0 1 11,0 1 67,0-1-101,0-6 56,0 8 45,0-1-67,0-5 22,0 4-11,0 0-33,0-1 66,0 6-33,0-6 0,0 0 11,0 4-11,0 1-11,0-5 22,0 2 1,0 4-12,0-6-23,0 8 23,0-5 0,0 1 0,0 4 56,0-3-45,0 3-11,0-1 12,0 1-12,0 7 44,0-6-55,0 5-11,0-5 11,0 0-23,0 1 23,0 1-45,0-5 33,0 4 23,0-2 12,0 4-1,-3-2-34,3 2 1,0 0 44,0 5-33,0-1-67,0 0 156,0-3-145,0 5 78,0-1 0,0 1-22,0-3 34,0 5-12,-6-1-22,6-2 67,0-3-101,0 2 45,0 1 22,0-2-78,0-1 56,0 1 67,0-3-100,0 0 78,0 3-57,0-3 12,0-2 23,0 3-46,0 3 23,0-2 23,0 1-57,0 1 68,0 3-23,0 5-22,0-3 22,0 3 45,0 5-90,0 3 68,0-2 0,0 1-46,0 2 35,0-1-34,0 1-34,0 1 11,0-4-22,-3 2 67,3-2-33,0-3 33,-5 2-22,5 0 0,-4 1 0,4-7 22,0 9-45,-5-5 23,5 4 22,-5 0 0,5 0-11,0 4 0,-3-5 23,3-1-57,0 3 79,0-2-67,-5 2 55,5-3-44,0-4-34,0 7 79,0-8 11,0 4-68,0-2 57,0-2-57,0-2 35,0 3-1,0 4 11,0-7-22,0 4 34,0 1-34,0 2 45,0 1-57,0 4 68,0-7-112,0 6 0,0 1 45,0 1-11,0 3-12,0-6 57,0 4-91,0-1 91,0 1-90,0-1 78,0 2 0,-5-1-33,5-3 22,-7 4 22,7-2 0,-5 1-55,-1 1-155,6-16 1,-3-1 187,3 25 33,0-24 1,0-1-68,0 19 46,0 2 21,0-1-10,0-1-12,0 1 0,0-2 0,0 10 0,0-11 1,0 10 21,0-3-44,0 0 56,0 3-101,0-3-11,0 6 55,0-4-10,0-1 44,0 1-78,0 1-22,0-3 156,0 3-134,0 0 68,0-1-12,0 3 11,0-2-67,0 0 56,0-2 22,0 6-33,0-3 56,0 1-45,0-1-23,0 1 35,0-3-12,0 1 44,0 0-55,0-3 67,0 7-45,0-6-33,0 2 22,0-3 34,0-2-46,0-1-55,0-3-34,0 0 101,0 3-44,0-8 66,0 1-78,0 2 101,0 1-90,0-1 45,0 1-101,0-1 409,0 0-308,0-1 0,0-1 0,0-2-22,0-2 33,0 0-34,0-2 57,0-3-45,0-4-23,0 5 23,0-5 22,0 5-33,0-8 44,0 4 1,0 3-46,0 0 57,0 0-45,3 0-1,3-6-10,-6 8 44,0-5-10,0 0-1,0-3-45,5-1 1,-5-2 66,0 2-33,0-1 23,0-5-46,0 3-22,0 2 57,0-4-57,0-1 45,0 2-45,0 0 67,0 1 1,0 0-68,0 1-11,0 6 101,0-4-124,0 7 46,0-2 10,0-3 23,0 3 0,0-2 0,0-3-11,0 0-11,0-9-23,0 2 56,0-4 56,0-1-89,4-2 44,-4-1-66,0-1 21,0-1 57,3-6-45,-3 5-1,0-1 24,0-4-35,0 0 90,0-4-123,0 1 45,0-6 22,0-1-22,0-2 45,0-3-57,0-3 35,0 0-1,0 5-34,0-2 35,0 1-1,0 11-22,0 4 33,0 7-11,5 4-22,0-1 33,-2 0-22,-3-6-89,0-9 89,0-2 11,0-8 56,0-1 437,0-3-448,5-3-89,0 3 10,7-4 46,11 2-68,1 2 45,12 0-34,9 0 1,6 0 55,7 0-22,-2 0 11,6 0 12,-3 0-79,4 0 44,2 0 12,5 0 90,-1 0-112,10 0-23,4 0 90,4 0-146,0 0 90,4 0 11,4 0-45,-9 0 34,0 0 11,-3 0-23,-4 0 34,0 0-11,-2 0-11,-7 0-11,10 0 11,-5-4 11,2 4 33,2 0-33,7 0-22,7 0-170,3 0 226,5 0-45,2 0 11,7 0-1589,-2 0 1601,2 0-1,-10 0-192,2 0 170,-11 0 33,1 0 34,-5 0-67,3 0 45,4 0 10,1 0-88,5 0 32,9-2-16,-52 2 0,-1 0-22,6 0 0,-6 0 66,6 0 1,-3 0-34,4 0 1,-6 0 4,3 0 1,3 0 16,-5 0 1,5 0-34,-1 0 0,-6 0 45,4 0 0,-2 0 0,-1 0 0,-1 0-17,0 0 0,2 0 33,-2 0 1,2-4-23,-3 4 0,-3 0-6,7 0 1,-5 0-6,0 0 0,3 0-11,-3-2 0,6 2 44,-4 0 1,1 0-23,4 0 1,-4 0-24,4 0 1,-4 0 16,2 0 1,0 0 22,3 0 0,-4 0-22,6 0 0,-6 0-705,4 0 0,3 0 665,2 0 0,-6 0 17,9 0 1,-5 0-96,1 0 1,-1 0 94,6 0 0,-6 0 28,0 0 1,0 0-57,5 0 0,-5 0 67,0 0 1,-3 0-34,3 0 0,-3 0 27,3 0 1,-8 0-12,9 0 1,-10 0 11,6 0 0,-1 0-23,0 0 1,4 0 10,-4 0 1,3 0 11,3 0 0,2 0-17,-4 0 0,6 0 22,2 0 0,1 0-33,2 0 0,2 0 400,-1 0 1,-1 0-385,2 0 1,1 0 11,0 0 0,3 0-6,-3 0 0,3 0-34,-3 0 1,3 0 16,-2 0 1,-1 0 27,3 0 1,-7 0-51,4 0 0,-2 0 39,-4 0 0,3 0-17,-6 0 1,-1 0 16,4 0 1,-1 0-1,-5 0 0,1 0-50,6 0 0,-3 0 50,-1 0 0,4 0 11,-2 0 1,4 0-12,-2 0 0,-1 0 0,2 0 1,3 0 4,-2 0 1,-3 0 11,2 0 0,-2 0-11,1 0 0,1 0-1,-6 0 1,6 0 11,-5 0 0,0 0-56,0 0 0,-1 0 6,6 0 0,-6 0 5,2 0 0,2 0-11,-3 0 0,7 0 17,-6 0 0,5 0-12,1 0 1,0 0 33,2 0 0,0 0-22,0 0 0,4 0 11,-1 0 0,2 0 11,4 0 0,-1 0 22,-1 0 1,2 0-28,1 0 0,-3 0 27,1 0 1,1 0-1,-4 0 1,-2 0-34,1 0 0,-6 0 28,2 0 0,-1 0 11,-3 0 0,3 0-11,-8 0 0,8 0-73,-4 0 1,2 0 16,-3 0 0,3 0 0,1 0 0,-3 0 11,5 0 0,-2 0 0,2 0 1,1 0 16,-5 0 0,2 0 16,1 0 1,0 0-51,1 0 1,-5 0 72,2 0 0,2 0-22,-8 0 0,3 0 33,-1 0 1,-4 0-46,3 0 1,-2 0 5,-5 0 0,2 0-65,0 2 0,0-2 65,-1 0 0,1 4-11,-5-2 0,-1-2 28,3 0 0,-4 4 0,3-4 0,-4 2-11,1-2 0,1 0-6,-2 0 0,-1 0-45,4 4 1,-4-4 33,4 0 0,-4 0-17,4 0 0,-1 0-6,3 0 1,-2 0 5,-5 0 1,11 0-7,-12 0 1,7 0 27,0 0 1,-6 0-12,0 0 1,6 0-6,-6 0 0,2 0 33,-3 0 0,2 0-44,48 0 67,4 0-23,-3 0-22,-6 0-11,5 0 67,-3 0-112,0 0 134,3 0-78,-4 0 0,-1 0 34,1 0-56,-7 0 55,-2 0 34,0 0-78,-8 0-11,-1 0 1577,-1 0-1611,-9 0 478,3 0-455,-2 0 738,-6 0-716,3 0-1,5 0 12,-8 0 363,8 0-374,-2 0 45,-1 0-90,5 0 123,0 0-67,2 0-34,1 0 79,-10 0-90,8 0 68,0 0-1,-1 0-33,1 0-34,1 0 101,1 0-67,3 0 22,-3 0-22,7 0 11,1 0 22,2 0 23,-4 0-22,3 0-35,-1 0 24,1 0 10,-2 0 34,3 0-67,-2 0 44,1 0-111,2 0 56,5 0-12,-6 0-33,6 0 78,-6 0-33,0 0-12,1 0 56,-3 0-22,-7 0 0,1 0 12,-5 0-35,1 0-10,-6 0 44,9-4-22,-10 4 67,0 0-45,3 0-45,3 0 90,-3 0-89,-1 0 66,-4 0-55,1 0 33,-6 0 34,-5 0-68,1 0 35,-5 0-35,4 0 57,-6 0-1,5 0-33,-7 0 23,1 0-23,-6 0-34,0 0 45,2 0-22,-7 0 22,-2 0-11,4 0 45,1 0-45,-8 0 0,8 0 0,-4 0 11,1 0-44,2 0-1,-1 0 45,1 0-33,-2 0-12,6 0 46,-3 0-57,-6 0 56,2 0 0,-6 0 0,-11 0 12,-2 0-23,-8 0-56,-6 0 112,-2 0-123,-6 0 33,2 0 0,-2-2-33,0 2 56,0-4 11,7 2 0,-7-4 34,6-3-57,-1-3 34,5-2-22,-6-3 45,5-3-34,-6 2 0,7-3 56,-10 3-79,0-2-10,3-2 66,-3-2-10,0-2-23,0-3-11,0-1 11,0 1 0,0-8 0,0 4 0,0-4-12,0 2 57,0-5-78,0 5 55,0 2 23,0-1-34,0-1 23,0 2-102,0-2 91,0 1 22,0-1-101,0 0 112,0-2-56,0-5 11,0 5-11,0-12-34,0 4 135,0-2-146,0-5 90,0 1-101,0-5-45,0 1 124,0 0-91,0-9 80,0 3-57,0-4 45,0 1 67,0 1-134,0 1 100,0-2-33,0-2 23,0 1-46,5-1 12,-5-2 34,0-4-79,0 4 112,4-7-101,-4 0 112,0 4-112,0-6 112,0 4-301,0 2 222,0-7 35,0 3-46,0-2 23,0-1 68,0-6-68,0 3-23,0 1-78,0-1 90,0 3 0,0 0-23,0 5 68,3-5-45,-3 2 0,6-4 44,-6 2-100,0-3 89,0-1-44,0-2 11,0 38 0,0 2 27,0 3 1,0-6 0,0 1 0,0 3-12,0-4 1,0 1 16,0 1 1,0 0-18,0 3 1,4-5 27,-4 5 1,0-2-40,0-2 1,5 2-18,-5 3 1,0-3 50,0 3 0,0-6 0,0 5 0,5-2-56,-5 2 0,0-3 22,0 1 1,0-3-46,0 3 1,0 0 55,0-2 1,0 2 0,0 1 0,0-4-40,0 3 0,0-2 40,0 5 0,0-4-18,0 0 1,0-1 16,0 5 1,0 0 16,0-8 1,0 8-51,0-3 0,0 3 56,0-8 0,0 6-23,0-3 1,0-1-12,0 3 1,0 0 33,0-2 0,0 2-51,0-5 1,0 5 44,0 1 1,0-4-6,0 3 0,0-2-34,0 2 0,0 0 45,0 0 0,0-1 0,0-2 0,0 3-28,0 0 0,0 0 11,0-2 1,0 2-68,0-2 0,0 2 44,0-4 1,0 3-17,-5-2 0,5 2 0,0 0 0,-5-3 11,1 0 1,4 0 38,-6 3 0,3-3-28,3 4 1,0-3 16,-4 1 1,4 2-35,0-5 1,-5 5 44,5 0 1,0-5-23,0 5 0,0-5 5,0 8 1,0-6 27,0 1 1,0-1-40,0 1 1,0-1 10,0 1 1,0 2 5,0 0 0,0-2-5,0-1 0,0 1-6,0 2 0,0 0 33,0-2 1,0 3-23,0 1 0,0-1-6,0-3 1,0 2-39,5-38-34,-1-6 22,5 1 11,-5 4 45,-4-2-44,5 1-34,-5-1 100,0-2-28,0 44 1,0 1 62,0-44-80,0 45 1,0-3 45,0-40-57,0-6 17,0 49 1,0-5 5,5-37 56,-5-4-45,0 3 23,0 2-56,0-4 78,3 9-34,-3 3 0,0 0-10,0 1-57,0 1 22,0 3-21,0-1 21,0-3 34,0 5-22,0-2-22,0 6 33,0-3 11,0 4-45,5 5 57,-5-1 10,0 4-55,0-3 33,0 6 11,0-3-55,0 2 312,0 0-256,0-2-46,0 8 46,0-5-34,0 6 11,0 0 22,0 4-11,0 7 12,5 0-12,-5-7 11,0 9-44,0-1 55,0 1-55,5 1 11,-5-2 22,2 7-11,-2 1-11,0 5 89,4 2-11,-4 6-123,0-6 101,0 1-34,0 0-11,0-4 12,0 0-24,0 0 35,0 7 22,0 0-68,0 4 23,0-1 23,0 7-46,0-8 1,5 3 78,-5 3-67,0-4 56,0 2-79,0 4 90,0 2-100,0 0 66,0 0-67,0 3 33,0-3 58,0 3-80,0-3 34,0-3 45,0 0-67,0 0 89,0 3-56,0-2 0,0 1 34,0 1-56,0 0-90,0 3 79,0 0 22,0-3 22,0 0 0,0-4-55,-5 0 44,1 1 0,4 0-11,-2 0-11,-3 3 0,5-1 0,0 4 22,0 0-45,-5 0 22,0-3-10,-3 2 22,-14-4 0,1 4-45,-20-10 135,-6 5-78,-10 0-1,-13 1 34,-3 2-57,-2 0-21,-4-1 22,2 4-57,2 0 101,-1 0-77,7-3 55,6 3-45,0 0 34,7 0 11,0 0-22,-2 0-45,0 0 79,3 0-23,-11 0 11,1 3-11,-11 4-11,-1-4 67,-6 0-68,-6-1 12,3-2 0,-11 3 23,2-3-311,-1 0 299,-5-3-55,2-2 100,-1 2-11,-1 0-68,1-1 57,-1 4 11,-4-3-45,0 3 22,-2 0 1,-4 0 22,2 0-90,0 0-45,8 0 45,1 0 56,0 0-33,-6 0-1,3 0-33,-1-2 67,-5 2-17,54-3 1,1 3-732,-5 0 1,2 0 758,-3-3 0,4 3-33,-1 0 0,-4 0-127,-2-3 0,9 3 138,-10 0 0,6 0 11,-4 0 0,-1 0-22,4 0 0,-3 0 33,1 0 1,-1 0-18,2 0 1,-1 0 16,-2 0 1,3 0-23,3 0 0,-4-3 17,1 3 0,2 0 11,-2 0 0,-3 0-40,9 0 1,-5 0 45,0 0 0,1 0-62,2 0 0,-2 0 0,-2 0 0,8 0-1,-9 0 1,7 0 34,-7 0 0,5 0-35,5 0 1,-8 0 33,2 0 1,3 0-34,-5 0 0,4 0 34,-3 0 0,6 0 5,-4 0 0,-2 0-56,-51 0 45,5 0 11,4 0 1,-5 0 32,8 0-44,-3 0 34,-5 0-45,6 0 0,-1 0 22,-10 0 34,2 0-56,53 0 0,0 0 33,-3 0 1,-3 0-23,5 0 0,-6 0 39,6 0 0,-5 0-34,3 0 1,-2-3-1,3 3 1,0 0-50,-47-3-35,-1 0 45,4 3 34,1 0-22,-1 0-34,0 0 44,-2 0 1,-7 0 28,55 0 0,-5 0-6,5-3 0,-1 3-56,-1 0 1,2 0 88,-8 0 1,7 0-45,-2 0 0,1 0-17,0 0 1,2 0 16,-3 0 0,1 0 22,-51 0 34,-1 0-33,0 0-23,3 0 45,-6 0-68,3-3 40,51 3 0,6 0 11,-4 0 0,-1 0-28,-52-3 78,0 3-134,5-3 0,2 3 12,-2 0-24,3 0 68,-3 0-34,-2 0 34,3 0-45,-3-3 101,-3 3-100,1 0 55,-2 0-45,2-3 57,1 3-23,5 0 56,0-2-90,-3 2 56,1-5-10,-2 5-1,2 0 34,-1 0-34,48 0 1,1 0 10,0 0 0,-1 0-39,1 0 1,-3 0 21,4 0 1,-3 0 39,-3 0 0,5 0-45,3 0 0,-3 0 22,-2 0 0,3 0-145,-52 0 90,0-1 21,-4 1-55,4 0 55,-4-5 12,56 5 0,-2 0-17,3 0 1,-2 0 38,-5 0 1,5 0-46,0 0 1,-2 0 27,-4 0 1,6 0-6,-6 0 0,3-1 5,-4 1 1,8 0-12,-8 0 1,3 0 22,0 0 0,2 0-17,-2 0 0,3 0 17,-5 0 0,6 0-17,-3 0 0,4 0 16,0 0 1,-8 0 5,7 0 1,-5 0-29,3 0 1,-7 0 33,4 0 0,-4 0-6,3 0 1,-2 0-35,-2 0 1,3 0 33,-4-5 1,0 5-85,1 0 1,1 0 27,1 0 1,-6 0 38,4 0 1,0 0-23,1-1 0,-1 1 17,2 0 0,-9 0-17,11 0 0,-9 0 22,5 0 1,-4 0-17,5 0 0,-6-5 16,6 5 1,-4 0-829,-1 0 0,1 0 811,2 0 1,-7 0-6,9 0 0,-5 0-43,5 0 0,-5 0 66,4 0 0,-3 0 16,-1 0 0,4 0-16,-4 0 0,4 0 33,-4 0 0,2-1-22,-3 1 0,2 0-6,3 0 0,-4 0 11,0 0 1,-1 0-57,9 0 1,-5 0-7,2 0 1,-2 0 39,2 0 0,4 0-45,-4 0 1,-1 0 38,4 0 0,-2 0 28,-1 0 1,-1 0-63,1 0 1,-5 0 39,3 0 0,4 0 5,-4 0 1,-2 0 11,3 0 1,-4 0-7,5 0 0,-6 0-28,5 0 0,-5-5 51,3 5 0,3 0-40,-1 0 0,-2 0 17,2 0 1,1 0 16,-3 0 0,4 0-12,-1 0 1,0 0-17,2 0 0,2 0 17,1 0 0,-2-1 453,2 1 1,1 0-483,1 0 1,-2 0-11,5 0 0,-7 0-6,11 0 0,-5 0-17,-53 0 56,0-5-78,3 5 89,4 0-44,-1-2-1,3 2-10,-1 0 78,5 0-45,0 0 0,4 0-12,-4 0-21,6 0 122,2-3-122,-4 3 224,10 0-213,-5 0 33,9 0 56,-4 0-67,5-3-11,7 3 90,0 0 1792,1 0-1826,4 0 478,4 0-545,-1 0 78,4 0-90,3 0 391,7 0-335,-4 0 67,5 0-55,-8 0-57,8 0 35,-6-3 10,5 3-22,-3 0-67,-2 0 67,-1 0-11,3-3-23,-1 3 23,-1-3 11,1 3 22,-6-3-55,7 3 44,-2 0 0,5-3-56,4 3 79,5 0-57,0 0 35,9 0 32,-1 0-66,0 0 22,1 0 45,4 0-34,2 0 79,-9 0-79,6 0 11,7 0-11,1 0-11,6 0 45,3 0 0,7 0 22,0 0 448,3 0-447,0-1-35,-6 1 124,6 0-34,0 0-11,0 0-88,-4-5-24,4 5 0,0 0-1166,-3 5-2711,3-4-5954,7 5 9425,28-9 1,-16 0 0,20-3 0</inkml:trace>
  <inkml:trace contextRef="#ctx0" brushRef="#br0" timeOffset="1">3131 5525 5767,'0'0'0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267 246 7582,'0'-7'146,"0"1"-34,0 1-34,0 4 404,0-2 135,0-1-237,0 1 192,0 2 0,0-4-91,0 5-201,0-1 79,0-7 11,0 2 67,0 0-146,0 1 168,0 2-257,0-3 101,6-3 44,-3 3 56,-3 0 0,7-3 12,-7 3 112,3-3-102,-3 4 125,0 0 43,0 4 24,4-4-79,-4 5 335,0-1-402,0 1-67,3 0 21,-3-5-43,0 4 10,0-4-101,0 5-56,0-1 527,0 1-594,0 0 79,0 0 3540,0-5-3776,-3 5-22,3 0 44,-4 0-21,4 0 77,0 0-43,-3 0-46,3 0 56,0 0-34,-7 0-89,7 0 56,-3 0-35,3 0 1,0 0 45,-6 5-11,6-5-22,-5 0 33,5 1 33,0-1-66,0 5 66,-3-5-89,3 1 79,-4 4-57,-1-4 79,0 4-34,2-4-78,-1 6 123,-2-4-101,2 3 79,-1-3-46,1 3-55,0 0 90,4-3-1,-5 3-67,1 0 23,1-4 55,-3 1-33,3 4-22,-2-1 22,0-1-11,-3 7-12,3-3 12,-5 4 11,7-3 0,-6 7-45,5-6 45,1 5 0,-2-2-11,-1-2-22,3 5 21,3-3 12,-5-2 0,5-4 0,0 2 12,0 1-35,0-3 68,0 2-79,0-1 57,0 2-34,0-2 11,0 0 11,0 3-11,0 1-11,0-1 11,0-1 11,0 1-22,0-2 22,0 1-11,0 1-23,0 0-10,0 1 55,0-3-33,0-1 11,0 4-22,0-4-12,0 0 34,0 0 34,0-1-79,0 1 34,0 5 22,0-7 0,0 4-11,0 4-22,0-4 22,0 1 0,0-4 0,0 2-12,0-2 24,0-2-12,0-2 0,0-2 11,0-2 0,0 0-22,0 0 11,0 3-11,0 0 11,0 0 11,0 3-22,0 0 11,0 0 11,0 1-34,0-1 23,0-2 12,0-1-24,0 3 24,0-4-12,0 4 0,0-5-101,0-1 78,0 4 23,0 0 0,0-2-44,0 4 77,0 4-55,0 4 55,0 3-55,0 0 56,0 2-79,0-3 45,0 5 0,0-4 33,0 1-66,0-3 33,0-1 0,0-2 0,0 8 0,0-9 0,0 5 45,0 3-79,0 4 23,0-5 0,0 5 22,0 4 0,0-4-33,0 4 44,0-2 12,0 1-68,0 1 56,0-4-44,0 1 11,0 1 67,0-1-101,0-6 56,0 8 45,0-1-67,0-5 22,0 4-11,0 0-33,0-1 66,0 6-33,0-6 0,0 0 11,0 4-11,0 1-11,0-5 22,0 2 1,0 4-12,0-6-23,0 8 23,0-5 0,0 1 0,0 4 56,0-3-45,0 3-11,0-1 12,0 1-12,0 7 44,0-6-55,0 5-11,0-5 11,0 0-23,0 1 23,0 1-45,0-5 33,0 4 23,0-2 12,0 4-1,-3-2-34,3 2 1,0 0 44,0 5-33,0-1-67,0 0 156,0-3-145,0 5 78,0-1 0,0 1-22,0-3 34,0 5-12,-6-1-22,6-2 67,0-3-101,0 2 45,0 1 22,0-2-78,0-1 56,0 1 67,0-3-100,0 0 78,0 3-57,0-3 12,0-2 23,0 3-46,0 3 23,0-2 23,0 1-57,0 1 68,0 3-23,0 5-22,0-3 22,0 3 45,0 5-90,0 3 68,0-2 0,0 1-46,0 2 35,0-1-34,0 1-34,0 1 11,0-4-22,-3 2 67,3-2-33,0-3 33,-5 2-22,5 0 0,-4 1 0,4-7 22,0 9-45,-5-5 23,5 4 22,-5 0 0,5 0-11,0 4 0,-3-5 23,3-1-57,0 3 79,0-2-67,-5 2 55,5-3-44,0-4-34,0 7 79,0-8 11,0 4-68,0-2 57,0-2-57,0-2 35,0 3-1,0 4 11,0-7-22,0 4 34,0 1-34,0 2 45,0 1-57,0 4 68,0-7-112,0 6 0,0 1 45,0 1-11,0 3-12,0-6 57,0 4-91,0-1 91,0 1-90,0-1 78,0 2 0,-5-1-33,5-3 22,-7 4 22,7-2 0,-5 1-55,-1 1-155,6-16 1,-3-1 187,3 25 33,0-24 1,0-1-68,0 19 46,0 2 21,0-1-10,0-1-12,0 1 0,0-2 0,0 10 0,0-11 1,0 10 21,0-3-44,0 0 56,0 3-101,0-3-11,0 6 55,0-4-10,0-1 44,0 1-78,0 1-22,0-3 156,0 3-134,0 0 68,0-1-12,0 3 11,0-2-67,0 0 56,0-2 22,0 6-33,0-3 56,0 1-45,0-1-23,0 1 35,0-3-12,0 1 44,0 0-55,0-3 67,0 7-45,0-6-33,0 2 22,0-3 34,0-2-46,0-1-55,0-3-34,0 0 101,0 3-44,0-8 66,0 1-78,0 2 101,0 1-90,0-1 45,0 1-101,0-1 409,0 0-308,0-1 0,0-1 0,0-2-22,0-2 33,0 0-34,0-2 57,0-3-45,0-4-23,0 5 23,0-5 22,0 5-33,0-8 44,0 4 1,0 3-46,0 0 57,0 0-45,3 0-1,3-6-10,-6 8 44,0-5-10,0 0-1,0-3-45,5-1 1,-5-2 66,0 2-33,0-1 23,0-5-46,0 3-22,0 2 57,0-4-57,0-1 45,0 2-45,0 0 67,0 1 1,0 0-68,0 1-11,0 6 101,0-4-124,0 7 46,0-2 10,0-3 23,0 3 0,0-2 0,0-3-11,0 0-11,0-9-23,0 2 56,0-4 56,0-1-89,4-2 44,-4-1-66,0-1 21,0-1 57,3-6-45,-3 5-1,0-1 24,0-4-35,0 0 90,0-4-123,0 1 45,0-6 22,0-1-22,0-2 45,0-3-57,0-3 35,0 0-1,0 5-34,0-2 35,0 1-1,0 11-22,0 4 33,0 7-11,5 4-22,0-1 33,-2 0-22,-3-6-89,0-9 89,0-2 11,0-8 56,0-1 437,0-3-448,5-3-89,0 3 10,7-4 46,11 2-68,1 2 45,12 0-34,9 0 1,6 0 55,7 0-22,-2 0 11,6 0 12,-3 0-79,4 0 44,2 0 12,5 0 90,-1 0-112,10 0-23,4 0 90,4 0-146,0 0 90,4 0 11,4 0-45,-9 0 34,0 0 11,-3 0-23,-4 0 34,0 0-11,-2 0-11,-7 0-11,10 0 11,-5-4 11,2 4 33,2 0-33,7 0-22,7 0-170,3 0 226,5 0-45,2 0 11,7 0-1589,-2 0 1601,2 0-1,-10 0-192,2 0 170,-11 0 33,1 0 34,-5 0-67,3 0 45,4 0 10,1 0-88,5 0 32,9-2-16,-52 2 0,-1 0-22,6 0 0,-6 0 66,6 0 1,-3 0-34,4 0 1,-6 0 4,3 0 1,3 0 16,-5 0 1,5 0-34,-1 0 0,-6 0 45,4 0 0,-2 0 0,-1 0 0,-1 0-17,0 0 0,2 0 33,-2 0 1,2-4-23,-3 4 0,-3 0-6,7 0 1,-5 0-6,0 0 0,3 0-11,-3-2 0,6 2 44,-4 0 1,1 0-23,4 0 1,-4 0-24,4 0 1,-4 0 16,2 0 1,0 0 22,3 0 0,-4 0-22,6 0 0,-6 0-705,4 0 0,3 0 665,2 0 0,-6 0 17,9 0 1,-5 0-96,1 0 1,-1 0 94,6 0 0,-6 0 28,0 0 1,0 0-57,5 0 0,-5 0 67,0 0 1,-3 0-34,3 0 0,-3 0 27,3 0 1,-8 0-12,9 0 1,-10 0 11,6 0 0,-1 0-23,0 0 1,4 0 10,-4 0 1,3 0 11,3 0 0,2 0-17,-4 0 0,6 0 22,2 0 0,1 0-33,2 0 0,2 0 400,-1 0 1,-1 0-385,2 0 1,1 0 11,0 0 0,3 0-6,-3 0 0,3 0-34,-3 0 1,3 0 16,-2 0 1,-1 0 27,3 0 1,-7 0-51,4 0 0,-2 0 39,-4 0 0,3 0-17,-6 0 1,-1 0 16,4 0 1,-1 0-1,-5 0 0,1 0-50,6 0 0,-3 0 50,-1 0 0,4 0 11,-2 0 1,4 0-12,-2 0 0,-1 0 0,2 0 1,3 0 4,-2 0 1,-3 0 11,2 0 0,-2 0-11,1 0 0,1 0-1,-6 0 1,6 0 11,-5 0 0,0 0-56,0 0 0,-1 0 6,6 0 0,-6 0 5,2 0 0,2 0-11,-3 0 0,7 0 17,-6 0 0,5 0-12,1 0 1,0 0 33,2 0 0,0 0-22,0 0 0,4 0 11,-1 0 0,2 0 11,4 0 0,-1 0 22,-1 0 1,2 0-28,1 0 0,-3 0 27,1 0 1,1 0-1,-4 0 1,-2 0-34,1 0 0,-6 0 28,2 0 0,-1 0 11,-3 0 0,3 0-11,-8 0 0,8 0-73,-4 0 1,2 0 16,-3 0 0,3 0 0,1 0 0,-3 0 11,5 0 0,-2 0 0,2 0 1,1 0 16,-5 0 0,2 0 16,1 0 1,0 0-51,1 0 1,-5 0 72,2 0 0,2 0-22,-8 0 0,3 0 33,-1 0 1,-4 0-46,3 0 1,-2 0 5,-5 0 0,2 0-65,0 2 0,0-2 65,-1 0 0,1 4-11,-5-2 0,-1-2 28,3 0 0,-4 4 0,3-4 0,-4 2-11,1-2 0,1 0-6,-2 0 0,-1 0-45,4 4 1,-4-4 33,4 0 0,-4 0-17,4 0 0,-1 0-6,3 0 1,-2 0 5,-5 0 1,11 0-7,-12 0 1,7 0 27,0 0 1,-6 0-12,0 0 1,6 0-6,-6 0 0,2 0 33,-3 0 0,2 0-44,48 0 67,4 0-23,-3 0-22,-6 0-11,5 0 67,-3 0-112,0 0 134,3 0-78,-4 0 0,-1 0 34,1 0-56,-7 0 55,-2 0 34,0 0-78,-8 0-11,-1 0 1577,-1 0-1611,-9 0 478,3 0-455,-2 0 738,-6 0-716,3 0-1,5 0 12,-8 0 363,8 0-374,-2 0 45,-1 0-90,5 0 123,0 0-67,2 0-34,1 0 79,-10 0-90,8 0 68,0 0-1,-1 0-33,1 0-34,1 0 101,1 0-67,3 0 22,-3 0-22,7 0 11,1 0 22,2 0 23,-4 0-22,3 0-35,-1 0 24,1 0 10,-2 0 34,3 0-67,-2 0 44,1 0-111,2 0 56,5 0-12,-6 0-33,6 0 78,-6 0-33,0 0-12,1 0 56,-3 0-22,-7 0 0,1 0 12,-5 0-35,1 0-10,-6 0 44,9-4-22,-10 4 67,0 0-45,3 0-45,3 0 90,-3 0-89,-1 0 66,-4 0-55,1 0 33,-6 0 34,-5 0-68,1 0 35,-5 0-35,4 0 57,-6 0-1,5 0-33,-7 0 23,1 0-23,-6 0-34,0 0 45,2 0-22,-7 0 22,-2 0-11,4 0 45,1 0-45,-8 0 0,8 0 0,-4 0 11,1 0-44,2 0-1,-1 0 45,1 0-33,-2 0-12,6 0 46,-3 0-57,-6 0 56,2 0 0,-6 0 0,-11 0 12,-2 0-23,-8 0-56,-6 0 112,-2 0-123,-6 0 33,2 0 0,-2-2-33,0 2 56,0-4 11,7 2 0,-7-4 34,6-3-57,-1-3 34,5-2-22,-6-3 45,5-3-34,-6 2 0,7-3 56,-10 3-79,0-2-10,3-2 66,-3-2-10,0-2-23,0-3-11,0-1 11,0 1 0,0-8 0,0 4 0,0-4-12,0 2 57,0-5-78,0 5 55,0 2 23,0-1-34,0-1 23,0 2-102,0-2 91,0 1 22,0-1-101,0 0 112,0-2-56,0-5 11,0 5-11,0-12-34,0 4 135,0-2-146,0-5 90,0 1-101,0-5-45,0 1 124,0 0-91,0-9 80,0 3-57,0-4 45,0 1 67,0 1-134,0 1 100,0-2-33,0-2 23,0 1-46,5-1 12,-5-2 34,0-4-79,0 4 112,4-7-101,-4 0 112,0 4-112,0-6 112,0 4-301,0 2 222,0-7 35,0 3-46,0-2 23,0-1 68,0-6-68,0 3-23,0 1-78,0-1 90,0 3 0,0 0-23,0 5 68,3-5-45,-3 2 0,6-4 44,-6 2-100,0-3 89,0-1-44,0-2 11,0 38 0,0 2 27,0 3 1,0-6 0,0 1 0,0 3-12,0-4 1,0 1 16,0 1 1,0 0-18,0 3 1,4-5 27,-4 5 1,0-2-40,0-2 1,5 2-18,-5 3 1,0-3 50,0 3 0,0-6 0,0 5 0,5-2-56,-5 2 0,0-3 22,0 1 1,0-3-46,0 3 1,0 0 55,0-2 1,0 2 0,0 1 0,0-4-40,0 3 0,0-2 40,0 5 0,0-4-18,0 0 1,0-1 16,0 5 1,0 0 16,0-8 1,0 8-51,0-3 0,0 3 56,0-8 0,0 6-23,0-3 1,0-1-12,0 3 1,0 0 33,0-2 0,0 2-51,0-5 1,0 5 44,0 1 1,0-4-6,0 3 0,0-2-34,0 2 0,0 0 45,0 0 0,0-1 0,0-2 0,0 3-28,0 0 0,0 0 11,0-2 1,0 2-68,0-2 0,0 2 44,0-4 1,0 3-17,-5-2 0,5 2 0,0 0 0,-5-3 11,1 0 1,4 0 38,-6 3 0,3-3-28,3 4 1,0-3 16,-4 1 1,4 2-35,0-5 1,-5 5 44,5 0 1,0-5-23,0 5 0,0-5 5,0 8 1,0-6 27,0 1 1,0-1-40,0 1 1,0-1 10,0 1 1,0 2 5,0 0 0,0-2-5,0-1 0,0 1-6,0 2 0,0 0 33,0-2 1,0 3-23,0 1 0,0-1-6,0-3 1,0 2-39,5-38-34,-1-6 22,5 1 11,-5 4 45,-4-2-44,5 1-34,-5-1 100,0-2-28,0 44 1,0 1 62,0-44-80,0 45 1,0-3 45,0-40-57,0-6 17,0 49 1,0-5 5,5-37 56,-5-4-45,0 3 23,0 2-56,0-4 78,3 9-34,-3 3 0,0 0-10,0 1-57,0 1 22,0 3-21,0-1 21,0-3 34,0 5-22,0-2-22,0 6 33,0-3 11,0 4-45,5 5 57,-5-1 10,0 4-55,0-3 33,0 6 11,0-3-55,0 2 312,0 0-256,0-2-46,0 8 46,0-5-34,0 6 11,0 0 22,0 4-11,0 7 12,5 0-12,-5-7 11,0 9-44,0-1 55,0 1-55,5 1 11,-5-2 22,2 7-11,-2 1-11,0 5 89,4 2-11,-4 6-123,0-6 101,0 1-34,0 0-11,0-4 12,0 0-24,0 0 35,0 7 22,0 0-68,0 4 23,0-1 23,0 7-46,0-8 1,5 3 78,-5 3-67,0-4 56,0 2-79,0 4 90,0 2-100,0 0 66,0 0-67,0 3 33,0-3 58,0 3-80,0-3 34,0-3 45,0 0-67,0 0 89,0 3-56,0-2 0,0 1 34,0 1-56,0 0-90,0 3 79,0 0 22,0-3 22,0 0 0,0-4-55,-5 0 44,1 1 0,4 0-11,-2 0-11,-3 3 0,5-1 0,0 4 22,0 0-45,-5 0 22,0-3-10,-3 2 22,-14-4 0,1 4-45,-20-10 135,-6 5-78,-10 0-1,-13 1 34,-3 2-57,-2 0-21,-4-1 22,2 4-57,2 0 101,-1 0-77,7-3 55,6 3-45,0 0 34,7 0 11,0 0-22,-2 0-45,0 0 79,3 0-23,-11 0 11,1 3-11,-11 4-11,-1-4 67,-6 0-68,-6-1 12,3-2 0,-11 3 23,2-3-311,-1 0 299,-5-3-55,2-2 100,-1 2-11,-1 0-68,1-1 57,-1 4 11,-4-3-45,0 3 22,-2 0 1,-4 0 22,2 0-90,0 0-45,8 0 45,1 0 56,0 0-33,-6 0-1,3 0-33,-1-2 67,-5 2-17,54-3 1,1 3-732,-5 0 1,2 0 758,-3-3 0,4 3-33,-1 0 0,-4 0-127,-2-3 0,9 3 138,-10 0 0,6 0 11,-4 0 0,-1 0-22,4 0 0,-3 0 33,1 0 1,-1 0-18,2 0 1,-1 0 16,-2 0 1,3 0-23,3 0 0,-4-3 17,1 3 0,2 0 11,-2 0 0,-3 0-40,9 0 1,-5 0 45,0 0 0,1 0-62,2 0 0,-2 0 0,-2 0 0,8 0-1,-9 0 1,7 0 34,-7 0 0,5 0-35,5 0 1,-8 0 33,2 0 1,3 0-34,-5 0 0,4 0 34,-3 0 0,6 0 5,-4 0 0,-2 0-56,-51 0 45,5 0 11,4 0 1,-5 0 32,8 0-44,-3 0 34,-5 0-45,6 0 0,-1 0 22,-10 0 34,2 0-56,53 0 0,0 0 33,-3 0 1,-3 0-23,5 0 0,-6 0 39,6 0 0,-5 0-34,3 0 1,-2-3-1,3 3 1,0 0-50,-47-3-35,-1 0 45,4 3 34,1 0-22,-1 0-34,0 0 44,-2 0 1,-7 0 28,55 0 0,-5 0-6,5-3 0,-1 3-56,-1 0 1,2 0 88,-8 0 1,7 0-45,-2 0 0,1 0-17,0 0 1,2 0 16,-3 0 0,1 0 22,-51 0 34,-1 0-33,0 0-23,3 0 45,-6 0-68,3-3 40,51 3 0,6 0 11,-4 0 0,-1 0-28,-52-3 78,0 3-134,5-3 0,2 3 12,-2 0-24,3 0 68,-3 0-34,-2 0 34,3 0-45,-3-3 101,-3 3-100,1 0 55,-2 0-45,2-3 57,1 3-23,5 0 56,0-2-90,-3 2 56,1-5-10,-2 5-1,2 0 34,-1 0-34,48 0 1,1 0 10,0 0 0,-1 0-39,1 0 1,-3 0 21,4 0 1,-3 0 39,-3 0 0,5 0-45,3 0 0,-3 0 22,-2 0 0,3 0-145,-52 0 90,0-1 21,-4 1-55,4 0 55,-4-5 12,56 5 0,-2 0-17,3 0 1,-2 0 38,-5 0 1,5 0-46,0 0 1,-2 0 27,-4 0 1,6 0-6,-6 0 0,3-1 5,-4 1 1,8 0-12,-8 0 1,3 0 22,0 0 0,2 0-17,-2 0 0,3 0 17,-5 0 0,6 0-17,-3 0 0,4 0 16,0 0 1,-8 0 5,7 0 1,-5 0-29,3 0 1,-7 0 33,4 0 0,-4 0-6,3 0 1,-2 0-35,-2 0 1,3 0 33,-4-5 1,0 5-85,1 0 1,1 0 27,1 0 1,-6 0 38,4 0 1,0 0-23,1-1 0,-1 1 17,2 0 0,-9 0-17,11 0 0,-9 0 22,5 0 1,-4 0-17,5 0 0,-6-5 16,6 5 1,-4 0-829,-1 0 0,1 0 811,2 0 1,-7 0-6,9 0 0,-5 0-43,5 0 0,-5 0 66,4 0 0,-3 0 16,-1 0 0,4 0-16,-4 0 0,4 0 33,-4 0 0,2-1-22,-3 1 0,2 0-6,3 0 0,-4 0 11,0 0 1,-1 0-57,9 0 1,-5 0-7,2 0 1,-2 0 39,2 0 0,4 0-45,-4 0 1,-1 0 38,4 0 0,-2 0 28,-1 0 1,-1 0-63,1 0 1,-5 0 39,3 0 0,4 0 5,-4 0 1,-2 0 11,3 0 1,-4 0-7,5 0 0,-6 0-28,5 0 0,-5-5 51,3 5 0,3 0-40,-1 0 0,-2 0 17,2 0 1,1 0 16,-3 0 0,4 0-12,-1 0 1,0 0-17,2 0 0,2 0 17,1 0 0,-2-1 453,2 1 1,1 0-483,1 0 1,-2 0-11,5 0 0,-7 0-6,11 0 0,-5 0-17,-53 0 56,0-5-78,3 5 89,4 0-44,-1-2-1,3 2-10,-1 0 78,5 0-45,0 0 0,4 0-12,-4 0-21,6 0 122,2-3-122,-4 3 224,10 0-213,-5 0 33,9 0 56,-4 0-67,5-3-11,7 3 90,0 0 1792,1 0-1826,4 0 478,4 0-545,-1 0 78,4 0-90,3 0 391,7 0-335,-4 0 67,5 0-55,-8 0-57,8 0 35,-6-3 10,5 3-22,-3 0-67,-2 0 67,-1 0-11,3-3-23,-1 3 23,-1-3 11,1 3 22,-6-3-55,7 3 44,-2 0 0,5-3-56,4 3 79,5 0-57,0 0 35,9 0 32,-1 0-66,0 0 22,1 0 45,4 0-34,2 0 79,-9 0-79,6 0 11,7 0-11,1 0-11,6 0 45,3 0 0,7 0 22,0 0 448,3 0-447,0-1-35,-6 1 124,6 0-34,0 0-11,0 0-88,-4-5-24,4 5 0,0 0-1166,-3 5-2711,3-4-5954,7 5 9425,28-9 1,-16 0 0,20-3 0</inkml:trace>
  <inkml:trace contextRef="#ctx0" brushRef="#br0" timeOffset="1">3131 5525 5767,'0'0'0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47:54.540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1118 584 7314,'-2'1'1400,"-1"-1"382,3 0-1491,0-2 23,0 1-12,0-3 23,0 3-123,0-2 156,0 0-257,0 0 190,0-2-201,0 3 470,0 0-425,0 1-112,0 0 66,0 0-44,0-1-34,0 1 0,0-1 79,0 1 33,1-1-78,0 1-34,0-1 45,2 0-56,0 1 67,0-1 45,3-2-56,-2 1 45,6-3-67,-3 3 257,11-6-213,-8 4 349,12-8-226,-11 6 191,13-10-325,-12 7-22,13-8-11,-13 9 22,8-5-23,-9 6 12,7-5-22,-7 6 55,7-7-67,-9 8 68,6-4-79,-9 6 0,4-3 0,-5 5-34,4-5 68,-5 5-34,3-2 11,-4 3 0,1-3-11,-1 3 11,0-4-11,-2 4 11,2-1-44,-2 1-68,1 1 101,-2-1-11,1 0 11,-1-1-45,0 1 67,-1-1-22,-1 0 23,-1-1-46,-3-1 46,-6-6-23,3 2 22,-9-6-22,9 5-11,-6-5 56,8 4-23,-11-9-67,9 9 90,-8-9-45,10 10-56,-4-4 101,5 6-79,-9-8 68,7 7-23,-7-8-11,8 9-11,-5-5 11,6 5 0,-6-5 11,7 5-11,-5-7 0,6 8-22,-1-6 22,2 6-23,-1-3 23,3 7 0,-1-3 34,2 5 11,0-1-68,-1-1 46,1 1-34,-1-1 11,1 1-1580,0 0 841,-2 0-57,0 0-661,-3-1-3271,2-1 4728,0-2 0,2 2 0,1-1 0</inkml:trace>
  <inkml:trace contextRef="#ctx0" brushRef="#br0" timeOffset="1">1157 307 6943,'-8'1'774,"2"0"-640,6-2-55,0 0-35,0-1 124,0 1 224,0-1-268,0 1 324,0 0-179,0-1-112,0 1 179,0-1-179,0 1 314,0 0-348,0-1-11,0 1 101,0 0-180,0-1-55,0 2 67,0-1-56,0 0 33,0-1-11,-1 1-22,-1 0 33,-1 0-44,-1-1 22,-1 1 0,0 1 0,0-1-11,-1 0 22,-1 0-33,0 1 10,-1-1 24,-1 0-24,0 0 46,-1 1-34,0-1 0,0 0 22,-2 0-33,0 0 11,-2 0 34,1-1-57,-1 0 46,-1 0-12,0 0 11,-1 0 90,2 0 45,-2 0-123,0 0 33,0 1-56,0-1 0,-1 1 12,-1 0-12,0 0-11,1 0-11,-1 0 33,0 1-33,0-1 11,-1 0 45,0 0-68,-1 0 35,1 0-12,-1 0-12,-1 0 24,2 0 32,-2 1-66,2 0 33,1 0-11,1 0-11,0 0 11,2 0 0,1 0 0,-1 0-11,1 0-12,0 0 35,0 0-24,1 0 35,-1 0-23,1 0-11,0 0-1,1 0 35,1 0-23,-1 0 11,1 0-11,0 0-34,0 0 46,1-1-12,-1 0 0,0 0-12,-1 0 12,0 1 23,0-1-23,1 0-23,0 0 23,-1 0 0,1 0 0,-1 0 12,2 0-12,-2 1 0,1-1 0,-1 0 0,0 0-12,1-1 12,0 1-22,1 0-23,0 0 23,0 0-45,3 1-45,0 0 22,0 0 34,2 0-11,0 0-135,1 0 57,0 0-1,1 0 56,1 0 23,0 0 45,1 0 33,-1 0 23,1 0 10,-1 0-10,0 0 0,0 0-34,1 0-2667,-1 0 572,6 2 2095,1-1 0,0 1 0,-1-1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42.226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26954 132 11571,'-1'0'0,"-8"-1"11,-1 1-11,1-1 0,0 0 0,0 1 0,0-1-11,0 1 22,1 0-11,-1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0,0 0-11,-1 1 11,1-1-22,-1 1 67,1 0-90,-1 0 78,0 0-55,1 0 22,-1 0-11,0-1 11,0 1 11,0-1-22,1 1 22,-1-1 0,1 1-22,0-1 22,1 1-22,-1 0 11,1-1 0,-1 0 22,1 1-33,0-1 11,-1 0-11,1 0 11,-1 0 0,0 0 0,1 0 0,-1 0-11,1 0 22,-1 0-11,1 0 34,0 0-34,0 0-34,1 0 68,0 0-34,0 0 0,1 0-12,0 0 12,0 0 0,1 0 0,-1 0 0,0 1 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212 157 7582,'0'-7'146,"0"2"-34,0 2-34,0 1 404,0-1 135,0 1-237,0-1 192,0 1 0,0-1-91,0 3-201,0-2 79,0-3 11,0-1 67,0 1-146,0 0 168,0 3-257,0-3 101,4-3 44,1 3 56,-5 0 0,6-2 12,-6 2 112,4-3-102,-4 3 125,0 2 43,0 1 24,4-1-79,-4 3 335,0-2-402,0 2-67,4 0 21,-4-3-43,0 1 10,0-1-101,0 3-56,0-2 527,0 2-594,0 0 79,0 0 3540,0-3-3776,-4 3-22,4 0 44,-4 0-21,4 0 77,0 0-43,-4 0-46,4 0 56,0 0-34,-6 0-89,6 0 56,-5 0-35,5 0 1,0 0 45,-4 3-11,4-3-22,-4 0 33,4 2 33,0-2-66,0 3 66,-4-3-89,4 2 79,-5 1-57,1-1 79,0 1-34,-1-1-78,1 3 123,-2-2-101,2 2 79,0-2-46,0 2-55,0 0 90,4-3-1,-5 3-67,0 0 23,1-2 55,0-1-33,0 3-22,0 0 22,-3 0-11,-1 6-12,4-4 12,-5 3 11,5 0 0,-5 3-45,5-3 45,0 3 0,-2-1-11,2-2-22,-1 5 21,5-4 12,-4-1 0,4-3 0,0 3 12,0-2-35,0-1 68,0 1-79,0 0 57,0 2-34,0-3 11,0 1 11,0 2-11,0 0-11,0 0 11,0 0 11,0 0-22,0-2 22,0 2-11,0 0-23,0 0-10,0 0 55,0 0-33,0-2 11,0 2-22,0-3-12,0 1 34,0 0 34,0-1-79,0 1 34,0 2 22,0-3 0,0 3-11,0 1-22,0-1 22,0 0 0,0-3 0,0 1-12,0-1 24,0-2-12,0-2 0,0-1 11,0-2 0,0 0-22,0 0 11,0 3-11,0 0 11,0-1 11,0 3-22,0 0 11,0 0 11,0 0-34,0 0 23,0 0 12,0-2-24,0 2 24,0-3-12,0 1 0,0-1-101,0-2 78,0 3 23,0 0 0,0-1-44,0 3 77,0 5-55,0 0 55,0 5-55,0-2 56,0 5-79,0-6 45,0 6 0,0-3 33,0 0-66,0-2 33,0-1 0,0-2 0,0 6 0,0-6 0,0 5 45,0 0-79,0 3 23,0-1 0,0 1 22,0 5 0,0-3-33,0 3 44,0-3 12,0 2-68,0 1 56,0-3-44,0 0 11,0 1 67,0-1-101,0-3 56,0 4 45,0-1-67,0-3 22,0 4-11,0-1-33,0 0 66,0 3-33,0-3 0,0 0 11,0 3-11,0-1-11,0-1 22,0 1 1,0 1-12,0-3-23,0 5 23,0-2 0,0 0 0,0 2 56,0 0-45,0 0-11,0 1 12,0 1-12,0 4 44,0-4-55,0 4-11,0-4 11,0 1-23,0 0 23,0 0-45,0-3 33,0 3 23,0-3 12,0 5-1,-4-2-34,4 2 1,0 0 44,0 3-33,0 0-67,0 0 156,0-3-145,0 5 78,0-2 0,0 2-22,0-2 34,0 3-12,-5-1-22,5-2 67,0-1-101,0 1 45,0 0 22,0 0-78,0-3 56,0 3 67,0-3-100,0 0 78,0 1-57,0-1 12,0-2 23,0 2-46,0 3 23,0-3 23,0 3-57,0 0 68,0 2-23,0 5-22,0-2 22,0 2 45,0 3-90,0 3 68,0-1 0,0 1-46,0 1 35,0-1-34,0 2-34,0 0 11,0-3-22,-4 0 67,4 1-33,0-3 33,-4 0-22,4 0 0,-4 2 0,4-5 22,0 6-45,-5-3 23,5 2 22,-5 0 0,5 1-11,0 2 0,-5-3 23,5 0-57,0 1 79,0-1-67,-4 1 55,4-3-44,0-1-34,0 4 79,0-6 11,0 3-68,0-3 57,0 1-57,0-3 35,0 2-1,0 3 11,0-3-22,0 1 34,0 1-34,0 1 45,0 3-57,0 2 68,0-6-112,0 6 0,0 0 45,0 0-11,0 3-12,0-3 57,0 2-91,0-2 91,0 2-90,0-2 78,0 3 0,-4-1-33,4-2 22,-9 3 22,9-3 0,-5 2-55,1 0-155,4-12 1,-4-2 187,4 22 33,0-21 1,0-1-68,0 17 46,0 0 21,0 0-10,0 0-12,0 0 0,0-1 0,0 7 0,0-7 1,0 6 21,0-2-44,0 2 56,0 0-101,0 0-11,0 3 55,0-3-10,0 0 44,0 0-78,0 0-22,0 0 156,0 0-134,0 2 68,0-2-12,0 3 11,0-3-67,0 2 56,0-2 22,0 3-33,0-1 56,0 1-45,0-1-23,0 1 35,0-3-12,0 2 44,0-2-55,0 0 67,0 3-45,0-3-33,0 0 22,0 0 34,0-3-46,0-2-55,0 0-34,0-2 101,0 2-44,0-5 66,0 0-78,0 2 101,0 1-90,0-1 45,0 0-101,0 1 409,0-1-308,0-2 0,0 0 0,0-2-22,0-1 33,0 0-34,0-2 57,0-2-45,0-4-23,0 4 23,0-3 22,0 2-33,0-5 44,0 3 1,0 2-46,0 1 57,0-1-45,4 1-1,0-4-10,-4 4 44,0-3-10,0-1-1,0-1-45,5-1 1,-5-2 66,0 2-33,0-2 23,0-3-46,0 3-22,0 0 57,0-3-57,0 0 45,0 1-45,0-1 67,0 3 1,0-1-68,0 1-11,0 5 101,0-3-124,0 6 46,0-3 10,0-1 23,0 1 0,0 0 0,0-3-11,0-2-11,0-5-23,0 0 56,0-3 56,0 0-89,5-2 44,-5-1-66,0-1 21,0-1 57,4-3-45,-4 1-1,0 0 24,0-3-35,0 0 90,0-2-123,0-1 45,0-4 22,0-1-22,0-2 45,0-2-57,0-3 35,0 0-1,0 2-34,0 1 35,0 2-1,0 8-22,0 2 33,0 7-11,4 4-22,0-1 33,1-2-22,-5-3-89,0-8 89,0-2 11,0-7 56,0 0 437,0-3-448,5-3-89,0 3 10,7-3 46,10 1-68,5 2 45,9 0-34,8 0 1,9 0 55,5 0-22,-1 0 11,5 0 12,-1 0-79,2 0 44,4 0 12,3 0 90,2 0-112,7 0-23,6 0 90,2 0-146,2 0 90,4 0 11,0 0-45,-5 0 34,0 0 11,-3 0-23,-6 0 34,2 0-11,-3 0-11,-6 0-11,6 0 11,-1-3 11,2 3 33,1 0-33,8 0-22,5 0-170,4 0 226,6 0-45,2 0 11,6 0-1589,-1 0 1601,2 0-1,-12 0-192,4 0 170,-12 0 33,1 0 34,-5 0-67,6 0 45,-2 0 10,5 0-88,6 0 32,6-2-16,-50 2 0,-2 0-22,6 0 0,-6 0 66,5 0 1,-1 0-34,2 0 1,-5 0 4,3 0 1,1 0 16,-1 0 1,2 0-34,0 0 0,-6 0 45,5 0 0,-5 0 0,1 0 0,-1 0-17,0 0 0,2 0 33,-2 0 1,1-3-23,-1 3 0,-4 0-6,5 0 1,-2 0-6,-2 0 0,3 0-11,0-2 0,2 2 44,-2 0 1,1 0-23,3 0 1,-3 0-24,4 0 1,-4 0 16,3 0 1,-2 0 22,3 0 0,-1 0-22,1 0 0,-1 0-705,2 0 0,4 0 665,-1 0 0,-5 0 17,11 0 1,-6 0-96,0 0 1,1 0 94,4 0 0,-5 0 28,-1 0 1,3 0-57,2 0 0,-3 0 67,0 0 1,-6 0-34,5 0 0,-3 0 27,4 0 1,-10 0-12,9 0 1,-9 0 11,6 0 0,-1 0-23,-1 0 1,6 0 10,-4 0 1,2 0 11,1 0 0,5 0-17,-4 0 0,3 0 22,5 0 0,1 0-33,-1 0 0,5 0 400,-1 0 1,-3 0-385,3 0 1,1 0 11,1 0 0,2 0-6,-3 0 0,3 0-34,-2 0 1,2 0 16,-3 0 1,0 0 27,3 0 1,-6 0-51,2 0 0,0 0 39,-4 0 0,2 0-17,-7 0 1,0 0 16,6 0 1,-6 0-1,-2 0 0,2 0-50,5 0 0,-4 0 50,0 0 0,3 0 11,2 0 1,-2 0-12,3 0 0,-2 0 0,0 0 1,4 0 4,-2 0 1,-3 0 11,2 0 0,-2 0-11,1 0 0,1 0-1,-6 0 1,7 0 11,-7 0 0,2 0-56,-2 0 0,0 0 6,6 0 0,-6 0 5,2 0 0,3 0-11,-5 0 0,10 0 17,-10 0 0,7 0-12,2 0 1,0 0 33,1 0 0,0 0-22,-2 0 0,7 0 11,-1 0 0,0 0 11,5 0 0,0 0 22,-2 0 1,2 0-28,1 0 0,-1 0 27,-2 0 1,2 0-1,-4 0 1,-3 0-34,3 0 0,-6 0 28,1 0 0,1 0 11,-7 0 0,5 0-11,-8 0 0,10 0-73,-6 0 1,-1 0 16,2 0 0,0 0 0,3 0 0,-4 0 11,5 0 0,-1 0 0,1 0 1,1 0 16,-6 0 0,3 0 16,2 0 1,1 0-51,-2 0 1,-5 0 72,3 0 0,1 0-22,-6 0 0,3 0 33,-4 0 1,-1 0-46,1 0 1,0 0 5,-4 0 0,-1 0-65,1 2 0,-2-2 65,2 0 0,-1 3-11,-3-1 0,-2-2 28,1 0 0,0 3 0,0-3 0,-3 2-11,2-2 0,-3 0-6,3 0 0,-3 0-45,3 3 1,-2-3 33,2 0 0,-3 0-17,3 0 0,2 0-6,0 0 1,-2 0 5,-3 0 1,8 0-7,-9 0 1,5 0 27,-1 0 1,-2 0-12,-2 0 1,5 0-6,-5 0 0,1 0 33,-1 0 0,0 0-44,50 0 67,5 0-23,-6 0-22,-6 0-11,8 0 67,-3 0-112,-2 0 134,3 0-78,-4 0 0,0 0 34,-1 0-56,-5 0 55,-2 0 34,-1 0-78,-8 0-11,-2 0 1577,2 0-1611,-11 0 478,2 0-455,-2 0 738,-2 0-716,-2 0-1,7 0 12,-7 0 363,6 0-374,-1 0 45,-1 0-90,6 0 123,0 0-67,-1 0-34,2 0 79,-6 0-90,3 0 68,3 0-1,-1 0-33,-1 0-34,2 0 101,1 0-67,3 0 22,-2 0-22,6 0 11,0 0 22,5 0 23,-5 0-22,2 0-35,-2 0 24,4 0 10,-4 0 34,3 0-67,-3 0 44,4 0-111,-1 0 56,7 0-12,-8 0-33,8 0 78,-6 0-33,-1 0-12,0 0 56,-3 0-22,-4 0 0,-2 0 12,-2 0-35,-1 0-10,-6 0 44,7-3-22,-6 3 67,0 0-45,0 0-45,4 0 90,-3 0-89,-1 0 66,-4 0-55,0 0 33,-4 0 34,-6 0-68,1 0 35,-5 0-35,1 0 57,-1 0-1,1 0-33,-5 0 23,0 0-23,-4 0-34,-1 0 45,1 0-22,-5 0 22,-3 0-11,3 0 45,1 0-45,-7 0 0,7 0 0,-1 0 11,-3 0-44,3 0-1,1 0 45,-3 0-33,3 0-12,3 0 46,-3 0-57,-5 0 56,1 0 0,-7 0 0,-7 0 12,-5 0-23,-8 0-56,-6 0 112,-3 0-123,-5 0 33,4 0 0,-4-2-33,0 2 56,0-3 11,5 1 0,-5-3 34,8-3-57,-4-2 34,6-2-22,-6-1 45,4-5-34,-4 3 0,7-2 56,-11 1-79,0-1-10,4-1 66,-4-2-10,0-3-23,0-2-11,0 0 11,0 0 0,0-6 0,0 4 0,0-4-12,0 1 57,0-3-78,0 3 55,0 2 23,0 0-34,0-2 23,0 2-102,0-2 91,0 2 22,0-2-101,0 0 112,0 0-56,0-6 11,0 4-11,0-9-34,0 3 135,0-2-146,0-3 90,0 0-101,0-5-45,0 3 124,0-3-91,0-5 80,0 0-57,0-2 45,0 2 67,0 0-134,0 0 100,0 0-33,0-3 23,0 1-46,4-1 12,-4-2 34,0-2-79,0 2 112,4-5-101,-4 0 112,0 2-112,0-2 112,0 0-301,0 2 222,0-4 35,0 2-46,0-3 23,0 1 68,0-6-68,0 3-23,0 0-78,0 0 90,0 2 0,0 1-23,0 2 68,4-3-45,-4 3 0,5-5 44,-5 2-100,0-2 89,0-2-44,0-1 11,0 33 0,0 0 27,0 3 1,0-3 0,0-2 0,0 4-12,0-4 1,0 2 16,0 0 1,0 1-18,0-1 1,5 0 27,-5 3 1,0-3-40,0 0 1,4 0-18,-4 3 1,0-1 50,0 1 0,0-5 0,0 5 0,4-3-56,-4 2 0,0-1 22,0-1 1,0 0-46,0 0 1,0 0 55,0 0 1,0 1 0,0-1 0,0 0-40,0 0 0,0 0 40,0 3 0,0-3-18,0 0 1,0 0 16,0 3 1,0 0 16,0-6 1,0 6-51,0-3 0,0 3 56,0-5 0,0 4-23,0-4 1,0 2-12,0 0 1,0 0 33,0 1 0,0-1-51,0-3 1,0 4 44,0-1 1,0 0-6,0 0 0,0 0-34,0 0 0,0 1 45,0-1 0,0 2 0,0-4 0,0 2-28,0 0 0,0 1 11,0-1 1,0 0-68,0 0 0,0 0 44,0-2 1,0 2-17,-4-2 0,4 2 0,0 0 0,-4-2 11,-1-1 1,5 1 38,-5 2 0,1-2-28,4 2 1,0-2 16,-4 2 1,4 0-35,0-2 1,-4 2 44,4 0 1,0-2-23,0 2 0,0-3 5,0 6 1,0-5 27,0 2 1,0-2-40,0 2 1,0-3 10,0 4 1,0-1 5,0 0 0,0 0-5,0-2 0,0 2-6,0 0 0,0 0 33,0 0 1,0 3-23,0-3 0,0 3-6,0-3 1,0 0-39,4-32-34,0-4 22,5 1 11,-4 3 45,-5-1-44,4 0-34,-4-2 100,0 0-28,0 38 1,0-3 62,0-33-80,0 36 1,0-3 45,0-32-57,0-6 17,0 41 1,0-3 5,4-33 56,-4-2-45,0 2 23,0 1-56,0-1 78,4 6-34,-4 2 0,0 0-10,0 2-57,0 0 22,0 3-21,0-2 21,0-1 34,0 3-22,0 0-22,0 3 33,0-1 11,0 3-45,6 3 57,-6 0 10,0 4-55,0-2 33,0 3 11,0-1-55,0 1 312,0 0-256,0-1-46,0 6 46,0-3-34,0 3 11,0 2 22,0 2-11,0 6 12,4 0-12,-4-3 11,0 5-44,0-2 55,0 2-55,4 1 11,-4-1 22,5 5-11,-5 1-11,0 4 89,4 3-11,-4 2-123,0-2 101,0 0-34,0 0-11,0-3 12,0-2-24,0 2 35,0 6 22,0-1-68,0 3 23,0 0 23,0 5-46,0-5 1,4 2 78,-4 1-67,0-1 56,0 0-79,0 3 90,0 3-100,0-1 66,0 1-67,0 2 33,0-3 58,0 3-80,0-2 34,0-3 45,0 0-67,0 0 89,0 2-56,0-2 0,0 3 34,0-1-56,0 1-90,0 2 79,0 0 22,0-3 22,0 0 0,0-2-55,-4-2 44,0 2 0,4 0-11,-5 0-11,1 2 0,4 1 0,0 2 22,0 0-45,-4 0 22,-2-3-10,-2 1 22,-14-1 0,-1 1-45,-16-6 135,-10 3-78,-8 0-1,-14 0 34,-4 2-57,0 1-21,-5-1 22,0 3-57,5 0 101,-1 0-77,5-2 55,6 2-45,3 0 34,5 0 11,-2 0-22,2 0-45,-1 0 79,1 0-23,-9 0 11,-2 2-11,-6 3-11,-5-2 67,-6-1-68,-4 1 12,2-3 0,-12 2 23,1-2-311,2 0 299,-6-2-55,1-3 100,-2 2-11,2 1-68,-1-1 57,0 3 11,-4-2-45,-1 2 22,-2 0 1,-2 0 22,-1 0-90,2 0-45,8 0 45,0 0 56,1 0-33,-6 0-1,1 0-33,0-3 67,-4 3-17,56-2 1,-3 2-732,-1 0 1,1 0 758,-6-3 0,6 3-33,0 0 0,-5 0-127,0-2 0,5 2 138,-7 0 0,3 0 11,-1 0 0,0 0-22,1 0 0,-1 0 33,-1 0 1,2 0-18,-2 0 1,2 0 16,-1 0 1,-1 0-23,6 0 0,-5-3 17,1 3 0,3 0 11,-3 0 0,-3 0-40,7 0 1,-1 0 45,-3 0 0,3 0-62,1 0 0,-1 0 0,-3 0 0,6 0-1,-6 0 1,7 0 34,-7 0 0,3 0-35,5 0 1,-3 0 33,-4 0 1,4 0-34,-2 0 0,1 0 34,0 0 0,3 0 5,-3 0 0,-1 0-56,-52 0 45,3 0 11,6 0 1,-7 0 32,12 0-44,-6 0 34,-3 0-45,2 0 0,2 0 22,-10 0 34,1 0-56,55 0 0,-2 0 33,-1 0 1,-3 0-23,3 0 0,-3 0 39,3 0 0,-3 0-34,2 0 1,-2-2-1,3 2 1,1 0-50,-50-3-35,1 1 45,4 2 34,0 0-22,1 0-34,-2 0 44,-2 0 1,-6 0 28,54 0 0,-2 0-6,2-3 0,0 3-56,-1 0 1,1 0 88,-5 0 1,5 0-45,-1 0 0,1 0-17,-2 0 1,2 0 16,-1 0 0,1 0 22,-54 0 34,1 0-33,-1 0-23,4 0 45,-7 0-68,3-2 40,53 2 0,5 0 11,-4 0 0,-1 0-28,-52-3 78,-1 3-134,6-2 0,1 2 12,0 0-24,0 0 68,-2 0-34,0 0 34,0 0-45,-1-3 101,-2 3-100,-2 0 55,0 0-45,1-3 57,3 3-23,2 0 56,2-2-90,-2 2 56,-3-3-10,3 3-1,-3 0 34,3 0-34,47 0 1,1 0 10,0 0 0,-1 0-39,1 0 1,-1 0 21,1 0 1,-2 0 39,-2 0 0,3 0-45,5 0 0,-4 0 22,-1 0 0,1 0-145,-50 0 90,-2-2 21,-3 2-55,1 0 55,1-3 12,52 3 0,1 0-17,3 0 1,-3 0 38,-6 0 1,7 0-46,-1 0 1,-2 0 27,-3 0 1,5 0-6,-5 0 0,1-2 5,-2 2 1,6 0-12,-5 0 1,-1 0 22,2 0 0,2 0-17,-2 0 0,3 0 17,-3 0 0,3 0-17,1 0 0,-1 0 16,1 0 1,-6 0 5,6 0 1,-5 0-29,5 0 1,-9 0 33,2 0 0,-1 0-6,3 0 1,-4 0-35,-2 0 1,3 0 33,-1-3 1,-1 3-85,0 0 1,1 0 27,1 0 1,-6 0 38,4 0 1,1 0-23,-2-2 0,2 2 17,0 0 0,-6 0-17,7 0 0,-5 0 22,3 0 1,-4 0-17,4 0 0,-3-3 16,3 3 1,-4 0-829,0 0 0,0 0 811,5 0 1,-10 0-6,10 0 0,-4 0-43,5 0 0,-7 0 66,6 0 0,-5 0 16,0 0 0,5 0-16,-6 0 0,6 0 33,-5 0 0,0-2-22,0 2 0,1 0-6,3 0 0,-4 0 11,1 0 1,-2 0-57,7 0 1,-1 0-7,-1 0 1,0 0 39,1 0 0,5 0-45,-6 0 1,0 0 38,5 0 0,-3 0 28,-2 0 1,0 0-63,1 0 1,-6 0 39,6 0 0,1 0 5,-1 0 1,-6 0 11,6 0 1,-5 0-7,4 0 0,-3 0-28,2 0 0,-2-3 51,-1 3 0,6 0-40,-2 0 0,-4 0 17,5 0 1,-1 0 16,1 0 0,0 0-12,0 0 1,-1 0-17,5 0 0,0 0 17,0 0 0,-1-2 453,2 2 1,3 0-483,-3 0 1,3 0-11,1 0 0,-6 0-6,10 0 0,-3 0-17,-56 0 56,1-3-78,6 3 89,2 0-44,-3-2-1,5 2-10,-2 0 78,6 0-45,0 0 0,3 0-12,-2 0-21,3 0 122,4-3-122,-4 3 224,10 0-213,-6 0 33,10 0 56,-2 0-67,1-2-11,10 2 90,0 0 1792,-2 0-1826,6 0 478,5 0-545,-1 0 78,3 0-90,2 0 391,8 0-335,-4 0 67,5 0-55,-6 0-57,5 0 35,-4-3 10,4 3-22,-2 0-67,-2 0 67,-2 0-11,2-2-23,0 2 23,0-3 11,-1 3 22,-2-2-55,3 2 44,-1 0 0,5-3-56,5 3 79,5 0-57,-1 0 35,9 0 32,-1 0-66,2 0 22,-1 0 45,5 0-34,0 0 79,-6 0-79,5 0 11,5 0-11,3 0-11,7 0 45,3 0 0,5 0 22,-1 0 448,5 0-447,0-2-35,-4 2 124,4 0-34,0 0-11,0 0-88,-4-3-24,4 3 0,0 0-1166,-4 3-2711,4-1-5954,8 3 9425,26-7 1,-15-1 0,21-2 0</inkml:trace>
  <inkml:trace contextRef="#ctx0" brushRef="#br0" timeOffset="1">3116 4614 5767,'0'0'0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6:58:48.035"/>
    </inkml:context>
    <inkml:brush xml:id="br0">
      <inkml:brushProperty name="width" value="0.05292" units="cm"/>
      <inkml:brushProperty name="height" value="0.05292" units="cm"/>
      <inkml:brushProperty name="color" value="#5F5F5F"/>
    </inkml:brush>
  </inkml:definitions>
  <inkml:trace contextRef="#ctx0" brushRef="#br0">1110 1978 13756,'0'-2'3955,"0"1"-2072,0 1-1278,0-3 0,0 3-67,0-3 33,0 3 6187,0 0-6758,2-1 0,-2 1 0,1 0 0,-1-1 0,1 1 0,0 0 0,-1-1 0,1 1 0,0-1 0,0 0 0,0 0 0,0 1 0,0-1 0,1 0 0,-1 0 0,0 0 0,0 0 0,1 0 0,-1 0 0,1 0 0,-1 0 0,1 0 0,-1 0 0,0 0 0,1 0 0,-1-1 0,1 1 0,-1 1 0,0-1 0,0 0 0,0 0 0,0 1 0,0-1 0,0 0 0,0 1 0,0-1 0,0 1 0,0-1 0,0 0 0,0 0 0,1 0 0,-1 0 0,1-1 0,0 1 0,0-1 0,0 1 0,1-1 0,-1 0 0,1 0 0,0 0 0,0 0 0,0 0 0,0 0 0,0 0 0,0 0 0,1-1 0,-1 1 0,2-1 0,-2 1 0,2-1 0,-2 1 0,2-1 0,-1 1 0,0-1 0,0 0 0,1 1 0,-1-1 0,0 1 0,-1-1 0,1 1 0,0 0 0,-1-1 0,1 1 0,0 0 0,-1 0 0,1-1 0,-1 1 0,0 0 0,1 0 0,-1 0 0,0 0 0,-1 0 0,1 0 0,-1-1 0,1 1 0,0 1 0,-1-2 0,1 1 0,0 0 0,-1 0 0,2 0 0,-2 0 0,2-1 0,-2 1 0,2 0 0,-2 0 0,2-1 0,-1 1 0,0-1 0,1 1 0,-1-1 0,0 1 0,1 0 0,-1-1 0,1 1 0,-1-1 0,1 0 0,-1 0 0,0 1 0,1-1 0,0 1 0,-1-1 0,1 0 0,-1 0 0,1 0 0,0 0 0,-1 0 0,1 0 0,-1 0 0,0 0 0,1 0 0,-1 0 0,0 0 0,0 0 0,0 0 0,0 1 0,0-1 0,0 0 0,0 0 0,0 0 0,-1-1 0,1 1 0,-1 0 0,1 0 0,-1 0 0,1 0 0,-1 0 0,0 0 0,1 0 0,-1 0 0,0 0 0,0 0 0,0-1 0,0 1 0,0 0 0,0 0 0,0 0 0,0 0 0,0 0 0,0 0 0,-1 0 0,1-1 0,0 1 0,0 0 0,0-1 0,0 0 0,0 0 0,0 1 0,0-1 0,0 0 0,1-1 0,-1 1 0,1 0 0,-1 0 0,1-1 0,-1 0 0,1 0 0,-1 0 0,1-1 0,0 1 0,0-1 0,0 0 0,0 0 0,-1 0 0,1 0 0,0 1 0,-1-1 0,1 0 0,-1 1 0,1-1 0,-1 0 0,0-1 0,0 1 0,1-1 0,-1 1 0,1-2 0,-1 1 0,0-1 0,0 1 0,0-2 0,1 1 0,-1 0 0,0 0 0,0 0 0,0 0 0,0 0 0,0 0 0,0 0 0,1 0 0,-2 0 0,1 0 0,0 0 0,-1-1 0,1 0 0,-1 1 0,1-1 0,-1 0 0,0 0 0,0 0 0,0-1 0,0 1 0,0-1 0,0 1 0,0-1 0,-1 0 0,0 0 0,1 0 0,-1 1 0,0-1 0,1 0 0,-1 0 0,0 0 0,0 0 0,0-1 0,0 0 0,0 0 0,0 1 0,-1 0 0,1 0 0,-1-1 0,0 1 0,0-1 0,0 1 0,-1-1 0,1 0 0,-1 1 0,0-1 0,1 1 0,-1 0 0,0-1 0,0 1 0,0 0 0,-1 0 0,0 0 0,0 0 0,0-1 0,-1 1 0,0-1 0,0 0 0,-1 0 0,0 0 0,1 1 0,-1-1 0,0 1 0,0 0 0,0 0 0,0 0 0,0 0 0,-1 1 0,1-1 0,0 1 0,0-1 0,0 1 0,0 0 0,0-1 0,0 1 0,0 1 0,0 0 0,0 0 0,0 1 0,0-1 0,0 1 0,0 0 0,0 0 0,-1 0 0,-1 0 0,1-1 0,-1 1 0,-1-1 0,0 0 0,-1 0 0,0 0 0,-1 0 0,1 0 0,-1 1 0,1 0 0,-1 0 0,0 0 0,2 1 0,-1 1 0,0-1 0,1 1 0,1 1 0,-1 0 0,1-1 0,-1 1 0,1 0 0,-1 0 0,0 0 0,0 0 0,1 0 0,-1 0 0,0 0 0,1 0 0,0 1 0,0-1 0,1 2 0,0-1 0,0 1 0,1 0 0,-1 0 0,1 0 0,0 1 0,-1-1 0,1 1 0,-1-1 0,0 0 0,0 1 0,0-1 0,0 1 0,0-1 0,0 0 0,1 1 0,-1-1 0,0 1 0,0 0 0,0-1 0,1 1 0,-1 0 0,1 0 0,0 0 0,0 0 0,0 0 0,0 0 0,0 1 0,1-1 0,-1 0 0,0 1 0,1 0 0,1-1 0,0 1 0,1 0 0,1 0 0,-1 0 0,2 0 0,-1 0 0,1-1 0,-1 1 0,1 0 0,-1 0 0,1 0 0,-1 0 0,0 0 0,0 0 0,0 0 0,-1 0 0,0 0 0,0 0 0,0 0 0,-1 0 0,-1 0 0,1 0 0,-1 0 0,-1 0 0,0 1 0,-1-1 0,1 0 0,-1 1 0,-1 0 0,0-1 0,0 1 0,-1 0 0,0 0 0,-1-1 0,0 1 0,1 0 0,-1 0 0,0 0 0,0 0 0,0 0 0,0 0 0,0 0 0,0 1 0,1-1 0,-1 1 0,1-1 0,0 1 0,0 0 0,0-1 0,1 0 0,0 1 0,0 0 0,0-1 0,1 1 0,0 0 0,0-1 0,1 0 0,0 1 0,0 0 0,0-1 0,1 1 0,0-1 0,0 1 0,0-1 0,0 1 0,1-1 0,-1 1 0,1-1 0,-1 1 0,1-1 0,0 1 0,-1-1 0,1 1 0,-1-1 0,0 1 0,1 0 0,0 0 0,0-1 0,0 1 0,0-1 0,0 1 0,0 0 0,0 0 0,0-1 0,0 1 0,-1 0 0,1 0 0,-1 0 0,1 1 0,-1-1 0,0 0 0,1 1 0,0-1 0,-1 1 0,1-1 0,0 1 0,-1 0 0,1 0 0,-1 0 0,0 1 0,0-1 0,0 0 0,0 0 0,0 1 0,0 0 0,-1-1 0,1 1 0,0 0 0,1-1 0,-1 0 0,0 0 0,1 0 0,0 1 0,0-1 0,-1 0 0,1 0 0,-1 1 0,1-1 0,0 1 0,0-1 0,-1 1 0,1-1 0,0 1 0,0-1 0,-1 1 0,1 0 0,0 0 0,-1 0 0,1 0 0,0 0 0,0 0 0,-1 0 0,1 1 0,0-1 0,-1 0 0,1 0 0,0 1 0,0-1 0,0 0 0,0-1 0,0 1 0,0 0 0,1 0 0,-1 0 0,1-1 0,-1 1 0,0 0 0,1 0 0,-1 0 0,1 0 0,0 0 0,0 0 0,0 1 0,0-1 0,0 1 0,0-1 0,-1 1 0,2 0 0,-2 0 0,1-1 0,0 1 0,0 0 0,0 0 0,0 0 0,0 0 0,1 1 0,-2-1 0,2 1 0,-1-1 0,0 1 0,0 0 0,0 0 0,0 0 0,1 0 0,-1 0 0,0 0 0,0 1 0,0-1 0,0 0 0,1 0 0,-1 1 0,0-1 0,1 0 0,0 0 0,-1 0 0,1 0 0,-1-1 0,1 1 0,0 0 0,-1-1 0,1 0 0,0 1 0,0-1 0,0 0 0,0 1 0,0-1 0,0 1 0,0-1 0,0 1 0,0-1 0,0 1 0,0 0 0,1 0 0,-1 1 0,0-1 0,1 0 0,-1 1 0,1-1 0,-1 1 0,1-1 0,-1 0 0,1 1 0,-1-1 0,1 1 0,0-1 0,-1 0 0,1 0 0,0 0 0,0 0 0,-1-1 0,1 1 0,0 0 0,0 0 0,0-1 0,0 1 0,-1 0 0,1 0 0,0 1 0,0-1 0,0 1 0,0-1 0,0 1 0,0 0 0,0 0 0,0-1 0,0 0 0,0 0 0,0 0 0,0-1 0,0 0 0,0 0 0,0 0 0,0 0 0,0 1 0,0-1 0,0 0 0,0 1 0,0 1 0,1-1 0,-1 1 0,1-1 0,-1 0 0,1 0 0,0-1 0,-1 1 0,1-1 0,-1 0 0,1 1 0,0-1 0,-1 0 0,1 0 0,-1 0 0,1 0 0,0 0 0,-1-1 0,1 1 0,0-2 0,-1 1 0,1 0 0,-1-1 0,1 0 0,0 1 0,-1-1 0,1 0 0,-1 0 0,1 1 0,0-1 0,0 0 0,0 0 0,-1 0 0,1 0 0,-1 0 0,1 1 0,0-1 0,-1 1 0,1 1 0,0-1 0,0 1 0,-1 0 0,1 0 0,1 1 0,-2-1 0,1 1 0,0-1 0,0 0 0,0-1 0,0 1 0,0-1 0,0 0 0,0 0 0,0 1 0,0-1 0,0 0 0,0 0 0,0 0 0,0 0 0,0 0 0,0 0 0,0 1 0,0-1 0,0 0 0,0 0 0,1 0 0,-1 0 0,0 0 0,0 0 0,1 1 0,-1 0 0,0 0 0,1 0 0,0 0 0,-1 0 0,1 0 0,-1 0 0,1 0 0,-1-1 0,1 0 0,-1 0 0,0 1 0,1-1 0,-1 0 0,1 0 0,-1 0 0,1-1 0,-1 1 0,1 0 0,-1-1 0,0 1 0,1-1 0,-1 1 0,1 0 0,-1-1 0,0 0 0,1 0 0,-1 1 0,0-1 0,1-1 0,-1 1 0,0 0 0,1 0 0,-1 0 0,1 1 0,0 0 0,0 1 0,1 0 0,-1 0 0,1 0 0,-1 0 0,1 0 0,0 0 0,0 0 0,-1-1 0,1 0 0,-1 1 0,0-1 0,0-1 0,0 0 0,0 0 0,0 0 0,-1 0 0,1-1 0,0 1 0,-1-1 0,1 1 0,0 0 0,0 0 0,0 0 0,0 1 0,1 0 0,-1 0 0,1 0 0,-1-1 0,0 1 0,1 0 0,0 0 0,-1 1 0,1-1 0,0 0 0,-1 0 0,1 1 0,0-1 0,0 1 0,0-1 0,0 1 0,0-1 0,0 0 0,-1-1 0,0 0 0,-1-1 0,0-1 0,0 0 0,0 0 0,-1 0 0,1-1 0,-1 1 0,0-1 0,1 1 0,-1 0 0,1-1 0,-1 2 0,1-1 0,0 0 0,0 0 0,0 1 0,0-1 0,0 1 0,-1-1 0,1 1 0,0-1 0,-1 0 0,0-1 0,0 1 0,0-1 0,1 1 0,-1-1 0,0 1 0,0-1 0,1 1 0,-1-1 0,0 1 0,0-1 0,0 0 0,0 1 0,0 0 0,0 0 0,0 0 0,0 0 0,0 1 0,0 0 0,0 0 0,0 1 0,0-1 0,0 1 0,0 0 0,-1 1 0,1-1 0,-1 0 0,0 0 0,1 0 0,-1 0 0,1 0 0,-1 0 0,0 0 0,1 1 0,-1-1 0,1 1 0,-1 0 0,1-1 0,-1 0 0,1 0 0,-1-1 0,1 0 0,0 1 0,-1-1 0,1 0 0,0 2 0,-1-1 0,1 1 0,0 0 0,-1 0 0,1 1 0,0-2 0,0 1 0,-1 0 0,1-1 0,0 0 0,0 0 0,0 0 0,0 0 0,0 1 0,0-1 0,0 0 0,0 1 0,0 0 0,0 0 0,-1 1 0,1-1 0,0 1 0,0 1 0,0-1 0,0 1 0,0 0 0,0 0 0,0 0 0,0 0 0,0 0 0,0 0 0,0 0 0,0 1 0,0-1 0,0 1 0,0 0 0,0 0 0,0 0 0,0-1 0,0 1 0,0-1 0,0 0 0,0 0 0,0-1 0,0 0 0,0-1 0,0 2 0,0-1 0,0 0 0,0 1 0,0 1 0,0 0 0,0 0 0,0 0 0,0 0 0,0 0 0,0-1 0,0-1 0,0-1 0,0-2 0,0 0 0,0 0 0,0-2 0,0 0 0,1 1 0,0-1 0,0 0 0,0 0 0,0 1 0,1-1 0,-1 0 0,1 1 0,0-1 0,-1 1 0,1-1 0,-1 1 0,0 0 0,0-1 0,0 0 0,0 0 0,0 1 0,0-1 0,1 0 0,-1 1 0,1-1 0,-1 1 0,1-1 0,0 1 0,0 0 0,0-1 0,0 1 0,-1-1 0,0 1 0,0-1 0,0 0 0,0 0 0,0 0 0,-1 1 0,1-1 0,0 0 0,0 0 0,0 0 0,0 1 0,0-1 0,1 1 0,-1-1 0,1 0 0,-1 0 0,0 0 0,0 1 0,-1-1 0,1 0 0,0 0 0,-1 0 0,1 0 0,0 0 0,0 0 0,0 0 0,1 0 0,0 1 0,1-1 0,0 0 0,2 1 0,0 0 0,1-1 0,1 2 0,0-1 0,1 0 0,1 0 0,0 0 0,0 1 0,1-1 0,-1 0 0,1 0 0,0 1 0,0-1 0,-1 0 0,0 0 0,1-1 0,-1 2 0,0-2 0,1 1 0,-1 0 0,-1 0 0,1 0 0,-1-1 0,0 1 0,0 0 0,-1 0 0,0-1 0,0 1 0,0-1 0,0 0 0,0 0 0,1 1 0,-1-1 0,1 0 0,-1 1 0,0-1 0,-1 0 0,0 1 0,0-1 0,-1 0 0,0 0 0,0 0 0,-2 0 0,0 0 0,0 0 0,-2 0 0,1 0 0,-1 0 0,-1 0 0,1 0 0,-1 1 0,1-1 0,-1 0 0,1 0 0,0 0 0,0 0 0,1 0 0,0 0 0,0 0 0,1 0 0,0 0 0,1-1 0,1 1 0,-1-1 0,1 0 0,-1 0 0,0 0 0,0 0 0,-1 0 0,-1 0 0,-1 1 0,0 0 0,0 0 0,-1-1 0,0 1 0,0-1 0,0 1 0,0-1 0,0 1 0,0-1 0,0 0 0,1-1 0,-1 1 0,1-2 0,0 1 0,-1 0 0,1 0 0,-1 0 0,1-1 0,-1 1 0,1-1 0,-1 0 0,1 0 0,-1 1 0,1 0 0,-1-1 0,0 0 0,1 1 0,0-1 0,-1 1 0,0 0 0,1 0 0,-1 1 0,0-1 0,1 1 0,-1 0 0,0-1 0,0 0 0,1 0 0,-1-1 0,0 1 0,1-1 0,0 0 0,0 0 0,-1 0 0,1 0 0,-1 0 0,1 0 0,-1 1 0,1-1 0,-1 1 0,0-1 0,1 1 0,0-1 0,-1 0 0,0 0 0,1 1 0,-1-2 0,1 1 0,-1 0 0,1 0 0,-1 1 0,1-1 0,0 0 0,-1 1 0,1-1 0,-1 0 0,1 1 0,-1-1 0,0 0 0,1 0 0,0 0 0,-1-1 0,1 0 0,0 1 0,0-2 0,0 1 0,0-1 0,1 1 0,-1-1 0,0 1 0,0 0 0,1-1 0,-1 1 0,1 0 0,-1-1 0,1 1 0,0 0 0,0 0 0,0 0 0,0 0 0,0-1 0,0 1 0,0 0 0,1 0 0,-1-1 0,0 1 0,0 0 0,0 0 0,0-1 0,0 0 0,1 1 0,-1-1 0,0 0 0,0 0 0,0 0 0,0 0 0,0 0 0,0 0 0,0 0 0,0 1 0,0 0 0,-1 0 0,1 0 0,0 1 0,-1-1 0,1 0 0,-1 1 0,1-1 0,-1 0 0,1 0 0,-1 1 0,0 0 0,-1 1 0,1 0 0,0 0 0,-1 1 0,0-1 0,1 1 0,-1 0 0,1-1 0,-1 0 0,1 0 0,-1 0 0,1 0 0,-1-1 0,0 1 0,1-1 0,-1 1 0,0-2 0,1 1 0,-1-1 0,0-1 0,0 1 0,1 1 0,-1-1 0,0 2 0,0 0 0,0 2 0,0-1 0,-1 2 0,1 0 0,-1 1 0,1-2 0,0 0 0,-1 0 0,0 0 0,0 0 0,0 0 0,0 0 0,-1 0 0,0 0 0,0 0 0,1 0 0,-1 0 0,-1 0 0,1 0 0,0 0 0,-1 0 0,0 0 0,0 0 0,-1 0 0,0 0 0,0 0 0,1 0 0,-1 0 0,1 0 0,-1 0 0,1 0 0,0 0 0,-1 0 0,1 0 0,0 0 0,0 0 0,-1 0 0,1 0 0,0 0 0,0 0 0,1-1 0,-1 1 0,1-1 0,-1 1 0,1 0 0,0-1 0,-1 1 0,1-1 0,-1 1 0,1-1 0,0 1 0,-1-1 0,1 1 0,0-1 0,-1 1 0,1-1 0,-1 1 0,1-1 0,-1 1 0,1 0 0,-1-1 0,1 1 0,-1 0 0,0-1 0,-1 0 0,1 1 0,-1-2 0,1 1 0,-1 0 0,1 0 0,0 0 0,-1 0 0,1 0 0,0 1 0,0-1 0,-1 0 0,1 0 0,-1 0 0,0 0 0,1 0 0,-2 0 0,1 0 0,0 0 0,1-1 0,-1 2 0,0-1 0,1 0 0,0 1 0,-1-1 0,0 0 0,-1 0 0,1 0 0,-1-1 0,0 1 0,-1-1 0,2 1 0,-1 0 0,1 0 0,0-1 0,-1 1 0,1 0 0,0 1 0,0-1 0,0-1 0,0 1 0,0 0 0,-1 0 0,1-1 0,-1 1 0,1 0 0,0-1 0,0 2 0,0-1 0,1-1 0,-1 2 0,0-1 0,1 0 0,-1 1 0,0-1 0,1 0 0,-1 0 0,0 0 0,0 0 0,0 1 0,0-1 0,1 0 0,-1 1 0,0-1 0,1 0 0,-1 1 0,0 0 0,1-1 0,0 1 0,-1-1 0,1 1 0,-1-1 0,0 1 0,0-1 0,0 1 0,-1-1 0,0 1 0,0-1 0,0 0 0,0 1 0,1-1 0,0 0 0,0 1 0,0-1 0,1 0 0,-1 1 0,0-1 0,0 1 0,0-1 0,-1 1 0,-1-1 0,1 1 0,-1-1 0,0 1 0,0-1 0,1 1 0,0 0 0,-1 0 0,0 0 0,1 0 0,-1 0 0,0 0 0,0 0 0,0 0 0,-1 0 0,1 0 0,0 0 0,0 0 0,1 0 0,0 0 0,2 0 0,-1 0 0,1 0 0,0 0 0,1 0 0,0 0 0,1 0 0,0 0 0,0 0 0,1 0 0,1 0 0,2 0-2208,4 0-2969,2 2-4654,5 1 9165,2 4 1,-6-3-1,-1-1 1</inkml:trace>
  <inkml:trace contextRef="#ctx0" brushRef="#br0" timeOffset="1">1033 2122 10563,'0'1'3373,"0"0"-2365,0-1 572,1 0-897,0 0 7698,-1 0-8145,-2 0-68,1 0 0,-1 0-33,-1 0 55,1-1-89,0 1 0,-1-1-12,1 1-22,0-1 34,-1 1-56,1 0 67,-1-1-44,1 1 44,-1-1-11,0 1 33,0 0-67,-1-1 0,1 1-67,0 0 45,0-1 11,0 1 0,0 0-22,0 0 55,0 0-55,1 0 11,-2 0 0,1 0-12,0 0-22,0 0 45,0 0-33,0-1 44,0 1 0,1 0-22,-1 0-23,0 0 34,0-1-33,0 1-12,0 0 0,-1 0 23,1 0-45,0 0 55,-1 0-32,0 0-1,0 0 11,0 0 1,1 0-12,-1 0 22,0 0-33,1 0 13,0 0-13,-1 0 0,2 0 0,-2 0 0,1 0 0,0 0 0,0 0 0,-1-1 0,1 1 0,0 0 0,0-1 0,0 1 0,0 0 0,0-1 0,0 1 0,0 0 0,0-1 0,1 1 0,-1 0 0,-1-1 0,1 1 0,-1-1 0,1 0 0,-1 1 0,1 0 0,0-1 0,0 1 0,1 0 0,-1-1 0,1 1 0,0 0 0,0 0 0,-1-1 0,0 1 0,0-1 0,0 1 0,-1-1 0,0 0 0,0 0 0,0 0 0,0 0 0,1 1 0,-1-1 0,-1 0 0,1 0 0,0 0 0,0 0 0,0 0 0,1 0 0,0 0 0,0 0 0,1 1 0,-1-1 0,0 0 0,0 0 0,0 0 0,-1-1 0,0 1 0,-1-1 0,0 0 0,0 0 0,0 0 0,0 0 0,0 0 0,0-1 0,0 1 0,0 0 0,-1-1 0,1 0 0,-1 1 0,1-1 0,0 1 0,0 0 0,1 0 0,1 0 0,1 1 0,1 1 0,-1-1 0,1 1 0,0-1 0,-1 0 0,-1 0 0,1 0 0,-2 0 0,0-1 0,1 1 0,-1-1 0,1 0 0,0 0 0,-1 1 0,2-1 0,-1 1 0,1 0 0,0 0 0,0 0 0,2 1 0,-1 0 0,0-1 0,0 1 0,1 0 0,-1-1 0,1 1 0,-1-1 0,0 1 0,1 0 0,-1 0 0,1 0 0,-1 0 0,1-1 0,-1 1 0,1 0 0,-1-1 0,0 1 0,1 0 0,-1 0-931,2 2-1366,2 2-3373,4 2 5670,8 4 0,-7-5 0,2 0 0</inkml:trace>
  <inkml:trace contextRef="#ctx0" brushRef="#br0" timeOffset="2">1004 2247 9588,'-2'0'1826,"1"0"8004,1 0-2403,0 0-7427,-1 0 0,0 0 0,0 0 0,-1 0 0,0 0 0,0 0 0,-1-1 0,0 0 0,-1 0 0,0 1 0,1-1 0,0 1 0,0 0 0,-1-1 0,2 1 0,-1 0 0,1 0 0,-1 0 0,1 0 0,-1 0 0,1-1 0,0 1 0,0 0 0,-1 0 0,1 0 0,0 0 0,0-1 0,-1 1 0,1 0 0,0 0 0,-1 0 0,1 0 0,0 0 0,0 0 0,0 0 0,0 0 0,0 0 0,-1 0 0,2 0 0,-2 0 0,1 0 0,0 0 0,0 0 0,1 0 0,-1 0 0,0 0 0,1 0 0,-1 0 0,1 0 0,0 0 0,-1 0 0,1 0 0,0 0 0,-1 0 0,0 0 0,0 0 0,-1 0 0,1 0 0,-1 0 0,0 0 0,0 0 0,1 0 0,-2 0 0,1 0 0,0-1 0,-1 1 0,1 0 0,0 0 0,0 0 0,0 0 0,1-1 0,-1 1 0,1 0 0,0 0 0,0-1 0,0 1 0,-1 0 0,0-1 0,0 1 0,-1 0 0,1-1 0,-1 0 0,1 1 0,0-1 0,-1 1 0,2-1 0,-2 1 0,0-1 0,1 1 0,-2-1 0,1 0 0,0 1 0,-1-1 0,1 0 0,-1 0 0,0 0 0,0 0 0,0 0 0,0 0 0,1 0 0,0 0 0,-1 0 0,2 0 0,-1 1 0,1-1 0,1 1 0,-1-1 0,1 1 0,0 0 0,-1-1 0,1 1 0,0 0 0,-1-1 0,0 1 0,0-1 0,0 0 0,0 0 0,-1 1 0,0-1 0,0 0 0,0-1 0,0 1 0,-1 0 0,0 0 0,0-1 0,-1 0 0,-1 0 0,1 0 0,-1-1 0,1 1 0,0-1 0,1 1 0,0-1 0,1 2 0,0-1 0,1 0 0,1 1 0,0 0 0,0 1 0,1-1 0,0 0 0,1 1 0,-1 0 0,0-1 0,0 1 0,0 0 0,1-1 0,-1 1 0,0 0 0,-1-1 0,1 1 0,-1-1 0,0 1 0,-1-1 0,1 0 0,0 1 0,1-1 0,-1 1 0,1-1 0,0 1 0,0 0 0,1 0 0,-1-1 0,1 1-1480,4 2-3462,2 2-4889,10 2 8490,7 1 0,-10-3 1,2-1-1</inkml:trace>
  <inkml:trace contextRef="#ctx0" brushRef="#br0" timeOffset="3">741 1879 6428,'2'-1'515,"-1"-1"-10,0 1 436,-1 1-145,1-1-561,0 0-168,-1 0 168,1 0-78,-1 0-157,1 0 67,-1-1 404,1 1 257,-1 0-21,0 1 200,0-1-100,1 1-158,-1-1-178,0 1 56,0 0-213,1-1-113,-1 1 707,0 0 1590,0-1 3217,1 1-5513,-1-1-23,0 1-34,1-1-89,-1 0 34,0 0-12,1-1 35,-1 0-46,1 0 45,-1-1-33,1 0-79,0 0 101,0 1-113,0-2 35,-1 2 44,1-2-101,0 1 90,-1 0-22,1 0-45,-1 0 67,1 0-67,0 0 55,-1 0-10,0 0-23,1 0 0,-1 1-22,1-1 11,-1 0 34,1 0-34,-1 0 11,0 1-11,1-1 0,-1 0 0,0 1 0,1-2 11,-1 1 0,0 1-11,1-1 0,-1 0 23,0 1-23,0-1 56,0 1-101,0-1 101,1 1-101,-1-2 68,1 1-23,-1 0 78,0-1-78,1 1-22,-1 0 33,1 0 11,-1 0-44,1 1 44,-1-1-22,1-1 0,-1 2 34,1-1-34,-1 0 45,0 0-45,0 0-56,1 0 78,-1 0-33,0 0 33,1 0 1,-1 0-12,1-1-22,0 1 22,-1 0-22,0-1 22,1 1-22,-1-1 11,1 2-45,-1-1 101,0 1-67,0 1 11,0-1 11,0 1 34,0-1-12,0 1 12,0 0 0,0-1-23,0 0-11,0 0-11,0 0 23,0 0-12,0 0-22,0 0 33,0 1-11,0-1-22,0 1 34,0-1-12,0 0-45,0 0 101,0 0-67,-1-1 45,0 0-56,1 0 45,-1 0-79,0-1 45,0 2 22,0-1 12,0 1-12,1-1-33,-1 2 11,1-1 11,-1 0 0,0 0-22,1 0 22,-1 0-11,0-1-11,-1 0 22,0 0 1,1 0-12,-1-1 11,0 1 0,0 0 11,1 1 35,-1-1-46,1 1 0,-1 0 1,1 0-12,-1 1 0,0-1 33,0 0-10,0 0 10,0 1-22,1-1 34,-1 1-11,0 0-23,1 0 0,0 0 0,-1 1-11,0-2 34,1 2-34,-1-1-11,0 0 22,0 1 11,0-1 12,0 1-68,0-1 34,0 0 34,0 1-34,1 0 0,-1 0 56,0 0-101,1 0 101,-1-1-101,0 1 90,0 0 22,0 0 12,0 0-34,-1 1-23,1 0 12,0 0 10,0 0-21,0 0 33,1 0 0,-1 1 56,0-1 22,1 1-55,-1 0-35,0 0-10,1 0 11,-1 0 22,0 0 23,1-1-33,0 1-57,0-1 0,1 0 0,-1 0 0,0-1 0,1 1 0,0-1-965,0 1-1209,1-1-2476,4 0 4650,4-1 0,-3 0 0,0 0 0</inkml:trace>
  <inkml:trace contextRef="#ctx0" brushRef="#br0" timeOffset="4">806 1874 6719,'0'-1'-81,"1"-1"0,-1 2 0,0 0 0</inkml:trace>
  <inkml:trace contextRef="#ctx0" brushRef="#br0" timeOffset="5">807 1871 8512,'3'-3'3081,"0"0"-2598,-3 3 9347,0 0-5822,3-13-3975,-2 9-21,2-10-12,-3 11 33,0 1-10,0-1-1,0 1 34,0-1-11,0 1-23,0-1 1,0 1-23,0 0 11,0-1 11,0 1-11,0 0 12,0 0 22,0 0 22,0 0-78,0 0 100,0 1-111,0-1 89,0 1-56,0 0 0,0 0 1,0 0-12,0-1-23,0 1 79,0 0-89,0 0 100,0-1-101,0 1 34,0 0 45,0 0-34,0 0 0,0-1-22,0 1 34,0-1-12,0 1-22,0-1 22,0 0 0,0 1-11,0-1 11,0 0 12,0 1-1,0-1 0,0 1-22,0-1 12,0 1 10,0-2-22,0 2 22,0-2-10,1 1 10,-1 1-33,0-1 11,0 0 22,0 0-22,1 0-11,-1 1 22,0-1 23,0 0-57,0 0 68,1 1-90,-1-1 57,0 0 32,0 0-32,1 0-46,-1 0 79,1 1-45,-1-1 22,0 0-44,1 1 44,-1-1-22,0 0 11,1 1-11,-1-1 12,0 0-12,0 1 22,1-1-22,-1 0 22,0 0-55,1 1 78,-1-1-23,0 0-11,1 1 12,-1-1-68,1 0 112,-1 0-56,1 0 0,-1 0-33,1 1 90,0-1-68,-1 0-23,1 0 12,0 0 11,-1 0 23,1 0-23,0 1 56,-1-1-79,1 0 46,-1 1-12,1-1 11,-1 1-33,1-1 22,0 1-33,-1-1 44,0 0-22,1 1 0,-1-1 23,1 0-1,0 0-67,-1 0 90,1 0-56,0 0 33,-1 0 45,1 1-67,0-1 34,-1 0-45,1 0 11,0 0 11,-1-1 34,2 1-79,-2-1 79,1 1-67,0-1 78,-1 1-90,1 0 90,0 0-45,0 0 0,0 0 34,0 0-45,0 0 34,0-1-12,0 1-22,0 0 34,0 0-12,0 0 1,0 0 21,0 0-10,0 1-34,-1 0 0,1-1 67,0 2-33,0-2-23,0 1 11,-1 0-22,2 0 34,-1-1-23,0 1 23,0 0 11,-1 0-12,2 0 1,-2 0-1,1 1-44,0-1 78,0 0-100,0 0 111,0 0-78,0 0 0,1-1 11,-1 1 1,1-1-1,-1 1-45,1 0 90,-1 0-56,0-1 23,1 1-12,-1 0-34,0 1 68,0-1-34,0 0 12,0 1-23,1-1 22,-1 0 1,0 1-12,0 0-45,0-1 101,-1 1-67,1 0-11,0-1 45,0 1-23,0 0 11,-1-1-33,1 1 45,0-1-34,0 0 0,1 1-34,-1 0 68,0-1-1,1 1-55,0-1 33,-1 1-11,1 0 0,0-1 23,0 1-23,-1 0-12,1 0 24,0-1-24,-1 1 24,0 0-24,0 0 24,1 0-12,-2 0-12,1 0 35,0 0-46,-1 0 35,1 0-12,-1 0 11,1 0-34,-1 0 35,1 0-24,0 0 1,0 0 34,0 0-35,0 0 12,0 0 0,1 0 0,-1 0 0,0 0 23,0 0-46,0 0 12,0 0 34,-1 0-46,1 0 34,-1 0-11,1 0 12,-1 0-35,1 0 12,0 0 11,0 0-224,1 1-157,0 2-179,0 1-717,0 2-841,1 3-1065,1 1-3551,3 2 6734,2-1 0,-4-4 0,1-2 0</inkml:trace>
  <inkml:trace contextRef="#ctx0" brushRef="#br0" timeOffset="6">1263 37 11033,'0'-1'1535,"0"0"-1165,0 1 9460,0 0-9026,0 1-648,0 1-21,-1 2 22,0 1-67,0 0-57,-1 1 46,1 1-34,1 0 22,-1 1-157,0 1-493,1 1-560,-1 2-1198,1 1-2231,1 0 4572,0 0 0,-1-6 0,1-2 0</inkml:trace>
  <inkml:trace contextRef="#ctx0" brushRef="#br0" timeOffset="7">906 88 10731,'-3'-3'3865,"1"0"-3226,2 3 22,0-3 124,0 2-270,0-2 67,0 2 3072,0 1-3162,-1 2-144,1 1-147,0 2-134,0 1-10,1 0-90,0 2 33,0 0-337,2 2-1019,0 1-2151,1 0-6324,-1 2 9414,2-1 1,-3-5 0,0-2 0</inkml:trace>
  <inkml:trace contextRef="#ctx0" brushRef="#br0" timeOffset="8">299 307 10742,'1'-2'3440,"0"0"-2791,-1 2 539,0 0-728,0-2 44,1 2 79,-1-2 1972,0 2-1580,0 0-673,1 0-156,0 1-124,2 0 23,0 1-12,1 2-33,1 2-11,1 1 45,1 1-79,1 2-89,0 0-505,0 1-649,0 0-1570,-1-1-4201,0-1 7059,-1-1 0,-3-4 0,-1-2 0</inkml:trace>
  <inkml:trace contextRef="#ctx0" brushRef="#br0" timeOffset="9">56 635 11817,'1'0'3732,"0"0"-1850,-1 0-1220,0-1-169,0 1-45,0-2 3328,0 2-3406,1 0-247,1 0-56,1 0-89,1 2 66,1 0-44,1 1 0,2 0-100,0 2-438,0 0-717,1 1-818,0-1-1636,1 1 3709,-1-2 0,-3-2 0,-2-1 0</inkml:trace>
  <inkml:trace contextRef="#ctx0" brushRef="#br0" timeOffset="10">37 1000 10574,'-1'-2'6723,"0"1"-5983,0-1 2453,1 2-2196,0 0-885,1 0-34,1 0-55,1 0-68,2 0-146,2 2-503,1 0-886,2 2-2084,2 0 3664,4-1 0,-8-1 0,1-1 0</inkml:trace>
  <inkml:trace contextRef="#ctx0" brushRef="#br0" timeOffset="11">1631 278 12759,'-2'0'3137,"1"0"-3338,1 0 7159,0-1-6846,-1 1 101,0-1 11,-2 1-101,0 0 202,-3 1-191,0-1-100,-2 2 22,-1 1 56,-1 1-168,-1 1-426,-1 2-605,1 1-1030,1 3-2466,2 2 4583,3 1 0,3-5 0,1-2 0</inkml:trace>
  <inkml:trace contextRef="#ctx0" brushRef="#br0" timeOffset="12">1722 648 9543,'-2'1'3630,"2"-1"897,0 0-3630,0-1-124,0 0-101,0 0 0,0 1 1424,0 0-1962,0-1-134,-1 1 23,-1-2-23,-2 0 157,-2 0-124,-1-1 1,-1 0-12,-1-1 1,-1 0-247,1 1-224,0 0-483,1 0-985,1 1-1580,0 1-6335,3 0 9667,1 0 0,2 1 0,0 0 0</inkml:trace>
  <inkml:trace contextRef="#ctx0" brushRef="#br0" timeOffset="13">1911 1113 18373,'-1'0'1647,"0"-1"-135,1 1-1288,0 0-89,-1-1 55,-2 1 247,0-2-324,-2 0-80,0 0 12,-2-1-56,0 0-56,-1 1-337,0-1-851,1 2-1871,0 1-2981,3 0 6107,2 2 0,1-1 0,1 0 0</inkml:trace>
  <inkml:trace contextRef="#ctx0" brushRef="#br0" timeOffset="14">1776 1512 11863,'2'2'2935,"-1"0"-2576,-1-2 6274,0 0-6454,-1-1 325,-1 0-122,-1-1-281,-3-1-79,1-1-11,-1-1-11,-1 1-224,1 0-751,1 1-1804,0-1-7052,2 1 9801,0-1 0,2 2 1,1 0-1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171 203 7582,'0'-10'146,"0"5"-34,0 1-34,0 1 404,0-1 135,0 1-237,0-1 192,0 2 0,0-2-91,0 4-201,0-3 79,0-3 11,0-2 67,0 2-146,0-1 168,0 4-257,0-3 101,3-4 44,1 3 56,-4 1 0,4-3 12,-4 3 112,4-5-102,-4 5 125,0 2 43,0 1 24,3-1-79,-3 4 335,0-3-402,0 3-67,3 0 21,-3-3-43,0 1 10,0-2-101,0 4-56,0-3 527,0 3-594,0 0 79,0 0 3540,0-4-3776,-3 4-22,3 0 44,-3 0-21,3 0 77,0 0-43,-4 0-46,4 0 56,0 0-34,-4 0-89,4 0 56,-4 0-35,4 0 1,0 0 45,-3 4-11,3-4-22,-3 0 33,3 3 33,0-3-66,0 4 66,-4-4-89,4 2 79,-4 1-57,0 0 79,1 1-34,0-1-78,-1 3 123,0-2-101,1 3 79,-1-3-46,1 2-55,0 0 90,3-3-1,-4 3-67,0 1 23,0-3 55,1-1-33,0 2-22,-1 2 22,0 0-11,-3 7-12,4-5 12,-5 4 11,5 0 0,-4 4-45,4-4 45,-1 3 0,0 0-11,0-3-22,1 7 21,3-7 12,-3 0 0,3-3 0,0 2 12,0-1-35,0-2 68,0 2-79,0-2 57,0 5-34,0-5 11,0 1 11,0 3-11,0 0-11,0 0 11,0 0 11,0-1-22,0-1 22,0 2-11,0 0-23,0 0-10,0 0 55,0-1-33,0-1 11,0 2-22,0-4-12,0 1 34,0 1 34,0-2-79,0 1 34,0 3 22,0-3 0,0 2-11,0 3-22,0-3 22,0 1 0,0-3 0,0 0-12,0-2 24,0-1-12,0-3 0,0-1 11,0-3 0,0 0-22,0 0 11,0 4-11,0 0 11,0-2 11,0 4-22,0 1 11,0-1 11,0 1-34,0 0 23,0-2 12,0-1-24,0 3 24,0-4-12,0 1 0,0-2-101,0-2 78,0 4 23,0 0 0,0-1-44,0 3 77,0 7-55,0 0 55,0 6-55,0-1 56,0 5-79,0-8 45,0 8 0,0-4 33,0 1-66,0-3 33,0-1 0,0-4 0,0 9 0,0-8 0,0 7 45,0-1-79,0 4 23,0-1 0,0 1 22,0 7 0,0-4-33,0 4 44,0-4 12,0 2-68,0 1 56,0-2-44,0-1 11,0 1 67,0-2-101,0-2 56,0 4 45,0-1-67,0-4 22,0 5-11,0-1-33,0-1 66,0 6-33,0-5 0,0-1 11,0 5-11,0-2-11,0 0 22,0 0 1,0 2-12,0-4-23,0 6 23,0-3 0,0 1 0,0 3 56,0 0-45,0-1-11,0 2 12,0 1-12,0 5 44,0-5-55,0 4-11,0-4 11,0 1-23,0 0 23,0 1-45,0-5 33,0 4 23,0-3 12,0 6-1,-4-3-34,4 3 1,0 0 44,0 4-33,0-1-67,0 0 156,0-3-145,0 7 78,0-3 0,0 2-22,0-3 34,0 5-12,-4-2-22,4-2 67,0-2-101,0 2 45,0 0 22,0-1-78,0-3 56,0 4 67,0-4-100,0 0 78,0 1-57,0-2 12,0-2 23,0 3-46,0 4 23,0-4 23,0 4-57,0 0 68,0 2-23,0 7-22,0-3 22,0 3 45,0 3-90,0 4 68,0 0 0,0 0-46,0 2 35,0-1-34,0 2-34,0 0 11,0-4-22,-4 1 67,4 0-33,0-4 33,-3 2-22,3-2 0,-3 3 0,3-6 22,0 7-45,-4-3 23,4 2 22,-4 0 0,4 2-11,0 2 0,-3-4 23,3 0-57,0 2 79,0-2-67,-4 2 55,4-4-44,0-2-34,0 5 79,0-7 11,0 3-68,0-2 57,0-1-57,0-2 35,0 1-1,0 5 11,0-4-22,0 1 34,0 1-34,0 2 45,0 4-57,0 1 68,0-6-112,0 7 0,0 0 45,0 0-11,0 4-12,0-3 57,0 1-91,0-2 91,0 3-90,0-3 78,0 4 0,-3-2-33,3-1 22,-7 3 22,7-4 0,-4 2-55,0 1-155,4-15 1,-3-4 187,3 29 33,0-27 1,0-1-68,0 21 46,0 1 21,0 0-10,0-1-12,0 1 0,0-2 0,0 9 0,0-8 1,0 7 21,0-4-44,0 5 56,0-1-101,0 0-11,0 4 55,0-4-10,0 0 44,0 0-78,0 0-22,0 0 156,0 1-134,0 0 68,0 0-12,0 3 11,0-4-67,0 3 56,0-4 22,0 5-33,0-1 56,0 1-45,0-2-23,0 2 35,0-3-12,0 2 44,0-3-55,0-1 67,0 5-45,0-4-33,0 1 22,0-1 34,0-4-46,0-2-55,0-1-34,0-2 101,0 3-44,0-8 66,0 1-78,0 3 101,0 1-90,0-1 45,0 0-101,0 1 409,0-2-308,0-2 0,0 0 0,0-2-22,0-2 33,0 0-34,0-2 57,0-3-45,0-5-23,0 5 23,0-4 22,0 3-33,0-7 44,0 5 1,0 1-46,0 3 57,0-3-45,3 3-1,1-7-10,-4 6 44,0-4-10,0-1-1,0-1-45,4-2 1,-4-2 66,0 2-33,0-2 23,0-5-46,0 5-22,0 0 57,0-4-57,0 0 45,0 1-45,0-2 67,0 5 1,0-1-68,0 1-11,0 5 101,0-2-124,0 7 46,0-4 10,0-1 23,0 1 0,0 0 0,0-3-11,0-4-11,0-6-23,0 0 56,0-3 56,0-1-89,4-1 44,-4-3-66,0-1 21,0-2 57,3-2-45,-3 0-1,0 0 24,0-3-35,0-1 90,0-2-123,0-2 45,0-4 22,0-2-22,0-3 45,0-2-57,0-4 35,0 0-1,0 2-34,0 2 35,0 3-1,0 9-22,0 4 33,0 9-11,3 4-22,1 0 33,-1-4-22,-3-2-89,0-12 89,0-2 11,0-9 56,0 0 437,0-4-448,4-4-89,0 4 10,6-4 46,8 1-68,3 3 45,8 0-34,7 0 1,6 0 55,5 0-22,-1 0 11,4 0 12,0 0-79,0 0 44,3 0 12,4 0 90,0 0-112,7 0-23,4 0 90,3 0-146,0 0 90,4 0 11,0 0-45,-3 0 34,-2 0 11,-2 0-23,-4 0 34,1 0-11,-1 0-11,-7 0-11,6 0 11,-1-4 11,1 4 33,1 0-33,8 0-22,3 0-170,3 0 226,5 0-45,2 0 11,4 0-1589,-1 0 1601,2 0-1,-9 0-192,2 0 170,-8 0 33,0 0 34,-5 0-67,5 0 45,0 0 10,3 0-88,5 0 32,5-2-16,-41 2 0,-1 0-22,4 0 0,-4 0 66,4 0 1,0 0-34,0 0 1,-3 0 4,2 0 1,1 0 16,0 0 1,0 0-34,0 0 0,-4 0 45,4 0 0,-4 0 0,1 0 0,-1 0-17,0 0 0,1 0 33,-1 0 1,0-4-23,0 4 0,-3 0-6,4 0 1,-1 0-6,-3 0 0,3 0-11,0-3 0,1 3 44,-1 0 1,1 0-23,2 0 1,-2 0-24,2 0 1,-2 0 16,2 0 1,-2 0 22,3 0 0,-1 0-22,2 0 0,-2 0-705,1 0 0,4 0 665,0 0 0,-5 0 17,8 0 1,-4 0-96,1 0 1,0 0 94,3 0 0,-4 0 28,0 0 1,1 0-57,3 0 0,-4 0 67,1 0 1,-5 0-34,5 0 0,-4 0 27,4 0 1,-9 0-12,9 0 1,-8 0 11,4 0 0,1 0-23,-2 0 1,4 0 10,-2 0 1,1 0 11,2 0 0,3 0-17,-3 0 0,3 0 22,3 0 0,0 0-33,2 0 0,1 0 400,1 0 1,-2 0-385,1 0 1,1 0 11,1 0 0,2 0-6,-2 0 0,2 0-34,-2 0 1,2 0 16,-3 0 1,0 0 27,3 0 1,-5 0-51,2 0 0,-1 0 39,-2 0 0,0 0-17,-4 0 1,0 0 16,4 0 1,-4 0-1,-4 0 0,4 0-50,4 0 0,-4 0 50,0 0 0,3 0 11,0 0 1,1 0-12,0 0 0,0 0 0,-1 0 1,4 0 4,-3 0 1,-1 0 11,1 0 0,-1 0-11,1 0 0,-1 0-1,-3 0 1,4 0 11,-4 0 0,0 0-56,0 0 0,0 0 6,4 0 0,-4 0 5,0 0 0,3 0-11,-3 0 0,7 0 17,-7 0 0,4 0-12,3 0 1,0 0 33,1 0 0,-2 0-22,1 0 0,4 0 11,-1 0 0,1 0 11,4 0 0,0 0 22,-2 0 1,2 0-28,-1 0 0,1 0 27,-2 0 1,2 0-1,-4 0 1,-1 0-34,1 0 0,-4 0 28,-1 0 0,2 0 11,-4 0 0,2 0-11,-6 0 0,8 0-73,-4 0 1,-1 0 16,0 0 0,2 0 0,1 0 0,-2 0 11,3 0 0,0 0 0,0 0 1,1 0 16,-5 0 0,4 0 16,0 0 1,1 0-51,-2 0 1,-2 0 72,0 0 0,3 0-22,-7 0 0,3 0 33,-3 0 1,0 0-46,0 0 1,0 0 5,-3 0 0,0 0-65,-1 3 0,0-3 65,0 0 0,1 4-11,-4-2 0,0-2 28,0 0 0,-1 4 0,1-4 0,-3 3-11,2-3 0,-2 0-6,3 0 0,-3 0-45,2 4 1,-2-4 33,2 0 0,-2 0-17,2 0 0,1 0-6,1 0 1,-2 0 5,-2 0 1,6 0-7,-7 0 1,4 0 27,0 0 1,-3 0-12,-2 0 1,6 0-6,-5 0 0,1 0 33,-2 0 0,1 0-44,40 0 67,4 0-23,-5 0-22,-4 0-11,5 0 67,-1 0-112,-2 0 134,2 0-78,-2 0 0,-2 0 34,1 0-56,-4 0 55,-3 0 34,0 0-78,-7 0-11,-1 0 1577,1 0-1611,-7 0 478,-1 0-455,0 0 738,-3 0-716,0 0-1,5 0 12,-5 0 363,3 0-374,1 0 45,-1 0-90,4 0 123,1 0-67,-2 0-34,2 0 79,-5 0-90,4 0 68,1 0-1,-1 0-33,-1 0-34,2 0 101,2 0-67,2 0 22,-2 0-22,4 0 11,1 0 22,3 0 23,-4 0-22,3 0-35,-3 0 24,4 0 10,-3 0 34,3 0-67,-4 0 44,3 0-111,1 0 56,4 0-12,-5 0-33,5 0 78,-4 0-33,-1 0-12,1 0 56,-3 0-22,-4 0 0,-1 0 12,-2 0-35,-2 0-10,-2 0 44,4-4-22,-5 4 67,0 0-45,1 0-45,2 0 90,-1 0-89,-2 0 66,-3 0-55,0 0 33,-3 0 34,-5 0-68,1 0 35,-4 0-35,1 0 57,-1 0-1,1 0-33,-5 0 23,1 0-23,-4 0-34,0 0 45,0 0-22,-3 0 22,-4 0-11,4 0 45,0 0-45,-5 0 0,5 0 0,0 0 11,-4 0-44,4 0-1,0 0 45,-2 0-33,2 0-12,3 0 46,-3 0-57,-4 0 56,1 0 0,-5 0 0,-7 0 12,-3 0-23,-7 0-56,-4 0 112,-4 0-123,-3 0 33,4 0 0,-4-3-33,0 3 56,0-4 11,4 2 0,-4-5 34,7-3-57,-4-3 34,5-3-22,-5 0 45,4-8-34,-4 5 0,5-3 56,-8 1-79,0-1-10,3-1 66,-3-3-10,0-4-23,0-2-11,0 0 11,0-1 0,0-7 0,0 5 0,0-5-12,0 1 57,0-3-78,0 3 55,0 3 23,0 0-34,0-3 23,0 2-102,0-2 91,0 3 22,0-3-101,0 0 112,0 1-56,0-9 11,0 6-11,0-12-34,0 4 135,0-4-146,0-2 90,0 0-101,0-8-45,0 5 124,0-4-91,0-6 80,0-1-57,0-2 45,0 2 67,0 1-134,0-1 100,0 1-33,0-5 23,0 2-46,4-2 12,-4-2 34,0-3-79,0 4 112,3-8-101,-3 0 112,0 4-112,0-4 112,0 0-301,0 4 222,0-6 35,0 2-46,0-3 23,0 0 68,0-6-68,0 2-23,0 2-78,0-2 90,0 4 0,0 1-23,0 3 68,4-5-45,-4 5 0,4-7 44,-4 3-100,0-4 89,0-1-44,0-2 11,0 43 0,0 0 27,0 3 1,0-3 0,0-3 0,0 6-12,0-6 1,0 3 16,0 0 1,0 1-18,0-1 1,3-1 27,-3 6 1,0-6-40,0 1 1,4 0-18,-4 3 1,0-1 50,0 3 0,0-8 0,0 7 0,3-5-56,-3 4 0,0-2 22,0-1 1,0-1-46,0 2 1,0-2 55,0 1 1,0 1 0,0 0 0,0-2-40,0 0 0,0 2 40,0 2 0,0-3-18,0 0 1,0-1 16,0 6 1,0-2 16,0-7 1,0 8-51,0-5 0,0 5 56,0-6 0,0 4-23,0-5 1,0 3-12,0 0 1,0 0 33,0 0 0,0 1-51,0-6 1,0 7 44,0-3 1,0 2-6,0-2 0,0 1-34,0 0 0,0 1 45,0-1 0,0 2 0,0-5 0,0 3-28,0 0 0,0 2 11,0-3 1,0 1-68,0 0 0,0-1 44,0-1 1,0 1-17,-3-1 0,3 2 0,0 0 0,-4-3 11,1-1 1,3 1 38,-4 3 0,0-3-28,4 3 1,0-3 16,-3 3 1,3 0-35,0-3 1,-4 3 44,4 0 1,0-3-23,0 3 0,0-4 5,0 8 1,0-8 27,0 5 1,0-4-40,0 3 1,0-5 10,0 7 1,0-2 5,0-1 0,0 1-5,0-3 0,0 4-6,0-2 0,0 1 33,0 0 1,0 3-23,0-2 0,0 2-6,0-4 1,0 2-39,4-43-34,-1-5 22,5 2 11,-5 3 45,-3-1-44,4 1-34,-4-3 100,0-2-28,0 52 1,0-6 62,0-41-80,0 45 1,0-3 45,0-42-57,0-7 17,0 53 1,0-5 5,3-41 56,-3-4-45,0 3 23,0 2-56,0-2 78,3 8-34,-3 3 0,0-1-10,0 3-57,0-1 22,0 6-21,0-4 21,0-1 34,0 4-22,0 0-22,0 4 33,0-1 11,0 3-45,5 4 57,-5 0 10,0 6-55,0-3 33,0 3 11,0 0-55,0 1 312,0 0-256,0-2-46,0 9 46,0-5-34,0 4 11,0 3 22,0 3-11,0 7 12,3 0-12,-3-4 11,0 7-44,0-3 55,0 2-55,4 3 11,-4-3 22,3 8-11,-3 0-11,0 6 89,3 3-11,-3 4-123,0-4 101,0 1-34,0-1-11,0-3 12,0-2-24,0 1 35,0 9 22,0-3-68,0 6 23,0-1 23,0 6-46,0-5 1,4 1 78,-4 2-67,0-1 56,0 0-79,0 3 90,0 4-100,0-1 66,0 2-67,0 2 33,0-4 58,0 4-80,0-3 34,0-3 45,0 0-67,0-1 89,0 3-56,0-3 0,0 5 34,0-1-56,0 0-90,0 3 79,0 0 22,0-4 22,0 0 0,0-3-55,-4-2 44,1 2 0,3 2-11,-3-2-11,-1 3 0,4 1 0,0 3 22,0 0-45,-3 0 22,-2-4-10,-1 2 22,-12-2 0,0 1-45,-14-7 135,-8 4-78,-5-1-1,-12 0 34,-4 3-57,1 2-21,-5-1 22,1 3-57,4 0 101,-2 0-77,5-3 55,5 3-45,2 0 34,4 0 11,-1 0-22,1 0-45,-1 0 79,1 0-23,-7 0 11,-1 3-11,-6 2-11,-4-1 67,-4-1-68,-4 1 12,2-4 0,-10 3 23,2-3-311,0 0 299,-4-3-55,1-4 100,-2 3-11,1 2-68,1-1 57,-2 3 11,-2-3-45,-1 3 22,-2 0 1,-2 0 22,1 0-90,1 0-45,5 0 45,1 0 56,1 0-33,-5 0-1,1 0-33,-1-4 67,-3 4-17,46-3 1,-3 3-732,-1 0 1,1 0 758,-4-4 0,4 4-33,0 0 0,-4 0-127,-1-2 0,6 2 138,-6 0 0,2 0 11,-1 0 0,0 0-22,0 0 0,0 0 33,0 0 1,1 0-18,-2 0 1,2 0 16,-1 0 1,-1 0-23,6 0 0,-6-4 17,2 4 0,2 0 11,-2 0 0,-1 0-40,4 0 1,-1 0 45,-2 0 0,2 0-62,1 0 0,-1 0 0,-2 0 0,5 0-1,-5 0 1,5 0 34,-5 0 0,2 0-35,5 0 1,-4 0 33,-1 0 1,1 0-34,-1 0 0,1 0 34,1 0 0,1 0 5,-2 0 0,-1 0-56,-41 0 45,2 0 11,4 0 1,-4 0 32,8 0-44,-4 0 34,-3 0-45,3 0 0,0 0 22,-7 0 34,0 0-56,46 0 0,-3 0 33,-1 0 1,-2 0-23,2 0 0,-2 0 39,2 0 0,-2 0-34,2 0 1,-3-3-1,3 3 1,2 0-50,-41-4-35,1 2 45,2 2 34,1 0-22,1 0-34,-2 0 44,-2 0 1,-4 0 28,43 0 0,-1 0-6,1-4 0,0 4-56,-1 0 1,1 0 88,-4 0 1,4 0-45,-1 0 0,1 0-17,0 0 1,0 0 16,-1 0 0,1 0 22,-43 0 34,0 0-33,0 0-23,3 0 45,-6 0-68,3-2 40,42 2 0,4 0 11,-3 0 0,-1 0-28,-41-4 78,-1 4-134,4-3 0,2 3 12,-2 0-24,2 0 68,-2 0-34,-1 0 34,1 0-45,-1-4 101,-2 4-100,-1 0 55,-1 0-45,2-4 57,2 4-23,1 0 56,2-2-90,-2 2 56,-1-4-10,1 4-1,-1 0 34,1 0-34,38 0 1,1 0 10,0 0 0,0 0-39,0 0 1,-1 0 21,1 0 1,-1 0 39,-2 0 0,2 0-45,4 0 0,-2 0 22,-2 0 0,1 0-145,-40 0 90,-3-3 21,0 3-55,0 0 55,0-4 12,42 4 0,1 0-17,3 0 1,-3 0 38,-4 0 1,4 0-46,0 0 1,-1 0 27,-3 0 1,4 0-6,-4 0 0,1-3 5,-2 3 1,5 0-12,-4 0 1,0 0 22,1 0 0,2 0-17,-3 0 0,4 0 17,-4 0 0,3 0-17,2 0 0,-2 0 16,1 0 1,-5 0 5,6 0 1,-6 0-29,6 0 1,-9 0 33,4 0 0,-3 0-6,3 0 1,-4 0-35,0 0 1,2 0 33,-2-3 1,1 3-85,-1 0 1,0 0 27,2 0 1,-5 0 38,3 0 1,0 0-23,1-2 0,-1 2 17,0 0 0,-3 0-17,5 0 0,-5 0 22,3 0 1,-3 0-17,4 0 0,-4-4 16,3 4 1,-3 0-829,0 0 0,0 0 811,3 0 1,-6 0-6,6 0 0,-3 0-43,5 0 0,-5 0 66,3 0 0,-3 0 16,0 0 0,3 0-16,-3 0 0,4 0 33,-4 0 0,0-3-22,0 3 0,0 0-6,3 0 0,-3 0 11,0 0 1,0 0-57,4 0 1,0 0-7,-1 0 1,0 0 39,1 0 0,4 0-45,-5 0 1,0 0 38,4 0 0,-3 0 28,0 0 1,-1 0-63,1 0 1,-5 0 39,5 0 0,0 0 5,0 0 1,-4 0 11,3 0 1,-3 0-7,3 0 0,-3 0-28,4 0 0,-4-4 51,0 4 0,4 0-40,-1 0 0,-3 0 17,4 0 1,-1 0 16,0 0 0,2 0-12,-2 0 1,1 0-17,2 0 0,2 0 17,-1 0 0,0-3 453,0 3 1,3 0-483,-2 0 1,2 0-11,1 0 0,-4 0-6,8 0 0,-4 0-17,-44 0 56,1-4-78,4 4 89,2 0-44,-2-2-1,4 2-10,-2 0 78,5 0-45,0 0 0,3 0-12,-4 0-21,5 0 122,2-4-122,-3 4 224,8 0-213,-5 0 33,9 0 56,-2 0-67,1-3-11,7 3 90,0 0 1792,0 0-1826,4 0 478,3 0-545,0 0 78,3 0-90,1 0 391,7 0-335,-3 0 67,3 0-55,-5 0-57,5 0 35,-4-4 10,4 4-22,-3 0-67,-1 0 67,0 0-11,0-2-23,1 2 23,-1-4 11,0 4 22,-3-2-55,3 2 44,0 0 0,4-4-56,3 4 79,5 0-57,-2 0 35,9 0 32,-2 0-66,1 0 22,1 0 45,2 0-34,1 0 79,-5 0-79,5 0 11,3 0-11,4 0-11,4 0 45,2 0 0,5 0 22,-1 0 448,4 0-447,0-3-35,-3 3 124,3 0-34,0 0-11,0 0-88,-3-4-24,3 4 0,0 0-1166,-4 4-2711,4-1-5954,7 3 9425,21-8 1,-14-2 0,19-3 0</inkml:trace>
  <inkml:trace contextRef="#ctx0" brushRef="#br0" timeOffset="1">2508 5970 5767,'0'0'0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7T09:15:19.44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267 246 7582,'0'-7'146,"0"1"-34,0 1-34,0 4 404,0-2 135,0-1-237,0 1 192,0 2 0,0-4-91,0 5-201,0-1 79,0-7 11,0 2 67,0 0-146,0 1 168,0 2-257,0-3 101,6-3 44,-3 3 56,-3 0 0,7-3 12,-7 3 112,3-3-102,-3 4 125,0 0 43,0 4 24,4-4-79,-4 5 335,0-1-402,0 1-67,3 0 21,-3-5-43,0 4 10,0-4-101,0 5-56,0-1 527,0 1-594,0 0 79,0 0 3540,0-5-3776,-3 5-22,3 0 44,-4 0-21,4 0 77,0 0-43,-3 0-46,3 0 56,0 0-34,-7 0-89,7 0 56,-3 0-35,3 0 1,0 0 45,-6 5-11,6-5-22,-5 0 33,5 1 33,0-1-66,0 5 66,-3-5-89,3 1 79,-4 4-57,-1-4 79,0 4-34,2-4-78,-1 6 123,-2-4-101,2 3 79,-1-3-46,1 3-55,0 0 90,4-3-1,-5 3-67,1 0 23,1-4 55,-3 1-33,3 4-22,-2-1 22,0-1-11,-3 7-12,3-3 12,-5 4 11,7-3 0,-6 7-45,5-6 45,1 5 0,-2-2-11,-1-2-22,3 5 21,3-3 12,-5-2 0,5-4 0,0 2 12,0 1-35,0-3 68,0 2-79,0-1 57,0 2-34,0-2 11,0 0 11,0 3-11,0 1-11,0-1 11,0-1 11,0 1-22,0-2 22,0 1-11,0 1-23,0 0-10,0 1 55,0-3-33,0-1 11,0 4-22,0-4-12,0 0 34,0 0 34,0-1-79,0 1 34,0 5 22,0-7 0,0 4-11,0 4-22,0-4 22,0 1 0,0-4 0,0 2-12,0-2 24,0-2-12,0-2 0,0-2 11,0-2 0,0 0-22,0 0 11,0 3-11,0 0 11,0 0 11,0 3-22,0 0 11,0 0 11,0 1-34,0-1 23,0-2 12,0-1-24,0 3 24,0-4-12,0 4 0,0-5-101,0-1 78,0 4 23,0 0 0,0-2-44,0 4 77,0 4-55,0 4 55,0 3-55,0 0 56,0 2-79,0-3 45,0 5 0,0-4 33,0 1-66,0-3 33,0-1 0,0-2 0,0 8 0,0-9 0,0 5 45,0 3-79,0 4 23,0-5 0,0 5 22,0 4 0,0-4-33,0 4 44,0-2 12,0 1-68,0 1 56,0-4-44,0 1 11,0 1 67,0-1-101,0-6 56,0 8 45,0-1-67,0-5 22,0 4-11,0 0-33,0-1 66,0 6-33,0-6 0,0 0 11,0 4-11,0 1-11,0-5 22,0 2 1,0 4-12,0-6-23,0 8 23,0-5 0,0 1 0,0 4 56,0-3-45,0 3-11,0-1 12,0 1-12,0 7 44,0-6-55,0 5-11,0-5 11,0 0-23,0 1 23,0 1-45,0-5 33,0 4 23,0-2 12,0 4-1,-3-2-34,3 2 1,0 0 44,0 5-33,0-1-67,0 0 156,0-3-145,0 5 78,0-1 0,0 1-22,0-3 34,0 5-12,-6-1-22,6-2 67,0-3-101,0 2 45,0 1 22,0-2-78,0-1 56,0 1 67,0-3-100,0 0 78,0 3-57,0-3 12,0-2 23,0 3-46,0 3 23,0-2 23,0 1-57,0 1 68,0 3-23,0 5-22,0-3 22,0 3 45,0 5-90,0 3 68,0-2 0,0 1-46,0 2 35,0-1-34,0 1-34,0 1 11,0-4-22,-3 2 67,3-2-33,0-3 33,-5 2-22,5 0 0,-4 1 0,4-7 22,0 9-45,-5-5 23,5 4 22,-5 0 0,5 0-11,0 4 0,-3-5 23,3-1-57,0 3 79,0-2-67,-5 2 55,5-3-44,0-4-34,0 7 79,0-8 11,0 4-68,0-2 57,0-2-57,0-2 35,0 3-1,0 4 11,0-7-22,0 4 34,0 1-34,0 2 45,0 1-57,0 4 68,0-7-112,0 6 0,0 1 45,0 1-11,0 3-12,0-6 57,0 4-91,0-1 91,0 1-90,0-1 78,0 2 0,-5-1-33,5-3 22,-7 4 22,7-2 0,-5 1-55,-1 1-155,6-16 1,-3-1 187,3 25 33,0-24 1,0-1-68,0 19 46,0 2 21,0-1-10,0-1-12,0 1 0,0-2 0,0 10 0,0-11 1,0 10 21,0-3-44,0 0 56,0 3-101,0-3-11,0 6 55,0-4-10,0-1 44,0 1-78,0 1-22,0-3 156,0 3-134,0 0 68,0-1-12,0 3 11,0-2-67,0 0 56,0-2 22,0 6-33,0-3 56,0 1-45,0-1-23,0 1 35,0-3-12,0 1 44,0 0-55,0-3 67,0 7-45,0-6-33,0 2 22,0-3 34,0-2-46,0-1-55,0-3-34,0 0 101,0 3-44,0-8 66,0 1-78,0 2 101,0 1-90,0-1 45,0 1-101,0-1 409,0 0-308,0-1 0,0-1 0,0-2-22,0-2 33,0 0-34,0-2 57,0-3-45,0-4-23,0 5 23,0-5 22,0 5-33,0-8 44,0 4 1,0 3-46,0 0 57,0 0-45,3 0-1,3-6-10,-6 8 44,0-5-10,0 0-1,0-3-45,5-1 1,-5-2 66,0 2-33,0-1 23,0-5-46,0 3-22,0 2 57,0-4-57,0-1 45,0 2-45,0 0 67,0 1 1,0 0-68,0 1-11,0 6 101,0-4-124,0 7 46,0-2 10,0-3 23,0 3 0,0-2 0,0-3-11,0 0-11,0-9-23,0 2 56,0-4 56,0-1-89,4-2 44,-4-1-66,0-1 21,0-1 57,3-6-45,-3 5-1,0-1 24,0-4-35,0 0 90,0-4-123,0 1 45,0-6 22,0-1-22,0-2 45,0-3-57,0-3 35,0 0-1,0 5-34,0-2 35,0 1-1,0 11-22,0 4 33,0 7-11,5 4-22,0-1 33,-2 0-22,-3-6-89,0-9 89,0-2 11,0-8 56,0-1 437,0-3-448,5-3-89,0 3 10,7-4 46,11 2-68,1 2 45,12 0-34,9 0 1,6 0 55,7 0-22,-2 0 11,6 0 12,-3 0-79,4 0 44,2 0 12,5 0 90,-1 0-112,10 0-23,4 0 90,4 0-146,0 0 90,4 0 11,4 0-45,-9 0 34,0 0 11,-3 0-23,-4 0 34,0 0-11,-2 0-11,-7 0-11,10 0 11,-5-4 11,2 4 33,2 0-33,7 0-22,7 0-170,3 0 226,5 0-45,2 0 11,7 0-1589,-2 0 1601,2 0-1,-10 0-192,2 0 170,-11 0 33,1 0 34,-5 0-67,3 0 45,4 0 10,1 0-88,5 0 32,9-2-16,-52 2 0,-1 0-22,6 0 0,-6 0 66,6 0 1,-3 0-34,4 0 1,-6 0 4,3 0 1,3 0 16,-5 0 1,5 0-34,-1 0 0,-6 0 45,4 0 0,-2 0 0,-1 0 0,-1 0-17,0 0 0,2 0 33,-2 0 1,2-4-23,-3 4 0,-3 0-6,7 0 1,-5 0-6,0 0 0,3 0-11,-3-2 0,6 2 44,-4 0 1,1 0-23,4 0 1,-4 0-24,4 0 1,-4 0 16,2 0 1,0 0 22,3 0 0,-4 0-22,6 0 0,-6 0-705,4 0 0,3 0 665,2 0 0,-6 0 17,9 0 1,-5 0-96,1 0 1,-1 0 94,6 0 0,-6 0 28,0 0 1,0 0-57,5 0 0,-5 0 67,0 0 1,-3 0-34,3 0 0,-3 0 27,3 0 1,-8 0-12,9 0 1,-10 0 11,6 0 0,-1 0-23,0 0 1,4 0 10,-4 0 1,3 0 11,3 0 0,2 0-17,-4 0 0,6 0 22,2 0 0,1 0-33,2 0 0,2 0 400,-1 0 1,-1 0-385,2 0 1,1 0 11,0 0 0,3 0-6,-3 0 0,3 0-34,-3 0 1,3 0 16,-2 0 1,-1 0 27,3 0 1,-7 0-51,4 0 0,-2 0 39,-4 0 0,3 0-17,-6 0 1,-1 0 16,4 0 1,-1 0-1,-5 0 0,1 0-50,6 0 0,-3 0 50,-1 0 0,4 0 11,-2 0 1,4 0-12,-2 0 0,-1 0 0,2 0 1,3 0 4,-2 0 1,-3 0 11,2 0 0,-2 0-11,1 0 0,1 0-1,-6 0 1,6 0 11,-5 0 0,0 0-56,0 0 0,-1 0 6,6 0 0,-6 0 5,2 0 0,2 0-11,-3 0 0,7 0 17,-6 0 0,5 0-12,1 0 1,0 0 33,2 0 0,0 0-22,0 0 0,4 0 11,-1 0 0,2 0 11,4 0 0,-1 0 22,-1 0 1,2 0-28,1 0 0,-3 0 27,1 0 1,1 0-1,-4 0 1,-2 0-34,1 0 0,-6 0 28,2 0 0,-1 0 11,-3 0 0,3 0-11,-8 0 0,8 0-73,-4 0 1,2 0 16,-3 0 0,3 0 0,1 0 0,-3 0 11,5 0 0,-2 0 0,2 0 1,1 0 16,-5 0 0,2 0 16,1 0 1,0 0-51,1 0 1,-5 0 72,2 0 0,2 0-22,-8 0 0,3 0 33,-1 0 1,-4 0-46,3 0 1,-2 0 5,-5 0 0,2 0-65,0 2 0,0-2 65,-1 0 0,1 4-11,-5-2 0,-1-2 28,3 0 0,-4 4 0,3-4 0,-4 2-11,1-2 0,1 0-6,-2 0 0,-1 0-45,4 4 1,-4-4 33,4 0 0,-4 0-17,4 0 0,-1 0-6,3 0 1,-2 0 5,-5 0 1,11 0-7,-12 0 1,7 0 27,0 0 1,-6 0-12,0 0 1,6 0-6,-6 0 0,2 0 33,-3 0 0,2 0-44,48 0 67,4 0-23,-3 0-22,-6 0-11,5 0 67,-3 0-112,0 0 134,3 0-78,-4 0 0,-1 0 34,1 0-56,-7 0 55,-2 0 34,0 0-78,-8 0-11,-1 0 1577,-1 0-1611,-9 0 478,3 0-455,-2 0 738,-6 0-716,3 0-1,5 0 12,-8 0 363,8 0-374,-2 0 45,-1 0-90,5 0 123,0 0-67,2 0-34,1 0 79,-10 0-90,8 0 68,0 0-1,-1 0-33,1 0-34,1 0 101,1 0-67,3 0 22,-3 0-22,7 0 11,1 0 22,2 0 23,-4 0-22,3 0-35,-1 0 24,1 0 10,-2 0 34,3 0-67,-2 0 44,1 0-111,2 0 56,5 0-12,-6 0-33,6 0 78,-6 0-33,0 0-12,1 0 56,-3 0-22,-7 0 0,1 0 12,-5 0-35,1 0-10,-6 0 44,9-4-22,-10 4 67,0 0-45,3 0-45,3 0 90,-3 0-89,-1 0 66,-4 0-55,1 0 33,-6 0 34,-5 0-68,1 0 35,-5 0-35,4 0 57,-6 0-1,5 0-33,-7 0 23,1 0-23,-6 0-34,0 0 45,2 0-22,-7 0 22,-2 0-11,4 0 45,1 0-45,-8 0 0,8 0 0,-4 0 11,1 0-44,2 0-1,-1 0 45,1 0-33,-2 0-12,6 0 46,-3 0-57,-6 0 56,2 0 0,-6 0 0,-11 0 12,-2 0-23,-8 0-56,-6 0 112,-2 0-123,-6 0 33,2 0 0,-2-2-33,0 2 56,0-4 11,7 2 0,-7-4 34,6-3-57,-1-3 34,5-2-22,-6-3 45,5-3-34,-6 2 0,7-3 56,-10 3-79,0-2-10,3-2 66,-3-2-10,0-2-23,0-3-11,0-1 11,0 1 0,0-8 0,0 4 0,0-4-12,0 2 57,0-5-78,0 5 55,0 2 23,0-1-34,0-1 23,0 2-102,0-2 91,0 1 22,0-1-101,0 0 112,0-2-56,0-5 11,0 5-11,0-12-34,0 4 135,0-2-146,0-5 90,0 1-101,0-5-45,0 1 124,0 0-91,0-9 80,0 3-57,0-4 45,0 1 67,0 1-134,0 1 100,0-2-33,0-2 23,0 1-46,5-1 12,-5-2 34,0-4-79,0 4 112,4-7-101,-4 0 112,0 4-112,0-6 112,0 4-301,0 2 222,0-7 35,0 3-46,0-2 23,0-1 68,0-6-68,0 3-23,0 1-78,0-1 90,0 3 0,0 0-23,0 5 68,3-5-45,-3 2 0,6-4 44,-6 2-100,0-3 89,0-1-44,0-2 11,0 38 0,0 2 27,0 3 1,0-6 0,0 1 0,0 3-12,0-4 1,0 1 16,0 1 1,0 0-18,0 3 1,4-5 27,-4 5 1,0-2-40,0-2 1,5 2-18,-5 3 1,0-3 50,0 3 0,0-6 0,0 5 0,5-2-56,-5 2 0,0-3 22,0 1 1,0-3-46,0 3 1,0 0 55,0-2 1,0 2 0,0 1 0,0-4-40,0 3 0,0-2 40,0 5 0,0-4-18,0 0 1,0-1 16,0 5 1,0 0 16,0-8 1,0 8-51,0-3 0,0 3 56,0-8 0,0 6-23,0-3 1,0-1-12,0 3 1,0 0 33,0-2 0,0 2-51,0-5 1,0 5 44,0 1 1,0-4-6,0 3 0,0-2-34,0 2 0,0 0 45,0 0 0,0-1 0,0-2 0,0 3-28,0 0 0,0 0 11,0-2 1,0 2-68,0-2 0,0 2 44,0-4 1,0 3-17,-5-2 0,5 2 0,0 0 0,-5-3 11,1 0 1,4 0 38,-6 3 0,3-3-28,3 4 1,0-3 16,-4 1 1,4 2-35,0-5 1,-5 5 44,5 0 1,0-5-23,0 5 0,0-5 5,0 8 1,0-6 27,0 1 1,0-1-40,0 1 1,0-1 10,0 1 1,0 2 5,0 0 0,0-2-5,0-1 0,0 1-6,0 2 0,0 0 33,0-2 1,0 3-23,0 1 0,0-1-6,0-3 1,0 2-39,5-38-34,-1-6 22,5 1 11,-5 4 45,-4-2-44,5 1-34,-5-1 100,0-2-28,0 44 1,0 1 62,0-44-80,0 45 1,0-3 45,0-40-57,0-6 17,0 49 1,0-5 5,5-37 56,-5-4-45,0 3 23,0 2-56,0-4 78,3 9-34,-3 3 0,0 0-10,0 1-57,0 1 22,0 3-21,0-1 21,0-3 34,0 5-22,0-2-22,0 6 33,0-3 11,0 4-45,5 5 57,-5-1 10,0 4-55,0-3 33,0 6 11,0-3-55,0 2 312,0 0-256,0-2-46,0 8 46,0-5-34,0 6 11,0 0 22,0 4-11,0 7 12,5 0-12,-5-7 11,0 9-44,0-1 55,0 1-55,5 1 11,-5-2 22,2 7-11,-2 1-11,0 5 89,4 2-11,-4 6-123,0-6 101,0 1-34,0 0-11,0-4 12,0 0-24,0 0 35,0 7 22,0 0-68,0 4 23,0-1 23,0 7-46,0-8 1,5 3 78,-5 3-67,0-4 56,0 2-79,0 4 90,0 2-100,0 0 66,0 0-67,0 3 33,0-3 58,0 3-80,0-3 34,0-3 45,0 0-67,0 0 89,0 3-56,0-2 0,0 1 34,0 1-56,0 0-90,0 3 79,0 0 22,0-3 22,0 0 0,0-4-55,-5 0 44,1 1 0,4 0-11,-2 0-11,-3 3 0,5-1 0,0 4 22,0 0-45,-5 0 22,0-3-10,-3 2 22,-14-4 0,1 4-45,-20-10 135,-6 5-78,-10 0-1,-13 1 34,-3 2-57,-2 0-21,-4-1 22,2 4-57,2 0 101,-1 0-77,7-3 55,6 3-45,0 0 34,7 0 11,0 0-22,-2 0-45,0 0 79,3 0-23,-11 0 11,1 3-11,-11 4-11,-1-4 67,-6 0-68,-6-1 12,3-2 0,-11 3 23,2-3-311,-1 0 299,-5-3-55,2-2 100,-1 2-11,-1 0-68,1-1 57,-1 4 11,-4-3-45,0 3 22,-2 0 1,-4 0 22,2 0-90,0 0-45,8 0 45,1 0 56,0 0-33,-6 0-1,3 0-33,-1-2 67,-5 2-17,54-3 1,1 3-732,-5 0 1,2 0 758,-3-3 0,4 3-33,-1 0 0,-4 0-127,-2-3 0,9 3 138,-10 0 0,6 0 11,-4 0 0,-1 0-22,4 0 0,-3 0 33,1 0 1,-1 0-18,2 0 1,-1 0 16,-2 0 1,3 0-23,3 0 0,-4-3 17,1 3 0,2 0 11,-2 0 0,-3 0-40,9 0 1,-5 0 45,0 0 0,1 0-62,2 0 0,-2 0 0,-2 0 0,8 0-1,-9 0 1,7 0 34,-7 0 0,5 0-35,5 0 1,-8 0 33,2 0 1,3 0-34,-5 0 0,4 0 34,-3 0 0,6 0 5,-4 0 0,-2 0-56,-51 0 45,5 0 11,4 0 1,-5 0 32,8 0-44,-3 0 34,-5 0-45,6 0 0,-1 0 22,-10 0 34,2 0-56,53 0 0,0 0 33,-3 0 1,-3 0-23,5 0 0,-6 0 39,6 0 0,-5 0-34,3 0 1,-2-3-1,3 3 1,0 0-50,-47-3-35,-1 0 45,4 3 34,1 0-22,-1 0-34,0 0 44,-2 0 1,-7 0 28,55 0 0,-5 0-6,5-3 0,-1 3-56,-1 0 1,2 0 88,-8 0 1,7 0-45,-2 0 0,1 0-17,0 0 1,2 0 16,-3 0 0,1 0 22,-51 0 34,-1 0-33,0 0-23,3 0 45,-6 0-68,3-3 40,51 3 0,6 0 11,-4 0 0,-1 0-28,-52-3 78,0 3-134,5-3 0,2 3 12,-2 0-24,3 0 68,-3 0-34,-2 0 34,3 0-45,-3-3 101,-3 3-100,1 0 55,-2 0-45,2-3 57,1 3-23,5 0 56,0-2-90,-3 2 56,1-5-10,-2 5-1,2 0 34,-1 0-34,48 0 1,1 0 10,0 0 0,-1 0-39,1 0 1,-3 0 21,4 0 1,-3 0 39,-3 0 0,5 0-45,3 0 0,-3 0 22,-2 0 0,3 0-145,-52 0 90,0-1 21,-4 1-55,4 0 55,-4-5 12,56 5 0,-2 0-17,3 0 1,-2 0 38,-5 0 1,5 0-46,0 0 1,-2 0 27,-4 0 1,6 0-6,-6 0 0,3-1 5,-4 1 1,8 0-12,-8 0 1,3 0 22,0 0 0,2 0-17,-2 0 0,3 0 17,-5 0 0,6 0-17,-3 0 0,4 0 16,0 0 1,-8 0 5,7 0 1,-5 0-29,3 0 1,-7 0 33,4 0 0,-4 0-6,3 0 1,-2 0-35,-2 0 1,3 0 33,-4-5 1,0 5-85,1 0 1,1 0 27,1 0 1,-6 0 38,4 0 1,0 0-23,1-1 0,-1 1 17,2 0 0,-9 0-17,11 0 0,-9 0 22,5 0 1,-4 0-17,5 0 0,-6-5 16,6 5 1,-4 0-829,-1 0 0,1 0 811,2 0 1,-7 0-6,9 0 0,-5 0-43,5 0 0,-5 0 66,4 0 0,-3 0 16,-1 0 0,4 0-16,-4 0 0,4 0 33,-4 0 0,2-1-22,-3 1 0,2 0-6,3 0 0,-4 0 11,0 0 1,-1 0-57,9 0 1,-5 0-7,2 0 1,-2 0 39,2 0 0,4 0-45,-4 0 1,-1 0 38,4 0 0,-2 0 28,-1 0 1,-1 0-63,1 0 1,-5 0 39,3 0 0,4 0 5,-4 0 1,-2 0 11,3 0 1,-4 0-7,5 0 0,-6 0-28,5 0 0,-5-5 51,3 5 0,3 0-40,-1 0 0,-2 0 17,2 0 1,1 0 16,-3 0 0,4 0-12,-1 0 1,0 0-17,2 0 0,2 0 17,1 0 0,-2-1 453,2 1 1,1 0-483,1 0 1,-2 0-11,5 0 0,-7 0-6,11 0 0,-5 0-17,-53 0 56,0-5-78,3 5 89,4 0-44,-1-2-1,3 2-10,-1 0 78,5 0-45,0 0 0,4 0-12,-4 0-21,6 0 122,2-3-122,-4 3 224,10 0-213,-5 0 33,9 0 56,-4 0-67,5-3-11,7 3 90,0 0 1792,1 0-1826,4 0 478,4 0-545,-1 0 78,4 0-90,3 0 391,7 0-335,-4 0 67,5 0-55,-8 0-57,8 0 35,-6-3 10,5 3-22,-3 0-67,-2 0 67,-1 0-11,3-3-23,-1 3 23,-1-3 11,1 3 22,-6-3-55,7 3 44,-2 0 0,5-3-56,4 3 79,5 0-57,0 0 35,9 0 32,-1 0-66,0 0 22,1 0 45,4 0-34,2 0 79,-9 0-79,6 0 11,7 0-11,1 0-11,6 0 45,3 0 0,7 0 22,0 0 448,3 0-447,0-1-35,-6 1 124,6 0-34,0 0-11,0 0-88,-4-5-24,4 5 0,0 0-1166,-3 5-2711,3-4-5954,7 5 9425,28-9 1,-16 0 0,20-3 0</inkml:trace>
  <inkml:trace contextRef="#ctx0" brushRef="#br0" timeOffset="1">3131 5525 5767,'0'0'0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45.390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26947 228 21769,'-1'0'-1,"-6"-1"1,0 1 11,0-1-11,0 1-11,0 0 22,0-1 0,-1 1-22,1 0 44,0-1-77,0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0-34,-1 0 45,0 0 45,1 0-45,-2 0-34,0 0 34,-1 0 0,0 0 0,-2 0 0,1 0-11,0 0 22,0 0 1,-1 0-12,-1 0 11,0 0 0,-1 1-45,-1 0 34,0 1 23,0-1-23,0 1 11,0-1-11,1 1-22,-2 0 55,1-1-44,-1 1-11,-1-1 22,0 1 22,0-1-22,0 1-22,-2-1 33,1 1 11,-2-1-33,0 1 33,-1-1-22,0 0 23,0 0-57,-1 0 90,0 1-45,0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22,0-1-33,0 0 11,1 1-11,-2-1 22,2 0-11,-1 1 0,1-1-11,-1 0 22,1 0-11,0 0 11,-1 0-11,0 0-11,0 1 11,0-1 11,0 0-11,0 0-11,1 1 11,-1-1 0,0 1 0,1-1 0,-1 0 0,-1 0 11,1 0-11,0 1-11,-1-1 11,0 1 0,0-1 11,0 1-33,0-1 33,0 1 0,1-1-22,0 1 11,0-1 0,1 1 740,0-1-1401,0 1-717,1 2-897,1 3-1221,5 2-6335,6-2 9543,9-2 1,-9-2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35.550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44 14480,'0'1'4,"0"2"-4,0-1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0,0-4 5</inkml:trace>
  <inkml:trace contextRef="#ctx0" brushRef="#br0" timeOffset="1">20 4878 9409,'-1'-3'0,"-8"-24"0,3 12 0,3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11.884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68 12736,'0'1'0,"0"3"12,0-1-1,0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0,0-1-4863</inkml:trace>
  <inkml:trace contextRef="#ctx0" brushRef="#br0" timeOffset="1">85 4976 7515,'0'-4'0,"0"3"0,1-7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30.648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13085 158 11705,'-13'0'0,"-1"1"0,0-1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11.883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13121 31 22041,'-19'1'40,"-8"1"-29,0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22,0-1-33,1 0 11</inkml:trace>
  <inkml:trace contextRef="#ctx0" brushRef="#br0" timeOffset="-1">17 102 6943,'3'2'-79,"18"2"-208,-9-2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49.043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21 14473,'0'3'0,"0"0"-11,0-2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57.298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92 12748,'0'2'11,"0"1"-11,0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1:52.9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3556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73166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85806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46.582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26893 128 11577,'-4'0'5,"-4"0"-5,-1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0,4 0-9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00.02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26894 225 21788,'-5'0'24,"-2"-1"-68,0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0-34,11 0 45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2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44 14480,'0'1'4,"0"2"-4,0-1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0,0-4 5</inkml:trace>
  <inkml:trace contextRef="#ctx0" brushRef="#br0" timeOffset="1">20 4878 9409,'-1'-3'0,"-8"-24"0,3 12 0,3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4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68 12736,'0'1'0,"0"3"12,0-1-1,0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0,0-1-4863</inkml:trace>
  <inkml:trace contextRef="#ctx0" brushRef="#br0" timeOffset="1">85 4976 7515,'0'-4'0,"0"3"0,1-7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6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13085 158 11705,'-13'0'0,"-1"1"0,0-1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7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13121 31 22041,'-19'1'40,"-8"1"-29,0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22,0-1-33,1 0 11</inkml:trace>
  <inkml:trace contextRef="#ctx0" brushRef="#br0" timeOffset="1">17 102 6943,'3'2'-79,"18"2"-208,-9-2 0,0-2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9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21 14473,'0'3'0,"0"0"-11,0-2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10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92 12748,'0'2'11,"0"1"-11,0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11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26893 128 11577,'-4'0'5,"-4"0"-5,-1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0,4 0-9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1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26894 225 21788,'-5'0'24,"-2"-1"-68,0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0-34,11 0 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26:05.60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2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3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1,0-1-67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7735 190 22947,'-9'-1'-3,"-22"1"-8,0-1-45,-2 0 67,1 1-22,-2-1 0,0 1 33,-2 0-33,0 0 11,0 0 0,-1 0 0,-1-1-11,1 1 0,-3 0 11,2-1 0,-1 1 11,0 0 0,0 0 0,-2 0 1,2 0-12,-2 0 11,-1 0-11,0 0-23,0 0 124,0 0-90,-2 0-33,0 0 67,-1 0-56,1 0-265,-2 0 298,-1 0 12,1 0-1,0 0-66,1 0 33,-1 0-12,2 0 24,0 0-24,-2 0-55,0 0 101,-2 0-23,0-1-22,-2 0 11,1 0-11,-2 1 33,0 0-22,0-1-56,1 1 123,1 0-89,-1 0 22,3 0-11,-2 0 33,2 0-11,-2 0 23,1 0-23,-2 0-22,2 0 22,-3 0 23,0 0-23,0 0 22,-2 0 1,-1-1 22,2 0-112,0-2 45,1 2-23,0-1 45,1 1-33,0-1-12,-2 0 34,0 1 12,-1-2 10,-3 2-33,1-2 56,-2 1-639,-1 0 616,0 0-67,-1 0 101,1 0-56,0 0 56,-1 0-22,-1-2-23,1 1 12,-2 0-12,0 1 11,-2-1 34,0 0-45,0 0 45,2 0-123,1 0 78,0 0-100,2-1 66,-1 1 35,0 1-12,-1-1 0,-1 1 0,-2 0-12,0 0-10,-1 0 78,1 0-112,2 1 45,-1 0 78,0 0-56,1 0-11,0 0 79,-1-1-57,1 1 0,-2-2-10,1 2 32,-1-2-10,1 2-34,1 0 45,0-1-90,1 0 11,0 0 46,-1 0-35,-3 0 34,1-1-843,-3 0 877,-2 1-34,-1-1-11,-1 0-22,1 1 89,-1-2-44,0 2-79,-1-1 145,0 0-66,1 1-1,0-1-33,-2 0 33,2 0 34,1 0-45,2 1 1,3-1-91,2 1 113,3-1-251,3 1 184,2 0 66,2 1-21,0-1-12,2 0 11,3 0-67,1 1 123,5 0-78,4 0-23,2 1 629,5 0-640,3 0 847,4 0-780,4 0 377,3 0-388,4 0-22,1 0 11,6 0 33,1 0-44,2 0-2129,1 0 1165,4 6-515,3 0-964,9 7-2364,5-2 4818,9-3 0,-12-2 0,-2-4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7600 180 21631,'-2'0'2,"-20"-1"-13,0 1 0,1-1 22,0 1 11,-1-1-33,0 0 11,0 0 0,-1 0 0,-1-1 23,1 1-23,-1 0 11,1 0-34,-1 0 35,0 0-1,0 0-22,-1 0 44,-1-1-55,0 1 67,0-1-79,0 1 68,1 0-23,0 0-22,-1 0-1,1 0 46,-1 0-12,1 0-22,-1 0-22,0 0 33,1-1 0,1 1-22,0-1-11,1 1 11,2 0-12,0 0 23,0 1-11,1-1 11,-1 1-11,0 0-12,-1 0 12,0-1 56,0 1-90,0-1 56,-1 1-22,1 0 45,-1-1-34,0 1-11,0 0-23,0 0 45,-1 0-22,0 0 11,0-1 11,-1 1-22,0 0 33,-1 0-22,0 0 0,0 0 0,0 0-22,0 0 56,0 0-57,0 0 68,-1 0-67,1 0 22,-1 0 22,0 0 0,0 0-44,0 0 11,0 0 22,-1 0-22,1 0 22,-2 0-11,0 0 0,-1 0 22,-1 0 12,0 0-68,-1 0 79,-1 0-67,1 0 33,-1 0 0,1 0 45,-1 0-67,1 0 11,2 0-22,0 0 22,1 0 0,1 0-23,0 0 34,1 0-44,-1 0 44,1 0 23,-2 0-90,1 0 89,0 0-55,0 0 22,-1-1 0,0 0 33,-1 1-77,0-2 111,-1 2-78,0-2-34,-1 2 101,0 0-101,1 0 45,0 0 22,0 0-22,1 0 12,0 0-12,-1 0 11,1 0 0,-1 0-11,0 0 22,-1 0 12,0 0-34,0 0-22,0 0 66,0 0-32,-1 0-1,-1-1 0,1 0-22,-2 0 44,0 0 23,-1 0-44,0 0-1,0 1 0,0-1 11,1 1-10,0 0-24,2 0 12,0 0 0,0 0-11,1-1-22,0 1 44,0 0-22,0-1 11,0 1-45,0 0 45,0-1 0,-1 1 11,0-1 0,-1 0 12,0-1-23,-1 1-34,-1-1 34,0 1 0,-1 0 11,2 0 0,-1-1 12,0 1-23,2-1 22,-1 1-11,1-1-11,0 0 34,0-1-12,1 1-44,-1-1 78,1 0-67,0 0 0,0 1 33,1-1-22,-1 1 34,0-1-12,1 1 34,-1-1-45,0 1 23,-1 0-12,1 0-11,0-1 1,1 1-12,1 0-12,1 0 12,1 0-11,1 0 0,1 1 22,-1-1-22,0-1 33,0 1-44,-1 0 44,0 0-10,-1 0-35,0 0-22,0 0 57,-1 1-1,0 0 22,0-1-55,-1 1 33,-1 0-11,0 0-33,0 0 66,-1 0-44,0 0-11,1 0 78,0 1-112,0 0 89,0-1-33,0 0 11,1 1-33,0-1 22,-1 0 22,0-1-10,0 0-1,-1 1 45,0-1-34,0 0-55,0 1 44,0-1 0,0 1 11,-1-1-22,1 1 12,0 0 21,0 0-44,1 0 56,1 0-90,0 0 0,1 1 34,0 0-11,1 0 33,1 0 0,-1 0-22,-1 0-12,0 0 12,-1 0 34,0 0-12,-1 0-56,0 0 67,1 0-66,-1 0 77,-1 0-10,0 0-23,0 0 0,-1 0 22,1 0-67,-1 0 45,0 0 45,1 0-45,1 1 0,-1 0 11,2 0-11,0 1 11,0-1 12,1 1-34,0 0 11,1-1 22,1 0-33,-1 0 22,1 0-22,1-1 22,2 1-33,0-1 22,2 1 56,1 0-68,2 0 12,0 0 12,1 0-12,1 0-12,2-1 24,1 1 32,2-1-44,2 1 0,1-1 0,2 1-22,1-1 33,2 0 0,1 1-11,1-1 0,1 0 12,2 0-561,0 0-112,0 2 33,1 0-201,0 3-526,3 1-584,2 2-1692,6-1 3631,5 0 0,-7-3 0,0-3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1,0-17-45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1,0-1-67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7984 196 22947,'-10'-1'-3,"-22"1"-8,0-1-45,-2 0 67,1 1-22,-2-1 0,0 1 33,-2 0-33,0 0 11,0 0 0,-2 0 0,0-1-11,0 1 0,-1 0 11,1-1 0,-1 1 11,-1 0 0,0 0 0,0 0 1,0 0-12,-1 0 11,-1 0-11,-1 0-23,1 0 124,-1 0-90,-1 0-33,0 0 67,-1 0-56,-1 0-265,0 0 298,-1 0 12,0 0-1,1 0-66,0 0 33,0 0-12,2 0 24,-1 0-24,-1 0-55,-2 0 101,1 0-23,-2-1-22,-2 0 11,2 0-11,-3 1 33,1 0-22,-1-1-56,1 1 123,2 0-89,-2 0 22,3 0-11,0 0 33,-1 0-11,0 0 23,0 0-23,-1 0-22,1 0 22,-2 0 23,-1 0-23,1 0 22,-3 0 1,-1-1 22,2 0-112,0-2 45,2 2-23,-1-1 45,2 1-33,-1-1-12,-1 0 34,-1 1 12,-1-3 10,-3 3-33,1-2 56,-2 1-639,0-1 616,-1 1-67,-1 0 101,2 0-56,-2 0 56,0 0-22,-1-1-23,1 0 12,-2 0-12,1 0 11,-3 0 34,0 0-45,0 0 45,2 0-123,0 0 78,1 0-100,3-1 66,-2 1 35,0 1-12,-1-1 0,-1 1 0,-2-1-12,1 1-10,-2 0 78,1-1-112,1 2 45,0 0 78,0 0-56,1 0-11,0 0 79,-1-1-57,1 1 0,-2-2-10,1 2 32,-1-1-10,1 1-34,1 0 45,1-1-90,-1-1 11,1 1 46,-1 0-35,-3 0 34,1-1-843,-3 0 877,-2 1-34,-1-1-11,-1-1-22,1 2 89,-2-1-44,1 1-79,0-1 145,-3 0-66,3 1-1,-1-1-33,-1-2 33,2 2 34,1 0-45,2 1 1,3-1-91,2 1 113,3 0-251,3 0 184,3-1 66,1 2-21,0-1-12,2 0 11,4 0-67,1 1 123,4 0-78,5 0-23,1 1 629,7 0-640,1 0 847,6 0-780,3 0 377,5 0-388,1 0-22,4 0 11,4 0 33,2 0-44,2 0-2129,1 0 1165,4 6-515,3 1-964,9 5-2364,7 1 4818,8-5 0,-14-3 0,1-3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8112 192 21631,'-3'0'2,"-20"-1"-13,-1 1 0,2-1 22,0 1 11,-2-1-33,1 0 11,-1 0 0,0 0 0,-2-1 23,1 1-23,0-1 11,0 1-34,0 0 35,-1 0-1,0 0-22,0 0 44,-2-1-55,0 1 67,1-1-79,-1 1 68,1 0-23,0 0-22,0 0-1,0-1 46,-1 1-12,2 0-22,-2 0-22,0 0 33,1-1 0,2 1-22,-1-1-11,2 1 11,1 0-12,1 0 23,-1 1-11,2-1 11,-1 1-11,-1 0-12,0 0 12,-1-2 56,1 2-90,-1-1 56,0 1-22,0 0 45,0-1-34,-1 1-11,1 0-23,-1 0 45,-1 0-22,1 0 11,-1-1 11,-1 1-22,1 0 33,-2 0-22,0 0 0,1 0 0,-1 0-22,0 0 56,0 0-57,1 0 68,-2 0-67,1 0 22,-1 0 22,0 0 0,1 0-44,-1 0 11,0 0 22,-1 0-22,1 0 22,-2 0-11,0 0 0,-1 0 22,-1 0 12,0 0-68,-1 0 79,-1 0-67,1 0 33,-2 0 0,2 0 45,-1 0-67,1 0 11,2 0-22,0 0 22,1 0 0,1 0-23,0 0 34,1 0-44,-1 0 44,2 0 23,-3 0-90,1 0 89,0 0-55,0 0 22,-1-1 0,0 0 33,-1 1-77,0-2 111,-1 2-78,0-2-34,-1 2 101,0 0-101,0 0 45,1 0 22,0 0-22,1 0 12,0 0-12,-1 0 11,1 0 0,-1 0-11,0 0 22,-1 0 12,0 0-34,-1 0-22,1 0 66,0 0-32,-1 0-1,-1-1 0,0 0-22,-1 0 44,0 0 23,-2 0-44,1-1-1,-1 2 0,1-1 11,1 1-10,-1 0-24,3 0 12,0 0 0,0 0-11,1-1-22,-1 1 44,1 0-22,0-1 11,0 1-45,0 0 45,0-1 0,-2 1 11,1-1 0,-1 0 12,0-1-23,-2 1-34,0-1 34,-1 1 0,0 0 11,2 0 0,-2-2 12,1 2-23,1-1 22,0 1-11,1-1-11,-1 0 34,1-1-12,1 1-44,-1-2 78,0 1-67,1 0 0,0 1 33,1-1-22,-1 0 34,-1 0-12,2 1 34,-1-1-45,0 1 23,-1 0-12,0 0-11,1-2 1,1 2-12,1 0-12,1 0 12,1 0-11,1 0 0,1 1 22,-1-2-22,0 0 33,1 1-44,-2 0 44,0 0-10,-1 0-35,0 0-22,0-1 57,-2 2-1,1 0 22,0-1-55,-1 1 33,-1 0-11,0 0-33,-1 0 66,0 0-44,0 0-11,1 0 78,-1 1-112,1 0 89,0-1-33,0 0 11,1 1-33,-1-2 22,0 1 22,0-1-10,0 0-1,-1 1 45,-1-1-34,1 0-55,0 1 44,-1-1 0,1 1 11,-1-2-22,0 2 12,1 0 21,0 0-44,1 0 56,0 0-90,1 0 0,1 1 34,0 0-11,1 0 33,1 0 0,-1 0-22,-1 0-12,0 0 12,-1 0 34,0 0-12,-2 0-56,1 0 67,1 0-66,-1 0 77,-1 0-10,-1 0-23,1 0 0,-1 0 22,0 0-67,0 0 45,0 0 45,0 0-45,2 1 0,-1 0 11,2 0-11,0 1 11,-1-1 12,2 2-34,0-1 11,1-1 22,1 0-33,-1 0 22,1 0-22,1-1 22,3 1-33,-1-1 22,2 1 56,2 0-68,1 0 12,1 0 12,1 0-12,0 0-12,3-1 24,1 1 32,2-1-44,2 2 0,2-2 0,1 1-22,1-1 33,3 0 0,1 1-11,0-1 0,2 0 12,2 0-561,0 0-112,0 2 33,1 0-201,0 3-526,3 2-584,3 1-1692,5 0 3631,6-1 0,-7-3 0,0-2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1,0-17-45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6 6518,'3'0'896,"1"0"1345,-4-2 7126,0 1-9266,1 0-11,0 0-1,2 1 35,-1 1 55,-1 1-22,0 0 11,1-1-22,-1 0-34,0 0 0,0-1 67,1 1-11,-1 0-34,1 1-10,-1 0-57,1-1 34,-1 0 0,2 0-34,-2 0 56,0 0-100,0 0 10,-1 2 1,1-1-34,0 0 22,0 1-22,2 2 0,-3-2 12,1 2-1,0-1-11,-1 2 0,1 0 0,0-1 11,-1 2-11,1 0 22,0 1-22,1 0 12,-1-2-1,-1 1-34,1-1 23,-1-1 23,0 1-34,0-2 11,0 1 0,0-2 0,0 2 0,0-2 11,0 2 11,0-2-33,0 2 22,0-1-11,0 3 0,0-3 0,0 2 23,0 0-46,0-1 90,0 1-67,0 0-44,0 0 88,0 1-55,0 0 22,0 0-11,0-1 12,0 0-24,0 1 35,0-1-34,0 1 11,0 0 0,0 0 11,0 1-11,0 0-11,0 1-1,0 0 46,0 0-45,0 0 0,0 1 22,0-1 11,0 1-22,0-1 0,0 1 11,0-1 1,0 0 32,0 0-77,0 0 33,0-1 67,0 1-56,0-1-44,0 0 21,0-2 68,0 1-89,0 1 89,0-1-56,0-1 0,0 0 0,0 1 0,0 0 11,0 0-22,0-1 22,0 2-11,0 1 22,0-1-22,1 1 0,0 0 23,0-1 10,1 1-33,0 0 0,-2-1 23,1 1-1,-1-1 12,2 1-23,-2-1 0,1 0-11,1-2-22,-2 1 22,1 0 45,1 0-90,-1-1 34,-1 2 33,1 0 0,0 1-44,0 1 67,1-1-90,-1 1 45,2 1 34,-2-1-34,1 1 0,-1-1 0,0 3 0,0-2 11,1 1 0,-1 1-33,0-1 33,0 2-11,1-1 11,-1 2-11,2-1 11,-1 2-11,-1-1-11,1 1-34,1 0 68,-1 0-12,0 0 11,0 1-44,1 0 22,-1 0 11,-1-2-33,1 1 44,-1 0-22,0 0 11,-1 0-22,2-1 45,-1 1-79,1 0 56,-1 1 11,1 0-22,-1 0 0,1 1 12,0 0-24,-1-2 1,-1 2 22,1 1 12,-1-1-23,1-2 0,-1 2 0,1 0 11,0-1-11,1 0 0,-1 0 22,0-1-33,-1-1 34,0 0-57,0 0 68,0 0-34,1 0 44,0 2-88,0 0 55,0 0-11,2 1 22,-2 0-44,1 1 100,-2 0-78,1 1-22,-1-1 33,1 0-33,-1 0 44,0-1 0,1 1-44,0-1 44,-1 0 68,2-1-124,-1 1 34,-1 1 12,0-1-1,1 0-11,-1 0 0,1 0 11,-1 1-22,1-1 11,0 0-23,1 0 68,-2 0-56,2 0 33,-1 0-22,-1 0 0,1 0 23,-1 0-1,1 1-89,0 0 134,0 0-78,0 1 11,0 2 34,2-1-23,-2 1 0,0-1 0,0 0-11,-1 1 45,0-2-45,1 2-11,-1-2 0,1 0-1,-1-1 12,2 2 0,-2-3 12,0 1-24,0 0 68,1-1-78,-1 1 11,0-1 11,0 1 0,0 0 22,1-1-22,-1 2 0,0-1-11,1-1 33,-1 1 2,0 0-59,0 0 58,0-1-11,0 2-24,0 0 0,0-1 36,0 1-48,0 0 59,0-1-13,0 2-44,0-1 33,0-1-22,0 1 22,0 1-11,0-1 45,0 0-23,0 2 1,0-1-46,0 2 46,0-1-35,0 2 1,0-1 45,0 0-57,1 1 91,-1 0-57,0 2 0,0 0 0,0 0-22,0 0-23,1 0 23,-1 0-11,1-1 44,-1 1-22,0-2-11,0 1 33,0 1-22,0-1-11,0 0 22,0 1-22,0-2-22,0 2 44,0 0 11,0 1-11,0-1-33,0 2 44,0 0-10,0 2-1,0-1 0,0 3-11,0-1 34,0 1-57,0 0 57,0 0-101,0-1 134,0 0-67,0-1-45,0 1 67,0-1 12,0 1-23,0-1 0,0 0-11,0 2 0,0-2-11,0 1 56,-1 0-34,1 0-33,-2 0 44,1 1-22,0-1 23,0 2-23,1 0 33,-2-1-78,2 2 146,0-1-112,-1 1 45,1-2-79,-1 1 56,0-2-33,1 2-23,-2-1 45,2-1 45,-1 1-57,1-1 1,0 1 22,-2 1-55,2-2 88,-1 2-55,0-1-11,0 2 67,0 0-68,-1 2 23,2 1 0,-1 3 11,-1 0 34,2 1-123,0 0 123,0 1-45,-1-1-12,1 0 12,-1 0 23,1-1 44,0 1-78,0-2 0,0 2 67,0 1-56,0-1 33,0 2-44,0 0-11,0 0 55,0 0-10,0-1 21,0 1-100,0 1 101,0 0-101,0 0 79,0-1-46,0-1 1,0-1 22,0 0-45,0-1 34,0 1 44,0-1-44,0 1-11,0 1 44,0 0 23,0 2-67,0 0 10,0 1-21,0 0 100,0 2-89,0-2 22,0 0 78,0 1-78,0-1-56,0 1 78,0 0 57,0 1-102,0-1 23,0 0-11,0 0 34,0 0 10,0 1-22,0-1 1,0-1-67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7664 188 22947,'-10'-1'-3,"-20"1"-8,-1-1-45,-2 0 67,2 1-22,-3-1 0,0 1 33,-1 0-33,-1 0 11,1 0 0,-2 0 0,-1-1-11,1 1 0,-2 0 11,2-1 0,-2 1 11,0 0 0,0 0 0,-1 0 1,1 0-12,-2 0 11,0 0-11,-1 0-23,0 0 124,1 0-90,-2 0-33,-1 0 67,0 0-56,0 0-265,-2 0 298,0 0 12,0 0-1,1 0-66,0 0 33,0 0-12,1 0 24,0 0-24,-1 0-55,-1 0 101,-1 0-23,-2-1-22,0 0 11,0 0-11,-1 1 33,0 0-22,-1-1-56,2 1 123,0 0-89,0 0 22,2 0-11,-1 0 33,0 0-11,0 0 23,0 0-23,-1 0-22,1 0 22,-2 0 23,0 0-23,-1 0 22,-1 0 1,-2-1 22,2 0-112,1-1 45,0 1-23,1-1 45,1 1-33,-1-1-12,-1 0 34,-2 1 12,1-2 10,-3 2-33,0-2 56,-1 0-639,-2 1 616,1 0-67,-1 0 101,0 0-56,0 0 56,0 0-22,-2-1-23,2 0 12,-2 0-12,0 1 11,-3-1 34,1 0-45,-1 0 45,3 0-123,0 0 78,0 0-100,3-1 66,-1 1 35,-1 1-12,0-1 0,-1 1 0,-3 0-12,1 0-10,-1 0 78,0 0-112,2 1 45,-1 0 78,1 0-56,1 0-11,-1 0 79,0-1-57,1 1 0,-3-2-10,2 2 32,-1-1-10,0 1-34,2 0 45,0-1-90,-1 0 11,2 0 46,-1 0-35,-4-1 34,2 0-843,-4 0 877,-1 1-34,-1-1-11,-1 0-22,0 1 89,0-1-44,-1 1-79,1-1 145,-2 0-66,1 1-1,1-1-33,-3 0 33,4 0 34,-1 0-45,3 0 1,2 0-91,3 1 113,3 0-251,1 0 184,4 0 66,2 1-21,-1-1-12,3 0 11,2 0-67,2 1 123,4 0-78,4 0-23,2 1 629,6 0-640,2 0 847,5 0-780,2 0 377,5 0-388,3 0-22,1 0 11,6 0 33,1 0-44,2 0-2129,1 0 1165,4 6-515,3 0-964,9 7-2364,5-2 4818,9-3 0,-13-3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1:52.9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3556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73166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85806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7550 179 21631,'-2'0'2,"-20"-1"-13,0 0 0,1 1 22,0-1 11,0 1-33,-1-1 11,0 0 0,-1-1 0,-1 1 23,1 0-23,0 0 11,-1 0-34,1 0 35,-1 0-1,0 0-22,-1 0 44,-1-1-55,1 1 67,-1-1-79,0 1 68,1 0-23,0 0-22,0 0-1,-1 0 46,1 0-12,-1 0-22,1 0-22,-1 0 33,1-1 0,1 1-22,0-1-11,2 1 11,1 0-12,0 0 23,1 1-11,-1-1 11,0 1-11,0 0-12,0 0 12,-1-1 56,0 1-90,0 0 56,0-1-22,-1 1 45,1-1-34,-1 1-11,0 0-23,0 0 45,0 0-22,-1 0 11,0 0 11,-1-1-22,0 1 33,-1 0-22,1 0 0,-1 0 0,0 0-22,0 0 56,0 0-57,0 0 68,0 0-67,-1 0 22,0 0 22,1 0 0,-1 0-44,0 0 11,0 0 22,0 0-22,-1 0 22,0 0-11,-1 0 0,-1 0 22,0 0 12,-2 0-68,1 0 79,-1 0-67,-1 0 33,1 0 0,-1 0 45,1 0-67,1 0 11,0 0-22,1 0 22,2 0 0,0 0-23,0 0 34,1 0-44,0 0 44,-1 0 23,0 0-90,0 0 89,0 0-55,0 0 22,0-1 0,-1 1 33,-1-1-77,0-1 111,0 2-78,-1-1-34,-1 0 101,0 1-101,1 0 45,0 0 22,1 0-22,0 0 12,0 0-12,0 0 11,-1 0 0,1 0-11,-2 0 22,1 0 12,0 0-34,-1 0-22,0 0 66,0 0-32,-1 0-1,0-1 0,-1 0-22,0 0 44,-1 0 23,-1 0-44,0 0-1,1 1 0,-1-1 11,1 1-10,1 0-24,0 0 12,1 0 0,1 0-11,0-1-22,0 1 44,1 0-22,-1-1 11,0 1-45,1 0 45,-1 0 0,-1-1 11,0 0 0,0 0 12,-2 0-23,1-1-34,-2 1 34,0-1 0,0 1 11,0 0 0,1-1 12,0 1-23,0 0 22,1-1-11,0 0-11,0 0 34,1 0-12,-1-1-44,1 0 78,0 0-67,0 1 0,1-1 33,-1 1-22,0-1 34,1 1-12,0-1 34,-1 1-45,0 0 23,0-1-12,0 1-11,0 0 1,1 0-12,2 0-12,0 0 12,1 0-11,1 0 0,1 0 22,0 0-22,-1 0 33,0 0-44,-1 0 44,0 0-10,0 0-35,-1 0-22,0 0 57,0 1-1,-1-1 22,0 1-55,-1 0 33,-1 0-11,0 0-33,0 0 66,0 0-44,-1 0-11,1 0 78,0 1-112,0-1 89,1 1-33,0-1 11,0 1-33,-1-1 22,1 0 22,-1-1-10,0 0-1,-1 1 45,1-1-34,-1 0-55,0 1 44,0-1 0,0 0 11,0 1-22,0 0 12,0 0 21,1 0-44,0 0 56,0 0-90,2 0 0,0 1 34,1 0-11,0 0 33,1 0 0,-1 0-22,-1 0-12,1 0 12,-2 0 34,0 0-12,-1 0-56,1 0 67,0 0-66,-2 0 77,1 0-10,0 0-23,-1 0 0,-1 0 22,1 0-67,-1 0 45,1 0 45,0 0-45,0 1 0,1 0 11,1 0-11,0 1 11,1-1 12,0 1-34,1 0 11,0-1 22,0 0-33,1 0 22,0 0-22,2-1 22,0 1-33,2-1 22,1 1 56,1-1-68,2 2 12,0-1 12,1-1-12,2 2-12,0-2 24,3 1 32,1-1-44,1 1 0,3-1 0,1 0-22,1 1 33,1-1 0,3 1-11,0-1 0,1 0 12,2 0-561,0 0-112,0 2 33,1 0-201,0 3-526,3 1-584,2 1-1692,6 1 3631,5-1 0,-7-4 0,0-1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6518,'3'0'896,"1"0"1345,-4-1 7126,0 0-9266,1 0-11,0 0-1,2 1 35,-2 1 55,0 1-22,1-1 11,0 1-22,-1-1-34,0 0 0,0-1 67,0 1-11,0 0-34,2 1-10,-2-1-57,1 0 34,-1 1 0,1-1-34,-1 0 56,0 0-100,1 0 10,-2 1 1,1 0-34,0 1 22,0 0-22,1 1 0,-2 0 12,1 0-1,0 1-11,-1 0 0,1 1 0,1-1 11,-2 2-11,1 0 22,0 0-22,0 1 12,0-1-1,-1 0-34,1-2 23,-1 1 23,0-1-34,0 0 11,0-1 0,0-1 0,0 2 0,0-2 11,0 2 11,0-2-33,0 1 22,0 1-11,0 2 0,0-3 0,0 2 23,0-1-46,0 1 90,0-1-67,0 1-44,0 0 88,0 1-55,0 0 22,0-1-11,0 1 12,0-1-24,0 0 35,0 1-34,0 0 11,0-1 0,0 1 11,0 1-11,0 0-11,0 0-1,0 1 46,0 0-45,0 0 0,0 1 22,0-1 11,0 1-22,0-1 0,0 1 11,0-1 1,0 0 32,0 0-77,0-1 33,0 0 67,0 1-56,0-1-44,0 0 21,0-2 68,0 1-89,0 1 89,0-2-56,0 0 0,0 1 0,0-1 0,0 1 11,0 0-22,0-1 22,0 2-11,0 1 22,0-1-22,1 1 0,0 0 23,0-2 10,2 2-33,-2 0 0,-1-1 23,1 1-1,-1-1 12,2 1-23,-2-2 0,1 1-11,1-1-22,-2-1 22,2 1 45,-1 0-90,0-1 34,-1 2 33,1 0 0,0 1-44,0 1 67,1-1-90,-1 1 45,2 0 34,-2 0-34,1 1 0,-1-1 0,0 2 0,0-1 11,0 1 0,1 1-33,-1-1 33,0 1-11,1 1 11,-1 0-11,1 0 11,1 2-11,-2-2-11,1 2-34,0 1 68,0-2-12,1 1 11,-1 0-44,0 1 22,0 0 11,-1-2-33,2 1 44,-2-1-22,0 1 11,-1 0-22,1-1 45,0 1-79,1-1 56,-1 2 11,2 0-22,-2-1 0,0 2 12,1 0-24,-1-2 1,-1 2 22,1 0 12,-1 0-23,1-2 0,-1 2 0,1 0 11,1-1-11,-1-1 0,0 1 22,0-1-33,-1-2 34,0 2-57,0-2 68,0 0-34,1 2 44,0 1-88,0-1 55,0 1-11,2 1 22,-2 0-44,1 0 100,-2 1-78,1 0-22,-1 0 33,1 0-33,-1 0 44,0-1 0,1 1-44,0-2 44,-1 1 68,1-1-124,1 1 34,-2 1 12,0-2-1,1 1-11,-1 0 0,1 0 11,-1-1-22,1 1 11,0 0-23,1 0 68,-2 0-56,1-1 33,0 1-22,-1 0 0,2 0 23,-2-1-1,1 2-89,0 0 134,0 0-78,0 1 11,0 1 34,1 0-23,-1 0 0,1 1 0,-1-1-11,-1 0 45,0-1-45,1 1-11,-1-1 0,1 0-1,-1-1 12,1 1 0,-1-2 12,0 0-24,0 1 68,1-1-78,-1 1 11,0-1 11,0 1 0,0 0 22,1-2-22,-1 2 0,0 0-11,1-1 33,-1 1 2,0 0-59,0 0 58,0-2-11,0 3-24,0-1 0,0 0 36,0 1-48,0 0 59,0-1-13,0 1-44,0 0 33,0-1-22,0 1 22,0 0-11,0 0 45,0 0-23,0 1 1,0 0-46,0 1 46,0 1-35,0 0 1,0 0 45,0 0-57,1 0 91,-1 1-57,0 2 0,0-1 0,0 1-22,0 0-23,2-1 23,-2 1-11,1-2 44,-1 2-22,0-2-11,0 1 33,0 0-22,0 0-11,0-1 22,0 2-22,0-2-22,0 2 44,0-1 11,0 2-11,0-2-33,0 3 44,0 0-10,0 1-1,0 0 0,0 2-11,0 0 34,0 0-57,0 1 57,0-1-101,0 0 134,0-1-67,0 0-45,0 0 67,0 0 12,0 0-23,0 0 0,0 0-11,0 2 0,0-2-11,0 0 56,-1 1-34,1-1-33,-3 1 44,2 0-22,0 0 23,0 1-23,1 1 33,-1-1-78,1 1 146,0-1-112,-1 2 45,1-2-79,-1 0 56,0-1-33,1 1-23,-3 0 45,3-1 45,-1 0-57,1 0 1,0 0 22,-1 1-55,1-1 88,-1 2-55,0-1-11,0 1 67,0 0-68,-2 3 23,3 1 0,-1 2 11,0 1 34,1 0-123,0 1 123,0 0-45,-1-1-12,1 1 12,-1-1 23,1 0 44,0 0-78,0-1 0,0 1 67,0 1-56,0 0 33,0 1-44,0 1-11,0-1 55,0 0-10,0 0 21,0 0-100,0 2 101,0-1-101,0 0 79,0 0-46,0-2 1,0 0 22,0-1-45,0 0 34,0 0 44,0 0-44,0 0-11,0 1 44,0 1 23,0 2-67,0-1 10,0 1-21,0 1 100,0 0-89,0 0 22,0-1 78,0 2-78,0-2-56,0 2 78,0-1 57,0 1-102,0 0 23,0-1-11,0 1 34,0-1 10,0 1-22,0-1 1,0-18-45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1,0-1-67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7984 196 22947,'-10'-1'-3,"-22"1"-8,0-1-45,-2 0 67,1 1-22,-2-1 0,0 1 33,-2 0-33,0 0 11,0 0 0,-2 0 0,0-1-11,0 1 0,-1 0 11,1-1 0,-1 1 11,-1 0 0,0 0 0,0 0 1,0 0-12,-1 0 11,-1 0-11,-1 0-23,1 0 124,-1 0-90,-1 0-33,0 0 67,-1 0-56,-1 0-265,0 0 298,-1 0 12,0 0-1,1 0-66,0 0 33,0 0-12,2 0 24,-1 0-24,-1 0-55,-2 0 101,1 0-23,-2-1-22,-2 0 11,2 0-11,-3 1 33,1 0-22,-1-1-56,1 1 123,2 0-89,-2 0 22,3 0-11,0 0 33,-1 0-11,0 0 23,0 0-23,-1 0-22,1 0 22,-2 0 23,-1 0-23,1 0 22,-3 0 1,-1-1 22,2 0-112,0-2 45,2 2-23,-1-1 45,2 1-33,-1-1-12,-1 0 34,-1 1 12,-1-3 10,-3 3-33,1-2 56,-2 1-639,0-1 616,-1 1-67,-1 0 101,2 0-56,-2 0 56,0 0-22,-1-1-23,1 0 12,-2 0-12,1 0 11,-3 0 34,0 0-45,0 0 45,2 0-123,0 0 78,1 0-100,3-1 66,-2 1 35,0 1-12,-1-1 0,-1 1 0,-2-1-12,1 1-10,-2 0 78,1-1-112,1 2 45,0 0 78,0 0-56,1 0-11,0 0 79,-1-1-57,1 1 0,-2-2-10,1 2 32,-1-1-10,1 1-34,1 0 45,1-1-90,-1-1 11,1 1 46,-1 0-35,-3 0 34,1-1-843,-3 0 877,-2 1-34,-1-1-11,-1-1-22,1 2 89,-2-1-44,1 1-79,0-1 145,-3 0-66,3 1-1,-1-1-33,-1-2 33,2 2 34,1 0-45,2 1 1,3-1-91,2 1 113,3 0-251,3 0 184,3-1 66,1 2-21,0-1-12,2 0 11,4 0-67,1 1 123,4 0-78,5 0-23,1 1 629,7 0-640,1 0 847,6 0-780,3 0 377,5 0-388,1 0-22,4 0 11,4 0 33,2 0-44,2 0-2129,1 0 1165,4 6-515,3 1-964,9 5-2364,7 1 4818,8-5 0,-14-3 0,1-3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8112 192 21631,'-3'0'2,"-20"-1"-13,-1 1 0,2-1 22,0 1 11,-2-1-33,1 0 11,-1 0 0,0 0 0,-2-1 23,1 1-23,0-1 11,0 1-34,0 0 35,-1 0-1,0 0-22,0 0 44,-2-1-55,0 1 67,1-1-79,-1 1 68,1 0-23,0 0-22,0 0-1,0-1 46,-1 1-12,2 0-22,-2 0-22,0 0 33,1-1 0,2 1-22,-1-1-11,2 1 11,1 0-12,1 0 23,-1 1-11,2-1 11,-1 1-11,-1 0-12,0 0 12,-1-2 56,1 2-90,-1-1 56,0 1-22,0 0 45,0-1-34,-1 1-11,1 0-23,-1 0 45,-1 0-22,1 0 11,-1-1 11,-1 1-22,1 0 33,-2 0-22,0 0 0,1 0 0,-1 0-22,0 0 56,0 0-57,1 0 68,-2 0-67,1 0 22,-1 0 22,0 0 0,1 0-44,-1 0 11,0 0 22,-1 0-22,1 0 22,-2 0-11,0 0 0,-1 0 22,-1 0 12,0 0-68,-1 0 79,-1 0-67,1 0 33,-2 0 0,2 0 45,-1 0-67,1 0 11,2 0-22,0 0 22,1 0 0,1 0-23,0 0 34,1 0-44,-1 0 44,2 0 23,-3 0-90,1 0 89,0 0-55,0 0 22,-1-1 0,0 0 33,-1 1-77,0-2 111,-1 2-78,0-2-34,-1 2 101,0 0-101,0 0 45,1 0 22,0 0-22,1 0 12,0 0-12,-1 0 11,1 0 0,-1 0-11,0 0 22,-1 0 12,0 0-34,-1 0-22,1 0 66,0 0-32,-1 0-1,-1-1 0,0 0-22,-1 0 44,0 0 23,-2 0-44,1-1-1,-1 2 0,1-1 11,1 1-10,-1 0-24,3 0 12,0 0 0,0 0-11,1-1-22,-1 1 44,1 0-22,0-1 11,0 1-45,0 0 45,0-1 0,-2 1 11,1-1 0,-1 0 12,0-1-23,-2 1-34,0-1 34,-1 1 0,0 0 11,2 0 0,-2-2 12,1 2-23,1-1 22,0 1-11,1-1-11,-1 0 34,1-1-12,1 1-44,-1-2 78,0 1-67,1 0 0,0 1 33,1-1-22,-1 0 34,-1 0-12,2 1 34,-1-1-45,0 1 23,-1 0-12,0 0-11,1-2 1,1 2-12,1 0-12,1 0 12,1 0-11,1 0 0,1 1 22,-1-2-22,0 0 33,1 1-44,-2 0 44,0 0-10,-1 0-35,0 0-22,0-1 57,-2 2-1,1 0 22,0-1-55,-1 1 33,-1 0-11,0 0-33,-1 0 66,0 0-44,0 0-11,1 0 78,-1 1-112,1 0 89,0-1-33,0 0 11,1 1-33,-1-2 22,0 1 22,0-1-10,0 0-1,-1 1 45,-1-1-34,1 0-55,0 1 44,-1-1 0,1 1 11,-1-2-22,0 2 12,1 0 21,0 0-44,1 0 56,0 0-90,1 0 0,1 1 34,0 0-11,1 0 33,1 0 0,-1 0-22,-1 0-12,0 0 12,-1 0 34,0 0-12,-2 0-56,1 0 67,1 0-66,-1 0 77,-1 0-10,-1 0-23,1 0 0,-1 0 22,0 0-67,0 0 45,0 0 45,0 0-45,2 1 0,-1 0 11,2 0-11,0 1 11,-1-1 12,2 2-34,0-1 11,1-1 22,1 0-33,-1 0 22,1 0-22,1-1 22,3 1-33,-1-1 22,2 1 56,2 0-68,1 0 12,1 0 12,1 0-12,0 0-12,3-1 24,1 1 32,2-1-44,2 2 0,2-2 0,1 1-22,1-1 33,3 0 0,1 1-11,0-1 0,2 0 12,2 0-561,0 0-112,0 2 33,1 0-201,0 3-526,3 2-584,3 1-1692,5 0 3631,6-1 0,-7-3 0,0-2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1,0-17-45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6 6518,'3'0'896,"1"0"1345,-4-2 7126,0 1-9266,1 0-11,0 0-1,2 1 35,-1 1 55,-1 1-22,0 0 11,1-1-22,-1 0-34,0 0 0,0-1 67,1 1-11,-1 0-34,1 1-10,-1 0-57,1-1 34,-1 0 0,2 0-34,-2 0 56,0 0-100,0 0 10,-1 2 1,1-1-34,0 0 22,0 1-22,2 2 0,-3-2 12,1 2-1,0-1-11,-1 2 0,1 0 0,0-1 11,-1 2-11,1 0 22,0 1-22,1 0 12,-1-2-1,-1 1-34,1-1 23,-1-1 23,0 1-34,0-2 11,0 1 0,0-2 0,0 2 0,0-2 11,0 2 11,0-2-33,0 2 22,0-1-11,0 3 0,0-3 0,0 2 23,0 0-46,0-1 90,0 1-67,0 0-44,0 0 88,0 1-55,0 0 22,0 0-11,0-1 12,0 0-24,0 1 35,0-1-34,0 1 11,0 0 0,0 0 11,0 1-11,0 0-11,0 1-1,0 0 46,0 0-45,0 0 0,0 1 22,0-1 11,0 1-22,0-1 0,0 1 11,0-1 1,0 0 32,0 0-77,0 0 33,0-1 67,0 1-56,0-1-44,0 0 21,0-2 68,0 1-89,0 1 89,0-1-56,0-1 0,0 0 0,0 1 0,0 0 11,0 0-22,0-1 22,0 2-11,0 1 22,0-1-22,1 1 0,0 0 23,0-1 10,1 1-33,0 0 0,-2-1 23,1 1-1,-1-1 12,2 1-23,-2-1 0,1 0-11,1-2-22,-2 1 22,1 0 45,1 0-90,-1-1 34,-1 2 33,1 0 0,0 1-44,0 1 67,1-1-90,-1 1 45,2 1 34,-2-1-34,1 1 0,-1-1 0,0 3 0,0-2 11,1 1 0,-1 1-33,0-1 33,0 2-11,1-1 11,-1 2-11,2-1 11,-1 2-11,-1-1-11,1 1-34,1 0 68,-1 0-12,0 0 11,0 1-44,1 0 22,-1 0 11,-1-2-33,1 1 44,-1 0-22,0 0 11,-1 0-22,2-1 45,-1 1-79,1 0 56,-1 1 11,1 0-22,-1 0 0,1 1 12,0 0-24,-1-2 1,-1 2 22,1 1 12,-1-1-23,1-2 0,-1 2 0,1 0 11,0-1-11,1 0 0,-1 0 22,0-1-33,-1-1 34,0 0-57,0 0 68,0 0-34,1 0 44,0 2-88,0 0 55,0 0-11,2 1 22,-2 0-44,1 1 100,-2 0-78,1 1-22,-1-1 33,1 0-33,-1 0 44,0-1 0,1 1-44,0-1 44,-1 0 68,2-1-124,-1 1 34,-1 1 12,0-1-1,1 0-11,-1 0 0,1 0 11,-1 1-22,1-1 11,0 0-23,1 0 68,-2 0-56,2 0 33,-1 0-22,-1 0 0,1 0 23,-1 0-1,1 1-89,0 0 134,0 0-78,0 1 11,0 2 34,2-1-23,-2 1 0,0-1 0,0 0-11,-1 1 45,0-2-45,1 2-11,-1-2 0,1 0-1,-1-1 12,2 2 0,-2-3 12,0 1-24,0 0 68,1-1-78,-1 1 11,0-1 11,0 1 0,0 0 22,1-1-22,-1 2 0,0-1-11,1-1 33,-1 1 2,0 0-59,0 0 58,0-1-11,0 2-24,0 0 0,0-1 36,0 1-48,0 0 59,0-1-13,0 2-44,0-1 33,0-1-22,0 1 22,0 1-11,0-1 45,0 0-23,0 2 1,0-1-46,0 2 46,0-1-35,0 2 1,0-1 45,0 0-57,1 1 91,-1 0-57,0 2 0,0 0 0,0 0-22,0 0-23,1 0 23,-1 0-11,1-1 44,-1 1-22,0-2-11,0 1 33,0 1-22,0-1-11,0 0 22,0 1-22,0-2-22,0 2 44,0 0 11,0 1-11,0-1-33,0 2 44,0 0-10,0 2-1,0-1 0,0 3-11,0-1 34,0 1-57,0 0 57,0 0-101,0-1 134,0 0-67,0-1-45,0 1 67,0-1 12,0 1-23,0-1 0,0 0-11,0 2 0,0-2-11,0 1 56,-1 0-34,1 0-33,-2 0 44,1 1-22,0-1 23,0 2-23,1 0 33,-2-1-78,2 2 146,0-1-112,-1 1 45,1-2-79,-1 1 56,0-2-33,1 2-23,-2-1 45,2-1 45,-1 1-57,1-1 1,0 1 22,-2 1-55,2-2 88,-1 2-55,0-1-11,0 2 67,0 0-68,-1 2 23,2 1 0,-1 3 11,-1 0 34,2 1-123,0 0 123,0 1-45,-1-1-12,1 0 12,-1 0 23,1-1 44,0 1-78,0-2 0,0 2 67,0 1-56,0-1 33,0 2-44,0 0-11,0 0 55,0 0-10,0-1 21,0 1-100,0 1 101,0 0-101,0 0 79,0-1-46,0-1 1,0-1 22,0 0-45,0-1 34,0 1 44,0-1-44,0 1-11,0 1 44,0 0 23,0 2-67,0 0 10,0 1-21,0 0 100,0 2-89,0-2 22,0 0 78,0 1-78,0-1-56,0 1 78,0 0 57,0 1-102,0-1 23,0 0-11,0 0 34,0 0 10,0 1-22,0-1 1,0-1-67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7664 188 22947,'-10'-1'-3,"-20"1"-8,-1-1-45,-2 0 67,2 1-22,-3-1 0,0 1 33,-1 0-33,-1 0 11,1 0 0,-2 0 0,-1-1-11,1 1 0,-2 0 11,2-1 0,-2 1 11,0 0 0,0 0 0,-1 0 1,1 0-12,-2 0 11,0 0-11,-1 0-23,0 0 124,1 0-90,-2 0-33,-1 0 67,0 0-56,0 0-265,-2 0 298,0 0 12,0 0-1,1 0-66,0 0 33,0 0-12,1 0 24,0 0-24,-1 0-55,-1 0 101,-1 0-23,-2-1-22,0 0 11,0 0-11,-1 1 33,0 0-22,-1-1-56,2 1 123,0 0-89,0 0 22,2 0-11,-1 0 33,0 0-11,0 0 23,0 0-23,-1 0-22,1 0 22,-2 0 23,0 0-23,-1 0 22,-1 0 1,-2-1 22,2 0-112,1-1 45,0 1-23,1-1 45,1 1-33,-1-1-12,-1 0 34,-2 1 12,1-2 10,-3 2-33,0-2 56,-1 0-639,-2 1 616,1 0-67,-1 0 101,0 0-56,0 0 56,0 0-22,-2-1-23,2 0 12,-2 0-12,0 1 11,-3-1 34,1 0-45,-1 0 45,3 0-123,0 0 78,0 0-100,3-1 66,-1 1 35,-1 1-12,0-1 0,-1 1 0,-3 0-12,1 0-10,-1 0 78,0 0-112,2 1 45,-1 0 78,1 0-56,1 0-11,-1 0 79,0-1-57,1 1 0,-3-2-10,2 2 32,-1-1-10,0 1-34,2 0 45,0-1-90,-1 0 11,2 0 46,-1 0-35,-4-1 34,2 0-843,-4 0 877,-1 1-34,-1-1-11,-1 0-22,0 1 89,0-1-44,-1 1-79,1-1 145,-2 0-66,1 1-1,1-1-33,-3 0 33,4 0 34,-1 0-45,3 0 1,2 0-91,3 1 113,3 0-251,1 0 184,4 0 66,2 1-21,-1-1-12,3 0 11,2 0-67,2 1 123,4 0-78,4 0-23,2 1 629,6 0-640,2 0 847,5 0-780,2 0 377,5 0-388,3 0-22,1 0 11,6 0 33,1 0-44,2 0-2129,1 0 1165,4 6-515,3 0-964,9 7-2364,5-2 4818,9-3 0,-13-3 0,-1-3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7550 179 21631,'-2'0'2,"-20"-1"-13,0 0 0,1 1 22,0-1 11,0 1-33,-1-1 11,0 0 0,-1-1 0,-1 1 23,1 0-23,0 0 11,-1 0-34,1 0 35,-1 0-1,0 0-22,-1 0 44,-1-1-55,1 1 67,-1-1-79,0 1 68,1 0-23,0 0-22,0 0-1,-1 0 46,1 0-12,-1 0-22,1 0-22,-1 0 33,1-1 0,1 1-22,0-1-11,2 1 11,1 0-12,0 0 23,1 1-11,-1-1 11,0 1-11,0 0-12,0 0 12,-1-1 56,0 1-90,0 0 56,0-1-22,-1 1 45,1-1-34,-1 1-11,0 0-23,0 0 45,0 0-22,-1 0 11,0 0 11,-1-1-22,0 1 33,-1 0-22,1 0 0,-1 0 0,0 0-22,0 0 56,0 0-57,0 0 68,0 0-67,-1 0 22,0 0 22,1 0 0,-1 0-44,0 0 11,0 0 22,0 0-22,-1 0 22,0 0-11,-1 0 0,-1 0 22,0 0 12,-2 0-68,1 0 79,-1 0-67,-1 0 33,1 0 0,-1 0 45,1 0-67,1 0 11,0 0-22,1 0 22,2 0 0,0 0-23,0 0 34,1 0-44,0 0 44,-1 0 23,0 0-90,0 0 89,0 0-55,0 0 22,0-1 0,-1 1 33,-1-1-77,0-1 111,0 2-78,-1-1-34,-1 0 101,0 1-101,1 0 45,0 0 22,1 0-22,0 0 12,0 0-12,0 0 11,-1 0 0,1 0-11,-2 0 22,1 0 12,0 0-34,-1 0-22,0 0 66,0 0-32,-1 0-1,0-1 0,-1 0-22,0 0 44,-1 0 23,-1 0-44,0 0-1,1 1 0,-1-1 11,1 1-10,1 0-24,0 0 12,1 0 0,1 0-11,0-1-22,0 1 44,1 0-22,-1-1 11,0 1-45,1 0 45,-1 0 0,-1-1 11,0 0 0,0 0 12,-2 0-23,1-1-34,-2 1 34,0-1 0,0 1 11,0 0 0,1-1 12,0 1-23,0 0 22,1-1-11,0 0-11,0 0 34,1 0-12,-1-1-44,1 0 78,0 0-67,0 1 0,1-1 33,-1 1-22,0-1 34,1 1-12,0-1 34,-1 1-45,0 0 23,0-1-12,0 1-11,0 0 1,1 0-12,2 0-12,0 0 12,1 0-11,1 0 0,1 0 22,0 0-22,-1 0 33,0 0-44,-1 0 44,0 0-10,0 0-35,-1 0-22,0 0 57,0 1-1,-1-1 22,0 1-55,-1 0 33,-1 0-11,0 0-33,0 0 66,0 0-44,-1 0-11,1 0 78,0 1-112,0-1 89,1 1-33,0-1 11,0 1-33,-1-1 22,1 0 22,-1-1-10,0 0-1,-1 1 45,1-1-34,-1 0-55,0 1 44,0-1 0,0 0 11,0 1-22,0 0 12,0 0 21,1 0-44,0 0 56,0 0-90,2 0 0,0 1 34,1 0-11,0 0 33,1 0 0,-1 0-22,-1 0-12,1 0 12,-2 0 34,0 0-12,-1 0-56,1 0 67,0 0-66,-2 0 77,1 0-10,0 0-23,-1 0 0,-1 0 22,1 0-67,-1 0 45,1 0 45,0 0-45,0 1 0,1 0 11,1 0-11,0 1 11,1-1 12,0 1-34,1 0 11,0-1 22,0 0-33,1 0 22,0 0-22,2-1 22,0 1-33,2-1 22,1 1 56,1-1-68,2 2 12,0-1 12,1-1-12,2 2-12,0-2 24,3 1 32,1-1-44,1 1 0,3-1 0,1 0-22,1 1 33,1-1 0,3 1-11,0-1 0,1 0 12,2 0-561,0 0-112,0 2 33,1 0-201,0 3-526,3 1-584,2 1-1692,6 1 3631,5-1 0,-7-4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6518,'3'0'896,"1"0"1345,-4-1 7126,0 0-9266,1 0-11,0 0-1,2 1 35,-2 1 55,0 1-22,1-1 11,0 1-22,-1-1-34,0 0 0,0-1 67,0 1-11,0 0-34,2 1-10,-2-1-57,1 0 34,-1 1 0,1-1-34,-1 0 56,0 0-100,1 0 10,-2 1 1,1 0-34,0 1 22,0 0-22,1 1 0,-2 0 12,1 0-1,0 1-11,-1 0 0,1 1 0,1-1 11,-2 2-11,1 0 22,0 0-22,0 1 12,0-1-1,-1 0-34,1-2 23,-1 1 23,0-1-34,0 0 11,0-1 0,0-1 0,0 2 0,0-2 11,0 2 11,0-2-33,0 1 22,0 1-11,0 2 0,0-3 0,0 2 23,0-1-46,0 1 90,0-1-67,0 1-44,0 0 88,0 1-55,0 0 22,0-1-11,0 1 12,0-1-24,0 0 35,0 1-34,0 0 11,0-1 0,0 1 11,0 1-11,0 0-11,0 0-1,0 1 46,0 0-45,0 0 0,0 1 22,0-1 11,0 1-22,0-1 0,0 1 11,0-1 1,0 0 32,0 0-77,0-1 33,0 0 67,0 1-56,0-1-44,0 0 21,0-2 68,0 1-89,0 1 89,0-2-56,0 0 0,0 1 0,0-1 0,0 1 11,0 0-22,0-1 22,0 2-11,0 1 22,0-1-22,1 1 0,0 0 23,0-2 10,2 2-33,-2 0 0,-1-1 23,1 1-1,-1-1 12,2 1-23,-2-2 0,1 1-11,1-1-22,-2-1 22,2 1 45,-1 0-90,0-1 34,-1 2 33,1 0 0,0 1-44,0 1 67,1-1-90,-1 1 45,2 0 34,-2 0-34,1 1 0,-1-1 0,0 2 0,0-1 11,0 1 0,1 1-33,-1-1 33,0 1-11,1 1 11,-1 0-11,1 0 11,1 2-11,-2-2-11,1 2-34,0 1 68,0-2-12,1 1 11,-1 0-44,0 1 22,0 0 11,-1-2-33,2 1 44,-2-1-22,0 1 11,-1 0-22,1-1 45,0 1-79,1-1 56,-1 2 11,2 0-22,-2-1 0,0 2 12,1 0-24,-1-2 1,-1 2 22,1 0 12,-1 0-23,1-2 0,-1 2 0,1 0 11,1-1-11,-1-1 0,0 1 22,0-1-33,-1-2 34,0 2-57,0-2 68,0 0-34,1 2 44,0 1-88,0-1 55,0 1-11,2 1 22,-2 0-44,1 0 100,-2 1-78,1 0-22,-1 0 33,1 0-33,-1 0 44,0-1 0,1 1-44,0-2 44,-1 1 68,1-1-124,1 1 34,-2 1 12,0-2-1,1 1-11,-1 0 0,1 0 11,-1-1-22,1 1 11,0 0-23,1 0 68,-2 0-56,1-1 33,0 1-22,-1 0 0,2 0 23,-2-1-1,1 2-89,0 0 134,0 0-78,0 1 11,0 1 34,1 0-23,-1 0 0,1 1 0,-1-1-11,-1 0 45,0-1-45,1 1-11,-1-1 0,1 0-1,-1-1 12,1 1 0,-1-2 12,0 0-24,0 1 68,1-1-78,-1 1 11,0-1 11,0 1 0,0 0 22,1-2-22,-1 2 0,0 0-11,1-1 33,-1 1 2,0 0-59,0 0 58,0-2-11,0 3-24,0-1 0,0 0 36,0 1-48,0 0 59,0-1-13,0 1-44,0 0 33,0-1-22,0 1 22,0 0-11,0 0 45,0 0-23,0 1 1,0 0-46,0 1 46,0 1-35,0 0 1,0 0 45,0 0-57,1 0 91,-1 1-57,0 2 0,0-1 0,0 1-22,0 0-23,2-1 23,-2 1-11,1-2 44,-1 2-22,0-2-11,0 1 33,0 0-22,0 0-11,0-1 22,0 2-22,0-2-22,0 2 44,0-1 11,0 2-11,0-2-33,0 3 44,0 0-10,0 1-1,0 0 0,0 2-11,0 0 34,0 0-57,0 1 57,0-1-101,0 0 134,0-1-67,0 0-45,0 0 67,0 0 12,0 0-23,0 0 0,0 0-11,0 2 0,0-2-11,0 0 56,-1 1-34,1-1-33,-3 1 44,2 0-22,0 0 23,0 1-23,1 1 33,-1-1-78,1 1 146,0-1-112,-1 2 45,1-2-79,-1 0 56,0-1-33,1 1-23,-3 0 45,3-1 45,-1 0-57,1 0 1,0 0 22,-1 1-55,1-1 88,-1 2-55,0-1-11,0 1 67,0 0-68,-2 3 23,3 1 0,-1 2 11,0 1 34,1 0-123,0 1 123,0 0-45,-1-1-12,1 1 12,-1-1 23,1 0 44,0 0-78,0-1 0,0 1 67,0 1-56,0 0 33,0 1-44,0 1-11,0-1 55,0 0-10,0 0 21,0 0-100,0 2 101,0-1-101,0 0 79,0 0-46,0-2 1,0 0 22,0-1-45,0 0 34,0 0 44,0 0-44,0 0-11,0 1 44,0 1 23,0 2-67,0-1 10,0 1-21,0 1 100,0 0-89,0 0 22,0-1 78,0 2-78,0-2-56,0 2 78,0-1 57,0 1-102,0 0 23,0-1-11,0 1 34,0-1 10,0 1-22,0-1 1,0-18-45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1:52.9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3556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73166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85806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0:09:33.161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220 169 7582,'0'-8'146,"0"1"-34,0 5-34,0-1 404,0 1 135,0 0-237,0-1 192,0 1 0,0-1-91,0 1-201,0-1 79,0-2 11,0 1 67,0-2-146,1 2 168,0-1-257,0 0 101,2-2 44,0 1 56,0 0 0,-1-1 12,0 0 112,1 1-102,-2 1 125,1 1 43,-2 1 24,1 1-79,-1 1 335,1 0-402,1 0-67,-1 0 21,-1-1-43,1 0 10,-1 0-101,0 1-56,0-1 527,0 2-594,0 0 79,0-2 3540,0 1-3776,-2 0-22,0 1 44,0 0-21,1 0 77,0 0-43,-2 0-46,1 0 56,1 0-34,-1 0-89,0 0 56,-1 0-35,3 0 1,-2 0 45,0 2-11,1-1-22,-2 0 33,1 0 33,1 0-66,0 1 66,-1-1-89,1 1 79,-3 0-57,1 1 79,-2 0-34,0 1-78,1 0 123,-2 0-101,2 0 79,0 0-46,-1 1-55,1 1 90,1-3-1,-1 2-67,0-1 23,-1 0 55,1-1-33,0 2-22,-1 0 22,-1 1-11,-1 3-12,0 1 12,1 1 11,-2 0 0,1 0-45,1 1 45,1 1 0,1 0-11,1 0-22,-1 1 21,2-3 12,-1 0 0,2-1 0,0 0 12,0-2-35,1 0 68,0 0-79,0 0 57,0 2-34,0-2 11,0 2 11,0 1-11,0-1-11,0 1 11,0 0 11,0-1-22,0-1 22,0 2-11,0-1-23,0 0-10,0 1 55,0-1-33,0 0 11,0-1-22,0-1-12,0 1 34,0-1 34,0 0-79,0 1 34,0 0 22,0 1 0,0 0-11,0 1-22,0 0 22,0-1 0,0-1 0,0 0-12,0-3 24,0-1-12,0-1 0,0-1 11,0-3 0,0 0-22,0 1 11,0 0-11,0 2 11,0 0 11,0 2-22,0 0 11,0 0 11,0 1-34,0-1 23,0 0 12,0 0-24,0-1 24,0 0-12,0-1 0,0-2-101,0 0 78,0 0 23,0 2 0,0 1-44,0 2 77,0 3-55,0 3 55,0 3-55,0 0 56,0 2-79,0-1 45,0 2 0,0-1 33,0-2-66,0-1 33,0-1 0,0-1 0,0 2 0,0-1 0,0 2 45,0 1-79,0 2 23,0 2 0,0 0 22,0 2 0,0 1-33,0 1 44,0-1 12,0 1-68,0-1 56,0 0-44,0-2 11,0 1 67,0-2-101,0 1 56,0 0 45,0-1-67,0-1 22,0 3-11,0 1-33,0-2 66,0 2-33,0 0 0,0-1 11,0 2-11,0-1-11,0 0 22,0 0 1,0 1-12,0-1-23,0 3 23,0-1 0,0-1 0,0 2 56,0 2-45,0-1-11,0 1 12,0 1-12,0 3 44,0-2-55,0 2-11,0-2 11,0 0-23,0 0 23,0-1-45,-1-1 33,1 2 23,0-3 12,0 4-1,-2 0-34,2 2 1,-1-1 44,1 3-33,0-2-67,0 3 156,0-2-145,0 2 78,0 0 0,0 2-22,0-3 34,0 3-12,-2-2-22,2 1 67,-2-2-101,2 0 45,0 0 22,0 0-78,0-2 56,0 1 67,0-1-100,0-1 78,0 1-57,0-2 12,0 1 23,0-1-46,0 3 23,-2-1 23,2 3-57,0 0 68,0 2-23,0 3-22,0 1 22,0 2 45,0 1-90,0 3 68,0 0 0,0 2-46,0 0 35,0 0-34,0 0-34,0 1 11,0-2-22,-1-1 67,0 1-33,-1-3 33,-1 1-22,2-1 0,-1 1 0,1-2 22,-2 3-45,1-1 23,1 1 22,-1 1 0,0 0-11,0 1 0,1 0 23,0-2-57,0 0 79,-1 2-67,1-3 55,1 0-44,0-1-34,0 1 79,0-2 11,0 0-68,0-2 57,-1-1-57,1 1 35,-1 0-1,1 2 11,-1-3-22,1 3 34,0 1-34,0 0 45,0 2-57,0 2 68,0-2-112,0 3 0,0 1 45,0-1-11,0 2-12,0-2 57,0 3-91,0-1 91,0-1-90,0 1 78,0 0 0,-3 0-33,1-1 22,-4 2 22,3-1 0,-1 1-55,1-1-155,2-14 1,-1 1 187,1 20 33,0-19 1,1-2-68,0 16 46,0 2 21,0 0-10,0 0-12,0 0 0,0 0 0,0 4 0,0-2 1,0 2 21,0-1-44,0 2 56,0 0-101,0 0-11,0 2 55,0-2-10,0 0 44,0 0-78,0 0-22,0 1 156,0-1-134,0 2 68,0-1-12,0 1 11,0-1-67,0 1 56,0 0 22,0 0-33,0 1 56,0-1-45,0 0-23,0 1 35,0-2-12,0 1 44,0-1-55,0 0 67,0 1-45,0-2-33,0 0 22,0 0 34,0-3-46,0 0-55,0-4-34,0 0 101,0 0-44,0-2 66,0-1-78,0 1 101,0 1-90,0 0 45,0 0-101,0-1 409,0 1-308,0-1 0,0-2 0,0-2-22,0 0 33,0-2-34,0-2 57,0 0-45,0-4-23,0 2 23,0-3 22,0 2-33,0-3 44,0 2 1,1 2-46,-1-1 57,1 1-45,2 0-1,-1-2-10,-1 3 44,-1-4-10,1 0-1,1-1-45,-1-2 1,-1 0 66,1-1-33,-1-1 23,0-1-46,0 1-22,0-2 57,0 0-57,0 0 45,0-1-45,0 2 67,0-1 1,0 2-68,0 1-11,0 4 101,0-1-124,0 3 46,0-2 10,0 3 23,0-3 0,0-1 0,0-1-11,0-3-11,1-4-23,-1-1 56,1-3 56,0 0-89,1-4 44,-1 2-66,0-3 21,-1-1 57,1-2-45,-1 1-1,0-3 24,0 0-35,0-2 90,0 0-123,0-3 45,0-2 22,0-3-22,0-2 45,0-2-57,0-3 35,0 1-1,0 1-34,0 1 35,0 3-1,0 6-22,1 6 33,2 5-11,0 3-22,1 2 33,-1-2-22,-2-6-89,0-5 89,1-5 11,-2-7 56,0-1 437,0-2-448,2-2-89,5 1 10,6-1 46,7 0-68,10 2 45,7-1-34,10 1 1,8 0 55,3 0-22,2 0 11,5 0 12,0 0-79,1 0 44,3 0 12,2 0 90,6 0-112,5 0-23,6 0 90,2 0-146,4 0 90,1 0 11,2 0-45,-3 0 34,-3 0 11,-2 0-23,-4 0 34,-3 0-11,-2 0-11,-2 0-11,2 0 11,-1-2 11,3 2 33,4-1-33,5 0-22,6 1-170,4 0 226,7 0-45,3 0 11,4 0-1589,0 0 1601,-3 0-1,-3 0-192,-5 0 170,-5 0 33,-3 0 34,-2 0-67,0 0 45,3 0 10,5 0-88,5 0 32,7-1-16,-54 1 0,1 0-22,1 0 0,1 0 66,0 0 1,1-1-34,0 1 1,0 0 4,0 0 1,0 0 16,1 0 1,-2 0-34,0 0 0,0 0 45,-1 0 0,0 0 0,-1 0 0,-1 0-17,0 0 0,-1 0 33,-1 0 1,1-1-23,1 1 0,-2 0-6,0 0 1,2 0-6,-1-1 0,0 1-11,1-2 0,1 2 44,-1 0 1,0 0-23,2 0 1,-1 0-24,2-1 1,-1 1 16,1 0 1,-1 0 22,3 0 0,-2 0-22,1 0 0,1 0-705,0 0 0,3 0 665,0 0 0,-1 0 17,4 0 1,-1 0-96,0 0 1,1 0 94,1 0 0,-1 0 28,-2 0 1,1 0-57,0 0 0,0 0 67,-1 0 1,-1 0-34,-1 0 0,0 0 27,-2 0 1,-1 0-12,1 0 1,-2 0 11,1 0 0,1 0-23,0 0 1,1 0 10,0 0 1,3 0 11,1 0 0,2 0-17,1 0 0,1 0 22,3 0 0,2 0-33,0 0 0,1 0 400,2 0 1,-1 0-385,2 0 1,0 0 11,1 0 0,1 0-6,0 0 0,0 0-34,1 0 1,-1 0 16,0 0 1,0 0 27,-1 0 1,-2 0-51,0 0 0,-1 0 39,-3 0 0,0 0-17,-2 0 1,-1 0 16,0 0 1,-1 0-1,-2 0 0,3 0-50,-1 0 0,1 0 50,2 0 0,-1 0 11,1 0 1,1 0-12,2 0 0,-2 0 0,3 0 1,-1 0 4,0 0 1,0 0 11,-2 0 0,0 0-11,0 0 0,-1 0-1,-2 0 1,1 0 11,-1 0 0,-1 0-56,1 0 0,0 0 6,0 0 0,0 0 5,1 0 0,0 0-11,1 0 0,2 0 17,-1 0 0,0 0-12,3 0 1,1-1 33,0 1 0,1 0-22,2 0 0,2 0 11,0 0 0,3 0 11,0 0 0,3 0 22,-1 0 1,2 0-28,-3 0 0,1 0 27,1 0 1,-2 0-1,-2 0 1,-1 0-34,-2 0 0,-1 0 28,-3 0 0,0 0 11,-2 0 0,1 0-11,-3 0 0,1 0-73,0 0 1,0 0 16,1 0 0,-2 0 0,3 0 0,1 0 11,-2 0 0,2 0 0,1 0 1,0 0 16,-1 0 0,1 0 16,-1 0 1,0 0-51,0 0 1,-1 0 72,-2 0 0,1 0-22,-3 0 0,0 0 33,-2 0 1,-1 0-46,-2 0 1,1 1 5,-2 0 0,-1-1-65,-1 2 0,0-1 65,-1-1 0,0 2-11,-2-1 0,-1 0 28,0 0 0,-2 1 0,1-1 0,-1 0-11,-1 0 0,1-1-6,-1 0 0,0 0-45,0 1 1,0-1 33,0 0 0,0 0-17,1 0 0,1 0-6,1 0 1,-1 0 5,0 0 1,1 0-7,-2 0 1,0 0 27,0 0 1,-2 0-12,1 0 1,0 0-6,-1 0 0,-1 0 33,0 0 0,-1 0-44,55 0 67,0 0-23,-3 0-22,-4 0-11,3 0 67,-2 0-112,1 0 134,-1 0-78,1 0 0,-3 0 34,-2 0-56,-3 0 55,-2 0 34,-5 0-78,-3 0-11,-3 0 1577,-4 0-1611,-4 0 478,0 0-455,-4 0 738,0 0-716,-2 0-1,2 0 12,0 0 363,2 0-374,1 0 45,1 0-90,2 0 123,-1 0-67,2 0-34,-1 0 79,0 0-90,1 0 68,-1 0-1,0 0-33,1 0-34,0 0 101,4 0-67,1 0 22,2 0-22,2 0 11,1 0 22,1 0 23,1 0-22,-1 0-35,0 0 24,1 0 10,-2 0 34,2 0-67,1 0 44,0 0-111,2 0 56,1 0-12,1 0-33,-1 0 78,-1 0-33,-1 0-12,-2 0 56,-2 0-22,-4 0 0,-3 0 12,-2 0-35,-2 0-10,-1 0 44,-2-1-22,1 1 67,-1-1-45,1 1-45,0 0 90,-2 0-89,0 0 66,-2 0-55,-3 0 33,-3 0 34,-5 0-68,-1 0 35,-4 0-35,1 0 57,-2 0-1,-1 0-33,-2 0 23,-1 0-23,-2 0-34,-3 0 45,-1 0-22,-3 0 22,-1 0-11,1 0 45,-2 0-45,0 0 0,0 0 0,1 0 11,0 0-44,1 0-1,0 0 45,0 0-33,1 0-12,0 0 46,0 0-57,-4 0 56,-2 0 0,-5 0 0,-7 0 12,-8 0-23,-7 0-56,-4 0 112,-6 0-123,-1 0 33,-2 0 0,0-1-33,-1 0 56,2-2 11,0 1 0,1-3 34,3-4-57,1-2 34,1-1-22,-1-3 45,1-3-34,-2 1 0,0-1 56,-4 1-79,-1-1-10,0-3 66,-1 0-10,1-4-23,-1-1-11,0 0 11,0-2 0,0-3 0,0 1 0,0-3-12,0 1 57,0-3-78,0 3 55,0 1 23,0 0-34,0 0 23,0 0-102,1 1 91,-1-2 22,0 1-101,0-2 112,0 0-56,0-3 11,0-1-11,0-4-34,0-1 135,0-2-146,0-1 90,0-1-101,0-4-45,0 1 124,0-4-91,0-2 80,0-3-57,0 0 45,0 1 67,0-1-134,0 2 100,0-2-33,1 0 23,-1-1-46,3-2 12,-3 0 34,1-4-79,0 2 112,0-3-101,-1-1 112,0 0-112,1 0 112,-1 1-301,0-1 222,0-1 35,0-1-46,0-1 23,0-1 68,0-3-68,0 0-23,0 1-78,0 1 90,0 2 0,1 0-23,1 2 68,0-2-45,0 1 0,1-2 44,-2-1-100,0 0 89,-1-3-44,0-2 11,0 38 0,0-2 27,0 2 1,0-2 0,0-1 0,0 3-12,0-2 1,0-1 16,0 1 1,0 1-18,0-1 1,1 1 27,-1 1 1,1-1-40,0 0 1,1 1-18,0 0 1,-1 0 50,0 1 0,-1-3 0,0 2 0,2-1-56,-2 1 0,0 0 22,0-2 1,0 1-46,0-1 1,0 1 55,0-2 1,0 3 0,0-1 0,0-2-40,0 3 0,0-2 40,0 2 0,0-2-18,0 2 1,0-1 16,0 1 1,0 0 16,0-2 1,0 3-51,0-3 0,0 2 56,0-2 0,0 1-23,0-1 1,0 0-12,0 1 1,0-2 33,0 1 0,0 0-51,0-1 1,0 2 44,0-1 1,0 0-6,0 0 0,0 2-34,0-2 0,0 1 45,0-1 0,0 2 0,0-2 0,0 0-28,0 1 0,0-2 11,0 2 1,0-1-68,0 1 0,0-1 44,0-1 1,0 0-17,-3 0 0,2 1 0,-1-1 0,0-1 11,-1 1 1,-1-1 38,1 1 0,1 1-28,-1-1 1,2 0 16,-1 0 1,1 1-35,-1-1 1,1 1 44,1 1 1,-1-3-23,1 3 0,0-3 5,0 3 1,0-3 27,0 2 1,0-1-40,0 1 1,0-2 10,0 2 1,0 1 5,0-1 0,0 0-5,0-1 0,0 2-6,0 0 0,0-1 33,0 1 1,0 0-23,0 1 0,0 0-6,1-1 1,-1 1-39,4-39-34,2 0 22,-1 1 11,0 2 45,-3-2-44,0 1-34,0-2 100,-2 0-28,0 39 1,0 0 62,0-38-80,0 39 1,0 0 45,1-40-57,-1-1 17,1 40 1,-1 0 5,2-38 56,-1-1-45,0 1 23,0 2-56,-1 1 78,1 3-34,-1 3 0,1 2-10,1 0-57,-2 1 22,0 2-21,0-2 21,0 2 34,0-1-22,0 2-22,0 3 33,0 1 11,0 1-45,1 2 57,0 2 10,0 3-55,0-1 33,-1 2 11,0 0-55,0 1 312,0 1-256,0-2-46,0 4 46,0-1-34,0 5 11,0 0 22,0 4-11,1 2 12,1 3-12,-1-1 11,0 1-44,0 0 55,-1 2-55,2 0 11,0 2 22,0 2-11,-1 3-11,1 4 89,0 4-11,-1 0-123,-1-1 101,0 1-34,0-2-11,0-3 12,0 0-24,0 1 35,0 4 22,0 1-68,0 4 23,0 0 23,1 3-46,-1-3 1,1 2 78,-1-1-67,1 1 56,0 1-79,-1 1 90,2 3-100,-2 0 66,0 2-67,0 0 33,0 0 58,0 0-80,0-3 34,0 1 45,0-3-67,0 1 89,0 0-56,0 1 0,0 1 34,0 1-56,0 0-90,0 1 79,0 0 22,0-1 22,0-2 0,-3-1-55,1-1 44,-2-1 0,0 1-11,0 1-11,2 2 0,1 2 0,1 1 22,-1-1-45,-3 1 22,-2-2-10,-4 0 22,-10-1 0,-6-2-45,-14-1 135,-10 0-78,-12 1-1,-9-1 34,-7 3-57,-3 0-21,-1 2 22,-1 0-57,3 0 101,4 1-77,2-1 55,5 1-45,5-1 34,2 1 11,5 0-22,-3 0-45,0 0 79,-3 0-23,-4 1 11,-5 1-11,-5 2-11,-6-1 67,-4 1-68,-4-2 12,-4-1 0,-4 0 23,-4-1-311,0 0 299,-2-2-55,0-2 100,-3 1-11,3-1-68,-3 1 57,2 3 11,-2-1-45,-3 1 22,-4 0 1,0 0 22,-1 0-90,2 0-45,5 0 45,2 0 56,1 0-33,-2-1-1,-2 1-33,-1-2 67,-5 1-17,58 0 1,-1 0-732,0 1 1,-2-1 758,-1 0 0,0 0-33,0 1 0,0 0-127,-1-2 0,0 2 138,-2 0 0,2 0 11,-1 0 0,-1 0-22,1-1 0,0 2 33,-1-1 1,0 0-18,1-1 1,-1 1 16,1 0 1,0 0-23,1 0 0,-1-1 17,2 1 0,-1 0 11,0 0 0,0 0-40,1 0 1,0 0 45,0 0 0,1-1-62,0 1 0,1 0 0,-1 0 0,2 0-1,-2 0 1,2 0 34,-2 0 0,1 0-35,1 0 1,-1 0 33,0 0 1,1 0-34,-1 0 0,0 0 34,1 0 0,1 0 5,0 0 0,-2 0-56,-53 0 45,2 0 11,2 0 1,1 0 32,3 0-44,0 0 34,-3 0-45,1 0 0,-2 0 22,-3 0 34,-3 0-56,56 0 0,0 0 33,-2 0 1,-1 0-23,0 0 0,0 0 39,-1 0 0,1 0-34,0-1 1,0 0-1,2 1 1,0-1-50,-54-2-35,4 1 45,5 2 34,0 0-22,-1 0-34,-1-1 44,-4 1 1,-4 0 28,55 0 0,1 0-6,-1-1 0,-1 1-56,0 0 1,1 0 88,-2 0 1,1 0-45,0 0 0,1 0-17,-1 0 1,2 0 16,-1 0 0,2 0 22,-59 0 34,2 0-33,1 0-23,0 0 45,-2-1-68,-1-1 40,58 2 0,0-1 11,1 0 0,-2 1-28,-57-1 78,5 0-134,1 0 0,2 1 12,0 0-24,2 0 68,-2 0-34,-1-2 34,-1 2-45,-3-2 101,0 1-100,-1 1 55,-1 0-45,4-1 57,0 1-23,2-1 56,0 0-90,0-1 56,1 1-10,-1 1-1,-1-1 34,-2 1-34,54 0 1,1 0 10,-2 0 0,-1-1-39,2 1 1,-2 0 21,0 0 1,0 0 39,0 0 0,1 0-45,1 0 0,-1 0 22,2 0 0,-2 0-145,-53 0 90,-2-1 21,1 0-55,-1 0 55,0 0 12,57 1 0,-2 0-17,2 0 1,-2 0 38,-2 0 1,1 0-46,1 0 1,-2 0 27,0-1 1,-1 1-6,-1 0 0,1-1 5,0 1 1,0 0-12,-2 0 1,1-1 22,2 1 0,-1 0-17,1 0 0,-1 0 17,2 0 0,1 0-17,0 0 0,-2 0 16,1 0 1,-1 0 5,0 0 1,0 0-29,-2 0 1,-2 0 33,-1 0 0,1 0-6,-1 0 1,-1-1-35,-1 1 1,0 0 33,-1-1 1,1 1-85,-1-1 1,0 1 27,0 0 1,-1 0 38,2-1 1,0 1-23,-1-1 0,0 1 17,0 0 0,-2 0-17,1-1 0,0 1 22,-1 0 1,0 0-17,1 0 0,-1-1 16,0 1 1,-1 0-829,0-1 0,0 1 811,1 0 1,-2 0-6,3 0 0,-2-1-43,2 1 0,-2 0 66,2 0 0,-2 0 16,2 0 0,0 0-16,-2 0 0,1 0 33,-1 0 0,-1-1-22,3 1 0,-3 0-6,2 0 0,-2 0 11,3 0 1,-2 0-57,3 0 1,-1 0-7,2 0 1,0 0 39,2 0 0,-2 0-45,1 0 1,0-1 38,1 1 0,-2 0 28,1 0 1,-1 0-63,-1 0 1,-1 0 39,1 0 0,1 0 5,-2-1 1,0 1 11,-2 0 1,2 0-7,-1 0 0,1 0-28,-1 0 0,-1-1 51,2 1 0,0 0-40,0 0 0,0-1 17,1 1 1,-1 0 16,2 0 0,0 0-12,2 0 1,-1 0-17,2 0 0,1 0 17,0 0 0,0-1 453,2 1 1,1 0-483,0 0 1,0-1-11,1 1 0,0 0-6,3-1 0,-2 1-17,-56 0 56,4-1-78,0 0 89,3 0-44,-1 0-1,4 0-10,1 1 78,4 0-45,0 0 0,3 0-12,-1-1-21,1 1 122,3-1-122,0 1 224,5 0-213,1 0 33,3-1 56,3 1-67,4-1-11,3 1 90,1 0 1792,3 0-1826,4 0 478,2-1-545,3 1 78,2 0-90,2 0 391,4 0-335,0 0 67,4 0-55,-1-1-57,-1 1 35,1-1 10,-3 1-22,0 0-67,1-1 67,-1 0-11,1 0-23,-1 1 23,-1-2 11,-1 1 22,-1-1-55,2 2 44,2-1 0,3-1-56,3 2 79,6-1-57,3 1 35,3 0 32,4 0-66,0 0 22,2 0 45,0 0-34,1 0 79,-1 0-79,4 0 11,3 0-11,3 0-11,6 0 45,5 0 0,4 0 22,2 0 448,3 0-447,-2-1-35,0 1 124,0 0-34,0-1-11,2 0-88,-3 0-24,2 1 0,1-1-1166,-2 5-2711,2-2-5954,6 3 9425,35-9 1,-25 3 0,24-5 0</inkml:trace>
  <inkml:trace contextRef="#ctx0" brushRef="#br0" timeOffset="1">3248 4941 5767,'0'0'0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1:52.9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3556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73166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85806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26:05.60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2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3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1:52.9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3556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73166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85806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1:52.9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3556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73166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85806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8:51.637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0 14439,'0'7'23,"0"-2"-34,0-3 22,0-1-11,0 3 11,0-2-11,0 1 0,0 0-11,0-2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7:11.433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68 12736,'0'1'0,"0"3"12,0-1-1,0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 0-7294,0-1 7294,0-9 0,0 6 0,1-7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56.916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26984 134 11571,'-4'0'0,"-5"-1"11,0 1-22,0-1 11,0 0 11,-1 1-11,1-1 0,0 0 0,0 1 0,0-1-11,0 1 22,1 0-11,-1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0,0 0-11,-1 1 11,1-1-22,-1 1 67,1 0-90,-1 0 78,0 0-55,1 0 22,-1 0-11,0-1 11,0 1 11,0-1-22,1 1 22,-1-1 0,1 1-22,0-1 22,1 1-22,-1 0 11,1-1 0,-1 0 22,1 1-33,0-1 11,-1 0-11,1 0 11,-1 0 0,0 0 0,1 0 0,-1 0-11,1 0 22,-1 0-11,1 0 34,0 0-34,0 0-34,1 0 68,0 0-34,0 0 0,1 0-12,0 0 12,0 0 0,1 0 0,-1 0 0,0 1 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49.403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27038 240 21792,'-4'-1'9,"0"0"-31,-2 0 22,1 1 22,-1-1-33,1 0 22,-2 1-33,1-1-1,0 0 57,0 0-34,0 0-11,0 1 22,0-1-33,-1 0 22,1 0 11,0 1-22,-1-1 11,0 1 11,0-1-11,0 1-11,0 0 22,0-1 0,-1 1-22,1 0 44,0-1-77,0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0-34,-1 0 45,0 0 45,1 0-45,-2 0-34,0 0 34,-1 0 0,0 0 0,-2 0 0,1 0-11,0 0 22,0 0 1,-1 0-12,-1 0 11,0 0 0,-1 1-45,-1 0 34,0 1 23,0-1-23,0 1 11,0-1-11,1 1-22,-2 0 55,1-1-44,-1 1-11,-1-1 22,0 1 22,0-1-22,0 1-22,-2-1 33,1 1 11,-2-1-33,0 1 33,-1-1-22,0 0 23,0 0-57,-1 0 90,0 1-45,0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22,0-1-33,0 0 11,1 1-11,-2-1 22,2 0-11,-1 1 0,1-1-11,-1 0 22,1 0-11,0 0 11,-1 0-11,0 0-11,0 1 11,0-1 11,0 0-11,0 0-11,1 1 11,-1-1 0,0 1 0,1-1 0,-1 0 0,-1 0 11,1 0-11,0 1-11,-1-1 11,0 1 0,0-1 11,0 1-33,0-1 33,0 1 0,1-1-22,0 1 11,0-1 0,1 1 740,0-1-1401,0 1-717,1 2-897,1 3-1221,5 2-6335,6-2 9543,9-2 1,-9-2 0,0-2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25:13.824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0 14439,'0'7'23,"0"-2"-34,0-3 22,0-1-11,0 3 11,0-2-11,0 1 0,0 0-11,0-2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8:51.637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0 14439,'0'7'23,"0"-2"-34,0-3 22,0-1-11,0 3 11,0-2-11,0 1 0,0 0-11,0-2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25:13.825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28 10 6462,'-4'-6'784,"2"2"4594,2 4-5366,2 7 21,-1-3-44,2 5 33,-2-5-22,-1-1 0,1 0 23,-1 0-34,0 0 22,0-1-11,0 2 0,0-2 0,0 1 0,0 0 0,0-1 0,0 1 22,0 1-22,0-1 0,0 1 11,0-1-11,0 1 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 0-7294,0-1 7294,0-9 0,0 6 0,1-7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42.226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26954 132 11571,'-1'0'0,"-8"-1"11,-1 1-11,1-1 0,0 0 0,0 1 0,0-1-11,0 1 22,1 0-11,-1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0,0 0-11,-1 1 11,1-1-22,-1 1 67,1 0-90,-1 0 78,0 0-55,1 0 22,-1 0-11,0-1 11,0 1 11,0-1-22,1 1 22,-1-1 0,1 1-22,0-1 22,1 1-22,-1 0 11,1-1 0,-1 0 22,1 1-33,0-1 11,-1 0-11,1 0 11,-1 0 0,0 0 0,1 0 0,-1 0-11,1 0 22,-1 0-11,1 0 34,0 0-34,0 0-34,1 0 68,0 0-34,0 0 0,1 0-12,0 0 12,0 0 0,1 0 0,-1 0 0,0 1 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45.390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26947 228 21769,'-1'0'-1,"-6"-1"1,0 1 11,0-1-11,0 1-11,0 0 22,0-1 0,-1 1-22,1 0 44,0-1-77,0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0-34,-1 0 45,0 0 45,1 0-45,-2 0-34,0 0 34,-1 0 0,0 0 0,-2 0 0,1 0-11,0 0 22,0 0 1,-1 0-12,-1 0 11,0 0 0,-1 1-45,-1 0 34,0 1 23,0-1-23,0 1 11,0-1-11,1 1-22,-2 0 55,1-1-44,-1 1-11,-1-1 22,0 1 22,0-1-22,0 1-22,-2-1 33,1 1 11,-2-1-33,0 1 33,-1-1-22,0 0 23,0 0-57,-1 0 90,0 1-45,0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22,0-1-33,0 0 11,1 1-11,-2-1 22,2 0-11,-1 1 0,1-1-11,-1 0 22,1 0-11,0 0 11,-1 0-11,0 0-11,0 1 11,0-1 11,0 0-11,0 0-11,1 1 11,-1-1 0,0 1 0,1-1 0,-1 0 0,-1 0 11,1 0-11,0 1-11,-1-1 11,0 1 0,0-1 11,0 1-33,0-1 33,0 1 0,1-1-22,0 1 11,0-1 0,1 1 740,0-1-1401,0 1-717,1 2-897,1 3-1221,5 2-6335,6-2 9543,9-2 1,-9-2 0,0-2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35.550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44 14480,'0'1'4,"0"2"-4,0-1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0,0-4 5</inkml:trace>
  <inkml:trace contextRef="#ctx0" brushRef="#br0" timeOffset="1">20 4878 9409,'-1'-3'0,"-8"-24"0,3 12 0,3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11.884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68 12736,'0'1'0,"0"3"12,0-1-1,0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0,0-1-4863</inkml:trace>
  <inkml:trace contextRef="#ctx0" brushRef="#br0" timeOffset="1">85 4976 7515,'0'-4'0,"0"3"0,1-7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30.648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13085 158 11705,'-13'0'0,"-1"1"0,0-1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11.883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13121 31 22041,'-19'1'40,"-8"1"-29,0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22,0-1-33,1 0 11</inkml:trace>
  <inkml:trace contextRef="#ctx0" brushRef="#br0" timeOffset="-1">17 102 6943,'3'2'-79,"18"2"-208,-9-2 0,0-2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49.043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21 14473,'0'3'0,"0"0"-11,0-2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57.298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92 12748,'0'2'11,"0"1"-11,0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46.582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26893 128 11577,'-4'0'5,"-4"0"-5,-1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0,4 0-9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7:11.433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68 12736,'0'1'0,"0"3"12,0-1-1,0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 0-7294,0-1 7294,0-9 0,0 6 0,1-7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00.02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26894 225 21788,'-5'0'24,"-2"-1"-68,0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0-34,11 0 45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2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44 14480,'0'1'4,"0"2"-4,0-1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0,0-4 5</inkml:trace>
  <inkml:trace contextRef="#ctx0" brushRef="#br0" timeOffset="1">20 4878 9409,'-1'-3'0,"-8"-24"0,3 12 0,3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4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68 12736,'0'1'0,"0"3"12,0-1-1,0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0,0-1-4863</inkml:trace>
  <inkml:trace contextRef="#ctx0" brushRef="#br0" timeOffset="1">85 4976 7515,'0'-4'0,"0"3"0,1-7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6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13085 158 11705,'-13'0'0,"-1"1"0,0-1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7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13121 31 22041,'-19'1'40,"-8"1"-29,0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22,0-1-33,1 0 11</inkml:trace>
  <inkml:trace contextRef="#ctx0" brushRef="#br0" timeOffset="1">17 102 6943,'3'2'-79,"18"2"-208,-9-2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9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21 14473,'0'3'0,"0"0"-11,0-2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10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92 12748,'0'2'11,"0"1"-11,0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11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26893 128 11577,'-4'0'5,"-4"0"-5,-1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0,4 0-9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1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26894 225 21788,'-5'0'24,"-2"-1"-68,0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0-34,11 0 45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1,0-1-67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56.916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26984 134 11571,'-4'0'0,"-5"-1"11,0 1-22,0-1 11,0 0 11,-1 1-11,1-1 0,0 0 0,0 1 0,0-1-11,0 1 22,1 0-11,-1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0,0 0-11,-1 1 11,1-1-22,-1 1 67,1 0-90,-1 0 78,0 0-55,1 0 22,-1 0-11,0-1 11,0 1 11,0-1-22,1 1 22,-1-1 0,1 1-22,0-1 22,1 1-22,-1 0 11,1-1 0,-1 0 22,1 1-33,0-1 11,-1 0-11,1 0 11,-1 0 0,0 0 0,1 0 0,-1 0-11,1 0 22,-1 0-11,1 0 34,0 0-34,0 0-34,1 0 68,0 0-34,0 0 0,1 0-12,0 0 12,0 0 0,1 0 0,-1 0 0,0 1 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7735 190 22947,'-9'-1'-3,"-22"1"-8,0-1-45,-2 0 67,1 1-22,-2-1 0,0 1 33,-2 0-33,0 0 11,0 0 0,-1 0 0,-1-1-11,1 1 0,-3 0 11,2-1 0,-1 1 11,0 0 0,0 0 0,-2 0 1,2 0-12,-2 0 11,-1 0-11,0 0-23,0 0 124,0 0-90,-2 0-33,0 0 67,-1 0-56,1 0-265,-2 0 298,-1 0 12,1 0-1,0 0-66,1 0 33,-1 0-12,2 0 24,0 0-24,-2 0-55,0 0 101,-2 0-23,0-1-22,-2 0 11,1 0-11,-2 1 33,0 0-22,0-1-56,1 1 123,1 0-89,-1 0 22,3 0-11,-2 0 33,2 0-11,-2 0 23,1 0-23,-2 0-22,2 0 22,-3 0 23,0 0-23,0 0 22,-2 0 1,-1-1 22,2 0-112,0-2 45,1 2-23,0-1 45,1 1-33,0-1-12,-2 0 34,0 1 12,-1-2 10,-3 2-33,1-2 56,-2 1-639,-1 0 616,0 0-67,-1 0 101,1 0-56,0 0 56,-1 0-22,-1-2-23,1 1 12,-2 0-12,0 1 11,-2-1 34,0 0-45,0 0 45,2 0-123,1 0 78,0 0-100,2-1 66,-1 1 35,0 1-12,-1-1 0,-1 1 0,-2 0-12,0 0-10,-1 0 78,1 0-112,2 1 45,-1 0 78,0 0-56,1 0-11,0 0 79,-1-1-57,1 1 0,-2-2-10,1 2 32,-1-2-10,1 2-34,1 0 45,0-1-90,1 0 11,0 0 46,-1 0-35,-3 0 34,1-1-843,-3 0 877,-2 1-34,-1-1-11,-1 0-22,1 1 89,-1-2-44,0 2-79,-1-1 145,0 0-66,1 1-1,0-1-33,-2 0 33,2 0 34,1 0-45,2 1 1,3-1-91,2 1 113,3-1-251,3 1 184,2 0 66,2 1-21,0-1-12,2 0 11,3 0-67,1 1 123,5 0-78,4 0-23,2 1 629,5 0-640,3 0 847,4 0-780,4 0 377,3 0-388,4 0-22,1 0 11,6 0 33,1 0-44,2 0-2129,1 0 1165,4 6-515,3 0-964,9 7-2364,5-2 4818,9-3 0,-12-2 0,-2-4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7600 180 21631,'-2'0'2,"-20"-1"-13,0 1 0,1-1 22,0 1 11,-1-1-33,0 0 11,0 0 0,-1 0 0,-1-1 23,1 1-23,-1 0 11,1 0-34,-1 0 35,0 0-1,0 0-22,-1 0 44,-1-1-55,0 1 67,0-1-79,0 1 68,1 0-23,0 0-22,-1 0-1,1 0 46,-1 0-12,1 0-22,-1 0-22,0 0 33,1-1 0,1 1-22,0-1-11,1 1 11,2 0-12,0 0 23,0 1-11,1-1 11,-1 1-11,0 0-12,-1 0 12,0-1 56,0 1-90,0-1 56,-1 1-22,1 0 45,-1-1-34,0 1-11,0 0-23,0 0 45,-1 0-22,0 0 11,0-1 11,-1 1-22,0 0 33,-1 0-22,0 0 0,0 0 0,0 0-22,0 0 56,0 0-57,0 0 68,-1 0-67,1 0 22,-1 0 22,0 0 0,0 0-44,0 0 11,0 0 22,-1 0-22,1 0 22,-2 0-11,0 0 0,-1 0 22,-1 0 12,0 0-68,-1 0 79,-1 0-67,1 0 33,-1 0 0,1 0 45,-1 0-67,1 0 11,2 0-22,0 0 22,1 0 0,1 0-23,0 0 34,1 0-44,-1 0 44,1 0 23,-2 0-90,1 0 89,0 0-55,0 0 22,-1-1 0,0 0 33,-1 1-77,0-2 111,-1 2-78,0-2-34,-1 2 101,0 0-101,1 0 45,0 0 22,0 0-22,1 0 12,0 0-12,-1 0 11,1 0 0,-1 0-11,0 0 22,-1 0 12,0 0-34,0 0-22,0 0 66,0 0-32,-1 0-1,-1-1 0,1 0-22,-2 0 44,0 0 23,-1 0-44,0 0-1,0 1 0,0-1 11,1 1-10,0 0-24,2 0 12,0 0 0,0 0-11,1-1-22,0 1 44,0 0-22,0-1 11,0 1-45,0 0 45,0-1 0,-1 1 11,0-1 0,-1 0 12,0-1-23,-1 1-34,-1-1 34,0 1 0,-1 0 11,2 0 0,-1-1 12,0 1-23,2-1 22,-1 1-11,1-1-11,0 0 34,0-1-12,1 1-44,-1-1 78,1 0-67,0 0 0,0 1 33,1-1-22,-1 1 34,0-1-12,1 1 34,-1-1-45,0 1 23,-1 0-12,1 0-11,0-1 1,1 1-12,1 0-12,1 0 12,1 0-11,1 0 0,1 1 22,-1-1-22,0-1 33,0 1-44,-1 0 44,0 0-10,-1 0-35,0 0-22,0 0 57,-1 1-1,0 0 22,0-1-55,-1 1 33,-1 0-11,0 0-33,0 0 66,-1 0-44,0 0-11,1 0 78,0 1-112,0 0 89,0-1-33,0 0 11,1 1-33,0-1 22,-1 0 22,0-1-10,0 0-1,-1 1 45,0-1-34,0 0-55,0 1 44,0-1 0,0 1 11,-1-1-22,1 1 12,0 0 21,0 0-44,1 0 56,1 0-90,0 0 0,1 1 34,0 0-11,1 0 33,1 0 0,-1 0-22,-1 0-12,0 0 12,-1 0 34,0 0-12,-1 0-56,0 0 67,1 0-66,-1 0 77,-1 0-10,0 0-23,0 0 0,-1 0 22,1 0-67,-1 0 45,0 0 45,1 0-45,1 1 0,-1 0 11,2 0-11,0 1 11,0-1 12,1 1-34,0 0 11,1-1 22,1 0-33,-1 0 22,1 0-22,1-1 22,2 1-33,0-1 22,2 1 56,1 0-68,2 0 12,0 0 12,1 0-12,1 0-12,2-1 24,1 1 32,2-1-44,2 1 0,1-1 0,2 1-22,1-1 33,2 0 0,1 1-11,1-1 0,1 0 12,2 0-561,0 0-112,0 2 33,1 0-201,0 3-526,3 1-584,2 2-1692,6-1 3631,5 0 0,-7-3 0,0-3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1,0-17-45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1,0-1-67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7984 196 22947,'-10'-1'-3,"-22"1"-8,0-1-45,-2 0 67,1 1-22,-2-1 0,0 1 33,-2 0-33,0 0 11,0 0 0,-2 0 0,0-1-11,0 1 0,-1 0 11,1-1 0,-1 1 11,-1 0 0,0 0 0,0 0 1,0 0-12,-1 0 11,-1 0-11,-1 0-23,1 0 124,-1 0-90,-1 0-33,0 0 67,-1 0-56,-1 0-265,0 0 298,-1 0 12,0 0-1,1 0-66,0 0 33,0 0-12,2 0 24,-1 0-24,-1 0-55,-2 0 101,1 0-23,-2-1-22,-2 0 11,2 0-11,-3 1 33,1 0-22,-1-1-56,1 1 123,2 0-89,-2 0 22,3 0-11,0 0 33,-1 0-11,0 0 23,0 0-23,-1 0-22,1 0 22,-2 0 23,-1 0-23,1 0 22,-3 0 1,-1-1 22,2 0-112,0-2 45,2 2-23,-1-1 45,2 1-33,-1-1-12,-1 0 34,-1 1 12,-1-3 10,-3 3-33,1-2 56,-2 1-639,0-1 616,-1 1-67,-1 0 101,2 0-56,-2 0 56,0 0-22,-1-1-23,1 0 12,-2 0-12,1 0 11,-3 0 34,0 0-45,0 0 45,2 0-123,0 0 78,1 0-100,3-1 66,-2 1 35,0 1-12,-1-1 0,-1 1 0,-2-1-12,1 1-10,-2 0 78,1-1-112,1 2 45,0 0 78,0 0-56,1 0-11,0 0 79,-1-1-57,1 1 0,-2-2-10,1 2 32,-1-1-10,1 1-34,1 0 45,1-1-90,-1-1 11,1 1 46,-1 0-35,-3 0 34,1-1-843,-3 0 877,-2 1-34,-1-1-11,-1-1-22,1 2 89,-2-1-44,1 1-79,0-1 145,-3 0-66,3 1-1,-1-1-33,-1-2 33,2 2 34,1 0-45,2 1 1,3-1-91,2 1 113,3 0-251,3 0 184,3-1 66,1 2-21,0-1-12,2 0 11,4 0-67,1 1 123,4 0-78,5 0-23,1 1 629,7 0-640,1 0 847,6 0-780,3 0 377,5 0-388,1 0-22,4 0 11,4 0 33,2 0-44,2 0-2129,1 0 1165,4 6-515,3 1-964,9 5-2364,7 1 4818,8-5 0,-14-3 0,1-3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8112 192 21631,'-3'0'2,"-20"-1"-13,-1 1 0,2-1 22,0 1 11,-2-1-33,1 0 11,-1 0 0,0 0 0,-2-1 23,1 1-23,0-1 11,0 1-34,0 0 35,-1 0-1,0 0-22,0 0 44,-2-1-55,0 1 67,1-1-79,-1 1 68,1 0-23,0 0-22,0 0-1,0-1 46,-1 1-12,2 0-22,-2 0-22,0 0 33,1-1 0,2 1-22,-1-1-11,2 1 11,1 0-12,1 0 23,-1 1-11,2-1 11,-1 1-11,-1 0-12,0 0 12,-1-2 56,1 2-90,-1-1 56,0 1-22,0 0 45,0-1-34,-1 1-11,1 0-23,-1 0 45,-1 0-22,1 0 11,-1-1 11,-1 1-22,1 0 33,-2 0-22,0 0 0,1 0 0,-1 0-22,0 0 56,0 0-57,1 0 68,-2 0-67,1 0 22,-1 0 22,0 0 0,1 0-44,-1 0 11,0 0 22,-1 0-22,1 0 22,-2 0-11,0 0 0,-1 0 22,-1 0 12,0 0-68,-1 0 79,-1 0-67,1 0 33,-2 0 0,2 0 45,-1 0-67,1 0 11,2 0-22,0 0 22,1 0 0,1 0-23,0 0 34,1 0-44,-1 0 44,2 0 23,-3 0-90,1 0 89,0 0-55,0 0 22,-1-1 0,0 0 33,-1 1-77,0-2 111,-1 2-78,0-2-34,-1 2 101,0 0-101,0 0 45,1 0 22,0 0-22,1 0 12,0 0-12,-1 0 11,1 0 0,-1 0-11,0 0 22,-1 0 12,0 0-34,-1 0-22,1 0 66,0 0-32,-1 0-1,-1-1 0,0 0-22,-1 0 44,0 0 23,-2 0-44,1-1-1,-1 2 0,1-1 11,1 1-10,-1 0-24,3 0 12,0 0 0,0 0-11,1-1-22,-1 1 44,1 0-22,0-1 11,0 1-45,0 0 45,0-1 0,-2 1 11,1-1 0,-1 0 12,0-1-23,-2 1-34,0-1 34,-1 1 0,0 0 11,2 0 0,-2-2 12,1 2-23,1-1 22,0 1-11,1-1-11,-1 0 34,1-1-12,1 1-44,-1-2 78,0 1-67,1 0 0,0 1 33,1-1-22,-1 0 34,-1 0-12,2 1 34,-1-1-45,0 1 23,-1 0-12,0 0-11,1-2 1,1 2-12,1 0-12,1 0 12,1 0-11,1 0 0,1 1 22,-1-2-22,0 0 33,1 1-44,-2 0 44,0 0-10,-1 0-35,0 0-22,0-1 57,-2 2-1,1 0 22,0-1-55,-1 1 33,-1 0-11,0 0-33,-1 0 66,0 0-44,0 0-11,1 0 78,-1 1-112,1 0 89,0-1-33,0 0 11,1 1-33,-1-2 22,0 1 22,0-1-10,0 0-1,-1 1 45,-1-1-34,1 0-55,0 1 44,-1-1 0,1 1 11,-1-2-22,0 2 12,1 0 21,0 0-44,1 0 56,0 0-90,1 0 0,1 1 34,0 0-11,1 0 33,1 0 0,-1 0-22,-1 0-12,0 0 12,-1 0 34,0 0-12,-2 0-56,1 0 67,1 0-66,-1 0 77,-1 0-10,-1 0-23,1 0 0,-1 0 22,0 0-67,0 0 45,0 0 45,0 0-45,2 1 0,-1 0 11,2 0-11,0 1 11,-1-1 12,2 2-34,0-1 11,1-1 22,1 0-33,-1 0 22,1 0-22,1-1 22,3 1-33,-1-1 22,2 1 56,2 0-68,1 0 12,1 0 12,1 0-12,0 0-12,3-1 24,1 1 32,2-1-44,2 2 0,2-2 0,1 1-22,1-1 33,3 0 0,1 1-11,0-1 0,2 0 12,2 0-561,0 0-112,0 2 33,1 0-201,0 3-526,3 2-584,3 1-1692,5 0 3631,6-1 0,-7-3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1,0-17-45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6 6518,'3'0'896,"1"0"1345,-4-2 7126,0 1-9266,1 0-11,0 0-1,2 1 35,-1 1 55,-1 1-22,0 0 11,1-1-22,-1 0-34,0 0 0,0-1 67,1 1-11,-1 0-34,1 1-10,-1 0-57,1-1 34,-1 0 0,2 0-34,-2 0 56,0 0-100,0 0 10,-1 2 1,1-1-34,0 0 22,0 1-22,2 2 0,-3-2 12,1 2-1,0-1-11,-1 2 0,1 0 0,0-1 11,-1 2-11,1 0 22,0 1-22,1 0 12,-1-2-1,-1 1-34,1-1 23,-1-1 23,0 1-34,0-2 11,0 1 0,0-2 0,0 2 0,0-2 11,0 2 11,0-2-33,0 2 22,0-1-11,0 3 0,0-3 0,0 2 23,0 0-46,0-1 90,0 1-67,0 0-44,0 0 88,0 1-55,0 0 22,0 0-11,0-1 12,0 0-24,0 1 35,0-1-34,0 1 11,0 0 0,0 0 11,0 1-11,0 0-11,0 1-1,0 0 46,0 0-45,0 0 0,0 1 22,0-1 11,0 1-22,0-1 0,0 1 11,0-1 1,0 0 32,0 0-77,0 0 33,0-1 67,0 1-56,0-1-44,0 0 21,0-2 68,0 1-89,0 1 89,0-1-56,0-1 0,0 0 0,0 1 0,0 0 11,0 0-22,0-1 22,0 2-11,0 1 22,0-1-22,1 1 0,0 0 23,0-1 10,1 1-33,0 0 0,-2-1 23,1 1-1,-1-1 12,2 1-23,-2-1 0,1 0-11,1-2-22,-2 1 22,1 0 45,1 0-90,-1-1 34,-1 2 33,1 0 0,0 1-44,0 1 67,1-1-90,-1 1 45,2 1 34,-2-1-34,1 1 0,-1-1 0,0 3 0,0-2 11,1 1 0,-1 1-33,0-1 33,0 2-11,1-1 11,-1 2-11,2-1 11,-1 2-11,-1-1-11,1 1-34,1 0 68,-1 0-12,0 0 11,0 1-44,1 0 22,-1 0 11,-1-2-33,1 1 44,-1 0-22,0 0 11,-1 0-22,2-1 45,-1 1-79,1 0 56,-1 1 11,1 0-22,-1 0 0,1 1 12,0 0-24,-1-2 1,-1 2 22,1 1 12,-1-1-23,1-2 0,-1 2 0,1 0 11,0-1-11,1 0 0,-1 0 22,0-1-33,-1-1 34,0 0-57,0 0 68,0 0-34,1 0 44,0 2-88,0 0 55,0 0-11,2 1 22,-2 0-44,1 1 100,-2 0-78,1 1-22,-1-1 33,1 0-33,-1 0 44,0-1 0,1 1-44,0-1 44,-1 0 68,2-1-124,-1 1 34,-1 1 12,0-1-1,1 0-11,-1 0 0,1 0 11,-1 1-22,1-1 11,0 0-23,1 0 68,-2 0-56,2 0 33,-1 0-22,-1 0 0,1 0 23,-1 0-1,1 1-89,0 0 134,0 0-78,0 1 11,0 2 34,2-1-23,-2 1 0,0-1 0,0 0-11,-1 1 45,0-2-45,1 2-11,-1-2 0,1 0-1,-1-1 12,2 2 0,-2-3 12,0 1-24,0 0 68,1-1-78,-1 1 11,0-1 11,0 1 0,0 0 22,1-1-22,-1 2 0,0-1-11,1-1 33,-1 1 2,0 0-59,0 0 58,0-1-11,0 2-24,0 0 0,0-1 36,0 1-48,0 0 59,0-1-13,0 2-44,0-1 33,0-1-22,0 1 22,0 1-11,0-1 45,0 0-23,0 2 1,0-1-46,0 2 46,0-1-35,0 2 1,0-1 45,0 0-57,1 1 91,-1 0-57,0 2 0,0 0 0,0 0-22,0 0-23,1 0 23,-1 0-11,1-1 44,-1 1-22,0-2-11,0 1 33,0 1-22,0-1-11,0 0 22,0 1-22,0-2-22,0 2 44,0 0 11,0 1-11,0-1-33,0 2 44,0 0-10,0 2-1,0-1 0,0 3-11,0-1 34,0 1-57,0 0 57,0 0-101,0-1 134,0 0-67,0-1-45,0 1 67,0-1 12,0 1-23,0-1 0,0 0-11,0 2 0,0-2-11,0 1 56,-1 0-34,1 0-33,-2 0 44,1 1-22,0-1 23,0 2-23,1 0 33,-2-1-78,2 2 146,0-1-112,-1 1 45,1-2-79,-1 1 56,0-2-33,1 2-23,-2-1 45,2-1 45,-1 1-57,1-1 1,0 1 22,-2 1-55,2-2 88,-1 2-55,0-1-11,0 2 67,0 0-68,-1 2 23,2 1 0,-1 3 11,-1 0 34,2 1-123,0 0 123,0 1-45,-1-1-12,1 0 12,-1 0 23,1-1 44,0 1-78,0-2 0,0 2 67,0 1-56,0-1 33,0 2-44,0 0-11,0 0 55,0 0-10,0-1 21,0 1-100,0 1 101,0 0-101,0 0 79,0-1-46,0-1 1,0-1 22,0 0-45,0-1 34,0 1 44,0-1-44,0 1-11,0 1 44,0 0 23,0 2-67,0 0 10,0 1-21,0 0 100,0 2-89,0-2 22,0 0 78,0 1-78,0-1-56,0 1 78,0 0 57,0 1-102,0-1 23,0 0-11,0 0 34,0 0 10,0 1-22,0-1 1,0-1-67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7664 188 22947,'-10'-1'-3,"-20"1"-8,-1-1-45,-2 0 67,2 1-22,-3-1 0,0 1 33,-1 0-33,-1 0 11,1 0 0,-2 0 0,-1-1-11,1 1 0,-2 0 11,2-1 0,-2 1 11,0 0 0,0 0 0,-1 0 1,1 0-12,-2 0 11,0 0-11,-1 0-23,0 0 124,1 0-90,-2 0-33,-1 0 67,0 0-56,0 0-265,-2 0 298,0 0 12,0 0-1,1 0-66,0 0 33,0 0-12,1 0 24,0 0-24,-1 0-55,-1 0 101,-1 0-23,-2-1-22,0 0 11,0 0-11,-1 1 33,0 0-22,-1-1-56,2 1 123,0 0-89,0 0 22,2 0-11,-1 0 33,0 0-11,0 0 23,0 0-23,-1 0-22,1 0 22,-2 0 23,0 0-23,-1 0 22,-1 0 1,-2-1 22,2 0-112,1-1 45,0 1-23,1-1 45,1 1-33,-1-1-12,-1 0 34,-2 1 12,1-2 10,-3 2-33,0-2 56,-1 0-639,-2 1 616,1 0-67,-1 0 101,0 0-56,0 0 56,0 0-22,-2-1-23,2 0 12,-2 0-12,0 1 11,-3-1 34,1 0-45,-1 0 45,3 0-123,0 0 78,0 0-100,3-1 66,-1 1 35,-1 1-12,0-1 0,-1 1 0,-3 0-12,1 0-10,-1 0 78,0 0-112,2 1 45,-1 0 78,1 0-56,1 0-11,-1 0 79,0-1-57,1 1 0,-3-2-10,2 2 32,-1-1-10,0 1-34,2 0 45,0-1-90,-1 0 11,2 0 46,-1 0-35,-4-1 34,2 0-843,-4 0 877,-1 1-34,-1-1-11,-1 0-22,0 1 89,0-1-44,-1 1-79,1-1 145,-2 0-66,1 1-1,1-1-33,-3 0 33,4 0 34,-1 0-45,3 0 1,2 0-91,3 1 113,3 0-251,1 0 184,4 0 66,2 1-21,-1-1-12,3 0 11,2 0-67,2 1 123,4 0-78,4 0-23,2 1 629,6 0-640,2 0 847,5 0-780,2 0 377,5 0-388,3 0-22,1 0 11,6 0 33,1 0-44,2 0-2129,1 0 1165,4 6-515,3 0-964,9 7-2364,5-2 4818,9-3 0,-13-3 0,-1-3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7550 179 21631,'-2'0'2,"-20"-1"-13,0 0 0,1 1 22,0-1 11,0 1-33,-1-1 11,0 0 0,-1-1 0,-1 1 23,1 0-23,0 0 11,-1 0-34,1 0 35,-1 0-1,0 0-22,-1 0 44,-1-1-55,1 1 67,-1-1-79,0 1 68,1 0-23,0 0-22,0 0-1,-1 0 46,1 0-12,-1 0-22,1 0-22,-1 0 33,1-1 0,1 1-22,0-1-11,2 1 11,1 0-12,0 0 23,1 1-11,-1-1 11,0 1-11,0 0-12,0 0 12,-1-1 56,0 1-90,0 0 56,0-1-22,-1 1 45,1-1-34,-1 1-11,0 0-23,0 0 45,0 0-22,-1 0 11,0 0 11,-1-1-22,0 1 33,-1 0-22,1 0 0,-1 0 0,0 0-22,0 0 56,0 0-57,0 0 68,0 0-67,-1 0 22,0 0 22,1 0 0,-1 0-44,0 0 11,0 0 22,0 0-22,-1 0 22,0 0-11,-1 0 0,-1 0 22,0 0 12,-2 0-68,1 0 79,-1 0-67,-1 0 33,1 0 0,-1 0 45,1 0-67,1 0 11,0 0-22,1 0 22,2 0 0,0 0-23,0 0 34,1 0-44,0 0 44,-1 0 23,0 0-90,0 0 89,0 0-55,0 0 22,0-1 0,-1 1 33,-1-1-77,0-1 111,0 2-78,-1-1-34,-1 0 101,0 1-101,1 0 45,0 0 22,1 0-22,0 0 12,0 0-12,0 0 11,-1 0 0,1 0-11,-2 0 22,1 0 12,0 0-34,-1 0-22,0 0 66,0 0-32,-1 0-1,0-1 0,-1 0-22,0 0 44,-1 0 23,-1 0-44,0 0-1,1 1 0,-1-1 11,1 1-10,1 0-24,0 0 12,1 0 0,1 0-11,0-1-22,0 1 44,1 0-22,-1-1 11,0 1-45,1 0 45,-1 0 0,-1-1 11,0 0 0,0 0 12,-2 0-23,1-1-34,-2 1 34,0-1 0,0 1 11,0 0 0,1-1 12,0 1-23,0 0 22,1-1-11,0 0-11,0 0 34,1 0-12,-1-1-44,1 0 78,0 0-67,0 1 0,1-1 33,-1 1-22,0-1 34,1 1-12,0-1 34,-1 1-45,0 0 23,0-1-12,0 1-11,0 0 1,1 0-12,2 0-12,0 0 12,1 0-11,1 0 0,1 0 22,0 0-22,-1 0 33,0 0-44,-1 0 44,0 0-10,0 0-35,-1 0-22,0 0 57,0 1-1,-1-1 22,0 1-55,-1 0 33,-1 0-11,0 0-33,0 0 66,0 0-44,-1 0-11,1 0 78,0 1-112,0-1 89,1 1-33,0-1 11,0 1-33,-1-1 22,1 0 22,-1-1-10,0 0-1,-1 1 45,1-1-34,-1 0-55,0 1 44,0-1 0,0 0 11,0 1-22,0 0 12,0 0 21,1 0-44,0 0 56,0 0-90,2 0 0,0 1 34,1 0-11,0 0 33,1 0 0,-1 0-22,-1 0-12,1 0 12,-2 0 34,0 0-12,-1 0-56,1 0 67,0 0-66,-2 0 77,1 0-10,0 0-23,-1 0 0,-1 0 22,1 0-67,-1 0 45,1 0 45,0 0-45,0 1 0,1 0 11,1 0-11,0 1 11,1-1 12,0 1-34,1 0 11,0-1 22,0 0-33,1 0 22,0 0-22,2-1 22,0 1-33,2-1 22,1 1 56,1-1-68,2 2 12,0-1 12,1-1-12,2 2-12,0-2 24,3 1 32,1-1-44,1 1 0,3-1 0,1 0-22,1 1 33,1-1 0,3 1-11,0-1 0,1 0 12,2 0-561,0 0-112,0 2 33,1 0-201,0 3-526,3 1-584,2 1-1692,6 1 3631,5-1 0,-7-4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49.403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27038 240 21792,'-4'-1'9,"0"0"-31,-2 0 22,1 1 22,-1-1-33,1 0 22,-2 1-33,1-1-1,0 0 57,0 0-34,0 0-11,0 1 22,0-1-33,-1 0 22,1 0 11,0 1-22,-1-1 11,0 1 11,0-1-11,0 1-11,0 0 22,0-1 0,-1 1-22,1 0 44,0-1-77,0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0-34,-1 0 45,0 0 45,1 0-45,-2 0-34,0 0 34,-1 0 0,0 0 0,-2 0 0,1 0-11,0 0 22,0 0 1,-1 0-12,-1 0 11,0 0 0,-1 1-45,-1 0 34,0 1 23,0-1-23,0 1 11,0-1-11,1 1-22,-2 0 55,1-1-44,-1 1-11,-1-1 22,0 1 22,0-1-22,0 1-22,-2-1 33,1 1 11,-2-1-33,0 1 33,-1-1-22,0 0 23,0 0-57,-1 0 90,0 1-45,0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22,0-1-33,0 0 11,1 1-11,-2-1 22,2 0-11,-1 1 0,1-1-11,-1 0 22,1 0-11,0 0 11,-1 0-11,0 0-11,0 1 11,0-1 11,0 0-11,0 0-11,1 1 11,-1-1 0,0 1 0,1-1 0,-1 0 0,-1 0 11,1 0-11,0 1-11,-1-1 11,0 1 0,0-1 11,0 1-33,0-1 33,0 1 0,1-1-22,0 1 11,0-1 0,1 1 740,0-1-1401,0 1-717,1 2-897,1 3-1221,5 2-6335,6-2 9543,9-2 1,-9-2 0,0-2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6518,'3'0'896,"1"0"1345,-4-1 7126,0 0-9266,1 0-11,0 0-1,2 1 35,-2 1 55,0 1-22,1-1 11,0 1-22,-1-1-34,0 0 0,0-1 67,0 1-11,0 0-34,2 1-10,-2-1-57,1 0 34,-1 1 0,1-1-34,-1 0 56,0 0-100,1 0 10,-2 1 1,1 0-34,0 1 22,0 0-22,1 1 0,-2 0 12,1 0-1,0 1-11,-1 0 0,1 1 0,1-1 11,-2 2-11,1 0 22,0 0-22,0 1 12,0-1-1,-1 0-34,1-2 23,-1 1 23,0-1-34,0 0 11,0-1 0,0-1 0,0 2 0,0-2 11,0 2 11,0-2-33,0 1 22,0 1-11,0 2 0,0-3 0,0 2 23,0-1-46,0 1 90,0-1-67,0 1-44,0 0 88,0 1-55,0 0 22,0-1-11,0 1 12,0-1-24,0 0 35,0 1-34,0 0 11,0-1 0,0 1 11,0 1-11,0 0-11,0 0-1,0 1 46,0 0-45,0 0 0,0 1 22,0-1 11,0 1-22,0-1 0,0 1 11,0-1 1,0 0 32,0 0-77,0-1 33,0 0 67,0 1-56,0-1-44,0 0 21,0-2 68,0 1-89,0 1 89,0-2-56,0 0 0,0 1 0,0-1 0,0 1 11,0 0-22,0-1 22,0 2-11,0 1 22,0-1-22,1 1 0,0 0 23,0-2 10,2 2-33,-2 0 0,-1-1 23,1 1-1,-1-1 12,2 1-23,-2-2 0,1 1-11,1-1-22,-2-1 22,2 1 45,-1 0-90,0-1 34,-1 2 33,1 0 0,0 1-44,0 1 67,1-1-90,-1 1 45,2 0 34,-2 0-34,1 1 0,-1-1 0,0 2 0,0-1 11,0 1 0,1 1-33,-1-1 33,0 1-11,1 1 11,-1 0-11,1 0 11,1 2-11,-2-2-11,1 2-34,0 1 68,0-2-12,1 1 11,-1 0-44,0 1 22,0 0 11,-1-2-33,2 1 44,-2-1-22,0 1 11,-1 0-22,1-1 45,0 1-79,1-1 56,-1 2 11,2 0-22,-2-1 0,0 2 12,1 0-24,-1-2 1,-1 2 22,1 0 12,-1 0-23,1-2 0,-1 2 0,1 0 11,1-1-11,-1-1 0,0 1 22,0-1-33,-1-2 34,0 2-57,0-2 68,0 0-34,1 2 44,0 1-88,0-1 55,0 1-11,2 1 22,-2 0-44,1 0 100,-2 1-78,1 0-22,-1 0 33,1 0-33,-1 0 44,0-1 0,1 1-44,0-2 44,-1 1 68,1-1-124,1 1 34,-2 1 12,0-2-1,1 1-11,-1 0 0,1 0 11,-1-1-22,1 1 11,0 0-23,1 0 68,-2 0-56,1-1 33,0 1-22,-1 0 0,2 0 23,-2-1-1,1 2-89,0 0 134,0 0-78,0 1 11,0 1 34,1 0-23,-1 0 0,1 1 0,-1-1-11,-1 0 45,0-1-45,1 1-11,-1-1 0,1 0-1,-1-1 12,1 1 0,-1-2 12,0 0-24,0 1 68,1-1-78,-1 1 11,0-1 11,0 1 0,0 0 22,1-2-22,-1 2 0,0 0-11,1-1 33,-1 1 2,0 0-59,0 0 58,0-2-11,0 3-24,0-1 0,0 0 36,0 1-48,0 0 59,0-1-13,0 1-44,0 0 33,0-1-22,0 1 22,0 0-11,0 0 45,0 0-23,0 1 1,0 0-46,0 1 46,0 1-35,0 0 1,0 0 45,0 0-57,1 0 91,-1 1-57,0 2 0,0-1 0,0 1-22,0 0-23,2-1 23,-2 1-11,1-2 44,-1 2-22,0-2-11,0 1 33,0 0-22,0 0-11,0-1 22,0 2-22,0-2-22,0 2 44,0-1 11,0 2-11,0-2-33,0 3 44,0 0-10,0 1-1,0 0 0,0 2-11,0 0 34,0 0-57,0 1 57,0-1-101,0 0 134,0-1-67,0 0-45,0 0 67,0 0 12,0 0-23,0 0 0,0 0-11,0 2 0,0-2-11,0 0 56,-1 1-34,1-1-33,-3 1 44,2 0-22,0 0 23,0 1-23,1 1 33,-1-1-78,1 1 146,0-1-112,-1 2 45,1-2-79,-1 0 56,0-1-33,1 1-23,-3 0 45,3-1 45,-1 0-57,1 0 1,0 0 22,-1 1-55,1-1 88,-1 2-55,0-1-11,0 1 67,0 0-68,-2 3 23,3 1 0,-1 2 11,0 1 34,1 0-123,0 1 123,0 0-45,-1-1-12,1 1 12,-1-1 23,1 0 44,0 0-78,0-1 0,0 1 67,0 1-56,0 0 33,0 1-44,0 1-11,0-1 55,0 0-10,0 0 21,0 0-100,0 2 101,0-1-101,0 0 79,0 0-46,0-2 1,0 0 22,0-1-45,0 0 34,0 0 44,0 0-44,0 0-11,0 1 44,0 1 23,0 2-67,0-1 10,0 1-21,0 1 100,0 0-89,0 0 22,0-1 78,0 2-78,0-2-56,0 2 78,0-1 57,0 1-102,0 0 23,0-1-11,0 1 34,0-1 10,0 1-22,0-1 1,0-18-45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1,0-1-67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7984 196 22947,'-10'-1'-3,"-22"1"-8,0-1-45,-2 0 67,1 1-22,-2-1 0,0 1 33,-2 0-33,0 0 11,0 0 0,-2 0 0,0-1-11,0 1 0,-1 0 11,1-1 0,-1 1 11,-1 0 0,0 0 0,0 0 1,0 0-12,-1 0 11,-1 0-11,-1 0-23,1 0 124,-1 0-90,-1 0-33,0 0 67,-1 0-56,-1 0-265,0 0 298,-1 0 12,0 0-1,1 0-66,0 0 33,0 0-12,2 0 24,-1 0-24,-1 0-55,-2 0 101,1 0-23,-2-1-22,-2 0 11,2 0-11,-3 1 33,1 0-22,-1-1-56,1 1 123,2 0-89,-2 0 22,3 0-11,0 0 33,-1 0-11,0 0 23,0 0-23,-1 0-22,1 0 22,-2 0 23,-1 0-23,1 0 22,-3 0 1,-1-1 22,2 0-112,0-2 45,2 2-23,-1-1 45,2 1-33,-1-1-12,-1 0 34,-1 1 12,-1-3 10,-3 3-33,1-2 56,-2 1-639,0-1 616,-1 1-67,-1 0 101,2 0-56,-2 0 56,0 0-22,-1-1-23,1 0 12,-2 0-12,1 0 11,-3 0 34,0 0-45,0 0 45,2 0-123,0 0 78,1 0-100,3-1 66,-2 1 35,0 1-12,-1-1 0,-1 1 0,-2-1-12,1 1-10,-2 0 78,1-1-112,1 2 45,0 0 78,0 0-56,1 0-11,0 0 79,-1-1-57,1 1 0,-2-2-10,1 2 32,-1-1-10,1 1-34,1 0 45,1-1-90,-1-1 11,1 1 46,-1 0-35,-3 0 34,1-1-843,-3 0 877,-2 1-34,-1-1-11,-1-1-22,1 2 89,-2-1-44,1 1-79,0-1 145,-3 0-66,3 1-1,-1-1-33,-1-2 33,2 2 34,1 0-45,2 1 1,3-1-91,2 1 113,3 0-251,3 0 184,3-1 66,1 2-21,0-1-12,2 0 11,4 0-67,1 1 123,4 0-78,5 0-23,1 1 629,7 0-640,1 0 847,6 0-780,3 0 377,5 0-388,1 0-22,4 0 11,4 0 33,2 0-44,2 0-2129,1 0 1165,4 6-515,3 1-964,9 5-2364,7 1 4818,8-5 0,-14-3 0,1-3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8112 192 21631,'-3'0'2,"-20"-1"-13,-1 1 0,2-1 22,0 1 11,-2-1-33,1 0 11,-1 0 0,0 0 0,-2-1 23,1 1-23,0-1 11,0 1-34,0 0 35,-1 0-1,0 0-22,0 0 44,-2-1-55,0 1 67,1-1-79,-1 1 68,1 0-23,0 0-22,0 0-1,0-1 46,-1 1-12,2 0-22,-2 0-22,0 0 33,1-1 0,2 1-22,-1-1-11,2 1 11,1 0-12,1 0 23,-1 1-11,2-1 11,-1 1-11,-1 0-12,0 0 12,-1-2 56,1 2-90,-1-1 56,0 1-22,0 0 45,0-1-34,-1 1-11,1 0-23,-1 0 45,-1 0-22,1 0 11,-1-1 11,-1 1-22,1 0 33,-2 0-22,0 0 0,1 0 0,-1 0-22,0 0 56,0 0-57,1 0 68,-2 0-67,1 0 22,-1 0 22,0 0 0,1 0-44,-1 0 11,0 0 22,-1 0-22,1 0 22,-2 0-11,0 0 0,-1 0 22,-1 0 12,0 0-68,-1 0 79,-1 0-67,1 0 33,-2 0 0,2 0 45,-1 0-67,1 0 11,2 0-22,0 0 22,1 0 0,1 0-23,0 0 34,1 0-44,-1 0 44,2 0 23,-3 0-90,1 0 89,0 0-55,0 0 22,-1-1 0,0 0 33,-1 1-77,0-2 111,-1 2-78,0-2-34,-1 2 101,0 0-101,0 0 45,1 0 22,0 0-22,1 0 12,0 0-12,-1 0 11,1 0 0,-1 0-11,0 0 22,-1 0 12,0 0-34,-1 0-22,1 0 66,0 0-32,-1 0-1,-1-1 0,0 0-22,-1 0 44,0 0 23,-2 0-44,1-1-1,-1 2 0,1-1 11,1 1-10,-1 0-24,3 0 12,0 0 0,0 0-11,1-1-22,-1 1 44,1 0-22,0-1 11,0 1-45,0 0 45,0-1 0,-2 1 11,1-1 0,-1 0 12,0-1-23,-2 1-34,0-1 34,-1 1 0,0 0 11,2 0 0,-2-2 12,1 2-23,1-1 22,0 1-11,1-1-11,-1 0 34,1-1-12,1 1-44,-1-2 78,0 1-67,1 0 0,0 1 33,1-1-22,-1 0 34,-1 0-12,2 1 34,-1-1-45,0 1 23,-1 0-12,0 0-11,1-2 1,1 2-12,1 0-12,1 0 12,1 0-11,1 0 0,1 1 22,-1-2-22,0 0 33,1 1-44,-2 0 44,0 0-10,-1 0-35,0 0-22,0-1 57,-2 2-1,1 0 22,0-1-55,-1 1 33,-1 0-11,0 0-33,-1 0 66,0 0-44,0 0-11,1 0 78,-1 1-112,1 0 89,0-1-33,0 0 11,1 1-33,-1-2 22,0 1 22,0-1-10,0 0-1,-1 1 45,-1-1-34,1 0-55,0 1 44,-1-1 0,1 1 11,-1-2-22,0 2 12,1 0 21,0 0-44,1 0 56,0 0-90,1 0 0,1 1 34,0 0-11,1 0 33,1 0 0,-1 0-22,-1 0-12,0 0 12,-1 0 34,0 0-12,-2 0-56,1 0 67,1 0-66,-1 0 77,-1 0-10,-1 0-23,1 0 0,-1 0 22,0 0-67,0 0 45,0 0 45,0 0-45,2 1 0,-1 0 11,2 0-11,0 1 11,-1-1 12,2 2-34,0-1 11,1-1 22,1 0-33,-1 0 22,1 0-22,1-1 22,3 1-33,-1-1 22,2 1 56,2 0-68,1 0 12,1 0 12,1 0-12,0 0-12,3-1 24,1 1 32,2-1-44,2 2 0,2-2 0,1 1-22,1-1 33,3 0 0,1 1-11,0-1 0,2 0 12,2 0-561,0 0-112,0 2 33,1 0-201,0 3-526,3 2-584,3 1-1692,5 0 3631,6-1 0,-7-3 0,0-2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1,0-17-45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6 6518,'3'0'896,"1"0"1345,-4-2 7126,0 1-9266,1 0-11,0 0-1,2 1 35,-1 1 55,-1 1-22,0 0 11,1-1-22,-1 0-34,0 0 0,0-1 67,1 1-11,-1 0-34,1 1-10,-1 0-57,1-1 34,-1 0 0,2 0-34,-2 0 56,0 0-100,0 0 10,-1 2 1,1-1-34,0 0 22,0 1-22,2 2 0,-3-2 12,1 2-1,0-1-11,-1 2 0,1 0 0,0-1 11,-1 2-11,1 0 22,0 1-22,1 0 12,-1-2-1,-1 1-34,1-1 23,-1-1 23,0 1-34,0-2 11,0 1 0,0-2 0,0 2 0,0-2 11,0 2 11,0-2-33,0 2 22,0-1-11,0 3 0,0-3 0,0 2 23,0 0-46,0-1 90,0 1-67,0 0-44,0 0 88,0 1-55,0 0 22,0 0-11,0-1 12,0 0-24,0 1 35,0-1-34,0 1 11,0 0 0,0 0 11,0 1-11,0 0-11,0 1-1,0 0 46,0 0-45,0 0 0,0 1 22,0-1 11,0 1-22,0-1 0,0 1 11,0-1 1,0 0 32,0 0-77,0 0 33,0-1 67,0 1-56,0-1-44,0 0 21,0-2 68,0 1-89,0 1 89,0-1-56,0-1 0,0 0 0,0 1 0,0 0 11,0 0-22,0-1 22,0 2-11,0 1 22,0-1-22,1 1 0,0 0 23,0-1 10,1 1-33,0 0 0,-2-1 23,1 1-1,-1-1 12,2 1-23,-2-1 0,1 0-11,1-2-22,-2 1 22,1 0 45,1 0-90,-1-1 34,-1 2 33,1 0 0,0 1-44,0 1 67,1-1-90,-1 1 45,2 1 34,-2-1-34,1 1 0,-1-1 0,0 3 0,0-2 11,1 1 0,-1 1-33,0-1 33,0 2-11,1-1 11,-1 2-11,2-1 11,-1 2-11,-1-1-11,1 1-34,1 0 68,-1 0-12,0 0 11,0 1-44,1 0 22,-1 0 11,-1-2-33,1 1 44,-1 0-22,0 0 11,-1 0-22,2-1 45,-1 1-79,1 0 56,-1 1 11,1 0-22,-1 0 0,1 1 12,0 0-24,-1-2 1,-1 2 22,1 1 12,-1-1-23,1-2 0,-1 2 0,1 0 11,0-1-11,1 0 0,-1 0 22,0-1-33,-1-1 34,0 0-57,0 0 68,0 0-34,1 0 44,0 2-88,0 0 55,0 0-11,2 1 22,-2 0-44,1 1 100,-2 0-78,1 1-22,-1-1 33,1 0-33,-1 0 44,0-1 0,1 1-44,0-1 44,-1 0 68,2-1-124,-1 1 34,-1 1 12,0-1-1,1 0-11,-1 0 0,1 0 11,-1 1-22,1-1 11,0 0-23,1 0 68,-2 0-56,2 0 33,-1 0-22,-1 0 0,1 0 23,-1 0-1,1 1-89,0 0 134,0 0-78,0 1 11,0 2 34,2-1-23,-2 1 0,0-1 0,0 0-11,-1 1 45,0-2-45,1 2-11,-1-2 0,1 0-1,-1-1 12,2 2 0,-2-3 12,0 1-24,0 0 68,1-1-78,-1 1 11,0-1 11,0 1 0,0 0 22,1-1-22,-1 2 0,0-1-11,1-1 33,-1 1 2,0 0-59,0 0 58,0-1-11,0 2-24,0 0 0,0-1 36,0 1-48,0 0 59,0-1-13,0 2-44,0-1 33,0-1-22,0 1 22,0 1-11,0-1 45,0 0-23,0 2 1,0-1-46,0 2 46,0-1-35,0 2 1,0-1 45,0 0-57,1 1 91,-1 0-57,0 2 0,0 0 0,0 0-22,0 0-23,1 0 23,-1 0-11,1-1 44,-1 1-22,0-2-11,0 1 33,0 1-22,0-1-11,0 0 22,0 1-22,0-2-22,0 2 44,0 0 11,0 1-11,0-1-33,0 2 44,0 0-10,0 2-1,0-1 0,0 3-11,0-1 34,0 1-57,0 0 57,0 0-101,0-1 134,0 0-67,0-1-45,0 1 67,0-1 12,0 1-23,0-1 0,0 0-11,0 2 0,0-2-11,0 1 56,-1 0-34,1 0-33,-2 0 44,1 1-22,0-1 23,0 2-23,1 0 33,-2-1-78,2 2 146,0-1-112,-1 1 45,1-2-79,-1 1 56,0-2-33,1 2-23,-2-1 45,2-1 45,-1 1-57,1-1 1,0 1 22,-2 1-55,2-2 88,-1 2-55,0-1-11,0 2 67,0 0-68,-1 2 23,2 1 0,-1 3 11,-1 0 34,2 1-123,0 0 123,0 1-45,-1-1-12,1 0 12,-1 0 23,1-1 44,0 1-78,0-2 0,0 2 67,0 1-56,0-1 33,0 2-44,0 0-11,0 0 55,0 0-10,0-1 21,0 1-100,0 1 101,0 0-101,0 0 79,0-1-46,0-1 1,0-1 22,0 0-45,0-1 34,0 1 44,0-1-44,0 1-11,0 1 44,0 0 23,0 2-67,0 0 10,0 1-21,0 0 100,0 2-89,0-2 22,0 0 78,0 1-78,0-1-56,0 1 78,0 0 57,0 1-102,0-1 23,0 0-11,0 0 34,0 0 10,0 1-22,0-1 1,0-1-67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7664 188 22947,'-10'-1'-3,"-20"1"-8,-1-1-45,-2 0 67,2 1-22,-3-1 0,0 1 33,-1 0-33,-1 0 11,1 0 0,-2 0 0,-1-1-11,1 1 0,-2 0 11,2-1 0,-2 1 11,0 0 0,0 0 0,-1 0 1,1 0-12,-2 0 11,0 0-11,-1 0-23,0 0 124,1 0-90,-2 0-33,-1 0 67,0 0-56,0 0-265,-2 0 298,0 0 12,0 0-1,1 0-66,0 0 33,0 0-12,1 0 24,0 0-24,-1 0-55,-1 0 101,-1 0-23,-2-1-22,0 0 11,0 0-11,-1 1 33,0 0-22,-1-1-56,2 1 123,0 0-89,0 0 22,2 0-11,-1 0 33,0 0-11,0 0 23,0 0-23,-1 0-22,1 0 22,-2 0 23,0 0-23,-1 0 22,-1 0 1,-2-1 22,2 0-112,1-1 45,0 1-23,1-1 45,1 1-33,-1-1-12,-1 0 34,-2 1 12,1-2 10,-3 2-33,0-2 56,-1 0-639,-2 1 616,1 0-67,-1 0 101,0 0-56,0 0 56,0 0-22,-2-1-23,2 0 12,-2 0-12,0 1 11,-3-1 34,1 0-45,-1 0 45,3 0-123,0 0 78,0 0-100,3-1 66,-1 1 35,-1 1-12,0-1 0,-1 1 0,-3 0-12,1 0-10,-1 0 78,0 0-112,2 1 45,-1 0 78,1 0-56,1 0-11,-1 0 79,0-1-57,1 1 0,-3-2-10,2 2 32,-1-1-10,0 1-34,2 0 45,0-1-90,-1 0 11,2 0 46,-1 0-35,-4-1 34,2 0-843,-4 0 877,-1 1-34,-1-1-11,-1 0-22,0 1 89,0-1-44,-1 1-79,1-1 145,-2 0-66,1 1-1,1-1-33,-3 0 33,4 0 34,-1 0-45,3 0 1,2 0-91,3 1 113,3 0-251,1 0 184,4 0 66,2 1-21,-1-1-12,3 0 11,2 0-67,2 1 123,4 0-78,4 0-23,2 1 629,6 0-640,2 0 847,5 0-780,2 0 377,5 0-388,3 0-22,1 0 11,6 0 33,1 0-44,2 0-2129,1 0 1165,4 6-515,3 0-964,9 7-2364,5-2 4818,9-3 0,-13-3 0,-1-3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7550 179 21631,'-2'0'2,"-20"-1"-13,0 0 0,1 1 22,0-1 11,0 1-33,-1-1 11,0 0 0,-1-1 0,-1 1 23,1 0-23,0 0 11,-1 0-34,1 0 35,-1 0-1,0 0-22,-1 0 44,-1-1-55,1 1 67,-1-1-79,0 1 68,1 0-23,0 0-22,0 0-1,-1 0 46,1 0-12,-1 0-22,1 0-22,-1 0 33,1-1 0,1 1-22,0-1-11,2 1 11,1 0-12,0 0 23,1 1-11,-1-1 11,0 1-11,0 0-12,0 0 12,-1-1 56,0 1-90,0 0 56,0-1-22,-1 1 45,1-1-34,-1 1-11,0 0-23,0 0 45,0 0-22,-1 0 11,0 0 11,-1-1-22,0 1 33,-1 0-22,1 0 0,-1 0 0,0 0-22,0 0 56,0 0-57,0 0 68,0 0-67,-1 0 22,0 0 22,1 0 0,-1 0-44,0 0 11,0 0 22,0 0-22,-1 0 22,0 0-11,-1 0 0,-1 0 22,0 0 12,-2 0-68,1 0 79,-1 0-67,-1 0 33,1 0 0,-1 0 45,1 0-67,1 0 11,0 0-22,1 0 22,2 0 0,0 0-23,0 0 34,1 0-44,0 0 44,-1 0 23,0 0-90,0 0 89,0 0-55,0 0 22,0-1 0,-1 1 33,-1-1-77,0-1 111,0 2-78,-1-1-34,-1 0 101,0 1-101,1 0 45,0 0 22,1 0-22,0 0 12,0 0-12,0 0 11,-1 0 0,1 0-11,-2 0 22,1 0 12,0 0-34,-1 0-22,0 0 66,0 0-32,-1 0-1,0-1 0,-1 0-22,0 0 44,-1 0 23,-1 0-44,0 0-1,1 1 0,-1-1 11,1 1-10,1 0-24,0 0 12,1 0 0,1 0-11,0-1-22,0 1 44,1 0-22,-1-1 11,0 1-45,1 0 45,-1 0 0,-1-1 11,0 0 0,0 0 12,-2 0-23,1-1-34,-2 1 34,0-1 0,0 1 11,0 0 0,1-1 12,0 1-23,0 0 22,1-1-11,0 0-11,0 0 34,1 0-12,-1-1-44,1 0 78,0 0-67,0 1 0,1-1 33,-1 1-22,0-1 34,1 1-12,0-1 34,-1 1-45,0 0 23,0-1-12,0 1-11,0 0 1,1 0-12,2 0-12,0 0 12,1 0-11,1 0 0,1 0 22,0 0-22,-1 0 33,0 0-44,-1 0 44,0 0-10,0 0-35,-1 0-22,0 0 57,0 1-1,-1-1 22,0 1-55,-1 0 33,-1 0-11,0 0-33,0 0 66,0 0-44,-1 0-11,1 0 78,0 1-112,0-1 89,1 1-33,0-1 11,0 1-33,-1-1 22,1 0 22,-1-1-10,0 0-1,-1 1 45,1-1-34,-1 0-55,0 1 44,0-1 0,0 0 11,0 1-22,0 0 12,0 0 21,1 0-44,0 0 56,0 0-90,2 0 0,0 1 34,1 0-11,0 0 33,1 0 0,-1 0-22,-1 0-12,1 0 12,-2 0 34,0 0-12,-1 0-56,1 0 67,0 0-66,-2 0 77,1 0-10,0 0-23,-1 0 0,-1 0 22,1 0-67,-1 0 45,1 0 45,0 0-45,0 1 0,1 0 11,1 0-11,0 1 11,1-1 12,0 1-34,1 0 11,0-1 22,0 0-33,1 0 22,0 0-22,2-1 22,0 1-33,2-1 22,1 1 56,1-1-68,2 2 12,0-1 12,1-1-12,2 2-12,0-2 24,3 1 32,1-1-44,1 1 0,3-1 0,1 0-22,1 1 33,1-1 0,3 1-11,0-1 0,1 0 12,2 0-561,0 0-112,0 2 33,1 0-201,0 3-526,3 1-584,2 1-1692,6 1 3631,5-1 0,-7-4 0,0-1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6518,'3'0'896,"1"0"1345,-4-1 7126,0 0-9266,1 0-11,0 0-1,2 1 35,-2 1 55,0 1-22,1-1 11,0 1-22,-1-1-34,0 0 0,0-1 67,0 1-11,0 0-34,2 1-10,-2-1-57,1 0 34,-1 1 0,1-1-34,-1 0 56,0 0-100,1 0 10,-2 1 1,1 0-34,0 1 22,0 0-22,1 1 0,-2 0 12,1 0-1,0 1-11,-1 0 0,1 1 0,1-1 11,-2 2-11,1 0 22,0 0-22,0 1 12,0-1-1,-1 0-34,1-2 23,-1 1 23,0-1-34,0 0 11,0-1 0,0-1 0,0 2 0,0-2 11,0 2 11,0-2-33,0 1 22,0 1-11,0 2 0,0-3 0,0 2 23,0-1-46,0 1 90,0-1-67,0 1-44,0 0 88,0 1-55,0 0 22,0-1-11,0 1 12,0-1-24,0 0 35,0 1-34,0 0 11,0-1 0,0 1 11,0 1-11,0 0-11,0 0-1,0 1 46,0 0-45,0 0 0,0 1 22,0-1 11,0 1-22,0-1 0,0 1 11,0-1 1,0 0 32,0 0-77,0-1 33,0 0 67,0 1-56,0-1-44,0 0 21,0-2 68,0 1-89,0 1 89,0-2-56,0 0 0,0 1 0,0-1 0,0 1 11,0 0-22,0-1 22,0 2-11,0 1 22,0-1-22,1 1 0,0 0 23,0-2 10,2 2-33,-2 0 0,-1-1 23,1 1-1,-1-1 12,2 1-23,-2-2 0,1 1-11,1-1-22,-2-1 22,2 1 45,-1 0-90,0-1 34,-1 2 33,1 0 0,0 1-44,0 1 67,1-1-90,-1 1 45,2 0 34,-2 0-34,1 1 0,-1-1 0,0 2 0,0-1 11,0 1 0,1 1-33,-1-1 33,0 1-11,1 1 11,-1 0-11,1 0 11,1 2-11,-2-2-11,1 2-34,0 1 68,0-2-12,1 1 11,-1 0-44,0 1 22,0 0 11,-1-2-33,2 1 44,-2-1-22,0 1 11,-1 0-22,1-1 45,0 1-79,1-1 56,-1 2 11,2 0-22,-2-1 0,0 2 12,1 0-24,-1-2 1,-1 2 22,1 0 12,-1 0-23,1-2 0,-1 2 0,1 0 11,1-1-11,-1-1 0,0 1 22,0-1-33,-1-2 34,0 2-57,0-2 68,0 0-34,1 2 44,0 1-88,0-1 55,0 1-11,2 1 22,-2 0-44,1 0 100,-2 1-78,1 0-22,-1 0 33,1 0-33,-1 0 44,0-1 0,1 1-44,0-2 44,-1 1 68,1-1-124,1 1 34,-2 1 12,0-2-1,1 1-11,-1 0 0,1 0 11,-1-1-22,1 1 11,0 0-23,1 0 68,-2 0-56,1-1 33,0 1-22,-1 0 0,2 0 23,-2-1-1,1 2-89,0 0 134,0 0-78,0 1 11,0 1 34,1 0-23,-1 0 0,1 1 0,-1-1-11,-1 0 45,0-1-45,1 1-11,-1-1 0,1 0-1,-1-1 12,1 1 0,-1-2 12,0 0-24,0 1 68,1-1-78,-1 1 11,0-1 11,0 1 0,0 0 22,1-2-22,-1 2 0,0 0-11,1-1 33,-1 1 2,0 0-59,0 0 58,0-2-11,0 3-24,0-1 0,0 0 36,0 1-48,0 0 59,0-1-13,0 1-44,0 0 33,0-1-22,0 1 22,0 0-11,0 0 45,0 0-23,0 1 1,0 0-46,0 1 46,0 1-35,0 0 1,0 0 45,0 0-57,1 0 91,-1 1-57,0 2 0,0-1 0,0 1-22,0 0-23,2-1 23,-2 1-11,1-2 44,-1 2-22,0-2-11,0 1 33,0 0-22,0 0-11,0-1 22,0 2-22,0-2-22,0 2 44,0-1 11,0 2-11,0-2-33,0 3 44,0 0-10,0 1-1,0 0 0,0 2-11,0 0 34,0 0-57,0 1 57,0-1-101,0 0 134,0-1-67,0 0-45,0 0 67,0 0 12,0 0-23,0 0 0,0 0-11,0 2 0,0-2-11,0 0 56,-1 1-34,1-1-33,-3 1 44,2 0-22,0 0 23,0 1-23,1 1 33,-1-1-78,1 1 146,0-1-112,-1 2 45,1-2-79,-1 0 56,0-1-33,1 1-23,-3 0 45,3-1 45,-1 0-57,1 0 1,0 0 22,-1 1-55,1-1 88,-1 2-55,0-1-11,0 1 67,0 0-68,-2 3 23,3 1 0,-1 2 11,0 1 34,1 0-123,0 1 123,0 0-45,-1-1-12,1 1 12,-1-1 23,1 0 44,0 0-78,0-1 0,0 1 67,0 1-56,0 0 33,0 1-44,0 1-11,0-1 55,0 0-10,0 0 21,0 0-100,0 2 101,0-1-101,0 0 79,0 0-46,0-2 1,0 0 22,0-1-45,0 0 34,0 0 44,0 0-44,0 0-11,0 1 44,0 1 23,0 2-67,0-1 10,0 1-21,0 1 100,0 0-89,0 0 22,0-1 78,0 2-78,0-2-56,0 2 78,0-1 57,0 1-102,0 0 23,0-1-11,0 1 34,0-1 10,0 1-22,0-1 1,0-18-45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8T15:39:12.60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5490 187 6417,'-3'1'291,"1"0"-67,2-1 169,0 0-281,0-1-101,0 1 56,0-1-11,-1 0 45,0 0 56,1 0-34,0-1-45,0 2-44,-1-1-45,1 0 44,0 1 1155,0-1 202,0 1-505,0-1 4448,0 1-5333,-1 0 0,1 0-44,-1-1 88,0 1-77,1 0 44,-1 0 45,0 0-67,1 0 0,-1 0 33,0 0-33,1 0 11,-1 0 11,0 0 0,0 0-11,0 0 11,0 0-11,0 0 0,0 0-11,0 0 11,0 0-22,-1 0 33,2 0-11,-1 0-22,0 0 22,1 0-34,-1 0 34,1 0-22,-1 0 10,0 0-32,1 0 55,-1 0 0,1 0-33,-1 0 22,0 0-12,1 0 24,-1 0-24,1 0 12,-1 0 0,0 0 0,1 0 12,-2 0-35,2 0 1,-1 0 44,0 0 1,1 0-79,-1 0 100,1 0-55,-2 0-34,2 0 45,-1 0 12,0 0-24,1 0 46,-1 0-23,0 0-11,0 0 0,0 0-11,1 0 22,-1 0-33,0 0 22,1 0-23,-1 0 12,0 0 0,0 0 11,1 0 0,0 0 0,-1 0-11,0 0 22,0 0-22,1 0 11,-1 0 11,0 0-11,0 0-11,-1 0-12,1 0 12,-1 0 0,1 0 0,-1 0-12,1 0 12,-1 0-11,1 0 33,-1 0-11,1 0-45,-1 0 45,1 0 0,0 0-45,0 0 57,0 0-24,1 0 24,-2 0-24,2 0-10,-1 0 11,0 0-23,-1 0 22,1 0-10,0 0 0,-1 0 10,1 1 12,0-1 12,-1 0-24,1 0 12,-1 0 12,1 0-46,0 1 34,0-1 22,-1 0-33,2 0 22,-2 0-11,2 0-11,-2 1 22,2-1-11,-1 0 0,0 0 0,0 0 0,1 0 0,-1 0 0,0 0 0,1 0 0,-1 1 0,0-1 0,0 0-11,0 0 0,0 0 22,0 0-22,1 0 11,-1 1-11,0-1-45,-1 0 78,1 0-44,0 1 11,0-1-45,-1 1 22,1-1 34,-2 1-34,2 0-22,-2-1 79,2 0-23,-1 1-11,0-1-34,1 1 78,0-1-33,-1 0 0,2 1-44,-1-1 88,1 0-77,-1 1 55,0-1-44,1 0 11,-1 0 11,0 0-12,0 0 12,0 0 0,0 0-11,0 1 0,0-1 56,-1 0-79,1 0 34,-1 0 0,1 0 0,-1 0 23,1 0-46,-1 1 1,2-1 44,-3 0-33,3 0 11,-3 0 0,2 0-22,-1 0 33,0 0-34,-1 1 12,2-1 0,-3 0 22,3 0 12,-2 0-12,1 0-11,0 1-11,0-1 33,-1 0-33,1 0-23,-1 0 79,2 0-79,-2 0 23,1 0 22,-1 0-11,1 0-33,-1 0 44,1 0 23,-3 0-68,3 0-11,-3 0 45,1 0 45,-2 0-34,4 0-22,-3 0 0,3 0 11,-2 0 0,1 0 33,0-1-44,1 1 45,-1 0-90,1 0 67,-2-1-22,2 1 11,-3 0 11,2 0 0,-1 0 0,2 0-33,-2-1 33,1 1-22,-2 0 33,2-1-22,-2 1-33,2 0 78,-3-1-57,3 1-10,-6-1 22,6 1 11,-5-1-11,3 0-22,-1 1 44,2-1-44,-2 1 22,3 0 22,-5-1-33,6 1 11,-4 0 0,4 0 22,-3 0-55,3 0 44,-2-1 0,2 1-22,-1 0 11,1 0 11,-2-1-11,2 1 11,-2 0-22,1 0 11,-1 0 11,1 0-22,-2-1 0,2 1 0,-2 0 33,3 0-22,-1 0 11,1 0-22,-2-1 11,2 1-45,-3 0 45,3 0 34,-3 0-34,1 0 0,-2 0 34,2 0-34,-2 0-34,4 0 45,-4 0 23,4 0-79,-4-1 45,3 1 0,-5 0 34,4 0-23,-3-1-11,3 1 0,-2 0 0,3 0 11,-4 0-22,4 0 11,-4 0-11,4 0 33,-1 0-33,1-1 0,-3 1 11,3 0 0,-2 0 0,4 0 0,-2 0 11,1-1-22,0 1 11,0 0-12,0 0-10,0 0 33,1 0 12,0 0-35,0 0 12,0 0-11,0 0 34,1 0-57,-2 0 90,1 0-90,0 0 34,-1 0-11,1 0 11,0 0 23,0 0-12,0 0-45,-2 0 34,2 0 0,-2 0 23,1 0-12,-2 0 0,1 0-33,-4 0 33,3 0 0,-4 0-22,4 0 22,-4 0-11,3 0 45,-6 0-45,5-1-23,-5 1 23,6-1-22,-4 1 22,3 0 0,-7 0 34,6 0-46,-6 0-10,7 0 33,-4 0-11,4 0 11,-5 0-67,5 0 101,-5 0-67,5 0-1,-2 0 57,3 0-45,-6 0 11,5 0 11,-5 0-11,6 0-45,-3 0 56,3 0 1,-5 0-24,5 0 35,-4 0-57,4 0 57,-2 0-12,2 0-45,-4 0 68,4 0-79,-6 0 56,7 0-11,-5 1 34,5-1-34,-7 0-11,5 1 11,-5-1 11,6 0-56,-4 0 79,3 1-23,-5-1-56,5 0 79,-6 0-34,6 0-34,-4 0 45,5 0-11,-7 0 0,7 0 11,-6 0-22,7 0 22,-4 0 1,3 0-35,-5 1 23,5-1 23,-6 0-46,7 0 34,-3 0-22,3 0 11,-5 0 0,4 0 0,-4 0 45,4 1-79,-2-1 23,3 0 22,-5 0-11,5 0 0,-3 0 34,3 0-45,-2 0 0,3 1 11,-5-1 0,4 0-12,-3 0 46,4 0-34,-2 0-11,2 0 22,-2 0-33,2 0 22,-1 1-45,2-1-22,-2 0 100,2 1-33,-2-1 11,2 0 12,-2 1-23,2-1 0,-2 0 0,1 0 0,-1 0 45,1 0-45,-2 1-12,1-1 24,-1 0-24,2 0 12,-5 0 0,4 1 0,-4-1 0,4 0 0,-3 0 0,3 0 34,-3 0-23,2 0-22,-4 0 11,4 1 0,-5-1 0,6 0 0,-6 0 11,4 0 0,-4 0 12,4 0-34,-3 0-1,3 1 1,-2-1 22,3 0-33,-4 0 33,4 0 0,-3 0-44,4 0 55,-5 0-67,6 0 57,-5 0-1,4 0 0,-2 0-11,3 0 0,-3 0 11,3 0-11,-3 0 0,2 0 0,-4 0-22,4 0 22,-2 0 0,3 0 0,-2 0-11,3 0 11,-4 0 11,3 0-11,-2 0 11,1 0-22,-3 0 11,3 0 0,-5 0 11,5 0-56,-5 0 45,4 0 0,-5 0 0,5 0 11,-4 0 12,3 0-23,-2 0-11,3 0 22,-1 0-11,-4 0-23,3 0 57,-7 0-34,7 0-45,-1 0 79,-1 0-68,2 0 79,-5 0-90,5 0 79,-1 0-68,2 0 34,0-1 23,-3 1-35,2 0 24,-7 0-24,6 0 12,-7 0 12,7 0-35,-1 0 34,3 0-22,-1 0 22,-5-1 1,5 1-24,-9 0 12,9-1 45,-2 1-78,2 0 66,1-1-33,-1 1-11,-2-1 11,1 1-11,-4-1-12,4 0 46,-2 1-34,0-1 11,4 1 44,-6 0-44,6 0 0,-5-1-11,5 1-11,-4 0 22,4 0 45,-6 0-57,5 0 24,-4 0-35,5 0 34,-1 0-11,0 0-11,1 0 45,-3 0-34,4 0-23,-4 0 46,4-1-12,-2 1-45,3 0 57,0 0-34,0 0 11,-2 0 0,1 0-45,-2 0 90,3 0-68,-2 0-22,1 0 57,1 0-24,-3 0 1,3 0 34,-3 0-35,2 0 35,0 0-46,0 0 46,1 0-57,0 0 45,-2 0-22,1 0 11,-2 0 11,2 1-22,1-1 34,-5 0-1,3 0-22,-4 1 0,5-1 0,-4 1-11,4-1-23,-1 0 23,1 0 22,0 0-11,1 0 0,-3 0 11,2 0 1,-1 0 10,2 0-44,0 0 22,-1 0 0,2 0 0,-1 0 22,0 0-11,-1 0-67,2 0 67,-4 0 1,3 0-35,-1 0 34,2 0-22,0 0 22,0 0 23,1 0-79,-1 0 45,1 0-11,-1 0 22,1 0-33,-1 1 67,1-1-68,1 0 12,-1 0 22,0 0-11,0 0 11,-1 0-22,1 0 56,0 0-90,1 0 90,0 0-79,-1 0 34,0 0-11,0 0 34,-3 0-35,3 0 12,-2 0-11,1 0 11,0 0 0,0 0-11,-2 0 22,1 0 0,-3 0 34,3 0-45,-2 0 0,2 0-45,-1 0 57,1 0-12,-3 0-12,1 0 12,-4 0 12,4 0-1,-2 0-22,3 0 11,-1 0 0,0 0 44,-2 0-100,2 0 101,-3 0-34,3 0-55,0 0 77,1 0-33,-1 0 11,1 0-44,-1 0 44,-2 0-45,2 0 46,-4 0-24,4 0 24,-2 0 21,3 0-66,0 0 66,-1 0-78,-1 0 68,0 0 10,-1 0-33,3 0 0,-1 0-11,1 0-11,0 0 11,-1 0 22,1 0-22,0 0 22,1 0 22,-1 0-33,-2-1-11,2 1 22,-1 0-11,0-1 0,2 1-11,-3 0 0,3 0 0,-2 0 22,3 0-22,-1-1 56,1 1-45,0 0-12,0 0 24,-1 0-1,1 0-45,0 0 34,0 0 11,0 0-11,1 0 0,-1 0 0,-1 0 12,2 0-1,-3 0-34,3 0 35,-2 0-1,2 0-22,0 0 11,-1 0 11,1 0-11,0 0 0,0 0-34,0 0 12,0 0 33,0 0-11,0 0 11,0 0-11,-2 0 11,3 0-22,-2 0 11,1 0 11,1 0-11,-1 0-11,0 0 11,0-1 23,1 1-23,-1 0 11,1 0-11,-1 0 0,0 0-11,1 0 11,-1 0 11,1 0-11,-1 0-11,2-1 22,-2 1 0,1 0-22,-1 0 11,1 0 11,-1 0-56,-1 0 90,1 0-90,0 0 56,0 0-22,0-1 45,0 1-57,0 0 35,1 0-24,-1 0 1,0-1 11,0 1 0,0 0 11,-1 0-11,1 0 0,-3 0 23,2-1-46,0 1 35,0 0-24,1 0 24,-1 0-12,0 0 0,1 0 0,0 0 11,-1 0-22,0-1-12,0 1 34,0 0 1,1 0-12,-1 0 11,-1 0-56,1 0 45,0 0 34,0 0-57,-1 0 12,1 0 11,0 0 0,0-1 11,0 1 0,0 0 1,0-1-24,0 1 24,0 0-12,0 0-12,0 0 12,0 0 12,0 0-24,0-1 12,0 1 0,0 0 0,0 0 23,-1 0-34,1 0-23,-2-1 56,3 1 1,-1 0-79,0 0 101,-1 0-45,1 0 11,0 0-56,-1 0 45,0 0 11,1 0-22,-1 0 0,0 0 22,1 0-11,-1 0 34,0 0-68,1 0 45,-1 0 23,0 0-57,1 0 23,-1 0 0,-1 0-11,2 0 11,-2-1 0,0 1 0,1 0 0,-1-1 11,2 1-11,-1 0 0,1 0 0,-1 0-11,0 0 22,1 0-22,-1 0 11,0 0 0,1 0-11,0 0 45,-1 0-68,1 0 45,-2 0-22,1 0 0,0 0 44,-1 0-66,2 0 44,-1 0 0,1 0-33,0 0 44,1 0-44,-1 0 33,0 0 23,0 0-68,0 0 23,0 0 22,0 0-11,0 0 11,0 0-22,-1 0 11,1-1 0,0 1 11,0 0 23,-1 0-79,1 0 45,0 0 45,0 0-45,0 0-11,-1 0 22,1-1-56,0 1 90,1 0-56,-2 0 11,1 0 11,0 0-22,0 0-1,1 0 24,-1 0-1,1 0-34,-1 0 23,1 0 0,-1 0 23,0 0-46,1 0 12,-1 0 22,0 0 1,1 0-12,0 0-12,-1 0 12,1 0 34,0 0-68,0 0 34,0 0-11,0 0 0,1 0 22,-1 0 23,1 0-79,0 0 56,-1 0 12,1 0-23,0 0 11,0 0-11,0 0 0,0 0 0,0 0-11,0 0 22,0 0-11,0 0 11,0 0-22,0 0 22,-1 0-22,1 0 0,-1 0 22,0 0-34,0 0 57,0 0-56,0 0 44,0 0-56,0-1 57,0 1-12,-1 0-33,1 0 22,-1 0 0,0 0 44,0 0-88,0 0 55,0 0-22,-1 0 22,1 0 22,-1 0-33,0 0-33,0 0 66,0 0-33,-1 0 12,1 0-24,-1 0 12,1 0 0,-1 0-22,2 0 11,-2 0-12,1 0 57,-1 0-56,1 0 55,-1 0-33,0 0 0,1 0-22,-1 0 33,0 0-11,0 0-11,0 0 0,0 0-12,1 0 12,-1 0 33,0 0-22,0 0 12,0 0-12,1 0 0,-1 0-23,0 0 57,-1 0-79,1 0 79,0 0-79,0 0 67,0 0-33,-1 0 22,1 0 0,-1 0-11,1 0 0,0 0 0,-1 0 0,2 0 0,-2 0-33,2 0 22,-1 0 67,0 0-101,0 0 56,1 0 23,0 0-68,-1 0 34,1 0-11,0 0 22,-1 0 11,1 0-33,0 0 11,0 0-11,0 0 22,0 0 0,0 0-11,-1 0 0,2 1-22,-2-1 44,2 0-44,-2 0 0,2 0 22,-1 0 11,0 0 0,0 0-11,0 0-11,1 0 11,-1 0 11,0 0-11,0 0 11,1 1-11,-1-1-11,0 0 11,0 0 0,0 0 0,0 0 0,0 0 22,0 0-33,0 0 0,1 0 22,-1 0-11,0 0 0,1 0-11,0 0 22,0 0-56,1 0 45,-1 0 34,1 0-56,-1 0 55,1 0-33,0 0-11,0 1 11,0-1-11,0 0 33,1 0-22,0 0-45,0 0 79,-1 0-23,1 0-11,0 0 0,0 0-45,0 0 90,0 0-90,0 0 45,-1 0 0,1 0 45,0 0-90,0 0 90,-1 0-45,1 0 0,0 0 0,0 0-45,0 0 90,1 0-34,-1 0-55,0 0 44,1 0 0,-1 0-12,1 0 35,-1 0-79,0 1 89,1-1-66,-1 0 33,-1 0 11,1 0-11,0 0 45,-2 0-90,1 0 90,0 0-45,0 0-45,0 0 56,-1 0-11,0 0 34,-1 0-23,1 0-22,-1 0 11,0 0-11,-1 0 22,0 0-34,0 0 23,0 0 12,0 0-1,0 0-22,0 0-1,0 0 12,0 0 0,0 0 0,0 0 0,1 0 12,-1 0-35,1 0 34,-1 0-11,0 0 0,1 0 12,-1 0-35,0 0 23,0 0 56,0 0-101,0 0 90,0 0-90,0 0 90,0 0-45,0 0 0,-1 0-22,1 0 11,0 0 22,-1 0-11,1 0 0,0 0 0,0 0 0,-1 0 33,2 0-33,-1 0-11,1 0 34,-1 0-35,1 0 12,0 0-22,-1 0 33,0 0-11,1 0 0,-1 0-11,1 0 11,-1 0 0,0 0 0,1 0 11,-2 0-44,2 0 66,0 0 12,-1 0-56,1 0 0,0 0 11,1 0 11,-1 0-34,1 0 23,0 0-11,-1 0 45,1 0-57,-1 0 23,1 0-22,0 0 33,0 0-33,0 0 33,0 0-22,1 0 11,-1 0 22,0 0-22,1 0-22,-1 0 55,0 0-44,0 0 11,0 0-11,0 0 33,0 0-22,0 0-11,0 0 22,0 0 1,0 0-57,0 0 45,0 0 33,1 0-66,-1 0 33,0 0 0,0 0 11,0 0-33,-1 0 33,1 0 0,0 0-33,0 0 33,0 0 0,0 0-11,0 0 11,0 0 0,0 0-22,0 0-22,0 0 33,0 0-12,0 0 57,0 0-78,1 0 21,-1 0 24,1 0-1,0 0-11,-1 0-23,1 0 57,0 0-34,0 0 0,0 0 0,0 0-11,1 0 11,-1 0 11,1 0-22,0 0 22,0 0-22,1 0 33,-1 0-22,0 0 0,1 0 0,-1 0-45,1 0-67,-1 0 90,0 0 22,1 0 11,0 1-22,-1-1 0,1 0 0,-1 0-1,0 0-32,1 0 44,-1 0 0,0 0 0,1 1-34,-1-1 79,0 0-56,0 0 11,1 0-56,-2 0 100,1 0-66,-1 0 33,1 1 34,-1-1-79,-1 0 57,2 0-12,-2 0-11,1 0-78,0 0 134,0 0-90,-1 0 34,0 0 11,1 0-11,-1 0-11,0 0 11,0 0-22,0 0 44,-1 0-22,1 0 11,0 0-22,-1 0 11,1 0 22,-1 0-33,0 0 11,1 1 0,-1-1 34,1 0-57,-1 0 12,1 0 22,-1 0-11,1 0 12,-1 0-12,1 0-23,-1 0 34,1 0 12,-1 1-46,0-1 12,0 0 34,0 0-23,0 1 11,0-1-22,-1 0-1,2 0 12,-1 1 0,1-1-11,-1 0-22,0 0 100,1 0-67,-1 0 0,0 0-34,1 0 23,-1 0 45,0 0-34,1 0-34,-1 0 56,1 0 1,-1 0-34,0 0 11,0 0-34,0 0 34,1 0 22,-1 0-10,0 0-46,1 0 79,-1 0-68,1 0 23,-1 0 23,1 0-34,-1 0 33,2 0-33,-2 0 22,1 0-22,0 0 0,0 0 11,0 0 0,0 0 11,0 0-11,0 0 0,1 1 0,-1-1 0,0 0-11,0 0 33,1 0-33,-1 0 11,1 0-11,-1 0 22,1 0-22,0 0 22,0 0-22,1 0 33,-2 0-44,2 0 10,-1 1 12,0-1-11,1 0 0,0 0 22,0 0-22,0 0 11,0 0 11,0 0-11,0 0 0,0 0 0,1 0-33,-1 0 33,1 0-12,-1 0 12,0 0-11,1 1 11,-2-1 23,1 0-23,-1 0-12,-1 0 57,1 0-56,0 0 11,0 0 0,-1 0-22,1 0 44,-1 0-44,0 0 89,1 0-101,-1 0 68,0 0-23,-1 0-22,1 0-23,0 0 79,0 0-56,-1 0 11,1 0 0,-1 0-11,1 0 11,-1 0-12,0 0 24,0 0-1,0 0-22,0 1 11,0-1-12,0 0 12,-1 0 12,1 0-46,-1 0 90,1 0-67,-1 0 22,1 0-11,-1 0-11,0 0 0,0 0 11,1 0-12,-1 0 12,0 0 45,0 0-90,1 0 68,-1 0-1,1 0-33,-1 0 11,1 0 0,-1 0-11,1 0 11,-1 0 11,0 0-56,1 0 79,-1 0-45,1 0 22,0 0-11,0 0 0,0 0 0,0 0 0,0 0 11,1 0-22,-1 0 0,1 0 22,-1 0 0,0 0-11,0 0-11,0 1 22,-1-1-11,1 0 0,-1 0-34,0 0 23,1 0 11,-1 0-45,0 0 90,0 0-22,0 0-46,0 1 23,1-1 0,-1 0 0,0 0-45,0 0 101,1 0-112,-1 0 56,0 0 45,0 0-34,0 0-22,-1 0 22,1 0-22,-1 1 11,1-1 23,-1 0-23,0 0-34,1 1 90,-1-1-56,1 0-45,-1 0 56,1 0-11,-1 0 0,1 0 0,0 0 0,0 0 0,0 0 23,0 0-46,0 0 46,1 1-34,-1-1 22,1 0-11,0 0 0,-1 0 0,1 1-45,-1-1 90,1 0-90,-1 0 90,0 0-79,1 1 57,0-1-35,0 0 12,-1 0-11,2 1 11,-1-1 0,0 0 0,0 0 0,1 0 0,-1 0 11,1 0 1,0 0-24,-1 0 12,2 0 0,-2 1 0,1-1 23,-1 0-23,1 0-23,0 0 46,-1 1-46,0-1 23,0 0 0,1 0 12,-2 0-12,1 1-12,0-1 1,-1 0 22,0 0 1,0 0 21,1 0-89,-1 0 56,0 0 0,-1 0 56,2 0-101,-2 0 79,2 0-68,-2 0 79,1 0-56,0 0 11,0 0 0,0 0 11,-1 1-11,0-1-22,1 0 22,-1 0 11,0 0-22,0 0 33,-1 0-44,2 0 55,-1 0-44,0 0 0,1 0 22,-1 0-11,1 1 0,0-1 34,1 0-34,-1 0-34,0 0 57,1 0-12,0 0-11,0 0-11,0 0-1,0 0 12,1 0 12,0 0-24,-1 0 1,1 0 11,0 0 0,1 0 11,-1 0 23,0 0-23,0 0-22,1 0 11,0 0 0,-1 0 0,0 0-11,1 0 22,-1 0-11,1 0-11,1 0 22,-1 0-22,1 0 11,0 0 0,0 0 11,1 0 67,-1 0-78,1 0 23,-1 0-23,0 0-34,-1 0 34,1 0 34,-1 0-12,0 0-67,1 0 34,-1 0 78,0 0-78,1 0-34,-1 0 90,0 0-34,1 0-11,-1 0 0,0 0-56,0 0 79,1 0-46,-1 0 46,0 0 10,0 0-44,0 0 11,1 0 0,-1 0 11,1 0-11,0 0-11,0 0 11,-1 0 11,1 0-22,0 0 22,0 0-33,0 0 56,-1 0-46,1 0 12,-1 0 34,1 0-68,-1 0 34,0-1 34,1 1-56,0 0 33,0-1-22,-1 1 44,1 0-44,1-1 0,-1 1 11,0 0 11,1 0-22,-1 0 11,1 0 11,-1 0-22,1-1 2958,-1 1-2914,1 0-10,0 0 22,0-1-45,0 1 78,0 0 79,0-1-23,0 1 214,0-1-303,0 1 772,0 0-749,0-1-68,0 1-45,0-1 56,0 1 0,0-1 34,0 1 11,0-1-1098,0 1 247,0 0-382,1 0 124,2 1-314,1 1-796,0 1-1579,2 1 3742,1-2 0,-3-1 0,0 0 0</inkml:trace>
  <inkml:trace contextRef="#ctx0" brushRef="#br0" timeOffset="1">58 204 6260,'0'-2'482,"1"1"-370,-1 1-90,1 0 79,0-1 0,-1 1 44,1 0 170,0 0 99,-1 0-212,1-1-68,-1 1-89,0 0 11,0-1 45,0 1 134,0-1-33,0 1 89,0 0 280,0-1-459,0 1 2242,1 0-1514,-1-1-44,1 1-292,-1 0-325,1 0 1681,-1 0-1064,1 0-561,0 0 830,-1 0-1077,1 0 1,-1 1 11,0-1 0,0 0 0,0 1 45,0 0-79,0-1 34,0 1-11,0 0 22,0-1 1,0 1 21,0 0-22,0-1-55,0 1 88,0-1-100,0 1 68,0-1-12,0 1 0,0-1 11,0 1 22,0-1-33,0 0-44,-1 1 55,1-1 22,0 1-33,0-1-44,0 1 88,0-1-88,0 1 44,0-1 11,0 2 22,-1-2-77,1 2 44,0-1 44,-1 0-88,1 0 44,0 0 11,0-1 0,0 1 34,0 0-68,0-1 35,-1 1-1,1 0-45,0-1 12,0 0 33,0 1 23,0-1-34,-1 1-34,1-1 45,0 1-22,0-1 45,0 1-68,-1-1 56,1 1-44,0-1 22,0 0 45,0 1-79,0-1 45,-1 0-33,1 0 56,-1 1-68,1-1 68,-1 1-79,1-1 45,0 0 45,-1 0-90,1 1 90,0-1-90,-1 0 67,1 1-44,-1-1 44,1 0 1,0 1-57,-1-1 56,1 1-33,0-1 11,-1 0-11,1 1 0,0-1 11,0 1 11,0-1 34,0 1-90,-1-1 56,1 1 23,0-1-79,0 0 56,-1 1-11,1-1-11,-1 1 11,1-1 11,0 0 0,-1 0-22,1 1 0,-1-1 11,1 1 22,-1-1-33,1 1 11,0-1 0,0 1 0,0-1 11,0 1-22,-1-1 11,1 1 23,-1-1-35,1 0 12,0 1 0,0-1 34,0 1-56,0-1 10,-1 0 1,1 0 11,0 1 0,-1-1 11,1 1-11,0-1 0,0 0 12,-1 1-12,1 0 11,0-1-45,0 0 45,0 1-11,-1 0 0,1-1 12,0 1-24,-1-1 35,1 1-23,-1 0-11,1 0 22,0 0-22,-1 0 11,1-1 11,-1 1-11,1 0 0,-1 0 0,1-1 0,0 1 11,0-1-33,0 1 22,-1 0 11,1-1-11,0 0 0,-1 1 0,1-1 0,0 1-11,0-1 11,0 0 0,0 1 0,-1-1 0,1 1 22,0-1-33,0 1 0,0 0-1,-1-1 24,1 1 10,0 0-44,0-1 22,-1 1 0,1 0-12,0-1 35,0 1-46,-1 0 35,1 0 21,0 0-55,-1-1-1,1 2 79,0-1-112,-1 0 68,1-1 21,-1 2-22,1-2-44,0 1 22,-1 0 11,1-1 0,0 1 11,0 0-22,-1-1 22,0 1-22,1 0 11,0-1 44,0 0-88,0 1 44,0-1 22,0 1-33,0-1 0,0 0-1,0 1 12,0-1 0,0 1 12,0-1 21,-1 0-33,1 1-45,0-1 45,0 1 0,0-1 45,0 0-34,0 1-55,0-1 88,0 1-44,0-1 0,0 0 0,-1 1 0,1-1 12,0 1-12,0 0-56,0-1 100,0 1-44,0 0 12,0 0-12,0 1-12,0-1 35,0 0-46,0 1 35,0-1 10,0 0-67,0 1 68,0-1-35,0 0 35,0 0-34,0 1 22,0-1-34,0 0 35,0 0-1,0 1-22,0-1 11,0 0 0,0 0 0,0 0-12,0 1 24,0-1-24,0 0 12,0-1-11,0 1 11,0 0 0,0-1 11,0 0-22,0 1 22,0-1 34,0 1-101,0-1 112,0 0-56,0 1 0,0-1 11,0 1-11,0-1-44,0 0 32,0 1 68,0-1-67,0 1 34,0-1-57,0 1 23,0 0 0,0 0 22,0 0-11,0 0 11,0 0-22,0 1 22,0-1 0,0 1-22,0-1 11,0 1 0,0 0 0,0-1-11,0 1 22,0-1-11,0 1-11,0 0 33,0-1-11,0 1 12,0-1-34,0 1 11,0-1 0,0 1-12,0-1 35,0 0-34,0 0 11,0 1 0,0-2 22,0 2-44,0-2 22,0 1 0,0 0 11,0 0-11,0 0-23,0 0 35,0 0-1,0-1-11,0 1-11,0 0 22,0-1-45,0 1 79,-1 0-79,1-1 46,0 1-12,0 0-12,0 0 24,0 0-12,0-1 11,0 1-34,0 0 46,0 0-34,0 0-12,-1 0 46,1 0-23,0-1 11,0 1-22,0 0 22,0 0-22,0 0 11,-1-1 11,1 2-22,0-2 22,0 1-11,0 0-11,-1-1-12,1 1 12,0 0 22,0 0-11,0-1 34,0 1-34,0 0-34,0 0 34,0-1 0,0 1-11,0 0 56,-1-1-90,1 0 56,0 1-22,-1 0 22,1-1 0,0 0-11,0 1-11,0-1 11,0 1 11,0-1-22,0 1 34,0-1-46,0 1 34,0-1-22,0 1 34,0 0-35,0-1 1,0 1 34,-1 0-23,1 0-12,0 0 24,0-1-12,0 1-12,0 0 24,-1 0-24,1 0 12,0-1 0,0 1 12,0 0-12,0 0-12,-1-1 24,1 1-24,0 0 12,0 0 12,0 0-1,0 0-56,0-1 79,0 1-34,0 0 11,0-1-22,-1 1 22,1 0-34,0-1 12,0 1 34,0 0-68,0 0 67,0 0-33,0-1 0,0 1 44,0 0-33,0 0-11,0 0 0,0 0 33,0 0-55,0-1 33,0 1 33,0 0-44,0 0 0,0 0 22,-1-1-22,1 1 33,0 0-33,0 0 22,0-1-22,0 1 22,0 0-22,0 0 11,0-1 11,0 1-22,0 0 22,0-1-11,0 1 12,0 0-24,0 0 24,0 0-35,0 0 23,0-1 0,0 2 0,0-2 11,0 1 1,0 0-12,0 0 0,0 0-12,0 1 12,0-1 12,0 0-12,0 0-12,0 0 24,0 0-12,0 0 0,0 1 11,0-2-22,0 2-1,0-1-10,0 0 11,0 0 67,0 0-112,0 1 56,0-1 56,0 0-67,0 0-23,0 0 56,0 1-10,0-1-57,0 0 67,0-1-33,0 2 0,0-2 33,0 1-44,0 0 44,0 0-33,0 0 22,0 0-11,0 0 0,0 0 11,0 0-22,0 0 11,0 0-11,0 1 11,0-1 22,0 0 1,0 0-46,0 0 12,0 0 22,0 0-22,0 0 22,0 0-22,0 0 34,0 1-35,0-1 12,0 1 0,0-1 0,0 1 12,0-1-24,0 1 12,0-1 23,0 1-23,0-1 0,0 1 0,0-1 0,0 1-11,0 0 33,0-1-22,0 1-22,0 0 33,0-1-11,0 1-11,0-1 11,0 0 11,0 1-22,0-1 33,0 0-22,0 1 11,0-1-11,0 0 0,0 0 0,0 1 0,0-1 11,0 0 1,0 0-24,0 0 24,0 0-1,0 1-11,0-1 0,0 0-11,0 0 22,0 1-45,0-1 68,0 0-23,0 1-11,0-1-11,0 0 33,1 1-22,-1 0-11,0-1 11,0 1 0,0 0 11,1 0 0,-1-1 1,0 1-12,0 0-12,0 0 12,1 1 0,-1-1 56,1 1-123,-1-1 134,0 0-67,0 0-11,0 0 11,0-1 11,0 1-11,0 0 0,0 0-56,0-1 79,0 1 10,0 0-77,0 0 88,0 0-32,0-1-24,0 1 35,0 0-34,0-1 11,0 1-12,0 0 12,0-1 12,0 0-12,0 1-23,0 0 46,1-1-23,-1 1 0,0-1 0,0 0-12,0 0 46,0 1-45,0-1 11,0 0 0,0 1-11,0-2 11,0 2 0,0-2 0,0 2 11,0-1-11,0 0-11,0 0 11,0 0 11,0 0-11,0 0 11,0-1-33,0 1 44,0 0-22,0 0 0,0 0 0,0 0 45,0 0-34,1 0-56,-1 0 90,0 0-90,0 0 101,1 1-56,-1-1 11,0 0-55,0 1 88,1-1-32,-1 1-12,0-1 0,1 1 22,-1-1-11,1 1-22,-1 0 11,0-1 11,0 1 0,0-1-11,0 1-11,0-1 22,1 1-22,-1-1 11,0 1 11,0-1-11,0 1 12,0-1-24,1 0 24,-1 1-12,0-1 44,1 0-44,-1 0-44,0 1 100,0-1-68,0 0 24,0 0-57,0 1 56,0-1 23,0 0-68,0 1 34,0-1 45,0 0-68,0 1 35,0-1-24,1 0 24,-1 1 10,0 0-22,0-1 11,0 1-33,0-1 11,1 1 22,-1 0 0,0 0-11,0 0-11,0 0 22,0 1-22,1-1 22,-1 0-11,0 0 0,0 0 34,0 0-23,0 0-22,0 0-34,1-1 101,-1 1-101,0 0 45,0-1 0,0 1 34,0-1-34,0 1 11,0 0-22,0-1 11,0 0 22,0 1-44,0-1 10,0 1 12,0-1 12,0 0-35,0 0 34,0-1-22,0 1 22,0 0 1,0 0-24,0 0 35,0-1-46,0 1 35,0 0-24,0 0 12,0 0 12,0-1-24,0 1 35,0 0-34,0 0 11,0-1 0,0 1 0,0 0-12,0-1 35,0 1-68,0 0 34,0 0 67,0-1-67,0 1 11,0 0 0,0 0-45,0 0 67,0 1-33,0-1 56,0 0-79,0 0 45,0 0-33,0 1 33,0-1-22,0 0 11,0 0 0,0 0 11,0 0-22,0 1 11,0-1 11,0 1-22,0-1 11,-1 0 0,1 1 0,0-1 34,0 1-79,0 0 90,-1-1-45,1 1-12,0-1-21,0 1 66,0 0-66,0-1 33,-1 1 33,1-1-66,-1 2 66,1-2-55,0 1 11,0 0 11,0-1 11,0 1-11,-1 0 11,1-1-22,0 1 22,0-1-11,0 1-11,-1 0 22,1 0 0,0 0-22,-1-1 11,1 1 0,0-1 11,0 1-11,0 0 12,0-1-35,-1 1 12,1-1 22,0 1-33,0 0 44,-1 0-67,1-1 68,0 1-23,-1 0-11,1 0 22,0 1-11,0-1 11,0 0-22,0 0 22,-1 0-11,1 0 0,0 0-11,-1 1 22,1-1 0,0 0-33,0 0 33,0 0-33,-1 0 44,1 0-22,-1 0-11,1 0 22,-1 0-11,1 0 0,0 0 11,0-1-11,-1 1 0,1 0 0,0 0 11,0 0-67,0 0 101,0 0-45,0 0-33,0 0 33,0 0 0,0 0-12,0 1 35,0-1-23,-1 0 0,1 0 0,0 0 0,0 0 11,0 0-11,0 0 0,0 0-11,-1 0 11,1 0 11,0 0-11,0 0 0,0 0-11,0 0 0,0 1 44,0-1-55,0 0 22,0 0 11,0 0-22,0 1 44,0-1-44,0 0 0,0 0 45,0 0-57,0 1 12,0-1 11,0 0 0,0 0 11,0 0-11,0 0 0,0 0-11,0 0 11,0 0 34,0 0-57,0 0 12,0 0 11,0 0 0,0 0 11,0 0 0,0 0-11,0 0-22,0 0 22,0 0 11,0 0-22,0 0 45,0 0-46,0 0 1,0-1 11,0 1-11,0 0 56,0-1-56,0 1 22,0 0 0,0 0-33,0-1 44,0 1-44,0-1 22,0 1 11,0 0-11,0-1-11,0 1 11,0 0-23,0 0 23,0 0 45,0-1-67,0 1 22,0 0 11,0 0-11,0-1 0,0 1-11,0 0 22,0 0-11,0 0-11,1-1 11,-1 1-12,0 0 68,0 0-67,0 0 11,1 0-11,-1 0 11,0 0 0,0 0 11,0-1 0,0 1-22,0-1 0,0 1 22,0 0-11,0-1-11,0 1 22,0 0-22,0 0 22,0-1-22,0 1 33,0 0-55,0-1 44,0 1 0,0 0-22,0-1 11,0 0 0,0 1 34,0 0-34,0-1 0,0 0 11,0 1-22,0 0 11,0-1 0,0 2 0,0-1 22,0 0-22,0 0-11,0 0-23,0 0 45,0 0-11,1 0 45,-1 0-78,0 2 77,0-1-55,1 2 0,0-3 22,0 3-33,-1-3 11,1 3 22,-1-2-11,1 2 0,-1-3-34,0 2 79,1-2-67,-1 0-12,1 0 68,-1 0-46,0 0 12,0 0 0,0 1 0,0-1 12,0 2-24,0-2-21,0 3 89,1-3-101,-1 2 90,0-1-101,0 0 89,0-1-55,0 0 11,0 0 56,0 0-68,0-1 12,0 1 11,0 1 0,0-1 0,0 1 22,0-1-44,0 1 33,0-1 12,0 0-46,0 1 34,0-1-11,0 1-22,0-1 33,0 1 0,0 0-22,0-1-22,0 1 66,0 0-78,0 0 57,0 0 21,0 3-78,0-4 57,0 2-12,0-1 0,0 0 0,0 0 11,0 0-11,0-1-11,0 2 22,0-1 0,0 0-11,0 0 11,0 0-22,0 0 33,0 1-33,0-1 0,0 0 22,0 0-22,0 0 11,0-1-34,0 1 68,0-1-68,0 2 34,0-1 0,0 3 0,0-3 0,0 3 23,-1-3-34,1 2 55,-1-2-88,1 1 100,0-1-101,0 2 34,0-3 11,0 2 11,0-2-22,0 1 22,-1-1 0,1 0-45,0 1 57,0-1-23,0 2 45,0-1-57,0 2 12,0-3 12,0 3-12,0-3 11,0 3-11,0-3-23,0 4 35,0-3-24,0 1 12,0-1 0,0 0 0,0-1 0,0 0 0,0 0 0,0 0 0,0 0 0,0 0 23,0 1-12,0-1 34,0 3-34,0-3 0,0 3-11,0-2 0,0 3-11,0-3 22,1 5-11,-1-5 56,0 4-123,0-4 134,1 3-56,-1-3-22,0 2 0,0-2 22,0 3 0,0-3-11,0 3-22,0-4 56,0 3-23,0-2 0,0 1-45,0-2 57,0 2-23,0-2 0,0 2-11,0-2-1,0 2-10,0-1 33,0 2-22,0-1 45,0 3-46,0-4 35,0 4-79,0-3 67,0 1-22,0-1 11,0 1 0,0-2 56,0 3-101,0-2 67,0 2-22,0-3-11,0 3 34,0-3-46,0 3 23,0-3 11,0 1 1,0-1-12,0 2 11,0-2 0,0 2 0,0-3 12,0 5-23,1-4 22,-1 4 0,0-4-33,2 5 11,-2-5 11,2 4 1,-2-3 33,1 2-67,0-3 66,1 2-55,-2-2 34,1 3-12,0-3 11,0 2-11,0-2 1,0 2-12,0-2 22,0 3-33,0-4 33,-1 2-33,1-2 11,0 2 11,-1-2 12,0 2-1,1-2-56,0 2 23,-1-3 22,1 2 12,-1-1-34,1 2 22,-1-3-34,1 2 35,-1-2-1,1 2 11,-1-2-11,0 2-11,1-1 12,0 1-24,-1-1 57,0 1-11,1-1-57,0 2 35,-1-2-12,0 2 0,1-2 0,-1 1-12,0-1 24,1 2-24,-1-2 46,1 1-34,-1-1 22,0 2-55,1-2 22,-1 2 33,1-3 12,-1 2-34,0-1 0,0 0 0,1 0-45,-1 1 101,0-1-79,0 2 35,0-2-24,0 1 12,0-1-11,0 3 34,0-3-12,0 1-56,0 0 79,0 1-79,0-2 112,0 2-78,0-1 11,0 2 33,0-3-55,0 4 0,0-3 33,0 2-22,0-2 33,0 1-22,0-2 56,0 2-123,0-2 67,0 3-11,0-2-1,0 1 24,0-2-35,-1 3 90,1-2-111,-1 1 44,1-1-12,0 0 24,-1 0-12,1 2 22,0-2-33,-1 3-23,1-3 23,-1 1 22,1-1 12,0 3-46,-1-3 23,1 2 0,-1-2 23,0 1-79,1-2 100,-1 4-77,1-4 44,-1 3-11,1-2 0,0 1 0,0-2 11,0 3 12,0-2-46,-1 2 12,1-2 22,-1 1 0,1-1 1,0 2-46,-1-3 68,1 3-23,0-2-56,0 1 45,0-2 11,0 3 0,0-2-22,-1 2 22,1-3-11,0 2 12,0-1 10,0 2-33,0-2 44,0 1-21,0-2-1,0 2 0,0-2 0,0 2 0,0-1 12,0 1-34,0-2 44,0 1-33,0-1 34,0 2-23,0-2 0,0 2 0,0-2 1,0 2-1,0-2 11,0 2 1,0-2-12,0 3 0,1-2-22,-1 3 33,0-4-11,1 4-11,-1-4 0,2 4 23,-2-3-34,1 2 11,-1-2 0,1 2 22,-1-2-22,2 3 45,-2-3-45,1 4 0,-1-4-23,0 3 46,0-4-23,0 2 0,0-1-11,0 1 22,0-2-22,0 2 11,0-2-12,0 3 24,0-2-24,0 2 35,0-2-34,0 1 22,0-1-11,0 1 45,0-2-90,0 2 45,0-1 45,0 1-45,0-1-12,0 2-10,0-2 67,0 3-90,0-3 101,0 1-56,-1-1-11,1 1 0,0-1 22,-1 1-11,1-1 0,-1 0-11,1 0 11,-1 1 0,0-2-12,1 3 12,-1-4-33,0 3 66,1-2-33,-1 1 0,1-2-33,0 2 78,0-1-101,-1 1 100,0-1-32,1 1-57,-1-1 56,1 2-11,0-3 0,-1 2 0,1-1 0,0 0 11,0-1-22,-1 2 22,1-1-22,0 1 22,0-1-56,-1 1 101,1-1-100,0 1 32,0-1 35,0 2-46,-1-2 46,1 1-23,0 0 11,-1 0-33,1 0 33,0 0 0,0-1-11,0 2 0,0-2-11,-1 2 11,1-2-11,0 2 33,0-3-22,0 2 11,0-1-67,0 1 67,0-2-22,-1 3 11,1-3 11,0 3-11,-1-2 34,1 3-79,0-3 45,0 2 0,0-2 23,0 2-57,0-2 68,0 1-46,-1-1 1,1 1 22,0-2 1,0 3-12,0-2-23,0 3 46,0-3-35,0 2 12,0-2 12,0 0-12,0 0-12,0 0 35,0 0-23,0 1-11,0-2 22,0 3-11,0-3 0,0 2 0,0-1 0,0 0 0,0 0 11,0 0-33,0 0 55,0 0-44,0 0 11,0 2 0,0-2 11,0 2-22,0-2 22,0 1-22,0-1 0,0 2 22,0-2-11,0 2-11,0-2 33,0 2-22,0-2-22,0 2 22,0-2 11,0 2-22,0-2 11,0 2 0,0-2 0,0 2-11,0-3 33,0 3-56,0-3 68,-1 2-45,1-2 0,0 2 22,0-2-34,0 2 46,0-1-23,0 2 0,0-3 0,0 3 0,0-2 45,0 3-90,0-3 45,0 2 11,0-2 11,0 1-66,0-1 88,0 3-32,0-3-24,-1 3 24,1-3-12,-1 3-12,1-2 12,0 2-22,-1-2 56,1 1-57,0-2 68,-1 2-79,1-1 68,-1 1-34,1-2 0,0 4 0,0-4-11,-1 4 22,1-3-11,0 2-11,-1-3 11,1 2 0,0-1 33,-1 1-77,1-2 100,0 2-68,-1-2-10,1 1 0,0-1 55,-1 1-66,1-1 33,0 2-12,0-3 57,0 3-67,0-2-1,0 1 12,-1-2 22,1 3-11,0-2 0,0 3 12,0-3 10,0 3-33,0-3 0,0 2 22,0-2-22,0 2 22,0-2-11,0 2 0,0-2-34,0 2 45,0-2-11,0 4-11,0-4 22,0 3-22,0-2 22,0 1-11,0-2-11,0 2 22,0-2-22,0 2 22,0-1 1,0 1-24,0-1 12,0 1 0,0-2-11,0 3 34,0-3-23,0 2-56,1-2 78,-1 1-44,1 0 22,0 0 0,-1-1 33,1 2-44,-1-1 11,1 1-11,0-2 11,-1 2 0,0-2 11,0 1-11,1-1 11,-1 1-11,1-2-33,-1 2 100,0-1-112,1 2 34,-1-1 22,1 1-11,0-2 0,0 2-11,-1-1 22,1 1 0,-1-2-22,1 1 0,0-1 33,-1 0-33,1-1 22,-1 1-22,0 0 0,1 2 22,0-2 11,0 2-33,-1-1 45,2 1-79,-2-1 79,1 1-79,0-2 45,-1 2 45,0-2-79,0 0 79,1 1-90,-1-1 67,0 2-33,0-1 0,0 0 45,0 0-68,0-1 68,0 3-57,0-3 57,1 4-23,-1-3-33,1 1 33,-1-2-11,0 0-23,0 2 46,0-2-12,0 2-33,0-2 22,0 1-12,0-1 1,0 0 34,0 2-23,0-2 22,0 0-56,0 1 79,0-1-78,0 1 21,0-1 24,0 0-12,0 0-12,0 0 46,0 2-23,0-3-22,0 3 22,0-1-22,0 0 11,0 0 11,0 2-22,0-2 11,0 1 34,0-2-34,0 1-45,0-1 101,0 0-101,-1 1 45,1 1 34,0-1-23,-1 3-11,1-2 0,-1 2-11,1-2 22,-1 2-45,0-3 45,1 2-11,-1-3-11,1 1 0,-1 0 11,1-1 11,-1 3-33,1-3 44,-1 1-33,0 1 22,1-2 0,-1 2-33,0-2-12,0 2 79,0-1-90,1 0 45,-1-1 12,1 0-24,0 0 12,-1 0 0,1 0 12,0 0-12,-1 1 33,1-1-44,0 1 11,0-2 11,0 1-11,-1-1-11,1 1 11,0-1 0,0 1 11,0 0-11,0-1-45,0 1 34,0-1 56,0 1-90,0-1 90,0 1-79,0 1 34,0-2 0,0 2 0,0-1 0,0 0-11,0-1 22,0 1 1,0-2-35,0 1 662,0-1-1188,0 1-202,0-1-324,-1 2 200,0-1-436,1 2 1311,0 2 0,-1-3 0,1 1 0</inkml:trace>
  <inkml:trace contextRef="#ctx0" brushRef="#br0" timeOffset="2">5499 170 22070,'0'0'0,"0"0"-22,0 1 33,0-1-22,0 1 11,0-1 0,-1 0 0,1 1 44,0-1-66,0 1 0,0-1 33,-1 1-22,1-1 22,0 1-22,0-1 55,0 0-77,0 1 22,0-1 55,0 1-88,-1-1 55,1 1-11,0-1 0,0 1-11,0-1 67,0 0-90,0 0 68,0 1-90,-1 0 56,1-1 11,0 0-11,0 1 0,-1-1 0,1 1 45,0-1-45,0 1-45,0 0 90,0-1-90,0 1 101,0-1-67,0 1-23,-1-1 56,1 0-10,0 1-12,0-1-12,0 0 24,0 1-68,0-1 78,-1 0-33,1 1 56,0-1-45,0 1 0,0-1 0,0 1 0,0-1 0,0 1-45,0 0 34,0-1 55,0 1-77,0 0 33,-1-1 0,1 1 45,0-1-45,0 0 11,0 1-56,0-1 34,0 1 67,0-1-112,0 1 56,0 0 0,0 0 56,0-1-101,0 1 79,0 0-46,0 0 24,0 0-46,0 0 79,0 0-45,0 0-56,0 1 56,0-1 45,0 0-34,0 0-11,0 0-45,-1 1 90,1-2-56,0 1-34,0 0 101,0 0-112,0 0 101,0-1-68,0 1 12,0 0 45,0-1-23,-1 1-11,1 0-11,0 0 11,0 0-34,0 0 79,0 0-34,0 0-33,0 0-12,-1 1 79,1-1-45,0 0-11,0 1 33,0-1-33,0 0 0,0 0 11,0 0 22,0-1-33,0 2-34,0-1 90,0 0-45,0 0-23,0 0 46,-1 0-34,1 0 11,0 0 0,0 0-12,0 0 24,0 0-12,0 0 0,0 0 22,-1 0-44,1 0 33,0 1-11,0-2 0,0 2 0,0-1-11,0 0 11,0 0 0,0 0 22,0 0-33,0 0 0,-1 1 22,1-1-11,0 0 0,0 0-11,0 0 11,0 0 11,0 0 11,0 0-44,0 0 33,0 0 0,0 0-44,0 0 21,0 0 35,0 0-34,0 0-1,0 0 80,0 0-102,0 0 0,0 0 57,0 0-46,0 0 46,0 0-34,0 1 33,0-1 12,0 1-79,0 0 45,0-1 45,0 1-45,0 0-56,0-1 112,0 1-56,0-1-56,0 1 100,0-1-77,0 0 33,0 0 33,0 0-44,0 0 22,0 0-44,0 0 66,0 0-21,0-1-12,0 1-12,0 0 24,0-1-24,0 1 24,0 0-12,0 0-12,0 1 12,0-2 0,0 2 12,0-1-24,0 1 12,0 0-11,0 0 34,0 0-23,0 0-23,0 0 57,0 0-57,0 0 12,0 1 56,0-2-67,0 1-1,0 0 46,0-1-12,0 0 11,0 0-22,0 1-56,0-1 112,0 0-101,0-1 90,0 1-90,0-1 90,0 1-56,0-1 11,0 1 11,0-1-11,0 1 11,0-1-22,0 1 11,0 0 0,0 0-45,0 0 90,0 0-34,0 0-55,0 1 100,0-1-90,0 1 34,0 0 34,0-1-46,0 1 12,0 0-22,0-1 44,0 0-33,0 1 11,0-1-11,0 1 56,0-1-79,0 1 68,0-1-68,0 1 57,0-1-68,0 1 90,0-1-101,0 0 67,0 0 34,0 0-90,0 0 78,0 0-21,0 0-46,0 0 45,0 0-22,0 0 33,0 0-66,0 0 55,0 0-11,0 0-11,0 0 11,0 0 0,0-1-12,0 1 24,0-1-1,0 1 0,0-1 23,0 0-46,0 1-10,0-1-12,0 1 90,0-1-78,0 1 11,0 0 22,0 0 0,0 0-33,0 0 33,0 0-11,0 0-11,0 0 22,0 0-22,0 0 22,0 0 23,0 0-46,0 0-55,0 0 90,0 0-1,0 0-22,0 0 11,0 0 0,0 0-67,0 0 56,0 0 0,0 0 45,0 1-78,0-1 66,0 0-33,0 1-33,0 0 21,0 0 57,0-1-90,0 1 57,0 0-24,0-1 12,0 1 12,0 0-1,0 0-11,0 0 11,0 0 0,0 0-33,0 0 33,1 1-22,-1-1 0,1 0 33,-1 0-67,1 1 34,-1-1 11,0-1 0,0 1 56,1 0-112,-1 0 101,0-1-34,0 1-56,0 0 45,0-1 0,0 1 0,1 0-11,-1 0 33,1 0-33,-1 0 11,0 0 0,0 1 11,1-1-11,-1 0 0,0 0 0,1 0 12,-1-1-57,0 1 67,0 0-22,0-1 11,0 1 1,0 0-1,0-1-34,0 1 46,0 0-23,0 0-11,0 0 11,0 0 0,0 0 0,0-1-12,0 1 24,0-1-24,0 0 35,0 0-23,0 0-56,0 0 101,0 0-57,1-1 24,-1 1-24,0 0 24,0 0-24,0-1 35,0 1-23,0-1-56,0 1 56,0-1 56,0 0-67,0 1 22,0 0-22,0 0 11,0 0 0,0-1 0,0 2 11,0-2-11,0 2 0,0-2-11,0 1 22,0 0 0,0 0-22,0 0 22,0 1-22,0-1-45,0 0 123,0 1-123,0-1 78,0 0-44,0 1 22,1 0 11,-1 0-11,0 0 34,0 0-23,0 0-45,1 1 23,-1-1 34,0 0-12,0 0-34,0 0 12,0 0 11,0 0 0,0 0-11,0 0 67,0 0-56,0-1-34,0 1 68,0 0-23,0-1-22,0 1-23,0 0 34,0-1 12,0 1-12,0 0 22,0 0-56,0 0 46,0 0-12,0 0 33,0 0-33,0-1 0,0 1-33,0-1 66,0 1-44,0 0 11,0-1 0,0 1 22,0-1-44,0 1 33,0 0-22,0-1 22,0 1 0,0-1-33,0 1 22,0 0 11,0-1-22,0 0 22,0 0 0,0 0-33,0 1 22,0-1 11,0 0 12,0 1-23,0 0-12,0 0 1,0 0 34,0 0-23,0 0-12,0 0 1,1 0 0,-1 0 45,0-1-46,0 1 12,0-1 23,0 1-34,0-1 11,0 1 11,0-1-22,0 1 11,0-1 11,0 1-22,1 0 11,-1 0 22,0 0-33,0 0 11,0 0 22,1 1-22,-1-1-22,0 1 33,0 0-22,1-1 33,-1 1-22,1-1 11,-1 1 1,0-1-12,1 0-12,-1 1 35,0 0-12,1-1-11,-1 1-11,0 0 0,0-1 11,1 1 22,-1 0-44,0-1 10,0 1 57,1-1-45,-1 0 0,0 1-11,0-1 0,0 0 11,0 0 11,0 0-22,0-1 11,0 1 0,0 0 22,0-1-44,0 1 11,1 0 67,-1 0-45,0 1-34,0-1 1,0 0 56,1 0-34,-1 1 0,0-1-12,0 0 1,0 0 11,0 1 11,1-1 1,-1 0-46,1 0 45,-1 0-56,0 0 90,0 0-45,0 0-11,0-1 11,0 1-22,1 0 22,-1 0-23,0 0 34,1 0 1,-1 0-12,0 0-12,0 0 24,0-1-12,0 1-12,1-1 35,-1 0-34,0 1 22,0-1 11,0 0-44,0 0 22,0 0 0,0 0-11,0 1-1,0-2 35,1 1-1,-1 0-33,0 0 11,0 0 11,0 0-22,0 0 11,0 0 0,1 0 11,-1 0-56,0 0 45,0 0 0,0 0 0,0 1 0,0-1-11,0 0 11,0 1 23,1-1-35,-1 1 12,0-1 12,0 1-24,0 0 46,1-1-45,-1 1 22,1 0-33,-1 1 33,0-1-11,1 0-23,-1 1 35,0-1 10,0 0-11,1 1-33,-1-1 33,0 0 0,0 0-22,1 1 22,-1-1-78,0 1 112,0-1-79,1 1 90,-1-1-89,0 1 10,0 0 68,0-1-34,1 1-56,-1-1 45,0 0 0,0 1 0,0-1 34,0 0-79,1 0 68,-1 0-23,0 0-12,0 0 24,0 0-1,0 0-34,1 0 35,-1 0-24,0 0 12,0 0 0,0 0 0,1 0 34,-1 0-45,0 0 11,0 1-11,1-1 33,-1 0-44,0 0 10,1 0 24,-1 0-1,0 0 0,1 0-11,-1 1 11,0-2-22,0 2 22,0-1 0,0-1-22,0 1 11,0 0-11,0 0-11,0-1 78,0 1-79,1 0 23,-1 0 0,0 0 0,1 0 11,-1 0-11,0-1-33,0 1 66,1 0-21,-1 1-1,1-1-22,-1 0-1,1 0 24,-1 1-1,0-1-11,0 0 11,1 0-22,-1 0-23,0 0 90,0 1-78,0-1 22,1 1 11,-1-1-22,0 1 33,1 0-22,-1 0 0,1 0-11,-1 0 11,1 0 0,-1-1-11,1 1 22,-1-1-33,1 0 55,-1 1-55,0-1 11,0 0 33,1 1-22,-1 0 11,0 0-22,0-1-11,0 2 33,1-1-11,-1 0 56,1 0-56,-1 0-45,1 0 56,-1 0-11,0 1-22,0-1 22,1 0 22,-1 0 1,0 0 10,1-1-33,-1 1-11,0 0-23,1 0 57,-1 0-23,1 0 11,-1 0-11,0 0 0,0-1-11,1 1 11,-1-1 11,0 0-22,0 1 22,0-1-22,0 0 44,0 0-66,0 0 33,0 0 0,1 0 0,-1 1 0,0-1 11,0 0 34,1 0-101,-1 0 56,0 0 56,0 0-45,0 0-56,1 0 56,-1-1 12,0 1-23,0-1-11,0 1 22,0-1-34,0 0 12,0 0 34,0 0-57,0 1 45,0-1 12,0 0-46,0 1 23,0 0 11,0-1-22,0 0 22,0 1-11,0-1-22,1 1 33,-1-1 0,0 1-22,0-1 22,0 1-44,0-1 44,0 1-45,0 0 57,0-1-34,0 1 33,0-1-44,0 1 33,0-1-11,0 1 11,0 0 0,0 0-11,0 0-33,0 1 33,0-1 11,0 0-11,0 0 0,0 0 11,0 0 0,0 0-22,0 1 0,0-1 44,0 0-33,0 0-11,0 1 11,0-1 0,0 0-56,0 1 67,0 0-11,0 0 0,0 0-11,0-1 22,0 1 12,0 0-34,0-1-1,0 1 24,-1-1 10,1 1-33,0 0 11,0 0 22,0-1-11,-1 1-22,1 0 11,-1-1 11,1 1 12,-1 0-12,1-1-22,0 1 11,-1 0 11,1 0-11,-1-1-11,1 1 22,0-1-11,0 0 0,-1 0 0,1 1 22,0-1-33,-1 0 11,1 0-22,0 0 44,-1 0-22,1 1 11,0-1 1,-1 1-12,1 0 0,0-1 11,-1 1-11,1-1 0,-1 1-23,1-1 57,0 0-34,-1 1-45,1-1 79,-1 1-12,0-1-22,1 1 0,-1 0 11,1-1-22,-1 1 11,1 0 0,-1-1-11,0 1 45,1-1-90,-1 1 89,0-1-22,0 1 1,1-1-24,-1 1-10,1-1 11,-1 0 56,0 0-101,1 0 112,-1 1-56,0-1-12,1 0 36,-1 0-24,1 1-35,0-1 70,-1 0-47,1 0 35,-1 0-46,1 0 46,-1 1-46,1-1 46,0 1-23,-1-1-11,0 1 22,1 0-22,-1 0 33,0 0-56,1 0 34,-1 0 45,1-1-45,0 1-22,-1 0 78,1 0-112,-1 0 112,0-1-112,1 0 101,0 1-45,-1-1 11,1 1 0,-1-1-22,1 1 0,0 0 33,0-1 0,-1 1-44,1 0 44,0 0-22,-1-1-11,1 1 45,0 0-45,0 0 22,-1-1-22,1 1 22,0-1 0,0 1 34,0-1-45,0 1-11,0-1 11,-1 0 11,1 1-11,0-1-11,0 0 33,-1 0-44,1 1 22,0-1 0,0 1 0,0-1 56,0 1-101,0-1 67,0 1-22,0-1-22,-1 0 22,1 0 45,0 0-57,0 0 12,-1 0 0,1 0 23,0 0-68,0 0 79,0 0-57,-1 0 23,1 1-11,0-1 22,0 1 12,0-1-46,0 0 34,0 1 1,0-1-12,0 0-12,0 0 1,0 0-22,-1 0 55,1 0-44,0 0 66,0 0-77,-1 0 33,1 0-11,-1 0 11,1 0 11,0 0 0,0 0-22,0 0 11,0 0 11,0 0-22,0 0 44,0 0-33,-1 0-22,1 0 33,0 0-33,0 0 55,0 0-33,0 1-22,0-1 0,0 0 66,0 0-88,0 0 55,0 0 11,0 0-22,0 0-22,0 1 33,0-1-22,-1 0 0,1 0 22,0 0 0,0 0 0,0 0-11,0 1 0,0 0 34,0-1-79,0 1 90,0 0-68,0 0 23,0 0 12,0 0-24,0 1 46,0-1-79,0 0 90,0 1-67,0-1 44,0 1-11,0 0-67,0 0 112,0 0-45,0 0-33,0 0 56,0 1-102,0-1 113,0 1-45,0-1-33,0 0 55,0 0-11,0 0 0,0 0-33,0-1 0,0 1 66,0-1-77,0 0 89,0 0-56,0 1-11,0-1 22,0 0-22,0 0 11,0 0 11,0 0-56,0 0 79,0 0-23,0 0-45,0 0 23,0-1 11,0 1 0,0-1-11,0 1 11,0 0 22,0 0-11,0 0-44,0-1 78,0 1-90,0-1 112,0 0-56,0 1-22,0-1 11,0 0 0,0 1 22,0-1-44,0 1 44,0 0-44,0 0 22,0-1 22,0 1-44,0-1 33,0 1-11,0-1 0,0 1-11,0-1 11,0 1-11,0-1 33,0 0-11,0 0-44,0 0 66,0 0-33,0 0 0,0 0 0,0 1 56,0-1-123,0 0 90,0 0-23,1 1 56,-1-1-101,1 0 45,-1 0 0,0 0 0,0 0 45,0 0-34,0 0 0,1 0-33,-1 0 33,0 0-11,1 0 0,-1 0 11,0 0 11,1 0-22,-1 1 0,0-1 12,0 1-35,1 0 23,-1 0 34,1 0-45,-1 0 33,1 0 0,-1 0-66,0 1 88,1-1-32,-1 1-57,1-1 22,-1 1 23,0-1 0,0 0 23,0 1-23,0-1 11,0 0-78,1-1 112,-1 1-57,0 0 12,0 0-11,0 0-22,1 0 44,-1 0 22,0 0-44,0 0 0,0 0 22,0 0 12,0-1-35,0 1-21,0-1 78,0 1-34,0-1-67,0 0 101,0 1-101,0-1 134,0 0-145,0 1 78,0-1-33,0 0 44,0 0-22,0 0 0,0 0-11,0 0 11,0 0 11,0 0-22,0 0 22,0-1 0,0 1-22,0-1 22,0 1 12,0 0-46,0-1 34,0 1 1,0-1-12,0 1-23,0 0 46,0 0-57,0 0 34,0 1 22,0-1-33,0 0 22,0 0-11,0 0 0,0 0 0,0 1 0,0-1-11,0 0 0,0 1 11,0-1 22,0 1-33,0 0 34,0 0-12,0 0-34,0 0 46,0 0-34,0 0-1,0 0 24,0 0-24,0 0 12,0-1-11,0 1 22,0-1-11,0 1 34,0 0-56,0-1 10,0 1 12,0-1 0,0 1 12,0-1-12,0 1 0,0-1 0,0 0 11,0 0-22,0 0 11,0 0-34,0 0 23,-1-1 67,1 1-112,0 0 112,0 0-67,-1 0-1,1 0-10,0 1 56,0-1-34,0 1-56,-1-1 89,1 1-33,0 0 34,-1 0-45,1 0-23,0 0 112,-1 0-122,1 1 32,0-1 46,-1 0-45,1 1-12,0-1 23,-1 0 23,1 1-12,0-1-22,-1 0 0,1 1 11,-1-1 33,0 1-44,1-1-23,0 1 46,-1-1 10,0 1-33,1-1 0,0 0 22,-1 0-11,0 0 11,1 1 34,-1-1-90,1 0 34,0 0 89,0 0-100,-1 1 44,1-1-44,0 0-12,0 0 79,-1 0-56,1 0 44,0 0-77,0-1 55,0 1-22,-1-1 11,1 1 22,0-1 12,0 0-90,-1 1 67,1-1-11,0 0-11,0 1 67,0-1-68,-1 0 12,1 1 12,0 0-1,0-1 0,0 1-45,-1 0 23,1 0 45,0-1 11,-1 1-101,1-1 100,0 0-32,0 1-12,0-1-101,0 1 157,-1-1-45,1 0-56,0 1 45,0 0 45,0-1-101,-1 0 78,1 1-22,0-1-11,-1 1 11,1-1 0,0 0 34,-1 0-45,1 1-12,0-1 68,0 1-56,0-1 33,0 0-22,0 0-11,0 1 33,0-1-33,0 1 22,0-1-33,0 1 0,0 0 44,0-1-11,0 1-22,0-1 11,0 1 11,0-1 12,0 1-23,0 0 22,-1-1-33,1 0 33,0 1-11,0-1-22,0 0 11,0 1 23,0-1-12,0 0-11,0 1-11,0-1-1,0 1 35,0-1-23,0 1 11,0-1-11,0 1-34,0-1 46,0 1 10,0 0 23,-1 0-124,1 0 147,0 0-91,0 0-22,0 0 45,0 0-11,0-1 45,0 2-23,0-1-22,0 0 44,0 1-89,0-1 101,-1 1-78,1-1 100,0 1-78,0-1-23,0 0 56,0 1-44,0-1 44,0 0-33,0 0 22,0 0-11,0 0 0,-1 0 23,1 0-57,0 0 45,0 0-22,0 0 22,0 0-11,0 0-11,-1-1 34,1 0-46,0 1 57,0-1-57,0 1 46,0-1-34,0 0-1,0 1 35,0-1-46,0 1 23,-1-1 45,1 1-101,0-1 112,0 0-67,0 1 11,-1-1 22,1 0-78,0 1 79,0-1 10,0 1-89,0-1 112,0 1-33,0 0-79,0-1 67,0 1 34,0 0-56,0 0 33,0 0-89,-1-1 112,1 1-45,0 0-34,0 0 45,0 0 0,0 0 12,-1 0-34,1 0-1,0 0 68,0 0-67,-1 0 0,1 0 0,0 0 11,0-1-23,0 1 23,0 0 23,0 0-34,-1 0-12,1-1 34,0 0 1,0 1-24,0-1 80,0 0-102,0 1 12,-1-1 55,1 0-22,0 1-22,0 0 34,-1-1-35,1 0 12,0 1-22,0 0 44,0-1 12,-1 0-90,1 1 56,0-1-11,0 1 100,0-1-111,0 1 0,0 0 22,0 0 67,0 0-78,0-1 11,0 1-12,0-1-32,0 1 77,0-1-22,-1 1-67,1-1 90,0 0 0,0 1-46,0-1 1,-1 0-45,1 0 56,0 1 56,0-1-101,0 0 12,0 1 111,0-1-123,0 1 45,0 0 34,0 0-68,0 0 46,0-1-35,0 1 34,0 0 45,0-1-78,0 1 0,0-1 55,0 1-89,0-1 56,0 0 67,0 0-67,-1 0-11,1 0 22,0 0-67,0 1 56,0-1 12,0 1 10,0-1-56,0 0 68,0 0-79,0 1 68,0-1-23,0 1 33,0-1-66,0 1 55,0-1-67,0 1 68,0-1-1,0 0-22,0 0 11,0 1-22,0-1 22,0 0-11,0 0 11,0 0 1,0-1-24,0 2 1,0-1 45,0 0-68,0 0 68,0 0-34,0 1 33,0-1-55,0 1-23,0-1 90,0 1-56,0 0 44,0-1-55,0 0 44,0 1-78,0-1 79,0 1-1,0-1-55,0 1 44,0-1 0,0 1-22,1-1 78,-1 1-134,0-1 100,0 0-33,0 0 0,0 0 34,1 0-56,-1 0-1,0 0 23,0 0 0,1-1 11,-1 1 12,0 0-12,0 0-22,0 0 11,1 0 11,-1 0-11,0 0 0,0 0 22,1 0-55,-1-1 66,1 1-33,-1 0 0,1 0 23,-1 0-79,0 0 101,0 0-23,1 1-56,-1-1 34,1 1-11,-1 0 11,1 0 34,0 0-68,0 1 68,-1 0-34,1 0 33,0 0-55,0-1 11,-1 1 22,1-1 0,0 0-33,-1 1 22,1-1 22,-1 0-55,1 0 55,0 1-44,-1-1-1,0 1 46,1-1-23,0 1 22,0-1-33,-1 0 11,0 0 11,0 0-33,1-1 55,-1 1-55,0 0 11,0-1 44,0 1-10,1 0-46,-1-1 68,0 0-56,0 1 11,0-1-23,0 1 35,0-1-35,0 1 46,0-1-23,0 1 11,0 0 0,0-1-22,0 1 11,0 0 0,1 0-11,-1-1-23,0 2 56,0-2 1,0 2-34,0-1-1,0 0 80,0 0-91,0 0 23,0 1 0,0-1 34,0 0-34,0 0-11,0 0-1,0-1-10,0 1 22,0 0-11,0 0 0,0 0 11,0 0 0,0 0 0,0-1 0,0 1 0,-1-1 22,1 1-33,0-1 22,-1 0-33,1 0 44,-1 0-33,1 1 11,0-1 0,0 0 0,0 0-45,-1 1 56,1-2-11,-1 1 34,1-1-79,-1 1 56,1-1 23,0 0-34,0-1-45,0 1 56,0 0 0,0 0-11,0-1-11,-1 1 22,1 0 1,0 0-46,0-1 45,0 1 12,-1 0-35,1 0 1,0 0 34,0-1-35,0 1 12,-1-1 34,1 1-45,0-1 0,0 0 22,0 1-22,0-1-1,0 1 24,0-1-24,0 1 12,0 0 0,0-1 12,0 1-35,0-1 34,0 1-11,0-1 23,0 1-34,0-1 22,0 1-34,0-1 35,0 1-12,0-1 11,-1 1-22,1-1 11,0 1 0,0 0 0,0 0-12,0 0 24,0 0-12,0 0 22,-1-1-33,1 0 11,0 1 0,0-1-11,0 1 44,-1 0-55,1 0-1,0 0 46,0 0-23,0 0 0,0-1 11,0 1-33,0-1 22,0 1 0,0-1 11,0 1-11,0-1 0,0 0-11,0 1 33,0 0-33,0-1 11,-1 1 0,1 0 0,0-1 11,0 2-11,0-2-11,0 1 22,0 0-11,0-1 22,0 0-22,0 1 12,-1-1 10,1 1-33,0-1 22,0 0-56,0 1 68,0-1-23,0 1-1625,0-1 650,-1 0-392,0-1-89,-2-2-225,0-1-1176,-2-1-4695,2-2 7552,0-1 0,2 4 0,0 0 0</inkml:trace>
  <inkml:trace contextRef="#ctx0" brushRef="#br0" timeOffset="3">5540 3375 21992,'-1'0'11,"1"0"11,-1 0-44,1 0 22,-1 0 11,0 0-33,1 0 44,-1 0-22,0 0 45,1 0-90,-1 0 34,1 0 56,-1 0-79,-1 0 34,0 0 0,0 0 34,-2 0-34,1 0-34,-2 0 90,2 0-78,-1 0 44,0 0-22,-1 0 0,0 0 0,0 0 22,-2-1-44,2 0 67,-5 0-68,5 1 12,-2-1 11,4 1 11,0 0-44,0 0 55,0 0-11,0 0-22,-1 0-11,-1 0 33,1 0 0,-3-1-44,2 1 33,-1-1 22,3 1-44,-3 0 22,3 0 11,-1-1-11,2 1 11,-1 0-11,1 0-34,0 0 57,0-1-46,0 1 23,-1 0 12,1 0-12,-2-1 0,2 1 0,-2-1 0,2 1 0,-2 0-12,1-1 24,-1 1-1,2 0-22,0 0 11,0-1 11,0 1-11,0 0 0,0 0-11,-1 0 11,0 0 0,-1 0 0,1-1 22,-3 1-33,3 0 11,-5-1-45,5 1 56,-5-1-11,4 1-11,-5-1 11,4 1 0,-5-1 22,6 0-22,-3 1-33,2-1 66,-2 1-44,3-1-22,-6 1 44,5 0-22,-3-1 11,4 1 0,-2-1 11,4 1-22,-2 0 22,3 0 0,-1 0-22,1 0 22,0 0-22,0 0 33,-2 0-11,2 0-33,-2 0 33,2 0-22,-2 0 33,2 0-44,-2 0 11,0 0 11,0 0-11,0 0 22,-1 0 0,1 0-11,-2 0-11,2 0 0,-2 0-1,3 0 35,-2 0-23,2 0 0,-3 0-11,3 0 22,-2 0-22,2 0 22,-1 0-56,1 0 101,-2 0-78,2 0 33,-3 0-11,3 0-56,-3 0 112,2 0-101,-1 0 90,2 1-45,-2-1 0,2 1-45,-2-1 90,1 0-45,-3 1 0,4-1 0,-3 1 11,3-1-22,-3 0 11,3 1-45,-3-1 45,2 0 11,0 1-22,0-1 45,-1 1-46,2-1 12,-3 1 12,3-1-24,-3 0 12,3 1 0,-2-1 12,1 0 21,-2 1-44,3-1 11,-3 0-11,3 0 22,-3 1 0,3 0-22,-4-1 22,3 0-11,-4 1 0,4-1-11,-3 1 33,3-1-44,-3 0 33,3 0-11,-2 1 0,2-1-11,-2 1-11,2-1 44,-4 0-22,4 0-11,-3 1 22,4-1 23,-3 1-79,2-1 45,-2 1 45,3-1-57,-2 0-32,2 0 111,-3 1-67,3-1 0,-2 0-11,1 0 22,-3 0-11,2 1 11,-4-1-11,3 1-22,-2-1-1,3 0 46,-3 1-35,3-1 68,-3 1-67,2-1-11,-4 0 44,4 0-22,-6 1 11,5-1 34,-8 1-90,8-1 68,-6 1-1,7 0-55,-4-1 10,4 0 23,-4 0 0,4 0-33,-3 1 66,4-1-33,-2 0 0,3 1-45,0-1 90,1 0-78,-1 0 33,2 0-12,0 0 24,0 0 10,1 1-33,0-1 0,-1 0-1,0 0 35,0 0-23,0 0 0,-2 0 11,1 0-11,-2 0-22,1 0 22,-3 0 0,2 0 11,-3 1-11,3-1 0,-6 0-45,4 1 45,-3-1-11,5 0 33,-5 1-22,5-1 11,-5 0-11,5 0 0,-2 0-11,2 0-11,-2 0 55,2 0-10,-3 0-79,4 0 67,-3 0-22,4 1 33,-4-1-33,4 0 0,-4 1 22,3-1 0,-1 0-22,1 0-11,-3 0 33,3 1-22,-4-1 11,3 0 44,-2 0-66,2 0-12,-3 1 90,4-1-112,-4 0 79,3 1-34,-3-1 11,4 0 0,-4 1 0,2-1 11,-5 0-22,5 0 22,-6 1 0,6-1 0,-7 1-11,7-1-11,-7 0 11,6 0 34,-3 1-46,3-1 24,-3 0-12,4 0 22,-6 0-22,6 0 0,-5 0 0,5 0-11,-2 0 56,3 0-79,-5 0 23,5 0 22,-5 0-22,5 0 11,-2 0 0,2 0 0,-4 1 0,3-1 33,-3 0-21,3 0-1,-2 0-22,2 1 22,-6-1-22,5 1-12,-6-1 34,6 0 1,-5 1 21,5-1-55,-8 0 55,7 0-55,-6 1 56,7-1-79,-4 0 56,4 0 34,-6 0-34,5 0-33,-5 1 33,6-1-11,-4 0-11,4 1 67,-7-1-90,7 0 12,-7 0 10,7 1 12,-4-1 23,5 0-23,-7 0-56,6 0 56,-5 0 33,5 0-66,-3 0 55,3 0-11,-5 0-22,6 0-34,-6 0 57,6 0-12,-4 0 0,4 0 22,-7 0-33,6 0 22,-5 0-56,6 0 68,-8 0-35,7 0 24,-7 0-1,7 0-45,-5 0 57,4 0-23,-3 0 22,4 0-33,-9 0 33,7 0-22,-8 0-45,8 0 45,-8 0 45,7 0-90,-8 0 101,9 0-123,-5 0 101,5-1-34,-5 1 0,5 0 11,-8-1-11,7 0 45,-7 0-45,8 1-11,-8-1 22,8 1 0,-8 0-11,9 0-22,-5-1 33,5 1-11,-4 0 0,5 0 33,-8 0-66,7 0 44,-6 0 23,6 0-57,-4 0 46,4 0 10,-7 0-44,7 0 11,-6 0 0,7 0 11,-4 0-11,5 0-11,-8 0 56,7 0-68,-6 0 23,6 0 34,-6 0-79,6 0 23,-6 0 44,6 0-33,-2 0 11,2 0-22,-3 0 44,3 0-78,-6 0 67,5 0-11,-8 0-11,8 0 33,-9 0-22,7 0-56,-7 0 56,7 0 34,-5 0-45,6 0 22,-7 0 11,5 0 1,-9 0-68,8 0 56,-9 0 0,11 0 1,-12 0-1,10 0 34,-9 0-45,11 0 22,-5 0-33,6 0 22,-5 0 11,5 0-10,-5 0-12,6 0 33,-8 0-33,7 0 23,-10 0-12,10 1-11,-7-1 22,8 0-33,-4 0 11,4 0 22,-4 1-22,4-1 0,-3 1 34,4-1-45,-7 0 22,7 0 34,-7 0-56,7 0 22,-4 1-34,4-1 46,-2 1 34,3-1-46,-4 0-11,4 0 11,-4 0-22,5 0 22,-7 0-22,6 0 22,-6 0 34,7 0-79,-5 1 57,5-1 10,-4 0-33,3 0 45,-5 0-112,4 0 100,-4 0-33,4 0-33,-6 1 33,5-1 11,-7 0-11,8 1 11,-7-1-44,7 0 44,-5 1-22,5-1 22,-4 0 0,3 0 0,-4 0-67,5 0 101,-8 0-56,6 0 44,-10 1-44,10-1 45,-8 0-57,9 0 35,-6 0-46,6 0 90,-6 0-78,5 0 33,-9 0-11,7 0 22,-8 0-33,9 0 33,-2 0-10,-1 0-24,3 0 46,-7 0-34,6-1 0,-7 1 11,8 0-22,-7-1 22,6 0 0,-2 0-22,3 1 34,1 0-35,-7-1 12,6 1 0,-12-1 0,11 1 23,-9 0-23,11 0 45,-8 0-45,6 0-12,-2-1 1,3 1 11,1 0 67,-6 0-78,4 0 34,-11-1-23,10 0 89,-12 0-100,13 1 11,-5-1-78,8 1 122,-5 0-44,5 0-11,-7-1-34,7 1 101,-1 0-123,3 0 90,-1 0 55,-5-1-78,5 1 0,-9 0-11,9-1 33,-6 1-22,7 0 34,-4 0-23,4 0 11,-4-1-44,3 1 78,-2 0-101,3 0 56,-5-1 1,5 1 10,-6-1-33,6 1 22,-4 0-11,5 0 22,-2 0-55,3 0 55,-4 0-11,4 0-11,-2 0 12,1 0-24,1 0 1,-4 0-22,3 0 89,-6 0-56,6 0-56,-4 0 67,5 0-11,-3 0 11,2 0 34,-1 0-112,1 0 100,-2 0-10,2 0-46,-4 0 34,4 0-22,-2 0 11,0 0 0,2 0 11,-4 0-11,3 0 12,-1 0-35,1 0 23,1 0 0,-3-1 11,2 1-11,-3 0 0,3-1 0,-1 1 0,-1 0 0,3 0 12,-5 0-24,4 0 24,-4 0-12,4 0 11,-3 0-11,1 0-11,0 0 67,-3 0-56,3 0 11,-5 0-11,5 0-11,-3 0 22,1 0-22,1 0 44,-6 0-10,6 0-35,-5 0 12,6 0 56,-8 0-78,8 0 11,-7-1 11,8 1 56,-4 0-67,4 0 22,-1 0-22,0 0-1,2 0 46,-4 0-68,4 0 46,-4 0 32,4 0-44,-2 0-44,-1 0 55,2 0-34,-2 0 12,3 0 0,0 0 56,0 0-45,0 0-45,0 0 45,-1 0 11,0 0-33,0 0 44,0 0-22,1 0 0,-1-1-22,0 1 33,2 0-22,-3 0 22,3 0-22,0 0 44,1 0-44,0 0 11,0 0 11,0 0-22,0 0 22,0 0-11,0 0-11,-1 0 11,0 0 34,-1 0-12,0-1-55,-5 1 21,4-1 35,-2 1-23,3 0 0,1-1-11,-1 1 22,0 0-22,0-1 22,0 1 11,-2 0-33,1 0 33,0 0-33,0-1 22,-1 1-22,1-1-22,-4 1 66,3 0-22,-8-2-11,6 2 0,-3-1-33,6 1 66,0-1-66,0 1 33,1 0 0,-1 0 11,1 0-22,0 0 11,0 0 22,-1-1-33,1 1 22,0 0-22,0 0 22,-1-1 0,2 1-22,-1 0 22,0 0 1,0 0 32,0-1-100,-1 1 56,1 0 0,-1-1 23,0 1-23,0 0-11,0 0 33,0-1 12,-1 1-68,2-1 101,-2 1-56,1 0 1,0-1-12,0 1-12,-1-1 35,-2 1-34,2 0 11,-3-1 22,0 0-33,3 1 11,-3 0 56,3-1-90,0 1 57,0 0-12,0-1 11,1 1-44,-1 0 11,1-1 22,0 1 34,0-1-57,0 1 24,0 0-24,1 0 1,-1 0 0,1 0 11,0 0 45,0 0-79,-2-1 79,1 1-45,-1 0-11,2 0 22,1 0-22,-1 0 22,0 0-22,1 0 56,-1 0-68,0 0-33,1 0 79,-1 0-35,1 0 1,0 0 0,0 0 22,0 0 0,0 0-44,0 0 55,1 0-22,-2 0-45,2 0 57,-2 0-24,2 0 24,0 0-12,0 0-23,0 0 34,1 0 1,-1 0-35,0 0 34,0 0-22,0 0 22,0 0-11,0 0 23,1 1-23,-2-1 11,0 0-22,0 0-23,0 1 23,0-1 56,-1 0-101,2 1 112,-1-1-56,0 0-45,0 1 67,-1-1-22,1 1-11,-1-1 34,0 1-23,0-1-12,0 1 24,0-1-35,-1 0-22,1 0 57,0 1 32,0-1-88,0 1 55,0-1-11,0 0 22,-1 1-44,1-1 55,-1 0-44,0 1 22,1-1-22,-1 0 22,0 0 1,0 0-12,1 1 0,-1-1 11,0 0 0,1 0-56,-1 0 101,0 0-101,0 1 90,0-1-101,1 0 123,-1 1-111,0-1 55,1 0 0,-1 1 0,0-1-33,1 0 33,0 1 0,-1-1-22,0 0 11,1 1 34,0-1-46,0 0 12,0 1-11,1-1 67,-1 1-112,1-1 67,0 0 1,-1 0-12,1 0 11,-1 1-22,1-1 44,0 0-66,0 0 55,0 1-11,0-1-33,0 0 33,0 0-11,0 0 34,0 1-79,0-1 78,0 0-66,0 0 44,0 0 0,0 1 34,0-1-90,0 0 45,0 0 11,0 0 45,0 0-67,0 0 22,0 0-33,0 0 44,0 0-66,1 0 100,-2 0-56,1 0-12,0 0 24,0 0-35,1 0 46,0 0-35,-1 0 1,0 0 34,0 0-23,0 0 0,0 0 0,0 0 0,0 0 11,0 0-11,0 0 56,1 0-45,0 0 0,1 0 0,0 0 12,-1 0-12,1 0 0,1 0 12,-1 0-23,1 0 11,0 0 11,0 0 12,0 0 33,0 0-56,1-1 56,-1 1-44,0 0-11,0-1-1,0 1 0,0 0-33,0-1 22,-1 1 22,1-1-11,-1 1-22,0-1 11,1 1-11,-1-1 11,0 1 22,-1-1-44,1 1 89,-1-1-112,1 1 45,-1 0 45,1 0-56,1-1-34,-2 1 90,2 0-68,-1-1 46,0 1-12,0 0-22,1 0-12,-1 0 23,0 0 23,0 0-34,0 0 22,1 0 0,0-1-22,-1 1 22,1 0-33,0 0 33,0 0-22,0 0 11,1-1-12,-1 1 68,0 0-44,0 0-68,0 0 56,0 0 0,-1 0 56,1 0-101,-1 0 34,1-1 22,-2 1 0,1 0 23,-1-1-34,1 1 22,-1 0-33,0-1-12,1 1 35,0 0-12,0 0-23,1 0 23,-1-1 23,1 1-1,1 0-56,-1 0 23,1 0 11,-1 0-11,1 0 0,-1 0 22,0 0-22,1 0 33,-1 0-33,0-1 0,0 1 22,0 0 0,-1 0-22,0 0 0,1 0 22,-1-1-11,1 1-11,-1 0 11,1 0 0,-1 0 0,1 0 11,-1 0-22,1 0 0,-1 0 22,1 0-34,-1 0 57,0 0-34,1 0 0,0 0-11,1 0 11,-2 0 0,1 0 0,1 0-34,-2 0 45,1 0-11,0 0-44,0 0 88,-1 0-32,1 0-57,0 0 34,0 0 22,0 0-11,0 0 45,0 0-101,-1 0 67,1 0-11,0 0 0,0 0 11,-1 0-22,1 0 22,-1 0-11,0 0 0,1 0 11,-1 0-11,0 0 11,0 0-22,1 0 22,0 0-22,-1 0 11,1 0 0,0 0 11,0 0 1,0 0-12,0 0-12,1 0 24,-1 0-24,1 0-10,-1 0 78,0 1-1849,1-1 224,-1 0-851,1 1-12,0 0-6957,0 0 9389,5-1 0,-4 0 0,3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4301543" cy="717788"/>
          </a:xfrm>
          <a:prstGeom prst="rect">
            <a:avLst/>
          </a:prstGeom>
        </p:spPr>
        <p:txBody>
          <a:bodyPr vert="horz" lIns="132903" tIns="66453" rIns="132903" bIns="66453" rtlCol="0"/>
          <a:lstStyle>
            <a:lvl1pPr algn="l">
              <a:defRPr sz="1700">
                <a:latin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2" y="7"/>
            <a:ext cx="4301543" cy="717788"/>
          </a:xfrm>
          <a:prstGeom prst="rect">
            <a:avLst/>
          </a:prstGeom>
        </p:spPr>
        <p:txBody>
          <a:bodyPr vert="horz" lIns="132903" tIns="66453" rIns="132903" bIns="66453" rtlCol="0"/>
          <a:lstStyle>
            <a:lvl1pPr algn="r">
              <a:defRPr sz="1700">
                <a:latin typeface="Verdana" panose="020B0604030504040204" pitchFamily="34" charset="0"/>
              </a:defRPr>
            </a:lvl1pPr>
          </a:lstStyle>
          <a:p>
            <a:fld id="{F3E8078F-9A6C-4213-B0AF-7C4FD611FCD4}" type="datetimeFigureOut">
              <a:rPr lang="de-DE" smtClean="0"/>
              <a:pPr/>
              <a:t>08.03.2023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071563"/>
            <a:ext cx="7621588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903" tIns="66453" rIns="132903" bIns="6645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6818994"/>
            <a:ext cx="7941310" cy="6460093"/>
          </a:xfrm>
          <a:prstGeom prst="rect">
            <a:avLst/>
          </a:prstGeom>
        </p:spPr>
        <p:txBody>
          <a:bodyPr vert="horz" lIns="132903" tIns="66453" rIns="132903" bIns="6645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13635495"/>
            <a:ext cx="4301543" cy="717788"/>
          </a:xfrm>
          <a:prstGeom prst="rect">
            <a:avLst/>
          </a:prstGeom>
        </p:spPr>
        <p:txBody>
          <a:bodyPr vert="horz" lIns="132903" tIns="66453" rIns="132903" bIns="66453" rtlCol="0" anchor="b"/>
          <a:lstStyle>
            <a:lvl1pPr algn="l">
              <a:defRPr sz="1700">
                <a:latin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2" y="13635495"/>
            <a:ext cx="4301543" cy="717788"/>
          </a:xfrm>
          <a:prstGeom prst="rect">
            <a:avLst/>
          </a:prstGeom>
        </p:spPr>
        <p:txBody>
          <a:bodyPr vert="horz" lIns="132903" tIns="66453" rIns="132903" bIns="66453" rtlCol="0" anchor="b"/>
          <a:lstStyle>
            <a:lvl1pPr algn="r">
              <a:defRPr sz="1700">
                <a:latin typeface="Verdana" panose="020B0604030504040204" pitchFamily="34" charset="0"/>
              </a:defRPr>
            </a:lvl1pPr>
          </a:lstStyle>
          <a:p>
            <a:fld id="{4F21D172-57C7-4E47-972B-9A6AD89F10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77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0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32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50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2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customXml" Target="../ink/ink6.xml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8.xml"/><Relationship Id="rId11" Type="http://schemas.openxmlformats.org/officeDocument/2006/relationships/customXml" Target="../ink/ink11.xml"/><Relationship Id="rId5" Type="http://schemas.openxmlformats.org/officeDocument/2006/relationships/image" Target="../media/image7.png"/><Relationship Id="rId15" Type="http://schemas.openxmlformats.org/officeDocument/2006/relationships/customXml" Target="../ink/ink13.xml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8.png"/><Relationship Id="rId18" Type="http://schemas.openxmlformats.org/officeDocument/2006/relationships/customXml" Target="../ink/ink22.xml"/><Relationship Id="rId3" Type="http://schemas.openxmlformats.org/officeDocument/2006/relationships/image" Target="../media/image13.png"/><Relationship Id="rId21" Type="http://schemas.openxmlformats.org/officeDocument/2006/relationships/customXml" Target="../ink/ink25.xml"/><Relationship Id="rId7" Type="http://schemas.openxmlformats.org/officeDocument/2006/relationships/image" Target="../media/image15.png"/><Relationship Id="rId12" Type="http://schemas.openxmlformats.org/officeDocument/2006/relationships/customXml" Target="../ink/ink19.xml"/><Relationship Id="rId17" Type="http://schemas.openxmlformats.org/officeDocument/2006/relationships/image" Target="../media/image20.png"/><Relationship Id="rId25" Type="http://schemas.openxmlformats.org/officeDocument/2006/relationships/customXml" Target="../ink/ink29.xml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4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16.xml"/><Relationship Id="rId11" Type="http://schemas.openxmlformats.org/officeDocument/2006/relationships/image" Target="../media/image17.png"/><Relationship Id="rId24" Type="http://schemas.openxmlformats.org/officeDocument/2006/relationships/customXml" Target="../ink/ink28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customXml" Target="../ink/ink27.xml"/><Relationship Id="rId10" Type="http://schemas.openxmlformats.org/officeDocument/2006/relationships/customXml" Target="../ink/ink18.xml"/><Relationship Id="rId19" Type="http://schemas.openxmlformats.org/officeDocument/2006/relationships/customXml" Target="../ink/ink23.xml"/><Relationship Id="rId4" Type="http://schemas.openxmlformats.org/officeDocument/2006/relationships/customXml" Target="../ink/ink15.xml"/><Relationship Id="rId9" Type="http://schemas.openxmlformats.org/officeDocument/2006/relationships/image" Target="../media/image16.png"/><Relationship Id="rId14" Type="http://schemas.openxmlformats.org/officeDocument/2006/relationships/customXml" Target="../ink/ink20.xml"/><Relationship Id="rId22" Type="http://schemas.openxmlformats.org/officeDocument/2006/relationships/customXml" Target="../ink/ink2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customXml" Target="../ink/ink36.xml"/><Relationship Id="rId18" Type="http://schemas.openxmlformats.org/officeDocument/2006/relationships/customXml" Target="../ink/ink39.xml"/><Relationship Id="rId3" Type="http://schemas.openxmlformats.org/officeDocument/2006/relationships/image" Target="../media/image21.png"/><Relationship Id="rId21" Type="http://schemas.openxmlformats.org/officeDocument/2006/relationships/image" Target="../media/image29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" Type="http://schemas.openxmlformats.org/officeDocument/2006/relationships/customXml" Target="../ink/ink30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32.xml"/><Relationship Id="rId11" Type="http://schemas.openxmlformats.org/officeDocument/2006/relationships/customXml" Target="../ink/ink35.xml"/><Relationship Id="rId5" Type="http://schemas.openxmlformats.org/officeDocument/2006/relationships/image" Target="../media/image22.png"/><Relationship Id="rId15" Type="http://schemas.openxmlformats.org/officeDocument/2006/relationships/customXml" Target="../ink/ink37.xml"/><Relationship Id="rId23" Type="http://schemas.openxmlformats.org/officeDocument/2006/relationships/image" Target="../media/image30.png"/><Relationship Id="rId10" Type="http://schemas.openxmlformats.org/officeDocument/2006/relationships/customXml" Target="../ink/ink34.xml"/><Relationship Id="rId19" Type="http://schemas.openxmlformats.org/officeDocument/2006/relationships/image" Target="../media/image28.png"/><Relationship Id="rId4" Type="http://schemas.openxmlformats.org/officeDocument/2006/relationships/customXml" Target="../ink/ink31.xml"/><Relationship Id="rId9" Type="http://schemas.openxmlformats.org/officeDocument/2006/relationships/image" Target="../media/image24.png"/><Relationship Id="rId14" Type="http://schemas.openxmlformats.org/officeDocument/2006/relationships/image" Target="../media/image26.png"/><Relationship Id="rId22" Type="http://schemas.openxmlformats.org/officeDocument/2006/relationships/customXml" Target="../ink/ink4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customXml" Target="../ink/ink47.xml"/><Relationship Id="rId17" Type="http://schemas.openxmlformats.org/officeDocument/2006/relationships/image" Target="../media/image30.png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44.xml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24.png"/><Relationship Id="rId14" Type="http://schemas.openxmlformats.org/officeDocument/2006/relationships/customXml" Target="../ink/ink4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5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1.xml"/><Relationship Id="rId1" Type="http://schemas.openxmlformats.org/officeDocument/2006/relationships/slideMaster" Target="../slideMasters/slideMaster2.xml"/><Relationship Id="rId4" Type="http://schemas.openxmlformats.org/officeDocument/2006/relationships/customXml" Target="../ink/ink5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customXml" Target="../ink/ink61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customXml" Target="../ink/ink55.xml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customXml" Target="../ink/ink57.xml"/><Relationship Id="rId11" Type="http://schemas.openxmlformats.org/officeDocument/2006/relationships/customXml" Target="../ink/ink60.xml"/><Relationship Id="rId5" Type="http://schemas.openxmlformats.org/officeDocument/2006/relationships/image" Target="../media/image7.png"/><Relationship Id="rId15" Type="http://schemas.openxmlformats.org/officeDocument/2006/relationships/customXml" Target="../ink/ink62.xml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18.png"/><Relationship Id="rId18" Type="http://schemas.openxmlformats.org/officeDocument/2006/relationships/customXml" Target="../ink/ink71.xml"/><Relationship Id="rId3" Type="http://schemas.openxmlformats.org/officeDocument/2006/relationships/image" Target="../media/image13.png"/><Relationship Id="rId21" Type="http://schemas.openxmlformats.org/officeDocument/2006/relationships/customXml" Target="../ink/ink74.xml"/><Relationship Id="rId7" Type="http://schemas.openxmlformats.org/officeDocument/2006/relationships/image" Target="../media/image15.png"/><Relationship Id="rId12" Type="http://schemas.openxmlformats.org/officeDocument/2006/relationships/customXml" Target="../ink/ink68.xml"/><Relationship Id="rId17" Type="http://schemas.openxmlformats.org/officeDocument/2006/relationships/image" Target="../media/image20.png"/><Relationship Id="rId25" Type="http://schemas.openxmlformats.org/officeDocument/2006/relationships/customXml" Target="../ink/ink78.xml"/><Relationship Id="rId2" Type="http://schemas.openxmlformats.org/officeDocument/2006/relationships/customXml" Target="../ink/ink63.xml"/><Relationship Id="rId16" Type="http://schemas.openxmlformats.org/officeDocument/2006/relationships/customXml" Target="../ink/ink70.xml"/><Relationship Id="rId20" Type="http://schemas.openxmlformats.org/officeDocument/2006/relationships/customXml" Target="../ink/ink73.xml"/><Relationship Id="rId1" Type="http://schemas.openxmlformats.org/officeDocument/2006/relationships/slideMaster" Target="../slideMasters/slideMaster2.xml"/><Relationship Id="rId6" Type="http://schemas.openxmlformats.org/officeDocument/2006/relationships/customXml" Target="../ink/ink65.xml"/><Relationship Id="rId11" Type="http://schemas.openxmlformats.org/officeDocument/2006/relationships/image" Target="../media/image17.png"/><Relationship Id="rId24" Type="http://schemas.openxmlformats.org/officeDocument/2006/relationships/customXml" Target="../ink/ink77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customXml" Target="../ink/ink76.xml"/><Relationship Id="rId10" Type="http://schemas.openxmlformats.org/officeDocument/2006/relationships/customXml" Target="../ink/ink67.xml"/><Relationship Id="rId19" Type="http://schemas.openxmlformats.org/officeDocument/2006/relationships/customXml" Target="../ink/ink72.xml"/><Relationship Id="rId4" Type="http://schemas.openxmlformats.org/officeDocument/2006/relationships/customXml" Target="../ink/ink64.xml"/><Relationship Id="rId9" Type="http://schemas.openxmlformats.org/officeDocument/2006/relationships/image" Target="../media/image16.png"/><Relationship Id="rId14" Type="http://schemas.openxmlformats.org/officeDocument/2006/relationships/customXml" Target="../ink/ink69.xml"/><Relationship Id="rId22" Type="http://schemas.openxmlformats.org/officeDocument/2006/relationships/customXml" Target="../ink/ink75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13" Type="http://schemas.openxmlformats.org/officeDocument/2006/relationships/customXml" Target="../ink/ink85.xml"/><Relationship Id="rId18" Type="http://schemas.openxmlformats.org/officeDocument/2006/relationships/customXml" Target="../ink/ink88.xml"/><Relationship Id="rId3" Type="http://schemas.openxmlformats.org/officeDocument/2006/relationships/image" Target="../media/image21.png"/><Relationship Id="rId21" Type="http://schemas.openxmlformats.org/officeDocument/2006/relationships/image" Target="../media/image29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" Type="http://schemas.openxmlformats.org/officeDocument/2006/relationships/customXml" Target="../ink/ink79.xml"/><Relationship Id="rId16" Type="http://schemas.openxmlformats.org/officeDocument/2006/relationships/customXml" Target="../ink/ink87.xml"/><Relationship Id="rId20" Type="http://schemas.openxmlformats.org/officeDocument/2006/relationships/customXml" Target="../ink/ink89.xml"/><Relationship Id="rId1" Type="http://schemas.openxmlformats.org/officeDocument/2006/relationships/slideMaster" Target="../slideMasters/slideMaster2.xml"/><Relationship Id="rId6" Type="http://schemas.openxmlformats.org/officeDocument/2006/relationships/customXml" Target="../ink/ink81.xml"/><Relationship Id="rId11" Type="http://schemas.openxmlformats.org/officeDocument/2006/relationships/customXml" Target="../ink/ink84.xml"/><Relationship Id="rId5" Type="http://schemas.openxmlformats.org/officeDocument/2006/relationships/image" Target="../media/image22.png"/><Relationship Id="rId15" Type="http://schemas.openxmlformats.org/officeDocument/2006/relationships/customXml" Target="../ink/ink86.xml"/><Relationship Id="rId23" Type="http://schemas.openxmlformats.org/officeDocument/2006/relationships/image" Target="../media/image30.png"/><Relationship Id="rId10" Type="http://schemas.openxmlformats.org/officeDocument/2006/relationships/customXml" Target="../ink/ink83.xml"/><Relationship Id="rId19" Type="http://schemas.openxmlformats.org/officeDocument/2006/relationships/image" Target="../media/image28.png"/><Relationship Id="rId4" Type="http://schemas.openxmlformats.org/officeDocument/2006/relationships/customXml" Target="../ink/ink80.xml"/><Relationship Id="rId9" Type="http://schemas.openxmlformats.org/officeDocument/2006/relationships/image" Target="../media/image24.png"/><Relationship Id="rId14" Type="http://schemas.openxmlformats.org/officeDocument/2006/relationships/image" Target="../media/image26.png"/><Relationship Id="rId22" Type="http://schemas.openxmlformats.org/officeDocument/2006/relationships/customXml" Target="../ink/ink90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customXml" Target="../ink/ink96.xml"/><Relationship Id="rId17" Type="http://schemas.openxmlformats.org/officeDocument/2006/relationships/image" Target="../media/image30.png"/><Relationship Id="rId2" Type="http://schemas.openxmlformats.org/officeDocument/2006/relationships/customXml" Target="../ink/ink91.xml"/><Relationship Id="rId16" Type="http://schemas.openxmlformats.org/officeDocument/2006/relationships/customXml" Target="../ink/ink98.xml"/><Relationship Id="rId1" Type="http://schemas.openxmlformats.org/officeDocument/2006/relationships/slideMaster" Target="../slideMasters/slideMaster2.xml"/><Relationship Id="rId6" Type="http://schemas.openxmlformats.org/officeDocument/2006/relationships/customXml" Target="../ink/ink93.xml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10" Type="http://schemas.openxmlformats.org/officeDocument/2006/relationships/customXml" Target="../ink/ink95.xml"/><Relationship Id="rId4" Type="http://schemas.openxmlformats.org/officeDocument/2006/relationships/customXml" Target="../ink/ink92.xml"/><Relationship Id="rId9" Type="http://schemas.openxmlformats.org/officeDocument/2006/relationships/image" Target="../media/image24.png"/><Relationship Id="rId14" Type="http://schemas.openxmlformats.org/officeDocument/2006/relationships/customXml" Target="../ink/ink9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4" Type="http://schemas.openxmlformats.org/officeDocument/2006/relationships/customXml" Target="../ink/ink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iran.X\Desktop\Bildplatzhalter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6" b="31456"/>
          <a:stretch/>
        </p:blipFill>
        <p:spPr bwMode="gray">
          <a:xfrm>
            <a:off x="269875" y="253208"/>
            <a:ext cx="10150309" cy="57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1352D818-D980-D247-A2CB-84C658C68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216" y="252811"/>
            <a:ext cx="10153652" cy="57959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775C1F-2088-4F43-A448-854862CFABC5}"/>
              </a:ext>
            </a:extLst>
          </p:cNvPr>
          <p:cNvSpPr/>
          <p:nvPr userDrawn="1"/>
        </p:nvSpPr>
        <p:spPr>
          <a:xfrm>
            <a:off x="0" y="6048377"/>
            <a:ext cx="10693400" cy="151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3CBDCC-8AF9-6648-AE8B-D296F4F0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24917"/>
            <a:ext cx="9242191" cy="1087084"/>
          </a:xfrm>
        </p:spPr>
        <p:txBody>
          <a:bodyPr lIns="503998" bIns="0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5258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orient="horz" pos="444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rahmen_foto_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2F0B4D8-2F19-084E-B19A-16054B1B1854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14:cNvPr>
              <p14:cNvContentPartPr/>
              <p14:nvPr userDrawn="1"/>
            </p14:nvContentPartPr>
            <p14:xfrm>
              <a:off x="522288" y="2000133"/>
              <a:ext cx="4752000" cy="408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808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4577" y="2212708"/>
            <a:ext cx="4264679" cy="3638112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25BF580-0C0B-1E42-80B7-D2412FBBE3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91162" y="2016125"/>
            <a:ext cx="4679950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B8FE02F-8ED5-4948-B5A7-476E8DE72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025EC2B0-C030-D241-8583-1A815A09E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190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menvarian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646-7E25-494B-8DA0-BAD85CD62E5D}" type="datetime6">
              <a:rPr lang="de-AT" smtClean="0"/>
              <a:t>März 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77E3328-F235-6D4D-A304-AE8C544D44D1}"/>
                  </a:ext>
                </a:extLst>
              </p14:cNvPr>
              <p14:cNvContentPartPr/>
              <p14:nvPr userDrawn="1"/>
            </p14:nvContentPartPr>
            <p14:xfrm>
              <a:off x="10191915" y="2006478"/>
              <a:ext cx="18000" cy="17733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77E3328-F235-6D4D-A304-AE8C544D44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9139" y="1984158"/>
                <a:ext cx="62816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ED01C1C-819D-0848-84F1-ACCD719186A4}"/>
                  </a:ext>
                </a:extLst>
              </p14:cNvPr>
              <p14:cNvContentPartPr/>
              <p14:nvPr userDrawn="1"/>
            </p14:nvContentPartPr>
            <p14:xfrm>
              <a:off x="501485" y="1976803"/>
              <a:ext cx="30960" cy="17683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ED01C1C-819D-0848-84F1-ACCD719186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19" y="1951243"/>
                <a:ext cx="80781" cy="18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D65C21C-B389-F44C-AC61-1F07BAEB3496}"/>
                  </a:ext>
                </a:extLst>
              </p14:cNvPr>
              <p14:cNvContentPartPr/>
              <p14:nvPr userDrawn="1"/>
            </p14:nvContentPartPr>
            <p14:xfrm>
              <a:off x="509276" y="1979972"/>
              <a:ext cx="9714292" cy="58199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D65C21C-B389-F44C-AC61-1F07BAEB34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717" y="1954465"/>
                <a:ext cx="9764690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DED6243-B9D0-5441-9F91-46ED2EA8B815}"/>
                  </a:ext>
                </a:extLst>
              </p14:cNvPr>
              <p14:cNvContentPartPr/>
              <p14:nvPr userDrawn="1"/>
            </p14:nvContentPartPr>
            <p14:xfrm>
              <a:off x="509276" y="3701853"/>
              <a:ext cx="9733680" cy="86181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DED6243-B9D0-5441-9F91-46ED2EA8B8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876" y="3687489"/>
                <a:ext cx="9761760" cy="114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0EE7BB57-C2C9-094D-A63C-0731718BC524}"/>
                  </a:ext>
                </a:extLst>
              </p14:cNvPr>
              <p14:cNvContentPartPr/>
              <p14:nvPr userDrawn="1"/>
            </p14:nvContentPartPr>
            <p14:xfrm>
              <a:off x="10185427" y="4224594"/>
              <a:ext cx="18000" cy="17733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0EE7BB57-C2C9-094D-A63C-0731718BC5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2651" y="4202274"/>
                <a:ext cx="62816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24B91F21-B69D-5949-892D-35D3E656F72B}"/>
                  </a:ext>
                </a:extLst>
              </p14:cNvPr>
              <p14:cNvContentPartPr/>
              <p14:nvPr userDrawn="1"/>
            </p14:nvContentPartPr>
            <p14:xfrm>
              <a:off x="515445" y="4170439"/>
              <a:ext cx="30960" cy="17928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24B91F21-B69D-5949-892D-35D3E656F7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0179" y="4144879"/>
                <a:ext cx="80781" cy="18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62DC0CC-2FF3-5D47-9CC8-C508782487EB}"/>
                  </a:ext>
                </a:extLst>
              </p14:cNvPr>
              <p14:cNvContentPartPr/>
              <p14:nvPr userDrawn="1"/>
            </p14:nvContentPartPr>
            <p14:xfrm>
              <a:off x="523236" y="4198088"/>
              <a:ext cx="9703492" cy="58199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62DC0CC-2FF3-5D47-9CC8-C508782487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7677" y="4172581"/>
                <a:ext cx="9753890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641DD6A-4556-7B4C-B318-460067C9A261}"/>
                  </a:ext>
                </a:extLst>
              </p14:cNvPr>
              <p14:cNvContentPartPr/>
              <p14:nvPr userDrawn="1"/>
            </p14:nvContentPartPr>
            <p14:xfrm>
              <a:off x="523236" y="5940288"/>
              <a:ext cx="9700920" cy="81861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641DD6A-4556-7B4C-B318-460067C9A2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8836" y="5925926"/>
                <a:ext cx="9729000" cy="109866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F058B4BB-9006-844B-AE8E-F7A9AF5FB26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7686" y="2199291"/>
            <a:ext cx="9394825" cy="149216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4CFE459-5B0B-CD48-8220-C03D6E198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172B7A18-F38C-644E-9521-760D6AD83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12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005B-74E0-F949-AF59-A229DEA5C767}" type="datetime6">
              <a:rPr lang="de-AT" smtClean="0"/>
              <a:t>März 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B7910E7-AB5C-A14F-9789-27ECFEB63E59}"/>
                  </a:ext>
                </a:extLst>
              </p14:cNvPr>
              <p14:cNvContentPartPr/>
              <p14:nvPr userDrawn="1"/>
            </p14:nvContentPartPr>
            <p14:xfrm>
              <a:off x="5202238" y="2022318"/>
              <a:ext cx="18000" cy="17406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B7910E7-AB5C-A14F-9789-27ECFEB63E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9462" y="1999998"/>
                <a:ext cx="62816" cy="17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23E1561-FC17-2844-B6CD-6E8C0C7F89A4}"/>
                  </a:ext>
                </a:extLst>
              </p14:cNvPr>
              <p14:cNvContentPartPr/>
              <p14:nvPr userDrawn="1"/>
            </p14:nvContentPartPr>
            <p14:xfrm>
              <a:off x="501485" y="1976803"/>
              <a:ext cx="30960" cy="17672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23E1561-FC17-2844-B6CD-6E8C0C7F89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19" y="1951243"/>
                <a:ext cx="80781" cy="18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BB4AF1D-9EB6-CC4E-8D23-6750D321C65B}"/>
                  </a:ext>
                </a:extLst>
              </p14:cNvPr>
              <p14:cNvContentPartPr/>
              <p14:nvPr userDrawn="1"/>
            </p14:nvContentPartPr>
            <p14:xfrm>
              <a:off x="509276" y="1979972"/>
              <a:ext cx="4710652" cy="58199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BB4AF1D-9EB6-CC4E-8D23-6750D321C6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718" y="1954465"/>
                <a:ext cx="4761049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1E411C1-DB1E-424E-AB1A-B2C1A2E61E26}"/>
                  </a:ext>
                </a:extLst>
              </p14:cNvPr>
              <p14:cNvContentPartPr/>
              <p14:nvPr userDrawn="1"/>
            </p14:nvContentPartPr>
            <p14:xfrm>
              <a:off x="514676" y="3749475"/>
              <a:ext cx="4717800" cy="35781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1E411C1-DB1E-424E-AB1A-B2C1A2E61E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276" y="3735163"/>
                <a:ext cx="4745880" cy="63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0A1823A-C28E-1B4A-B1F1-1FBC9DF72244}"/>
                  </a:ext>
                </a:extLst>
              </p14:cNvPr>
              <p14:cNvContentPartPr/>
              <p14:nvPr userDrawn="1"/>
            </p14:nvContentPartPr>
            <p14:xfrm>
              <a:off x="10172266" y="2045151"/>
              <a:ext cx="18000" cy="17658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0A1823A-C28E-1B4A-B1F1-1FBC9DF722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49490" y="2022831"/>
                <a:ext cx="62816" cy="18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13A7238-3081-E84B-95A8-BFF2B8FE3E01}"/>
                  </a:ext>
                </a:extLst>
              </p14:cNvPr>
              <p14:cNvContentPartPr/>
              <p14:nvPr userDrawn="1"/>
            </p14:nvContentPartPr>
            <p14:xfrm>
              <a:off x="5462522" y="2051271"/>
              <a:ext cx="30240" cy="17121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13A7238-3081-E84B-95A8-BFF2B8FE3E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7263" y="2025711"/>
                <a:ext cx="80047" cy="17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7B21172-CE91-2840-A012-A4B17A57C1D5}"/>
                  </a:ext>
                </a:extLst>
              </p14:cNvPr>
              <p14:cNvContentPartPr/>
              <p14:nvPr userDrawn="1"/>
            </p14:nvContentPartPr>
            <p14:xfrm>
              <a:off x="5453955" y="2016125"/>
              <a:ext cx="4737960" cy="493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7B21172-CE91-2840-A012-A4B17A57C1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8395" y="1990565"/>
                <a:ext cx="4788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1F884A0-BE29-D744-A2B6-1ED2725E466F}"/>
                  </a:ext>
                </a:extLst>
              </p14:cNvPr>
              <p14:cNvContentPartPr/>
              <p14:nvPr userDrawn="1"/>
            </p14:nvContentPartPr>
            <p14:xfrm>
              <a:off x="5479515" y="3753285"/>
              <a:ext cx="4712400" cy="810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1F884A0-BE29-D744-A2B6-1ED2725E46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65115" y="3738885"/>
                <a:ext cx="4740480" cy="10908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F058B4BB-9006-844B-AE8E-F7A9AF5FB26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6283" y="2179213"/>
            <a:ext cx="4350671" cy="142315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3" name="Inhaltsplatzhalter 13">
            <a:extLst>
              <a:ext uri="{FF2B5EF4-FFF2-40B4-BE49-F238E27FC236}">
                <a16:creationId xmlns:a16="http://schemas.microsoft.com/office/drawing/2014/main" id="{D5E40BF6-7D74-104F-A13B-CEB7FCDB75B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667383" y="2217313"/>
            <a:ext cx="4350671" cy="1423155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8799346-A282-5044-B6A4-6102A1919B1F}"/>
                  </a:ext>
                </a:extLst>
              </p14:cNvPr>
              <p14:cNvContentPartPr/>
              <p14:nvPr userDrawn="1"/>
            </p14:nvContentPartPr>
            <p14:xfrm>
              <a:off x="5202238" y="4254978"/>
              <a:ext cx="18000" cy="17406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8799346-A282-5044-B6A4-6102A1919B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9462" y="4232658"/>
                <a:ext cx="62816" cy="17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3D836C5-07F7-6E4B-BF50-3B75DC8738B2}"/>
                  </a:ext>
                </a:extLst>
              </p14:cNvPr>
              <p14:cNvContentPartPr/>
              <p14:nvPr userDrawn="1"/>
            </p14:nvContentPartPr>
            <p14:xfrm>
              <a:off x="501485" y="4209463"/>
              <a:ext cx="30960" cy="17672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3D836C5-07F7-6E4B-BF50-3B75DC873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19" y="4183903"/>
                <a:ext cx="80781" cy="18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8953E98-815D-DD42-B9BB-D777A7787FF5}"/>
                  </a:ext>
                </a:extLst>
              </p14:cNvPr>
              <p14:cNvContentPartPr/>
              <p14:nvPr userDrawn="1"/>
            </p14:nvContentPartPr>
            <p14:xfrm>
              <a:off x="509276" y="4212632"/>
              <a:ext cx="4710652" cy="58199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8953E98-815D-DD42-B9BB-D777A7787F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718" y="4187125"/>
                <a:ext cx="4761049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A376495-93AE-854B-B118-87517FDD8F6C}"/>
                  </a:ext>
                </a:extLst>
              </p14:cNvPr>
              <p14:cNvContentPartPr/>
              <p14:nvPr userDrawn="1"/>
            </p14:nvContentPartPr>
            <p14:xfrm>
              <a:off x="514676" y="5982135"/>
              <a:ext cx="4717800" cy="35781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A376495-93AE-854B-B118-87517FDD8F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276" y="5967823"/>
                <a:ext cx="4745880" cy="63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FE0EAB2-58B0-5949-9E61-73D6D82F56B9}"/>
                  </a:ext>
                </a:extLst>
              </p14:cNvPr>
              <p14:cNvContentPartPr/>
              <p14:nvPr userDrawn="1"/>
            </p14:nvContentPartPr>
            <p14:xfrm>
              <a:off x="10172266" y="4277811"/>
              <a:ext cx="18000" cy="17658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FE0EAB2-58B0-5949-9E61-73D6D82F56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49490" y="4255491"/>
                <a:ext cx="62816" cy="18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B681F22-5282-A64E-AB1A-F596D1784E6B}"/>
                  </a:ext>
                </a:extLst>
              </p14:cNvPr>
              <p14:cNvContentPartPr/>
              <p14:nvPr userDrawn="1"/>
            </p14:nvContentPartPr>
            <p14:xfrm>
              <a:off x="5462522" y="4283931"/>
              <a:ext cx="30240" cy="17121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B681F22-5282-A64E-AB1A-F596D1784E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7263" y="4258371"/>
                <a:ext cx="80047" cy="17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0F59397-D105-DE4B-819F-0187064B6CC5}"/>
                  </a:ext>
                </a:extLst>
              </p14:cNvPr>
              <p14:cNvContentPartPr/>
              <p14:nvPr userDrawn="1"/>
            </p14:nvContentPartPr>
            <p14:xfrm>
              <a:off x="5453955" y="4248785"/>
              <a:ext cx="4737960" cy="493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0F59397-D105-DE4B-819F-0187064B6C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8395" y="4223225"/>
                <a:ext cx="4788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CD10A79-624C-F443-B18D-48DC5DD9E429}"/>
                  </a:ext>
                </a:extLst>
              </p14:cNvPr>
              <p14:cNvContentPartPr/>
              <p14:nvPr userDrawn="1"/>
            </p14:nvContentPartPr>
            <p14:xfrm>
              <a:off x="5479515" y="5985945"/>
              <a:ext cx="4712400" cy="810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CD10A79-624C-F443-B18D-48DC5DD9E4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65115" y="5971545"/>
                <a:ext cx="4740480" cy="10908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Inhaltsplatzhalter 13">
            <a:extLst>
              <a:ext uri="{FF2B5EF4-FFF2-40B4-BE49-F238E27FC236}">
                <a16:creationId xmlns:a16="http://schemas.microsoft.com/office/drawing/2014/main" id="{FB8F176A-3EEA-654F-BB0D-5199BCC2690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6283" y="4411873"/>
            <a:ext cx="4350671" cy="1423155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3" name="Inhaltsplatzhalter 13">
            <a:extLst>
              <a:ext uri="{FF2B5EF4-FFF2-40B4-BE49-F238E27FC236}">
                <a16:creationId xmlns:a16="http://schemas.microsoft.com/office/drawing/2014/main" id="{67047723-AAE0-A841-8466-23E79DBE33F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667383" y="4449973"/>
            <a:ext cx="4350671" cy="1423155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6A1B6FC2-B4B8-0346-B172-F33EAA985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" name="Untertitel 2">
            <a:extLst>
              <a:ext uri="{FF2B5EF4-FFF2-40B4-BE49-F238E27FC236}">
                <a16:creationId xmlns:a16="http://schemas.microsoft.com/office/drawing/2014/main" id="{AF568340-EF3C-A743-9F97-739C03B9F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520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614-FC2C-0747-AC39-093EC5C5521E}" type="datetime6">
              <a:rPr lang="de-AT" smtClean="0"/>
              <a:t>März 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0154BFB-F63C-6845-AC34-9D7F04C0FCAF}"/>
                  </a:ext>
                </a:extLst>
              </p14:cNvPr>
              <p14:cNvContentPartPr/>
              <p14:nvPr userDrawn="1"/>
            </p14:nvContentPartPr>
            <p14:xfrm>
              <a:off x="3320810" y="2699946"/>
              <a:ext cx="60840" cy="2372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0154BFB-F63C-6845-AC34-9D7F04C0F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5330" y="2684466"/>
                <a:ext cx="91440" cy="24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D4D72DF-E78D-4B4A-9904-8728F0C7D8A6}"/>
                  </a:ext>
                </a:extLst>
              </p14:cNvPr>
              <p14:cNvContentPartPr/>
              <p14:nvPr userDrawn="1"/>
            </p14:nvContentPartPr>
            <p14:xfrm>
              <a:off x="593212" y="4974540"/>
              <a:ext cx="2784940" cy="68379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D4D72DF-E78D-4B4A-9904-8728F0C7D8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732" y="4959146"/>
                <a:ext cx="2815540" cy="98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0E53A6D-11EC-CA45-AFBF-B7FADAEFD974}"/>
                  </a:ext>
                </a:extLst>
              </p14:cNvPr>
              <p14:cNvContentPartPr/>
              <p14:nvPr userDrawn="1"/>
            </p14:nvContentPartPr>
            <p14:xfrm>
              <a:off x="559436" y="2635217"/>
              <a:ext cx="2736360" cy="651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0E53A6D-11EC-CA45-AFBF-B7FADAEFD9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956" y="2619737"/>
                <a:ext cx="27669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4DC2335-19D3-E943-A6D3-BF53651F7CA0}"/>
                  </a:ext>
                </a:extLst>
              </p14:cNvPr>
              <p14:cNvContentPartPr/>
              <p14:nvPr userDrawn="1"/>
            </p14:nvContentPartPr>
            <p14:xfrm>
              <a:off x="552394" y="2637613"/>
              <a:ext cx="60840" cy="2366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4DC2335-19D3-E943-A6D3-BF53651F7C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914" y="2622133"/>
                <a:ext cx="91440" cy="23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14:cNvPr>
              <p14:cNvContentPartPr/>
              <p14:nvPr userDrawn="1"/>
            </p14:nvContentPartPr>
            <p14:xfrm>
              <a:off x="9904515" y="2699946"/>
              <a:ext cx="60840" cy="2372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9035" y="2684466"/>
                <a:ext cx="91440" cy="24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14:cNvPr>
              <p14:cNvContentPartPr/>
              <p14:nvPr userDrawn="1"/>
            </p14:nvContentPartPr>
            <p14:xfrm>
              <a:off x="7056940" y="5004356"/>
              <a:ext cx="2874459" cy="70577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1461" y="4988951"/>
                <a:ext cx="2905057" cy="10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14:cNvPr>
              <p14:cNvContentPartPr/>
              <p14:nvPr userDrawn="1"/>
            </p14:nvContentPartPr>
            <p14:xfrm>
              <a:off x="6963780" y="2635217"/>
              <a:ext cx="2920540" cy="69546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48301" y="2619722"/>
                <a:ext cx="2951139" cy="10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14:cNvPr>
              <p14:cNvContentPartPr/>
              <p14:nvPr userDrawn="1"/>
            </p14:nvContentPartPr>
            <p14:xfrm>
              <a:off x="6963780" y="2637613"/>
              <a:ext cx="60840" cy="2366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48300" y="2622133"/>
                <a:ext cx="91440" cy="23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14:cNvPr>
              <p14:cNvContentPartPr/>
              <p14:nvPr userDrawn="1"/>
            </p14:nvContentPartPr>
            <p14:xfrm>
              <a:off x="6485369" y="2673946"/>
              <a:ext cx="68539" cy="267261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69858" y="2658466"/>
                <a:ext cx="99201" cy="270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14:cNvPr>
              <p14:cNvContentPartPr/>
              <p14:nvPr userDrawn="1"/>
            </p14:nvContentPartPr>
            <p14:xfrm>
              <a:off x="3783767" y="5278808"/>
              <a:ext cx="2759254" cy="67748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68288" y="5263394"/>
                <a:ext cx="2789852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14:cNvPr>
              <p14:cNvContentPartPr/>
              <p14:nvPr userDrawn="1"/>
            </p14:nvContentPartPr>
            <p14:xfrm>
              <a:off x="3760391" y="2635217"/>
              <a:ext cx="2718260" cy="64729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44912" y="2619754"/>
                <a:ext cx="2748859" cy="95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14:cNvPr>
              <p14:cNvContentPartPr/>
              <p14:nvPr userDrawn="1"/>
            </p14:nvContentPartPr>
            <p14:xfrm>
              <a:off x="3713432" y="2637613"/>
              <a:ext cx="67606" cy="2629846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97969" y="2622133"/>
                <a:ext cx="98173" cy="2660447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A2A43E25-FB10-C44F-B10C-20FD47713F4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3537" y="2894925"/>
            <a:ext cx="2309896" cy="1965961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7" name="Inhaltsplatzhalter 14">
            <a:extLst>
              <a:ext uri="{FF2B5EF4-FFF2-40B4-BE49-F238E27FC236}">
                <a16:creationId xmlns:a16="http://schemas.microsoft.com/office/drawing/2014/main" id="{656A4763-E330-8841-9F11-C41BAAEBBFB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026173" y="2894925"/>
            <a:ext cx="2321047" cy="2305979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8" name="Inhaltsplatzhalter 14">
            <a:extLst>
              <a:ext uri="{FF2B5EF4-FFF2-40B4-BE49-F238E27FC236}">
                <a16:creationId xmlns:a16="http://schemas.microsoft.com/office/drawing/2014/main" id="{1401B9BD-5C5D-BB49-A571-129070209C8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295409" y="2894925"/>
            <a:ext cx="2363971" cy="1965961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0D186DB6-648A-C047-B7BC-3B29567BE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BACEC306-4A96-D745-B03F-4652AD2D1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391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EBDD-9C4D-A842-9A96-52A75FB8CADE}" type="datetime6">
              <a:rPr lang="de-AT" smtClean="0"/>
              <a:t>März 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14:cNvPr>
              <p14:cNvContentPartPr/>
              <p14:nvPr userDrawn="1"/>
            </p14:nvContentPartPr>
            <p14:xfrm>
              <a:off x="8466413" y="2699946"/>
              <a:ext cx="60840" cy="2372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0933" y="2684466"/>
                <a:ext cx="91440" cy="24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14:cNvPr>
              <p14:cNvContentPartPr/>
              <p14:nvPr userDrawn="1"/>
            </p14:nvContentPartPr>
            <p14:xfrm>
              <a:off x="5618838" y="5004356"/>
              <a:ext cx="2874459" cy="70577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3359" y="4988951"/>
                <a:ext cx="2905057" cy="10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14:cNvPr>
              <p14:cNvContentPartPr/>
              <p14:nvPr userDrawn="1"/>
            </p14:nvContentPartPr>
            <p14:xfrm>
              <a:off x="5525678" y="2635217"/>
              <a:ext cx="2920540" cy="69546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0199" y="2619722"/>
                <a:ext cx="2951139" cy="10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14:cNvPr>
              <p14:cNvContentPartPr/>
              <p14:nvPr userDrawn="1"/>
            </p14:nvContentPartPr>
            <p14:xfrm>
              <a:off x="5525678" y="2637613"/>
              <a:ext cx="60840" cy="2366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0198" y="2622133"/>
                <a:ext cx="91440" cy="23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14:cNvPr>
              <p14:cNvContentPartPr/>
              <p14:nvPr userDrawn="1"/>
            </p14:nvContentPartPr>
            <p14:xfrm>
              <a:off x="5047267" y="2673946"/>
              <a:ext cx="68539" cy="267261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31756" y="2658466"/>
                <a:ext cx="99201" cy="270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14:cNvPr>
              <p14:cNvContentPartPr/>
              <p14:nvPr userDrawn="1"/>
            </p14:nvContentPartPr>
            <p14:xfrm>
              <a:off x="2345665" y="5278808"/>
              <a:ext cx="2759254" cy="67748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0186" y="5263394"/>
                <a:ext cx="2789852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14:cNvPr>
              <p14:cNvContentPartPr/>
              <p14:nvPr userDrawn="1"/>
            </p14:nvContentPartPr>
            <p14:xfrm>
              <a:off x="2322289" y="2635217"/>
              <a:ext cx="2718260" cy="64729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6810" y="2619754"/>
                <a:ext cx="2748859" cy="95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14:cNvPr>
              <p14:cNvContentPartPr/>
              <p14:nvPr userDrawn="1"/>
            </p14:nvContentPartPr>
            <p14:xfrm>
              <a:off x="2275330" y="2637613"/>
              <a:ext cx="67606" cy="2629846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9867" y="2622133"/>
                <a:ext cx="98173" cy="2660447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Inhaltsplatzhalter 14">
            <a:extLst>
              <a:ext uri="{FF2B5EF4-FFF2-40B4-BE49-F238E27FC236}">
                <a16:creationId xmlns:a16="http://schemas.microsoft.com/office/drawing/2014/main" id="{656A4763-E330-8841-9F11-C41BAAEBBFB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588071" y="2894925"/>
            <a:ext cx="2321047" cy="2305979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8" name="Inhaltsplatzhalter 14">
            <a:extLst>
              <a:ext uri="{FF2B5EF4-FFF2-40B4-BE49-F238E27FC236}">
                <a16:creationId xmlns:a16="http://schemas.microsoft.com/office/drawing/2014/main" id="{1401B9BD-5C5D-BB49-A571-129070209C8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857307" y="2894925"/>
            <a:ext cx="2363971" cy="1965961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0D186DB6-648A-C047-B7BC-3B29567BE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BACEC306-4A96-D745-B03F-4652AD2D1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61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zte_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226F748-F9D2-0841-A5AA-3FD50EFAC867}"/>
              </a:ext>
            </a:extLst>
          </p:cNvPr>
          <p:cNvSpPr/>
          <p:nvPr userDrawn="1"/>
        </p:nvSpPr>
        <p:spPr>
          <a:xfrm>
            <a:off x="274766" y="252811"/>
            <a:ext cx="10150551" cy="70556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C63252-F46F-EF44-955C-308A9AD6B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2709" r="9574" b="34665"/>
          <a:stretch/>
        </p:blipFill>
        <p:spPr>
          <a:xfrm>
            <a:off x="274766" y="3680461"/>
            <a:ext cx="10143868" cy="362799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90F8F-D867-4E49-9BCB-E95983D335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90250" y="3920664"/>
            <a:ext cx="2195513" cy="1603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30081DF-7289-495C-BAC6-A255871E0A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243" y="3306946"/>
            <a:ext cx="3630913" cy="747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C8B5F-6E93-4ED2-BD1D-BFBF1C431C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4499" y="252811"/>
            <a:ext cx="2924135" cy="10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0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6B33A-1772-0445-8C8C-DCE2348A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C5D96E-9394-8340-80FE-2C6E64D2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FABC-40DD-ED44-A6DF-9EBBF1549394}" type="datetime6">
              <a:rPr lang="de-AT" smtClean="0"/>
              <a:t>März 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DD9D47-BFB4-B947-8C85-9166A69C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11EABB-27E4-B343-B978-633BA883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85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zte_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226F748-F9D2-0841-A5AA-3FD50EFAC867}"/>
              </a:ext>
            </a:extLst>
          </p:cNvPr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5D9FEB28-EEF4-48CA-821C-43C38AFB2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05" b="20013"/>
          <a:stretch/>
        </p:blipFill>
        <p:spPr>
          <a:xfrm>
            <a:off x="0" y="3756246"/>
            <a:ext cx="4264761" cy="3805017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BB33A3-554C-4D9C-A0CF-3E1205495E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07" y="1"/>
            <a:ext cx="2787584" cy="1036320"/>
          </a:xfrm>
          <a:prstGeom prst="rect">
            <a:avLst/>
          </a:prstGeom>
        </p:spPr>
      </p:pic>
      <p:pic>
        <p:nvPicPr>
          <p:cNvPr id="6" name="Graphic 3">
            <a:extLst>
              <a:ext uri="{FF2B5EF4-FFF2-40B4-BE49-F238E27FC236}">
                <a16:creationId xmlns:a16="http://schemas.microsoft.com/office/drawing/2014/main" id="{9BCC3ADC-7DEF-4776-A6D6-11FA73740F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9072" y="5813145"/>
            <a:ext cx="4301827" cy="44121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A36C7AB-7C00-411F-B7B4-DFECB94346F9}"/>
              </a:ext>
            </a:extLst>
          </p:cNvPr>
          <p:cNvSpPr txBox="1"/>
          <p:nvPr userDrawn="1"/>
        </p:nvSpPr>
        <p:spPr>
          <a:xfrm>
            <a:off x="5803243" y="7194838"/>
            <a:ext cx="2133600" cy="366424"/>
          </a:xfrm>
          <a:prstGeom prst="rect">
            <a:avLst/>
          </a:prstGeom>
          <a:noFill/>
          <a:ln w="0">
            <a:noFill/>
          </a:ln>
        </p:spPr>
        <p:txBody>
          <a:bodyPr wrap="square" tIns="90000" bIns="90000" rtlCol="0">
            <a:spAutoFit/>
          </a:bodyPr>
          <a:lstStyle/>
          <a:p>
            <a:pPr algn="ctr">
              <a:buClr>
                <a:srgbClr val="969696"/>
              </a:buClr>
            </a:pPr>
            <a:r>
              <a:rPr lang="de-DE" sz="1200" b="1" noProof="1">
                <a:solidFill>
                  <a:schemeClr val="accent4"/>
                </a:solidFill>
              </a:rPr>
              <a:t>www.valida.at</a:t>
            </a:r>
            <a:endParaRPr lang="de-AT" sz="1200" b="1" noProof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47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7150428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22287" y="2040564"/>
            <a:ext cx="9648825" cy="40078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/>
              <a:t>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 defTabSz="995690">
              <a:defRPr/>
            </a:pPr>
            <a:fld id="{F21086BE-324F-4EF6-B716-FF4996A173B1}" type="datetime6">
              <a:rPr lang="de-DE" smtClean="0">
                <a:solidFill>
                  <a:srgbClr val="969696"/>
                </a:solidFill>
              </a:rPr>
              <a:t>März 23</a:t>
            </a:fld>
            <a:endParaRPr lang="de-AT" dirty="0">
              <a:solidFill>
                <a:srgbClr val="969696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A78D-B6D6-464A-8A57-729C86865624}" type="slidenum">
              <a:rPr kumimoji="0" lang="de-A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pPr marL="0" marR="0" lvl="0" indent="0" algn="ct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6D3B213-1AC3-004F-B4DF-47E58227FB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en-US" dirty="0"/>
              <a:t>Headline</a:t>
            </a:r>
            <a:endParaRPr lang="de-DE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4EDB60C8-668F-2F47-8BAC-0E9578D41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006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 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95690">
              <a:defRPr/>
            </a:pPr>
            <a:fld id="{4FD36A80-1C1F-461C-BD37-2C43E6574276}" type="datetime6">
              <a:rPr lang="de-DE" smtClean="0">
                <a:solidFill>
                  <a:srgbClr val="969696"/>
                </a:solidFill>
              </a:rPr>
              <a:t>März 23</a:t>
            </a:fld>
            <a:endParaRPr lang="de-AT" dirty="0">
              <a:solidFill>
                <a:srgbClr val="969696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A78D-B6D6-464A-8A57-729C86865624}" type="slidenum">
              <a:rPr kumimoji="0" lang="de-A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pPr marL="0" marR="0" lvl="0" indent="0" algn="ct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BACEC306-4A96-D745-B03F-4652AD2D18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</a:t>
            </a:r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92410C3-C175-4514-B3FE-2A86EE95C6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1788" y="1878069"/>
            <a:ext cx="1986782" cy="1986782"/>
          </a:xfrm>
          <a:prstGeom prst="flowChartConnector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</a:t>
            </a:r>
            <a:r>
              <a:rPr lang="de-DE" dirty="0" err="1"/>
              <a:t>Mitarbeiter:in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15BF317-DD78-4DB7-AD35-5AE7157BF107}"/>
              </a:ext>
            </a:extLst>
          </p:cNvPr>
          <p:cNvSpPr txBox="1"/>
          <p:nvPr userDrawn="1"/>
        </p:nvSpPr>
        <p:spPr>
          <a:xfrm rot="10800000" flipV="1">
            <a:off x="3950954" y="4310914"/>
            <a:ext cx="5220657" cy="1890770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76960" rIns="91440" bIns="76960" rtlCol="0" anchor="t">
            <a:spAutoFit/>
          </a:bodyPr>
          <a:lstStyle/>
          <a:p>
            <a:endParaRPr lang="de-AT" sz="400" dirty="0">
              <a:ea typeface="Verdana"/>
            </a:endParaRPr>
          </a:p>
          <a:p>
            <a:r>
              <a:rPr lang="de-DE" sz="1600" b="1" dirty="0">
                <a:ea typeface="Verdana"/>
              </a:rPr>
              <a:t>Valida Pensionskasse (Valida Pension AG)</a:t>
            </a:r>
            <a:endParaRPr lang="de-DE" sz="1600" dirty="0">
              <a:ea typeface="Verdana"/>
            </a:endParaRPr>
          </a:p>
          <a:p>
            <a:r>
              <a:rPr lang="de-AT" altLang="de-DE" sz="1600" dirty="0">
                <a:ea typeface="Verdana"/>
              </a:rPr>
              <a:t>Kundenservice</a:t>
            </a:r>
          </a:p>
          <a:p>
            <a:endParaRPr lang="de-AT" altLang="de-DE" sz="1600" dirty="0">
              <a:ea typeface="Verdana"/>
            </a:endParaRPr>
          </a:p>
          <a:p>
            <a:pPr>
              <a:tabLst>
                <a:tab pos="265113" algn="l"/>
              </a:tabLst>
            </a:pPr>
            <a:r>
              <a:rPr lang="de-AT" altLang="de-DE" sz="1600" dirty="0"/>
              <a:t>t	+43 1 316 48 - 7777</a:t>
            </a:r>
            <a:endParaRPr lang="de-AT" altLang="de-DE" sz="1600" dirty="0">
              <a:ea typeface="Verdana"/>
            </a:endParaRPr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e-AT" sz="1600" dirty="0">
                <a:ea typeface="+mn-lt"/>
                <a:cs typeface="+mn-lt"/>
              </a:rPr>
              <a:t>e	kundenservice@valida.at</a:t>
            </a:r>
            <a:endParaRPr lang="de-AT" altLang="de-DE" sz="16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de-AT" altLang="de-DE" sz="1600" dirty="0"/>
              <a:t>Mo-Do 9-16 &amp; Fr 9-15h </a:t>
            </a:r>
            <a:endParaRPr lang="de-AT" altLang="de-DE" sz="1600" dirty="0">
              <a:ea typeface="Verdana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A80E4D-AADB-4720-982C-DD5D67456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2" t="24384" r="24241" b="24259"/>
          <a:stretch/>
        </p:blipFill>
        <p:spPr>
          <a:xfrm>
            <a:off x="1421066" y="4156215"/>
            <a:ext cx="2188225" cy="2200167"/>
          </a:xfrm>
          <a:prstGeom prst="rect">
            <a:avLst/>
          </a:prstGeom>
        </p:spPr>
      </p:pic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9FB1E371-8C2D-4DC2-B278-E933BC29B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2324" y="1946528"/>
            <a:ext cx="4810125" cy="21137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tabLst>
                <a:tab pos="266700" algn="l"/>
              </a:tabLst>
              <a:defRPr sz="1600">
                <a:latin typeface="+mn-lt"/>
              </a:defRPr>
            </a:lvl1pPr>
          </a:lstStyle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e-AT" altLang="de-DE" sz="1600" b="1" dirty="0">
                <a:ea typeface="+mn-lt"/>
                <a:cs typeface="+mn-lt"/>
              </a:rPr>
              <a:t>Vorname Nachname</a:t>
            </a:r>
            <a:br>
              <a:rPr lang="de-AT" altLang="de-DE" sz="1600" b="1" dirty="0">
                <a:ea typeface="+mn-lt"/>
                <a:cs typeface="+mn-lt"/>
              </a:rPr>
            </a:br>
            <a:r>
              <a:rPr lang="de-AT" altLang="de-DE" sz="1600" dirty="0">
                <a:ea typeface="+mn-lt"/>
                <a:cs typeface="+mn-lt"/>
              </a:rPr>
              <a:t>Funktion</a:t>
            </a:r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e-AT" altLang="de-DE" sz="1600" dirty="0">
                <a:ea typeface="+mn-lt"/>
                <a:cs typeface="+mn-lt"/>
              </a:rPr>
              <a:t>t	+43 1 316 48 – DW XX</a:t>
            </a:r>
            <a:br>
              <a:rPr lang="de-AT" altLang="de-DE" sz="1600" dirty="0">
                <a:ea typeface="+mn-lt"/>
                <a:cs typeface="+mn-lt"/>
              </a:rPr>
            </a:br>
            <a:r>
              <a:rPr lang="de-AT" altLang="de-DE" sz="1600" dirty="0">
                <a:ea typeface="+mn-lt"/>
                <a:cs typeface="+mn-lt"/>
              </a:rPr>
              <a:t>	+43 664 XXX XX </a:t>
            </a:r>
            <a:r>
              <a:rPr lang="de-AT" altLang="de-DE" sz="1600" dirty="0" err="1">
                <a:ea typeface="+mn-lt"/>
                <a:cs typeface="+mn-lt"/>
              </a:rPr>
              <a:t>XX</a:t>
            </a:r>
            <a:endParaRPr lang="de-AT" altLang="de-DE" sz="16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tabLst>
                <a:tab pos="265113" algn="l"/>
              </a:tabLst>
            </a:pPr>
            <a:r>
              <a:rPr lang="de-AT" altLang="de-DE" sz="1600" dirty="0">
                <a:ea typeface="+mn-lt"/>
                <a:cs typeface="+mn-lt"/>
              </a:rPr>
              <a:t>e	vorname.nachname@valida.at</a:t>
            </a:r>
            <a:endParaRPr lang="de-AT" altLang="de-DE" sz="1200" dirty="0">
              <a:ea typeface="+mn-lt"/>
              <a:cs typeface="+mn-lt"/>
            </a:endParaRPr>
          </a:p>
          <a:p>
            <a:pPr lv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C8D202-95AA-43F3-852E-94B418F8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56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_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8336A-487D-3C46-994A-91032C12D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7AFDBD-D0CB-9847-907B-4265F22E3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E75B6B-6460-AF48-A3F7-DAED4EE74F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7150428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</p:spTree>
    <p:extLst>
      <p:ext uri="{BB962C8B-B14F-4D97-AF65-F5344CB8AC3E}">
        <p14:creationId xmlns:p14="http://schemas.microsoft.com/office/powerpoint/2010/main" val="1344876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20ABC5C-D7B4-44D3-841E-5F8559CED939}"/>
              </a:ext>
            </a:extLst>
          </p:cNvPr>
          <p:cNvSpPr/>
          <p:nvPr userDrawn="1"/>
        </p:nvSpPr>
        <p:spPr>
          <a:xfrm>
            <a:off x="0" y="6048773"/>
            <a:ext cx="10693400" cy="151249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6B831E64-B5F8-44F2-9B93-152B3BBD6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74766" y="252811"/>
            <a:ext cx="10150551" cy="5795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EC0E6D-C0E2-4308-9773-A24D940A84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6048" y="237624"/>
            <a:ext cx="2924135" cy="10870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5590D6-AF70-410E-AE63-CD852A563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678">
            <a:off x="2237726" y="4911968"/>
            <a:ext cx="6860194" cy="2766642"/>
          </a:xfrm>
          <a:prstGeom prst="rect">
            <a:avLst/>
          </a:prstGeom>
        </p:spPr>
      </p:pic>
      <p:sp>
        <p:nvSpPr>
          <p:cNvPr id="10" name="Titel 12">
            <a:extLst>
              <a:ext uri="{FF2B5EF4-FFF2-40B4-BE49-F238E27FC236}">
                <a16:creationId xmlns:a16="http://schemas.microsoft.com/office/drawing/2014/main" id="{C4B9963E-9375-4341-A227-40425B6E61C3}"/>
              </a:ext>
            </a:extLst>
          </p:cNvPr>
          <p:cNvSpPr txBox="1">
            <a:spLocks/>
          </p:cNvSpPr>
          <p:nvPr userDrawn="1"/>
        </p:nvSpPr>
        <p:spPr>
          <a:xfrm>
            <a:off x="5072003" y="5941083"/>
            <a:ext cx="3741987" cy="7981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/>
              <a:t>für Ihre Aufmerksamkeit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AB6EF0-062D-4CA9-BF3C-50C6BA3814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3511" y="5583425"/>
            <a:ext cx="2215680" cy="8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orient="horz" pos="444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iran.X\Desktop\Bildplatzhalter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6" b="31456"/>
          <a:stretch/>
        </p:blipFill>
        <p:spPr bwMode="gray">
          <a:xfrm>
            <a:off x="269875" y="253208"/>
            <a:ext cx="10150309" cy="57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1352D818-D980-D247-A2CB-84C658C68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216" y="252811"/>
            <a:ext cx="10153652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775C1F-2088-4F43-A448-854862CFABC5}"/>
              </a:ext>
            </a:extLst>
          </p:cNvPr>
          <p:cNvSpPr/>
          <p:nvPr userDrawn="1"/>
        </p:nvSpPr>
        <p:spPr>
          <a:xfrm>
            <a:off x="0" y="6048377"/>
            <a:ext cx="10693400" cy="151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3CBDCC-8AF9-6648-AE8B-D296F4F0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24917"/>
            <a:ext cx="9242191" cy="1087084"/>
          </a:xfrm>
        </p:spPr>
        <p:txBody>
          <a:bodyPr lIns="503998" bIns="0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3283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orient="horz" pos="444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_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8336A-487D-3C46-994A-91032C12D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7AFDBD-D0CB-9847-907B-4265F22E3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2498C87-ED8C-41AA-B477-340CBE9B8CD2}" type="datetime6">
              <a:rPr lang="de-DE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E75B6B-6460-AF48-A3F7-DAED4EE74F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7150428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</p:spTree>
    <p:extLst>
      <p:ext uri="{BB962C8B-B14F-4D97-AF65-F5344CB8AC3E}">
        <p14:creationId xmlns:p14="http://schemas.microsoft.com/office/powerpoint/2010/main" val="2716792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p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7150428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3"/>
            <a:ext cx="9648825" cy="40078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0FD4BCA-AECB-4225-9A47-081652D420FC}" type="datetime6">
              <a:rPr lang="de-DE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6D3B213-1AC3-004F-B4DF-47E58227F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4EDB60C8-668F-2F47-8BAC-0E9578D4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8428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4679952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3"/>
            <a:ext cx="4679951" cy="40078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730B7E9-266C-406B-BABC-BE0BACFCD7AE}" type="datetime6">
              <a:rPr lang="de-DE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D674964F-DD46-3642-924E-25A740D339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99136" y="2022003"/>
            <a:ext cx="4679951" cy="40078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44AA77-993C-9140-A352-907EE7FD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083ED23E-18D0-DE48-A359-00F902585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34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oto_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4679952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3"/>
            <a:ext cx="4679951" cy="40078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C6B0AE2-9158-437B-AAB3-7F556BB2119C}" type="datetime6">
              <a:rPr lang="de-DE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4F8DF02-1A17-6C43-838C-80F150F1034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91161" y="2022475"/>
            <a:ext cx="4679952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949372F-B694-6E4D-8292-EE82FBE61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5BA0ED0-28CF-A741-96F2-B30B92052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5500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oto_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ABD532A-DBBF-4405-AB26-4234087475BD}" type="datetime6">
              <a:rPr lang="de-DE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10605" y="2016125"/>
            <a:ext cx="4660507" cy="38346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25BF580-0C0B-1E42-80B7-D2412FBBE3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2016125"/>
            <a:ext cx="5202238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CB17A18-C4D1-FE43-9DAF-6CBA0994B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DA9FC806-3D6B-B947-9054-E8A415423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3851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_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11591"/>
            <a:ext cx="7150428" cy="45123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4"/>
            <a:ext cx="9648825" cy="3839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E3F175C-3F08-8140-AB25-BEE1BB807F6D}"/>
                  </a:ext>
                </a:extLst>
              </p14:cNvPr>
              <p14:cNvContentPartPr/>
              <p14:nvPr/>
            </p14:nvContentPartPr>
            <p14:xfrm>
              <a:off x="285550" y="1771662"/>
              <a:ext cx="10128654" cy="4276713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E3F175C-3F08-8140-AB25-BEE1BB807F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150" y="1757262"/>
                <a:ext cx="10156734" cy="430479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DE908DA-121D-4434-B511-5B81BCDD7A41}" type="datetime6">
              <a:rPr lang="de-DE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E257783-81FB-2E44-838D-EC6CFF972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053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sp_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8956" y="2212708"/>
            <a:ext cx="4292794" cy="3638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68B27A6-8693-45A5-A9D3-2E5936CD602C}" type="datetime6">
              <a:rPr lang="de-DE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14:cNvPr>
              <p14:cNvContentPartPr/>
              <p14:nvPr userDrawn="1"/>
            </p14:nvContentPartPr>
            <p14:xfrm>
              <a:off x="5457476" y="2000133"/>
              <a:ext cx="4752000" cy="408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1996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7B1F1AB-462A-2140-9AC6-2F6127B7D4E3}"/>
                  </a:ext>
                </a:extLst>
              </p14:cNvPr>
              <p14:cNvContentPartPr/>
              <p14:nvPr userDrawn="1"/>
            </p14:nvContentPartPr>
            <p14:xfrm>
              <a:off x="515528" y="2000133"/>
              <a:ext cx="4752000" cy="40896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7B1F1AB-462A-2140-9AC6-2F6127B7D4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048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09765" y="2212708"/>
            <a:ext cx="4264679" cy="3638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830CB5-5A48-674A-840E-4B37D1CD2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0DD8AF43-F752-1B4D-A17D-E3C197E03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7943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_Rahmen_Foto_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5567559-47C7-41BA-B5DE-0A9591BC9468}" type="datetime6">
              <a:rPr lang="de-DE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14:cNvPr>
              <p14:cNvContentPartPr/>
              <p14:nvPr userDrawn="1"/>
            </p14:nvContentPartPr>
            <p14:xfrm>
              <a:off x="5457476" y="2000133"/>
              <a:ext cx="4752000" cy="408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1996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09765" y="2212708"/>
            <a:ext cx="4264679" cy="3638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25BF580-0C0B-1E42-80B7-D2412FBBE3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288" y="2016125"/>
            <a:ext cx="4679950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8F0660D-0585-724B-8BF7-0C96916A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B58671F4-9BA7-914B-B4B1-14CBB9A22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610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p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7150428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3"/>
            <a:ext cx="9648825" cy="400781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6D3B213-1AC3-004F-B4DF-47E58227F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4EDB60C8-668F-2F47-8BAC-0E9578D4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14946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rahmen_foto_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4BA3AAA-CFFD-4FCA-ABEE-7BE66C8C3ED9}" type="datetime6">
              <a:rPr lang="de-DE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14:cNvPr>
              <p14:cNvContentPartPr/>
              <p14:nvPr userDrawn="1"/>
            </p14:nvContentPartPr>
            <p14:xfrm>
              <a:off x="522288" y="2000133"/>
              <a:ext cx="4752000" cy="408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808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4577" y="2212708"/>
            <a:ext cx="4264679" cy="3638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25BF580-0C0B-1E42-80B7-D2412FBBE3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91162" y="2016125"/>
            <a:ext cx="4679950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B8FE02F-8ED5-4948-B5A7-476E8DE72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025EC2B0-C030-D241-8583-1A815A09E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9139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menvarian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910B-5D05-44BE-A955-2BB57E7F02E8}" type="datetime6">
              <a:rPr lang="de-DE" smtClean="0"/>
              <a:t>März 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77E3328-F235-6D4D-A304-AE8C544D44D1}"/>
                  </a:ext>
                </a:extLst>
              </p14:cNvPr>
              <p14:cNvContentPartPr/>
              <p14:nvPr userDrawn="1"/>
            </p14:nvContentPartPr>
            <p14:xfrm>
              <a:off x="10191915" y="2006478"/>
              <a:ext cx="18000" cy="17733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77E3328-F235-6D4D-A304-AE8C544D44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9139" y="1984158"/>
                <a:ext cx="62816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ED01C1C-819D-0848-84F1-ACCD719186A4}"/>
                  </a:ext>
                </a:extLst>
              </p14:cNvPr>
              <p14:cNvContentPartPr/>
              <p14:nvPr userDrawn="1"/>
            </p14:nvContentPartPr>
            <p14:xfrm>
              <a:off x="501485" y="1976803"/>
              <a:ext cx="30960" cy="17683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ED01C1C-819D-0848-84F1-ACCD719186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19" y="1951243"/>
                <a:ext cx="80781" cy="18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D65C21C-B389-F44C-AC61-1F07BAEB3496}"/>
                  </a:ext>
                </a:extLst>
              </p14:cNvPr>
              <p14:cNvContentPartPr/>
              <p14:nvPr userDrawn="1"/>
            </p14:nvContentPartPr>
            <p14:xfrm>
              <a:off x="509276" y="1979972"/>
              <a:ext cx="9714292" cy="58199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D65C21C-B389-F44C-AC61-1F07BAEB34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717" y="1954465"/>
                <a:ext cx="9764690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DED6243-B9D0-5441-9F91-46ED2EA8B815}"/>
                  </a:ext>
                </a:extLst>
              </p14:cNvPr>
              <p14:cNvContentPartPr/>
              <p14:nvPr userDrawn="1"/>
            </p14:nvContentPartPr>
            <p14:xfrm>
              <a:off x="509276" y="3701853"/>
              <a:ext cx="9733680" cy="86181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DED6243-B9D0-5441-9F91-46ED2EA8B8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876" y="3687489"/>
                <a:ext cx="9761760" cy="114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0EE7BB57-C2C9-094D-A63C-0731718BC524}"/>
                  </a:ext>
                </a:extLst>
              </p14:cNvPr>
              <p14:cNvContentPartPr/>
              <p14:nvPr userDrawn="1"/>
            </p14:nvContentPartPr>
            <p14:xfrm>
              <a:off x="10185427" y="4224594"/>
              <a:ext cx="18000" cy="17733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0EE7BB57-C2C9-094D-A63C-0731718BC5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2651" y="4202274"/>
                <a:ext cx="62816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24B91F21-B69D-5949-892D-35D3E656F72B}"/>
                  </a:ext>
                </a:extLst>
              </p14:cNvPr>
              <p14:cNvContentPartPr/>
              <p14:nvPr userDrawn="1"/>
            </p14:nvContentPartPr>
            <p14:xfrm>
              <a:off x="515445" y="4170439"/>
              <a:ext cx="30960" cy="17928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24B91F21-B69D-5949-892D-35D3E656F7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0179" y="4144879"/>
                <a:ext cx="80781" cy="18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62DC0CC-2FF3-5D47-9CC8-C508782487EB}"/>
                  </a:ext>
                </a:extLst>
              </p14:cNvPr>
              <p14:cNvContentPartPr/>
              <p14:nvPr userDrawn="1"/>
            </p14:nvContentPartPr>
            <p14:xfrm>
              <a:off x="523236" y="4198088"/>
              <a:ext cx="9703492" cy="58199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62DC0CC-2FF3-5D47-9CC8-C508782487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7677" y="4172581"/>
                <a:ext cx="9753890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641DD6A-4556-7B4C-B318-460067C9A261}"/>
                  </a:ext>
                </a:extLst>
              </p14:cNvPr>
              <p14:cNvContentPartPr/>
              <p14:nvPr userDrawn="1"/>
            </p14:nvContentPartPr>
            <p14:xfrm>
              <a:off x="523236" y="5940288"/>
              <a:ext cx="9700920" cy="81861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641DD6A-4556-7B4C-B318-460067C9A2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8836" y="5925926"/>
                <a:ext cx="9729000" cy="109866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F058B4BB-9006-844B-AE8E-F7A9AF5FB26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7686" y="2199291"/>
            <a:ext cx="9394825" cy="149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4CFE459-5B0B-CD48-8220-C03D6E198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172B7A18-F38C-644E-9521-760D6AD83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3510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0D91-F571-4726-8696-944C1E34D2D3}" type="datetime6">
              <a:rPr lang="de-DE" smtClean="0"/>
              <a:t>März 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B7910E7-AB5C-A14F-9789-27ECFEB63E59}"/>
                  </a:ext>
                </a:extLst>
              </p14:cNvPr>
              <p14:cNvContentPartPr/>
              <p14:nvPr userDrawn="1"/>
            </p14:nvContentPartPr>
            <p14:xfrm>
              <a:off x="5202238" y="2022318"/>
              <a:ext cx="18000" cy="17406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B7910E7-AB5C-A14F-9789-27ECFEB63E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9462" y="1999998"/>
                <a:ext cx="62816" cy="17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23E1561-FC17-2844-B6CD-6E8C0C7F89A4}"/>
                  </a:ext>
                </a:extLst>
              </p14:cNvPr>
              <p14:cNvContentPartPr/>
              <p14:nvPr userDrawn="1"/>
            </p14:nvContentPartPr>
            <p14:xfrm>
              <a:off x="501485" y="1976803"/>
              <a:ext cx="30960" cy="17672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23E1561-FC17-2844-B6CD-6E8C0C7F89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19" y="1951243"/>
                <a:ext cx="80781" cy="18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BB4AF1D-9EB6-CC4E-8D23-6750D321C65B}"/>
                  </a:ext>
                </a:extLst>
              </p14:cNvPr>
              <p14:cNvContentPartPr/>
              <p14:nvPr userDrawn="1"/>
            </p14:nvContentPartPr>
            <p14:xfrm>
              <a:off x="509276" y="1979972"/>
              <a:ext cx="4710652" cy="58199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BB4AF1D-9EB6-CC4E-8D23-6750D321C6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718" y="1954465"/>
                <a:ext cx="4761049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1E411C1-DB1E-424E-AB1A-B2C1A2E61E26}"/>
                  </a:ext>
                </a:extLst>
              </p14:cNvPr>
              <p14:cNvContentPartPr/>
              <p14:nvPr userDrawn="1"/>
            </p14:nvContentPartPr>
            <p14:xfrm>
              <a:off x="514676" y="3749475"/>
              <a:ext cx="4717800" cy="35781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1E411C1-DB1E-424E-AB1A-B2C1A2E61E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276" y="3735163"/>
                <a:ext cx="4745880" cy="63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0A1823A-C28E-1B4A-B1F1-1FBC9DF72244}"/>
                  </a:ext>
                </a:extLst>
              </p14:cNvPr>
              <p14:cNvContentPartPr/>
              <p14:nvPr userDrawn="1"/>
            </p14:nvContentPartPr>
            <p14:xfrm>
              <a:off x="10172266" y="2045151"/>
              <a:ext cx="18000" cy="17658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0A1823A-C28E-1B4A-B1F1-1FBC9DF722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49490" y="2022831"/>
                <a:ext cx="62816" cy="18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13A7238-3081-E84B-95A8-BFF2B8FE3E01}"/>
                  </a:ext>
                </a:extLst>
              </p14:cNvPr>
              <p14:cNvContentPartPr/>
              <p14:nvPr userDrawn="1"/>
            </p14:nvContentPartPr>
            <p14:xfrm>
              <a:off x="5462522" y="2051271"/>
              <a:ext cx="30240" cy="17121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13A7238-3081-E84B-95A8-BFF2B8FE3E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7263" y="2025711"/>
                <a:ext cx="80047" cy="17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7B21172-CE91-2840-A012-A4B17A57C1D5}"/>
                  </a:ext>
                </a:extLst>
              </p14:cNvPr>
              <p14:cNvContentPartPr/>
              <p14:nvPr userDrawn="1"/>
            </p14:nvContentPartPr>
            <p14:xfrm>
              <a:off x="5453955" y="2016125"/>
              <a:ext cx="4737960" cy="493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7B21172-CE91-2840-A012-A4B17A57C1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8395" y="1990565"/>
                <a:ext cx="4788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1F884A0-BE29-D744-A2B6-1ED2725E466F}"/>
                  </a:ext>
                </a:extLst>
              </p14:cNvPr>
              <p14:cNvContentPartPr/>
              <p14:nvPr userDrawn="1"/>
            </p14:nvContentPartPr>
            <p14:xfrm>
              <a:off x="5479515" y="3753285"/>
              <a:ext cx="4712400" cy="810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1F884A0-BE29-D744-A2B6-1ED2725E46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65115" y="3738885"/>
                <a:ext cx="4740480" cy="10908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F058B4BB-9006-844B-AE8E-F7A9AF5FB26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6283" y="2179213"/>
            <a:ext cx="4350671" cy="1423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3" name="Inhaltsplatzhalter 13">
            <a:extLst>
              <a:ext uri="{FF2B5EF4-FFF2-40B4-BE49-F238E27FC236}">
                <a16:creationId xmlns:a16="http://schemas.microsoft.com/office/drawing/2014/main" id="{D5E40BF6-7D74-104F-A13B-CEB7FCDB75B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667383" y="2217313"/>
            <a:ext cx="4350671" cy="1423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8799346-A282-5044-B6A4-6102A1919B1F}"/>
                  </a:ext>
                </a:extLst>
              </p14:cNvPr>
              <p14:cNvContentPartPr/>
              <p14:nvPr userDrawn="1"/>
            </p14:nvContentPartPr>
            <p14:xfrm>
              <a:off x="5202238" y="4254978"/>
              <a:ext cx="18000" cy="17406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8799346-A282-5044-B6A4-6102A1919B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9462" y="4232658"/>
                <a:ext cx="62816" cy="17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3D836C5-07F7-6E4B-BF50-3B75DC8738B2}"/>
                  </a:ext>
                </a:extLst>
              </p14:cNvPr>
              <p14:cNvContentPartPr/>
              <p14:nvPr userDrawn="1"/>
            </p14:nvContentPartPr>
            <p14:xfrm>
              <a:off x="501485" y="4209463"/>
              <a:ext cx="30960" cy="17672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3D836C5-07F7-6E4B-BF50-3B75DC873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19" y="4183903"/>
                <a:ext cx="80781" cy="18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8953E98-815D-DD42-B9BB-D777A7787FF5}"/>
                  </a:ext>
                </a:extLst>
              </p14:cNvPr>
              <p14:cNvContentPartPr/>
              <p14:nvPr userDrawn="1"/>
            </p14:nvContentPartPr>
            <p14:xfrm>
              <a:off x="509276" y="4212632"/>
              <a:ext cx="4710652" cy="58199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8953E98-815D-DD42-B9BB-D777A7787F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718" y="4187125"/>
                <a:ext cx="4761049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A376495-93AE-854B-B118-87517FDD8F6C}"/>
                  </a:ext>
                </a:extLst>
              </p14:cNvPr>
              <p14:cNvContentPartPr/>
              <p14:nvPr userDrawn="1"/>
            </p14:nvContentPartPr>
            <p14:xfrm>
              <a:off x="514676" y="5982135"/>
              <a:ext cx="4717800" cy="35781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A376495-93AE-854B-B118-87517FDD8F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276" y="5967823"/>
                <a:ext cx="4745880" cy="63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FE0EAB2-58B0-5949-9E61-73D6D82F56B9}"/>
                  </a:ext>
                </a:extLst>
              </p14:cNvPr>
              <p14:cNvContentPartPr/>
              <p14:nvPr userDrawn="1"/>
            </p14:nvContentPartPr>
            <p14:xfrm>
              <a:off x="10172266" y="4277811"/>
              <a:ext cx="18000" cy="17658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FE0EAB2-58B0-5949-9E61-73D6D82F56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49490" y="4255491"/>
                <a:ext cx="62816" cy="18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B681F22-5282-A64E-AB1A-F596D1784E6B}"/>
                  </a:ext>
                </a:extLst>
              </p14:cNvPr>
              <p14:cNvContentPartPr/>
              <p14:nvPr userDrawn="1"/>
            </p14:nvContentPartPr>
            <p14:xfrm>
              <a:off x="5462522" y="4283931"/>
              <a:ext cx="30240" cy="17121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B681F22-5282-A64E-AB1A-F596D1784E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7263" y="4258371"/>
                <a:ext cx="80047" cy="17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0F59397-D105-DE4B-819F-0187064B6CC5}"/>
                  </a:ext>
                </a:extLst>
              </p14:cNvPr>
              <p14:cNvContentPartPr/>
              <p14:nvPr userDrawn="1"/>
            </p14:nvContentPartPr>
            <p14:xfrm>
              <a:off x="5453955" y="4248785"/>
              <a:ext cx="4737960" cy="493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0F59397-D105-DE4B-819F-0187064B6C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8395" y="4223225"/>
                <a:ext cx="4788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CD10A79-624C-F443-B18D-48DC5DD9E429}"/>
                  </a:ext>
                </a:extLst>
              </p14:cNvPr>
              <p14:cNvContentPartPr/>
              <p14:nvPr userDrawn="1"/>
            </p14:nvContentPartPr>
            <p14:xfrm>
              <a:off x="5479515" y="5985945"/>
              <a:ext cx="4712400" cy="810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CD10A79-624C-F443-B18D-48DC5DD9E4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65115" y="5971545"/>
                <a:ext cx="4740480" cy="10908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Inhaltsplatzhalter 13">
            <a:extLst>
              <a:ext uri="{FF2B5EF4-FFF2-40B4-BE49-F238E27FC236}">
                <a16:creationId xmlns:a16="http://schemas.microsoft.com/office/drawing/2014/main" id="{FB8F176A-3EEA-654F-BB0D-5199BCC2690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6283" y="4411873"/>
            <a:ext cx="4350671" cy="1423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3" name="Inhaltsplatzhalter 13">
            <a:extLst>
              <a:ext uri="{FF2B5EF4-FFF2-40B4-BE49-F238E27FC236}">
                <a16:creationId xmlns:a16="http://schemas.microsoft.com/office/drawing/2014/main" id="{67047723-AAE0-A841-8466-23E79DBE33F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667383" y="4449973"/>
            <a:ext cx="4350671" cy="1423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6A1B6FC2-B4B8-0346-B172-F33EAA985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" name="Untertitel 2">
            <a:extLst>
              <a:ext uri="{FF2B5EF4-FFF2-40B4-BE49-F238E27FC236}">
                <a16:creationId xmlns:a16="http://schemas.microsoft.com/office/drawing/2014/main" id="{AF568340-EF3C-A743-9F97-739C03B9F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1801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C9FA-6254-47FD-9C82-A87028B82785}" type="datetime6">
              <a:rPr lang="de-DE" smtClean="0"/>
              <a:t>März 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0154BFB-F63C-6845-AC34-9D7F04C0FCAF}"/>
                  </a:ext>
                </a:extLst>
              </p14:cNvPr>
              <p14:cNvContentPartPr/>
              <p14:nvPr userDrawn="1"/>
            </p14:nvContentPartPr>
            <p14:xfrm>
              <a:off x="3320810" y="2699946"/>
              <a:ext cx="60840" cy="2372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0154BFB-F63C-6845-AC34-9D7F04C0F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5330" y="2684466"/>
                <a:ext cx="91440" cy="24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D4D72DF-E78D-4B4A-9904-8728F0C7D8A6}"/>
                  </a:ext>
                </a:extLst>
              </p14:cNvPr>
              <p14:cNvContentPartPr/>
              <p14:nvPr userDrawn="1"/>
            </p14:nvContentPartPr>
            <p14:xfrm>
              <a:off x="593212" y="4974540"/>
              <a:ext cx="2784940" cy="68379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D4D72DF-E78D-4B4A-9904-8728F0C7D8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732" y="4959146"/>
                <a:ext cx="2815540" cy="98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0E53A6D-11EC-CA45-AFBF-B7FADAEFD974}"/>
                  </a:ext>
                </a:extLst>
              </p14:cNvPr>
              <p14:cNvContentPartPr/>
              <p14:nvPr userDrawn="1"/>
            </p14:nvContentPartPr>
            <p14:xfrm>
              <a:off x="559436" y="2635217"/>
              <a:ext cx="2736360" cy="651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0E53A6D-11EC-CA45-AFBF-B7FADAEFD9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956" y="2619737"/>
                <a:ext cx="27669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4DC2335-19D3-E943-A6D3-BF53651F7CA0}"/>
                  </a:ext>
                </a:extLst>
              </p14:cNvPr>
              <p14:cNvContentPartPr/>
              <p14:nvPr userDrawn="1"/>
            </p14:nvContentPartPr>
            <p14:xfrm>
              <a:off x="552394" y="2637613"/>
              <a:ext cx="60840" cy="2366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4DC2335-19D3-E943-A6D3-BF53651F7C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914" y="2622133"/>
                <a:ext cx="91440" cy="23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14:cNvPr>
              <p14:cNvContentPartPr/>
              <p14:nvPr userDrawn="1"/>
            </p14:nvContentPartPr>
            <p14:xfrm>
              <a:off x="9904515" y="2699946"/>
              <a:ext cx="60840" cy="2372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9035" y="2684466"/>
                <a:ext cx="91440" cy="24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14:cNvPr>
              <p14:cNvContentPartPr/>
              <p14:nvPr userDrawn="1"/>
            </p14:nvContentPartPr>
            <p14:xfrm>
              <a:off x="7056940" y="5004356"/>
              <a:ext cx="2874459" cy="70577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1461" y="4988951"/>
                <a:ext cx="2905057" cy="10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14:cNvPr>
              <p14:cNvContentPartPr/>
              <p14:nvPr userDrawn="1"/>
            </p14:nvContentPartPr>
            <p14:xfrm>
              <a:off x="6963780" y="2635217"/>
              <a:ext cx="2920540" cy="69546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48301" y="2619722"/>
                <a:ext cx="2951139" cy="10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14:cNvPr>
              <p14:cNvContentPartPr/>
              <p14:nvPr userDrawn="1"/>
            </p14:nvContentPartPr>
            <p14:xfrm>
              <a:off x="6963780" y="2637613"/>
              <a:ext cx="60840" cy="2366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48300" y="2622133"/>
                <a:ext cx="91440" cy="23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14:cNvPr>
              <p14:cNvContentPartPr/>
              <p14:nvPr userDrawn="1"/>
            </p14:nvContentPartPr>
            <p14:xfrm>
              <a:off x="6485369" y="2673946"/>
              <a:ext cx="68539" cy="267261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69858" y="2658466"/>
                <a:ext cx="99201" cy="270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14:cNvPr>
              <p14:cNvContentPartPr/>
              <p14:nvPr userDrawn="1"/>
            </p14:nvContentPartPr>
            <p14:xfrm>
              <a:off x="3783767" y="5278808"/>
              <a:ext cx="2759254" cy="67748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68288" y="5263394"/>
                <a:ext cx="2789852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14:cNvPr>
              <p14:cNvContentPartPr/>
              <p14:nvPr userDrawn="1"/>
            </p14:nvContentPartPr>
            <p14:xfrm>
              <a:off x="3760391" y="2635217"/>
              <a:ext cx="2718260" cy="64729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44912" y="2619754"/>
                <a:ext cx="2748859" cy="95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14:cNvPr>
              <p14:cNvContentPartPr/>
              <p14:nvPr userDrawn="1"/>
            </p14:nvContentPartPr>
            <p14:xfrm>
              <a:off x="3713432" y="2637613"/>
              <a:ext cx="67606" cy="2629846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97969" y="2622133"/>
                <a:ext cx="98173" cy="2660447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A2A43E25-FB10-C44F-B10C-20FD47713F4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3537" y="2894925"/>
            <a:ext cx="2309896" cy="1965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7" name="Inhaltsplatzhalter 14">
            <a:extLst>
              <a:ext uri="{FF2B5EF4-FFF2-40B4-BE49-F238E27FC236}">
                <a16:creationId xmlns:a16="http://schemas.microsoft.com/office/drawing/2014/main" id="{656A4763-E330-8841-9F11-C41BAAEBBFB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026173" y="2894925"/>
            <a:ext cx="2321047" cy="2305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8" name="Inhaltsplatzhalter 14">
            <a:extLst>
              <a:ext uri="{FF2B5EF4-FFF2-40B4-BE49-F238E27FC236}">
                <a16:creationId xmlns:a16="http://schemas.microsoft.com/office/drawing/2014/main" id="{1401B9BD-5C5D-BB49-A571-129070209C8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295409" y="2894925"/>
            <a:ext cx="2363971" cy="1965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0D186DB6-648A-C047-B7BC-3B29567BE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BACEC306-4A96-D745-B03F-4652AD2D1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3609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025A-D36B-4652-A66D-1B2C191A2FCD}" type="datetime6">
              <a:rPr lang="de-DE" smtClean="0"/>
              <a:t>März 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14:cNvPr>
              <p14:cNvContentPartPr/>
              <p14:nvPr userDrawn="1"/>
            </p14:nvContentPartPr>
            <p14:xfrm>
              <a:off x="8466413" y="2699946"/>
              <a:ext cx="60840" cy="2372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0933" y="2684466"/>
                <a:ext cx="91440" cy="24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14:cNvPr>
              <p14:cNvContentPartPr/>
              <p14:nvPr userDrawn="1"/>
            </p14:nvContentPartPr>
            <p14:xfrm>
              <a:off x="5618838" y="5004356"/>
              <a:ext cx="2874459" cy="70577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3359" y="4988951"/>
                <a:ext cx="2905057" cy="10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14:cNvPr>
              <p14:cNvContentPartPr/>
              <p14:nvPr userDrawn="1"/>
            </p14:nvContentPartPr>
            <p14:xfrm>
              <a:off x="5525678" y="2635217"/>
              <a:ext cx="2920540" cy="69546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0199" y="2619722"/>
                <a:ext cx="2951139" cy="10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14:cNvPr>
              <p14:cNvContentPartPr/>
              <p14:nvPr userDrawn="1"/>
            </p14:nvContentPartPr>
            <p14:xfrm>
              <a:off x="5525678" y="2637613"/>
              <a:ext cx="60840" cy="2366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0198" y="2622133"/>
                <a:ext cx="91440" cy="23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14:cNvPr>
              <p14:cNvContentPartPr/>
              <p14:nvPr userDrawn="1"/>
            </p14:nvContentPartPr>
            <p14:xfrm>
              <a:off x="5047267" y="2673946"/>
              <a:ext cx="68539" cy="267261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31756" y="2658466"/>
                <a:ext cx="99201" cy="270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14:cNvPr>
              <p14:cNvContentPartPr/>
              <p14:nvPr userDrawn="1"/>
            </p14:nvContentPartPr>
            <p14:xfrm>
              <a:off x="2345665" y="5278808"/>
              <a:ext cx="2759254" cy="67748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0186" y="5263394"/>
                <a:ext cx="2789852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14:cNvPr>
              <p14:cNvContentPartPr/>
              <p14:nvPr userDrawn="1"/>
            </p14:nvContentPartPr>
            <p14:xfrm>
              <a:off x="2322289" y="2635217"/>
              <a:ext cx="2718260" cy="64729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6810" y="2619754"/>
                <a:ext cx="2748859" cy="95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14:cNvPr>
              <p14:cNvContentPartPr/>
              <p14:nvPr userDrawn="1"/>
            </p14:nvContentPartPr>
            <p14:xfrm>
              <a:off x="2275330" y="2637613"/>
              <a:ext cx="67606" cy="2629846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9867" y="2622133"/>
                <a:ext cx="98173" cy="2660447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Inhaltsplatzhalter 14">
            <a:extLst>
              <a:ext uri="{FF2B5EF4-FFF2-40B4-BE49-F238E27FC236}">
                <a16:creationId xmlns:a16="http://schemas.microsoft.com/office/drawing/2014/main" id="{656A4763-E330-8841-9F11-C41BAAEBBFB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588071" y="2894925"/>
            <a:ext cx="2321047" cy="2305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8" name="Inhaltsplatzhalter 14">
            <a:extLst>
              <a:ext uri="{FF2B5EF4-FFF2-40B4-BE49-F238E27FC236}">
                <a16:creationId xmlns:a16="http://schemas.microsoft.com/office/drawing/2014/main" id="{1401B9BD-5C5D-BB49-A571-129070209C8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857307" y="2894925"/>
            <a:ext cx="2363971" cy="1965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0D186DB6-648A-C047-B7BC-3B29567BE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BACEC306-4A96-D745-B03F-4652AD2D1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7421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zte_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226F748-F9D2-0841-A5AA-3FD50EFAC867}"/>
              </a:ext>
            </a:extLst>
          </p:cNvPr>
          <p:cNvSpPr/>
          <p:nvPr userDrawn="1"/>
        </p:nvSpPr>
        <p:spPr>
          <a:xfrm>
            <a:off x="269875" y="252413"/>
            <a:ext cx="10153650" cy="705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4E75CB6-F46D-9140-A094-696A63CD51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75600" y="482879"/>
            <a:ext cx="2465387" cy="9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6B4DCBD-397D-1643-9A9D-982C5A503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3" y="3115814"/>
            <a:ext cx="2958238" cy="7470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FC63252-F46F-EF44-955C-308A9AD6B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2709" r="9574" b="34665"/>
          <a:stretch/>
        </p:blipFill>
        <p:spPr>
          <a:xfrm>
            <a:off x="269876" y="3569636"/>
            <a:ext cx="10153650" cy="373921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90F8F-D867-4E49-9BCB-E95983D335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75600" y="3657774"/>
            <a:ext cx="2195513" cy="1603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4315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6B33A-1772-0445-8C8C-DCE2348A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C5D96E-9394-8340-80FE-2C6E64D2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DD2E-25C1-42FD-B13D-802C5A6A2209}" type="datetime6">
              <a:rPr lang="de-DE" smtClean="0"/>
              <a:t>März 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DD9D47-BFB4-B947-8C85-9166A69C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valida.at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11EABB-27E4-B343-B978-633BA883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001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4679952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3"/>
            <a:ext cx="4679951" cy="400781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E46B210-BEE6-854A-ABF9-BBBA1A6DC39D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D674964F-DD46-3642-924E-25A740D339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99136" y="2022003"/>
            <a:ext cx="4679951" cy="400781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44AA77-993C-9140-A352-907EE7FD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083ED23E-18D0-DE48-A359-00F902585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097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oto_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4679952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3"/>
            <a:ext cx="4679951" cy="400781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714AB89-E66B-DA40-8DB6-96610BE1E1AC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4F8DF02-1A17-6C43-838C-80F150F1034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91161" y="2022475"/>
            <a:ext cx="4679952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949372F-B694-6E4D-8292-EE82FBE61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5BA0ED0-28CF-A741-96F2-B30B92052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3587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oto_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6116CCA-CCBB-E24C-BC54-EDA7CE145777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10605" y="2016125"/>
            <a:ext cx="4660507" cy="383469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25BF580-0C0B-1E42-80B7-D2412FBBE3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2016125"/>
            <a:ext cx="5202238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CB17A18-C4D1-FE43-9DAF-6CBA0994B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DA9FC806-3D6B-B947-9054-E8A415423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186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_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11591"/>
            <a:ext cx="7150428" cy="45123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4"/>
            <a:ext cx="9648825" cy="383924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E3F175C-3F08-8140-AB25-BEE1BB807F6D}"/>
                  </a:ext>
                </a:extLst>
              </p14:cNvPr>
              <p14:cNvContentPartPr/>
              <p14:nvPr/>
            </p14:nvContentPartPr>
            <p14:xfrm>
              <a:off x="285550" y="1771662"/>
              <a:ext cx="10128654" cy="4276713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E3F175C-3F08-8140-AB25-BEE1BB807F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150" y="1757262"/>
                <a:ext cx="10156734" cy="430479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9093201-5BC0-4A45-8040-2E7D69F3697B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E257783-81FB-2E44-838D-EC6CFF972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34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sp_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8956" y="2212708"/>
            <a:ext cx="4292794" cy="3638112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A4E5617-C9BF-7E41-8994-C5E4CA47C8AC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14:cNvPr>
              <p14:cNvContentPartPr/>
              <p14:nvPr userDrawn="1"/>
            </p14:nvContentPartPr>
            <p14:xfrm>
              <a:off x="5457476" y="2000133"/>
              <a:ext cx="4752000" cy="408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1996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7B1F1AB-462A-2140-9AC6-2F6127B7D4E3}"/>
                  </a:ext>
                </a:extLst>
              </p14:cNvPr>
              <p14:cNvContentPartPr/>
              <p14:nvPr userDrawn="1"/>
            </p14:nvContentPartPr>
            <p14:xfrm>
              <a:off x="515528" y="2000133"/>
              <a:ext cx="4752000" cy="40896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7B1F1AB-462A-2140-9AC6-2F6127B7D4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048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09765" y="2212708"/>
            <a:ext cx="4264679" cy="3638112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830CB5-5A48-674A-840E-4B37D1CD2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0DD8AF43-F752-1B4D-A17D-E3C197E03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191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_Rahmen_Foto_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/>
              <a:t>Hinweistexte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A2F57F4-E256-A34A-AB15-B879C134A1C7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14:cNvPr>
              <p14:cNvContentPartPr/>
              <p14:nvPr userDrawn="1"/>
            </p14:nvContentPartPr>
            <p14:xfrm>
              <a:off x="5457476" y="2000133"/>
              <a:ext cx="4752000" cy="408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1996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09765" y="2212708"/>
            <a:ext cx="4264679" cy="3638112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25BF580-0C0B-1E42-80B7-D2412FBBE3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288" y="2016125"/>
            <a:ext cx="4679950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8F0660D-0585-724B-8BF7-0C96916A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B58671F4-9BA7-914B-B4B1-14CBB9A22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902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45D419F-0DB1-344D-940C-17E2A11DC9C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0" y="993113"/>
            <a:ext cx="7279995" cy="387056"/>
          </a:xfrm>
          <a:prstGeom prst="rect">
            <a:avLst/>
          </a:prstGeom>
        </p:spPr>
      </p:pic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A523BA62-0A7E-134F-A74A-13EBF54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14" y="283097"/>
            <a:ext cx="5964429" cy="77660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39DE457-C4F2-4B4A-AF69-2E8FF7DE1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2449" y="6925316"/>
            <a:ext cx="101943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D490B3F-0CAA-3C46-9C48-9A29E1E630B6}" type="datetime6">
              <a:rPr lang="de-AT" smtClean="0"/>
              <a:t>März 23</a:t>
            </a:fld>
            <a:endParaRPr lang="de-AT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ED66C2D-C4CE-DF4D-B245-2C7545442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2460" y="6925316"/>
            <a:ext cx="3627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/>
              <a:t>Bitte Dateinamen selbst eintragen</a:t>
            </a: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019CC711-4B5A-3347-B9B9-DD010BE0C46F}"/>
              </a:ext>
            </a:extLst>
          </p:cNvPr>
          <p:cNvSpPr/>
          <p:nvPr/>
        </p:nvSpPr>
        <p:spPr>
          <a:xfrm>
            <a:off x="8815196" y="6891065"/>
            <a:ext cx="17253" cy="425570"/>
          </a:xfrm>
          <a:custGeom>
            <a:avLst/>
            <a:gdLst>
              <a:gd name="connsiteX0" fmla="*/ 5751 w 17253"/>
              <a:gd name="connsiteY0" fmla="*/ 0 h 425570"/>
              <a:gd name="connsiteX1" fmla="*/ 11502 w 17253"/>
              <a:gd name="connsiteY1" fmla="*/ 28755 h 425570"/>
              <a:gd name="connsiteX2" fmla="*/ 17253 w 17253"/>
              <a:gd name="connsiteY2" fmla="*/ 46008 h 425570"/>
              <a:gd name="connsiteX3" fmla="*/ 11502 w 17253"/>
              <a:gd name="connsiteY3" fmla="*/ 184030 h 425570"/>
              <a:gd name="connsiteX4" fmla="*/ 0 w 17253"/>
              <a:gd name="connsiteY4" fmla="*/ 299049 h 425570"/>
              <a:gd name="connsiteX5" fmla="*/ 5751 w 17253"/>
              <a:gd name="connsiteY5" fmla="*/ 339306 h 425570"/>
              <a:gd name="connsiteX6" fmla="*/ 0 w 17253"/>
              <a:gd name="connsiteY6" fmla="*/ 425570 h 4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" h="425570">
                <a:moveTo>
                  <a:pt x="5751" y="0"/>
                </a:moveTo>
                <a:cubicBezTo>
                  <a:pt x="7668" y="9585"/>
                  <a:pt x="9131" y="19272"/>
                  <a:pt x="11502" y="28755"/>
                </a:cubicBezTo>
                <a:cubicBezTo>
                  <a:pt x="12972" y="34636"/>
                  <a:pt x="17253" y="39946"/>
                  <a:pt x="17253" y="46008"/>
                </a:cubicBezTo>
                <a:cubicBezTo>
                  <a:pt x="17253" y="92055"/>
                  <a:pt x="14634" y="138089"/>
                  <a:pt x="11502" y="184030"/>
                </a:cubicBezTo>
                <a:cubicBezTo>
                  <a:pt x="8881" y="222472"/>
                  <a:pt x="0" y="299049"/>
                  <a:pt x="0" y="299049"/>
                </a:cubicBezTo>
                <a:cubicBezTo>
                  <a:pt x="1917" y="312468"/>
                  <a:pt x="5751" y="325751"/>
                  <a:pt x="5751" y="339306"/>
                </a:cubicBezTo>
                <a:cubicBezTo>
                  <a:pt x="5751" y="368124"/>
                  <a:pt x="0" y="425570"/>
                  <a:pt x="0" y="42557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6388068C-FB13-064A-8E2F-78C977E53186}"/>
              </a:ext>
            </a:extLst>
          </p:cNvPr>
          <p:cNvSpPr/>
          <p:nvPr userDrawn="1"/>
        </p:nvSpPr>
        <p:spPr>
          <a:xfrm>
            <a:off x="9851880" y="6891065"/>
            <a:ext cx="17253" cy="425570"/>
          </a:xfrm>
          <a:custGeom>
            <a:avLst/>
            <a:gdLst>
              <a:gd name="connsiteX0" fmla="*/ 5751 w 17253"/>
              <a:gd name="connsiteY0" fmla="*/ 0 h 425570"/>
              <a:gd name="connsiteX1" fmla="*/ 11502 w 17253"/>
              <a:gd name="connsiteY1" fmla="*/ 28755 h 425570"/>
              <a:gd name="connsiteX2" fmla="*/ 17253 w 17253"/>
              <a:gd name="connsiteY2" fmla="*/ 46008 h 425570"/>
              <a:gd name="connsiteX3" fmla="*/ 11502 w 17253"/>
              <a:gd name="connsiteY3" fmla="*/ 184030 h 425570"/>
              <a:gd name="connsiteX4" fmla="*/ 0 w 17253"/>
              <a:gd name="connsiteY4" fmla="*/ 299049 h 425570"/>
              <a:gd name="connsiteX5" fmla="*/ 5751 w 17253"/>
              <a:gd name="connsiteY5" fmla="*/ 339306 h 425570"/>
              <a:gd name="connsiteX6" fmla="*/ 0 w 17253"/>
              <a:gd name="connsiteY6" fmla="*/ 425570 h 4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" h="425570">
                <a:moveTo>
                  <a:pt x="5751" y="0"/>
                </a:moveTo>
                <a:cubicBezTo>
                  <a:pt x="7668" y="9585"/>
                  <a:pt x="9131" y="19272"/>
                  <a:pt x="11502" y="28755"/>
                </a:cubicBezTo>
                <a:cubicBezTo>
                  <a:pt x="12972" y="34636"/>
                  <a:pt x="17253" y="39946"/>
                  <a:pt x="17253" y="46008"/>
                </a:cubicBezTo>
                <a:cubicBezTo>
                  <a:pt x="17253" y="92055"/>
                  <a:pt x="14634" y="138089"/>
                  <a:pt x="11502" y="184030"/>
                </a:cubicBezTo>
                <a:cubicBezTo>
                  <a:pt x="8881" y="222472"/>
                  <a:pt x="0" y="299049"/>
                  <a:pt x="0" y="299049"/>
                </a:cubicBezTo>
                <a:cubicBezTo>
                  <a:pt x="1917" y="312468"/>
                  <a:pt x="5751" y="325751"/>
                  <a:pt x="5751" y="339306"/>
                </a:cubicBezTo>
                <a:cubicBezTo>
                  <a:pt x="5751" y="368124"/>
                  <a:pt x="0" y="425570"/>
                  <a:pt x="0" y="42557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99801F3-549E-6941-B6CC-020834ED660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61557" y="1870054"/>
            <a:ext cx="9648825" cy="4178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 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E085D7-4B8F-9541-888A-4CE4E7D52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310" y="6907832"/>
            <a:ext cx="461361" cy="401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BC4A-EDA0-2C41-A6DA-11B323952E3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1F5BF-F73F-4D74-BD31-CD02835599A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26" y="123651"/>
            <a:ext cx="2189744" cy="8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702" r:id="rId3"/>
    <p:sldLayoutId id="2147483700" r:id="rId4"/>
    <p:sldLayoutId id="2147483701" r:id="rId5"/>
    <p:sldLayoutId id="2147483705" r:id="rId6"/>
    <p:sldLayoutId id="2147483688" r:id="rId7"/>
    <p:sldLayoutId id="2147483698" r:id="rId8"/>
    <p:sldLayoutId id="2147483703" r:id="rId9"/>
    <p:sldLayoutId id="2147483706" r:id="rId10"/>
    <p:sldLayoutId id="2147483699" r:id="rId11"/>
    <p:sldLayoutId id="2147483707" r:id="rId12"/>
    <p:sldLayoutId id="2147483708" r:id="rId13"/>
    <p:sldLayoutId id="2147483709" r:id="rId14"/>
    <p:sldLayoutId id="2147483704" r:id="rId15"/>
    <p:sldLayoutId id="2147483710" r:id="rId16"/>
    <p:sldLayoutId id="2147483711" r:id="rId17"/>
    <p:sldLayoutId id="2147483743" r:id="rId18"/>
    <p:sldLayoutId id="2147483745" r:id="rId19"/>
    <p:sldLayoutId id="2147483746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pos="3368" userDrawn="1">
          <p15:clr>
            <a:srgbClr val="F26B43"/>
          </p15:clr>
        </p15:guide>
        <p15:guide id="22" orient="horz" pos="2381" userDrawn="1">
          <p15:clr>
            <a:srgbClr val="F26B43"/>
          </p15:clr>
        </p15:guide>
        <p15:guide id="23" pos="170" userDrawn="1">
          <p15:clr>
            <a:srgbClr val="F26B43"/>
          </p15:clr>
        </p15:guide>
        <p15:guide id="24" pos="329" userDrawn="1">
          <p15:clr>
            <a:srgbClr val="F26B43"/>
          </p15:clr>
        </p15:guide>
        <p15:guide id="25" pos="6566" userDrawn="1">
          <p15:clr>
            <a:srgbClr val="F26B43"/>
          </p15:clr>
        </p15:guide>
        <p15:guide id="26" pos="6407" userDrawn="1">
          <p15:clr>
            <a:srgbClr val="F26B43"/>
          </p15:clr>
        </p15:guide>
        <p15:guide id="28" orient="horz" pos="159" userDrawn="1">
          <p15:clr>
            <a:srgbClr val="F26B43"/>
          </p15:clr>
        </p15:guide>
        <p15:guide id="29" orient="horz" pos="635" userDrawn="1">
          <p15:clr>
            <a:srgbClr val="F26B43"/>
          </p15:clr>
        </p15:guide>
        <p15:guide id="31" orient="horz" pos="975" userDrawn="1">
          <p15:clr>
            <a:srgbClr val="F26B43"/>
          </p15:clr>
        </p15:guide>
        <p15:guide id="32" orient="horz" pos="4151" userDrawn="1">
          <p15:clr>
            <a:srgbClr val="F26B43"/>
          </p15:clr>
        </p15:guide>
        <p15:guide id="33" orient="horz" pos="3810" userDrawn="1">
          <p15:clr>
            <a:srgbClr val="F26B43"/>
          </p15:clr>
        </p15:guide>
        <p15:guide id="34" orient="horz" pos="1270" userDrawn="1">
          <p15:clr>
            <a:srgbClr val="F26B43"/>
          </p15:clr>
        </p15:guide>
        <p15:guide id="35" pos="1712" userDrawn="1">
          <p15:clr>
            <a:srgbClr val="F26B43"/>
          </p15:clr>
        </p15:guide>
        <p15:guide id="36" pos="1894" userDrawn="1">
          <p15:clr>
            <a:srgbClr val="F26B43"/>
          </p15:clr>
        </p15:guide>
        <p15:guide id="37" pos="3277" userDrawn="1">
          <p15:clr>
            <a:srgbClr val="F26B43"/>
          </p15:clr>
        </p15:guide>
        <p15:guide id="38" pos="3459" userDrawn="1">
          <p15:clr>
            <a:srgbClr val="F26B43"/>
          </p15:clr>
        </p15:guide>
        <p15:guide id="39" pos="4842" userDrawn="1">
          <p15:clr>
            <a:srgbClr val="F26B43"/>
          </p15:clr>
        </p15:guide>
        <p15:guide id="40" pos="5024" userDrawn="1">
          <p15:clr>
            <a:srgbClr val="F26B43"/>
          </p15:clr>
        </p15:guide>
        <p15:guide id="41" orient="horz" pos="4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45D419F-0DB1-344D-940C-17E2A11DC9C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0" y="993113"/>
            <a:ext cx="7279995" cy="387056"/>
          </a:xfrm>
          <a:prstGeom prst="rect">
            <a:avLst/>
          </a:prstGeom>
        </p:spPr>
      </p:pic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A523BA62-0A7E-134F-A74A-13EBF54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14" y="283097"/>
            <a:ext cx="5964429" cy="77660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pic>
        <p:nvPicPr>
          <p:cNvPr id="10" name="Picture 2" descr="\\LBMN-TURBO\LEBEMAN_Projekte\RZB\15-0528_Verbundunternehmen+Chartpool_Witschka\vom Kunden\15-0715_Lieferung VALIDA\Valida_Logo_RGB_pos_2015.png">
            <a:extLst>
              <a:ext uri="{FF2B5EF4-FFF2-40B4-BE49-F238E27FC236}">
                <a16:creationId xmlns:a16="http://schemas.microsoft.com/office/drawing/2014/main" id="{50AC1637-F9B1-4145-A7AF-F1125003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48706" y="252413"/>
            <a:ext cx="1574819" cy="4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39DE457-C4F2-4B4A-AF69-2E8FF7DE1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2449" y="6925316"/>
            <a:ext cx="101943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CA09409-9E05-40FD-88BD-0ADF6818DFD2}" type="datetime6">
              <a:rPr lang="de-DE" smtClean="0"/>
              <a:t>März 23</a:t>
            </a:fld>
            <a:endParaRPr lang="de-AT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ED66C2D-C4CE-DF4D-B245-2C7545442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2460" y="6925316"/>
            <a:ext cx="3627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/>
              <a:t>valida.at</a:t>
            </a: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019CC711-4B5A-3347-B9B9-DD010BE0C46F}"/>
              </a:ext>
            </a:extLst>
          </p:cNvPr>
          <p:cNvSpPr/>
          <p:nvPr/>
        </p:nvSpPr>
        <p:spPr>
          <a:xfrm>
            <a:off x="8815196" y="6891065"/>
            <a:ext cx="17253" cy="425570"/>
          </a:xfrm>
          <a:custGeom>
            <a:avLst/>
            <a:gdLst>
              <a:gd name="connsiteX0" fmla="*/ 5751 w 17253"/>
              <a:gd name="connsiteY0" fmla="*/ 0 h 425570"/>
              <a:gd name="connsiteX1" fmla="*/ 11502 w 17253"/>
              <a:gd name="connsiteY1" fmla="*/ 28755 h 425570"/>
              <a:gd name="connsiteX2" fmla="*/ 17253 w 17253"/>
              <a:gd name="connsiteY2" fmla="*/ 46008 h 425570"/>
              <a:gd name="connsiteX3" fmla="*/ 11502 w 17253"/>
              <a:gd name="connsiteY3" fmla="*/ 184030 h 425570"/>
              <a:gd name="connsiteX4" fmla="*/ 0 w 17253"/>
              <a:gd name="connsiteY4" fmla="*/ 299049 h 425570"/>
              <a:gd name="connsiteX5" fmla="*/ 5751 w 17253"/>
              <a:gd name="connsiteY5" fmla="*/ 339306 h 425570"/>
              <a:gd name="connsiteX6" fmla="*/ 0 w 17253"/>
              <a:gd name="connsiteY6" fmla="*/ 425570 h 4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" h="425570">
                <a:moveTo>
                  <a:pt x="5751" y="0"/>
                </a:moveTo>
                <a:cubicBezTo>
                  <a:pt x="7668" y="9585"/>
                  <a:pt x="9131" y="19272"/>
                  <a:pt x="11502" y="28755"/>
                </a:cubicBezTo>
                <a:cubicBezTo>
                  <a:pt x="12972" y="34636"/>
                  <a:pt x="17253" y="39946"/>
                  <a:pt x="17253" y="46008"/>
                </a:cubicBezTo>
                <a:cubicBezTo>
                  <a:pt x="17253" y="92055"/>
                  <a:pt x="14634" y="138089"/>
                  <a:pt x="11502" y="184030"/>
                </a:cubicBezTo>
                <a:cubicBezTo>
                  <a:pt x="8881" y="222472"/>
                  <a:pt x="0" y="299049"/>
                  <a:pt x="0" y="299049"/>
                </a:cubicBezTo>
                <a:cubicBezTo>
                  <a:pt x="1917" y="312468"/>
                  <a:pt x="5751" y="325751"/>
                  <a:pt x="5751" y="339306"/>
                </a:cubicBezTo>
                <a:cubicBezTo>
                  <a:pt x="5751" y="368124"/>
                  <a:pt x="0" y="425570"/>
                  <a:pt x="0" y="42557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6388068C-FB13-064A-8E2F-78C977E53186}"/>
              </a:ext>
            </a:extLst>
          </p:cNvPr>
          <p:cNvSpPr/>
          <p:nvPr userDrawn="1"/>
        </p:nvSpPr>
        <p:spPr>
          <a:xfrm>
            <a:off x="9851880" y="6891065"/>
            <a:ext cx="17253" cy="425570"/>
          </a:xfrm>
          <a:custGeom>
            <a:avLst/>
            <a:gdLst>
              <a:gd name="connsiteX0" fmla="*/ 5751 w 17253"/>
              <a:gd name="connsiteY0" fmla="*/ 0 h 425570"/>
              <a:gd name="connsiteX1" fmla="*/ 11502 w 17253"/>
              <a:gd name="connsiteY1" fmla="*/ 28755 h 425570"/>
              <a:gd name="connsiteX2" fmla="*/ 17253 w 17253"/>
              <a:gd name="connsiteY2" fmla="*/ 46008 h 425570"/>
              <a:gd name="connsiteX3" fmla="*/ 11502 w 17253"/>
              <a:gd name="connsiteY3" fmla="*/ 184030 h 425570"/>
              <a:gd name="connsiteX4" fmla="*/ 0 w 17253"/>
              <a:gd name="connsiteY4" fmla="*/ 299049 h 425570"/>
              <a:gd name="connsiteX5" fmla="*/ 5751 w 17253"/>
              <a:gd name="connsiteY5" fmla="*/ 339306 h 425570"/>
              <a:gd name="connsiteX6" fmla="*/ 0 w 17253"/>
              <a:gd name="connsiteY6" fmla="*/ 425570 h 4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" h="425570">
                <a:moveTo>
                  <a:pt x="5751" y="0"/>
                </a:moveTo>
                <a:cubicBezTo>
                  <a:pt x="7668" y="9585"/>
                  <a:pt x="9131" y="19272"/>
                  <a:pt x="11502" y="28755"/>
                </a:cubicBezTo>
                <a:cubicBezTo>
                  <a:pt x="12972" y="34636"/>
                  <a:pt x="17253" y="39946"/>
                  <a:pt x="17253" y="46008"/>
                </a:cubicBezTo>
                <a:cubicBezTo>
                  <a:pt x="17253" y="92055"/>
                  <a:pt x="14634" y="138089"/>
                  <a:pt x="11502" y="184030"/>
                </a:cubicBezTo>
                <a:cubicBezTo>
                  <a:pt x="8881" y="222472"/>
                  <a:pt x="0" y="299049"/>
                  <a:pt x="0" y="299049"/>
                </a:cubicBezTo>
                <a:cubicBezTo>
                  <a:pt x="1917" y="312468"/>
                  <a:pt x="5751" y="325751"/>
                  <a:pt x="5751" y="339306"/>
                </a:cubicBezTo>
                <a:cubicBezTo>
                  <a:pt x="5751" y="368124"/>
                  <a:pt x="0" y="425570"/>
                  <a:pt x="0" y="42557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99801F3-549E-6941-B6CC-020834ED660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61557" y="1870054"/>
            <a:ext cx="9648825" cy="4178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 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E085D7-4B8F-9541-888A-4CE4E7D52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310" y="6907832"/>
            <a:ext cx="461361" cy="401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BC4A-EDA0-2C41-A6DA-11B323952E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62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pos="3368">
          <p15:clr>
            <a:srgbClr val="F26B43"/>
          </p15:clr>
        </p15:guide>
        <p15:guide id="22" orient="horz" pos="2381">
          <p15:clr>
            <a:srgbClr val="F26B43"/>
          </p15:clr>
        </p15:guide>
        <p15:guide id="23" pos="170">
          <p15:clr>
            <a:srgbClr val="F26B43"/>
          </p15:clr>
        </p15:guide>
        <p15:guide id="24" pos="329">
          <p15:clr>
            <a:srgbClr val="F26B43"/>
          </p15:clr>
        </p15:guide>
        <p15:guide id="25" pos="6566">
          <p15:clr>
            <a:srgbClr val="F26B43"/>
          </p15:clr>
        </p15:guide>
        <p15:guide id="26" pos="6407">
          <p15:clr>
            <a:srgbClr val="F26B43"/>
          </p15:clr>
        </p15:guide>
        <p15:guide id="28" orient="horz" pos="159">
          <p15:clr>
            <a:srgbClr val="F26B43"/>
          </p15:clr>
        </p15:guide>
        <p15:guide id="29" orient="horz" pos="635">
          <p15:clr>
            <a:srgbClr val="F26B43"/>
          </p15:clr>
        </p15:guide>
        <p15:guide id="31" orient="horz" pos="975">
          <p15:clr>
            <a:srgbClr val="F26B43"/>
          </p15:clr>
        </p15:guide>
        <p15:guide id="32" orient="horz" pos="4151">
          <p15:clr>
            <a:srgbClr val="F26B43"/>
          </p15:clr>
        </p15:guide>
        <p15:guide id="33" orient="horz" pos="3810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pos="1712">
          <p15:clr>
            <a:srgbClr val="F26B43"/>
          </p15:clr>
        </p15:guide>
        <p15:guide id="36" pos="1894">
          <p15:clr>
            <a:srgbClr val="F26B43"/>
          </p15:clr>
        </p15:guide>
        <p15:guide id="37" pos="3277">
          <p15:clr>
            <a:srgbClr val="F26B43"/>
          </p15:clr>
        </p15:guide>
        <p15:guide id="38" pos="3459">
          <p15:clr>
            <a:srgbClr val="F26B43"/>
          </p15:clr>
        </p15:guide>
        <p15:guide id="39" pos="4842">
          <p15:clr>
            <a:srgbClr val="F26B43"/>
          </p15:clr>
        </p15:guide>
        <p15:guide id="40" pos="5024">
          <p15:clr>
            <a:srgbClr val="F26B43"/>
          </p15:clr>
        </p15:guide>
        <p15:guide id="41" orient="horz" pos="46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ustomXml" Target="../ink/ink10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customXml" Target="../ink/ink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8.xml"/><Relationship Id="rId2" Type="http://schemas.openxmlformats.org/officeDocument/2006/relationships/hyperlink" Target="mailto:wahlrechte@valida.a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customXml" Target="../ink/ink109.xml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0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ustomXml" Target="../ink/ink1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customXml" Target="../ink/ink112.xml"/><Relationship Id="rId7" Type="http://schemas.openxmlformats.org/officeDocument/2006/relationships/customXml" Target="../ink/ink11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customXml" Target="../ink/ink113.xml"/><Relationship Id="rId4" Type="http://schemas.openxmlformats.org/officeDocument/2006/relationships/image" Target="../media/image9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1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ustomXml" Target="../ink/ink1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ustomXml" Target="../ink/ink1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customXml" Target="../ink/ink1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0.xml"/><Relationship Id="rId2" Type="http://schemas.openxmlformats.org/officeDocument/2006/relationships/hyperlink" Target="mailto:wahlrechte@valida.a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customXml" Target="../ink/ink121.xml"/><Relationship Id="rId4" Type="http://schemas.openxmlformats.org/officeDocument/2006/relationships/image" Target="../media/image38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3.png"/><Relationship Id="rId4" Type="http://schemas.openxmlformats.org/officeDocument/2006/relationships/chart" Target="../charts/char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9.png"/><Relationship Id="rId7" Type="http://schemas.openxmlformats.org/officeDocument/2006/relationships/customXml" Target="../ink/ink10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00.xml"/><Relationship Id="rId5" Type="http://schemas.openxmlformats.org/officeDocument/2006/relationships/image" Target="../media/image710.png"/><Relationship Id="rId4" Type="http://schemas.openxmlformats.org/officeDocument/2006/relationships/customXml" Target="../ink/ink99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ustomXml" Target="../ink/ink1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71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F13EC6-10DE-7948-B16E-28F8A8E0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0392"/>
            <a:ext cx="9242191" cy="1087084"/>
          </a:xfrm>
        </p:spPr>
        <p:txBody>
          <a:bodyPr>
            <a:normAutofit/>
          </a:bodyPr>
          <a:lstStyle/>
          <a:p>
            <a:r>
              <a:rPr lang="de-DE" dirty="0"/>
              <a:t>Valida Pension AG </a:t>
            </a:r>
            <a:br>
              <a:rPr lang="de-DE" dirty="0"/>
            </a:br>
            <a:r>
              <a:rPr lang="de-DE" dirty="0"/>
              <a:t>WU - Informationsveranstaltung 08.03.2023</a:t>
            </a:r>
            <a:endParaRPr lang="de-DE" sz="16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89BAAAF-8A87-744C-9615-05EA05D3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54797" y="504825"/>
            <a:ext cx="2465387" cy="9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64F2E22-4B4B-4C6A-95E7-72D4632967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766" y="252811"/>
            <a:ext cx="10150551" cy="57959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2C142-DED7-47AA-A593-B2AE90D25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6048" y="237624"/>
            <a:ext cx="2924135" cy="10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3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dirty="0"/>
              <a:t>Die Pensionskasse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WU Pensionskassenmodell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b="1" dirty="0"/>
              <a:t>Das Valida Lebensphasenmodell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Beendigung des Arbeitsverhältnisses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Steuerliche Behandlung 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März 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10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0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022003"/>
            <a:ext cx="8709262" cy="4232882"/>
          </a:xfrm>
        </p:spPr>
        <p:txBody>
          <a:bodyPr/>
          <a:lstStyle/>
          <a:p>
            <a:pPr marL="180000" lvl="1" indent="0">
              <a:buNone/>
            </a:pPr>
            <a:r>
              <a:rPr lang="de-DE" altLang="de-DE" sz="1600" dirty="0"/>
              <a:t>Im Lebensphasenmodell stehen </a:t>
            </a:r>
            <a:r>
              <a:rPr lang="de-DE" altLang="de-DE" sz="1600" b="1" dirty="0"/>
              <a:t>drei Veranlagungsgruppen zur Auswahl</a:t>
            </a:r>
          </a:p>
          <a:p>
            <a:pPr lvl="2"/>
            <a:r>
              <a:rPr lang="de-DE" altLang="de-DE" sz="1600" dirty="0"/>
              <a:t>defensive – ausgewogene – dynamische Veranlagungsgruppe</a:t>
            </a:r>
          </a:p>
          <a:p>
            <a:pPr marL="180000" lvl="1" indent="0">
              <a:buNone/>
            </a:pPr>
            <a:r>
              <a:rPr lang="de-DE" altLang="de-DE" sz="1600" b="1" dirty="0"/>
              <a:t>Auswahl und Wechsel</a:t>
            </a:r>
          </a:p>
          <a:p>
            <a:pPr lvl="2"/>
            <a:r>
              <a:rPr lang="de-DE" altLang="de-DE" sz="1600" dirty="0"/>
              <a:t>z.B. aufgrund der individuellen Risikoneigung</a:t>
            </a:r>
          </a:p>
          <a:p>
            <a:pPr lvl="2"/>
            <a:r>
              <a:rPr lang="de-DE" altLang="de-DE" sz="1600" dirty="0"/>
              <a:t>z.B. aufgrund des Veranlagungshorizontes und der Lebensphase</a:t>
            </a:r>
          </a:p>
          <a:p>
            <a:pPr lvl="2"/>
            <a:r>
              <a:rPr lang="de-DE" altLang="de-DE" sz="1600" dirty="0"/>
              <a:t>Gesetzlich sind m</a:t>
            </a:r>
            <a:r>
              <a:rPr lang="de-AT" altLang="de-DE" sz="1600" dirty="0" err="1"/>
              <a:t>ax</a:t>
            </a:r>
            <a:r>
              <a:rPr lang="de-AT" altLang="de-DE" sz="1600" dirty="0"/>
              <a:t>. drei Wechsel </a:t>
            </a:r>
            <a:r>
              <a:rPr lang="de-DE" altLang="de-DE" sz="1600" dirty="0"/>
              <a:t>insgesamt </a:t>
            </a:r>
            <a:r>
              <a:rPr lang="de-AT" altLang="de-DE" sz="1600" dirty="0"/>
              <a:t>möglich. </a:t>
            </a:r>
            <a:r>
              <a:rPr lang="de-DE" sz="1600" dirty="0"/>
              <a:t>Die Einstiegswahl sowie ein Wechsel in die oder aus der Sicherheitspension ist hier nicht mitzuzählen.</a:t>
            </a:r>
            <a:endParaRPr lang="de-AT" altLang="de-DE" sz="1600" dirty="0"/>
          </a:p>
          <a:p>
            <a:pPr lvl="2"/>
            <a:r>
              <a:rPr lang="de-DE" altLang="de-DE" sz="1600" dirty="0"/>
              <a:t>Wechsel in alle Richtungen möglich (auch von risikoarm zu risikoreich)</a:t>
            </a:r>
          </a:p>
          <a:p>
            <a:pPr marL="180000" lvl="1" indent="0">
              <a:lnSpc>
                <a:spcPts val="2600"/>
              </a:lnSpc>
              <a:buNone/>
            </a:pPr>
            <a:endParaRPr lang="de-DE" altLang="de-DE" sz="1600" dirty="0"/>
          </a:p>
          <a:p>
            <a:pPr indent="0">
              <a:buNone/>
            </a:pPr>
            <a:r>
              <a:rPr lang="de-DE" altLang="de-DE" sz="1600" b="1" dirty="0"/>
              <a:t>	Wahlmöglichkeit</a:t>
            </a:r>
            <a:r>
              <a:rPr lang="de-DE" altLang="de-DE" sz="1600" dirty="0"/>
              <a:t> der Veranlagungsgruppe besteht bereits bei</a:t>
            </a:r>
          </a:p>
          <a:p>
            <a:pPr indent="0">
              <a:buNone/>
            </a:pPr>
            <a:r>
              <a:rPr lang="de-DE" altLang="de-DE" sz="1600" b="1" dirty="0"/>
              <a:t>	Einbeziehung.</a:t>
            </a:r>
            <a:r>
              <a:rPr lang="de-DE" altLang="de-DE" sz="1600" dirty="0"/>
              <a:t> </a:t>
            </a:r>
          </a:p>
          <a:p>
            <a:pPr indent="0">
              <a:buNone/>
            </a:pPr>
            <a:r>
              <a:rPr lang="de-DE" sz="1600" dirty="0"/>
              <a:t>	Die Defensive Veranlagungsgruppe ist das Standardmodell. Arbeitnehmer, 	die keine Einstiegswahl treffen, werden in das defensive Modell einbezogen.</a:t>
            </a:r>
          </a:p>
          <a:p>
            <a:pPr>
              <a:buClrTx/>
            </a:pP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822095" cy="678774"/>
          </a:xfrm>
        </p:spPr>
        <p:txBody>
          <a:bodyPr/>
          <a:lstStyle/>
          <a:p>
            <a:r>
              <a:rPr lang="de-DE" dirty="0"/>
              <a:t>Lebensphasenmodell</a:t>
            </a:r>
            <a:br>
              <a:rPr lang="de-DE" dirty="0"/>
            </a:br>
            <a:r>
              <a:rPr lang="de-DE" dirty="0"/>
              <a:t>Wahlmöglichkeit bei Einbeziehung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14:cNvPr>
              <p14:cNvContentPartPr/>
              <p14:nvPr/>
            </p14:nvContentPartPr>
            <p14:xfrm>
              <a:off x="321014" y="1728446"/>
              <a:ext cx="9582626" cy="4731697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611" y="1714041"/>
                <a:ext cx="9610712" cy="4759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235E30E-62B3-484F-A84F-46127AF4DC4C}"/>
                  </a:ext>
                </a:extLst>
              </p14:cNvPr>
              <p14:cNvContentPartPr/>
              <p14:nvPr/>
            </p14:nvContentPartPr>
            <p14:xfrm>
              <a:off x="796178" y="4823531"/>
              <a:ext cx="521983" cy="210893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235E30E-62B3-484F-A84F-46127AF4DC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551" y="4805897"/>
                <a:ext cx="556518" cy="2454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64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022003"/>
            <a:ext cx="8709262" cy="4232882"/>
          </a:xfrm>
        </p:spPr>
        <p:txBody>
          <a:bodyPr/>
          <a:lstStyle/>
          <a:p>
            <a:pPr marL="180000" lvl="1" indent="0">
              <a:buNone/>
            </a:pPr>
            <a:r>
              <a:rPr lang="de-DE" altLang="de-DE" sz="1600" b="1" dirty="0"/>
              <a:t>Spätere Wechsel</a:t>
            </a:r>
          </a:p>
          <a:p>
            <a:pPr marL="180000" lvl="1" indent="0">
              <a:buNone/>
            </a:pPr>
            <a:endParaRPr lang="de-DE" altLang="de-DE" sz="1600" b="1" dirty="0"/>
          </a:p>
          <a:p>
            <a:pPr marL="285750" lvl="1" indent="-285750"/>
            <a:r>
              <a:rPr lang="de-DE" altLang="de-DE" sz="1600" dirty="0"/>
              <a:t>E-Mail an </a:t>
            </a:r>
            <a:r>
              <a:rPr lang="de-DE" altLang="de-DE" sz="1600" dirty="0">
                <a:hlinkClick r:id="rId2"/>
              </a:rPr>
              <a:t>wahlrechte@valida.at</a:t>
            </a:r>
            <a:r>
              <a:rPr lang="de-DE" altLang="de-DE" sz="1600" dirty="0"/>
              <a:t> betreffend Wechselwunsch</a:t>
            </a:r>
          </a:p>
          <a:p>
            <a:pPr marL="285750" lvl="1" indent="-285750"/>
            <a:r>
              <a:rPr lang="de-DE" altLang="de-DE" sz="1600" dirty="0"/>
              <a:t>Versand von Infopaket und Wechselerklärung</a:t>
            </a:r>
          </a:p>
          <a:p>
            <a:pPr marL="285750" lvl="1" indent="-285750"/>
            <a:r>
              <a:rPr lang="de-DE" altLang="de-DE" sz="1600" dirty="0"/>
              <a:t>Retournierung der unterschriebenen Wechselerklärung an Valida</a:t>
            </a:r>
          </a:p>
          <a:p>
            <a:pPr marL="285750" lvl="1" indent="-285750"/>
            <a:r>
              <a:rPr lang="de-DE" altLang="de-DE" sz="1600" dirty="0"/>
              <a:t>Sofern unterschriebene Wechselerklärung spätestens am 31.10. eines Kalenderjahres bei Valida eintrifft, kann der Wechsel per 1.1. des Folgejahres erfolgen.</a:t>
            </a:r>
          </a:p>
          <a:p>
            <a:pPr>
              <a:buClrTx/>
            </a:pP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822095" cy="678774"/>
          </a:xfrm>
        </p:spPr>
        <p:txBody>
          <a:bodyPr/>
          <a:lstStyle/>
          <a:p>
            <a:r>
              <a:rPr lang="de-DE" dirty="0"/>
              <a:t>Lebensphasenmodell</a:t>
            </a:r>
            <a:br>
              <a:rPr lang="de-DE" dirty="0"/>
            </a:br>
            <a:r>
              <a:rPr lang="de-DE" dirty="0"/>
              <a:t>Wechsel innerhalb des Modells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14:cNvPr>
              <p14:cNvContentPartPr/>
              <p14:nvPr/>
            </p14:nvContentPartPr>
            <p14:xfrm>
              <a:off x="321014" y="1728446"/>
              <a:ext cx="9582626" cy="4731697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11" y="1714041"/>
                <a:ext cx="9610712" cy="4759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254D223-9C2F-964C-29A0-E4DB0DD58F0E}"/>
                  </a:ext>
                </a:extLst>
              </p14:cNvPr>
              <p14:cNvContentPartPr/>
              <p14:nvPr/>
            </p14:nvContentPartPr>
            <p14:xfrm>
              <a:off x="8665890" y="2389880"/>
              <a:ext cx="676275" cy="847725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254D223-9C2F-964C-29A0-E4DB0DD58F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56527" y="2380529"/>
                <a:ext cx="695000" cy="8664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379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DEDAD4-48AF-4EE0-8AC2-FB3BC317DC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8B10679-6423-4469-BD5F-21A5A3116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775327" cy="678774"/>
          </a:xfrm>
        </p:spPr>
        <p:txBody>
          <a:bodyPr/>
          <a:lstStyle/>
          <a:p>
            <a:r>
              <a:rPr lang="de-DE" dirty="0"/>
              <a:t>Veranlagung im Valida Lebensphasenmodell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EB0AC183-5811-4FBE-867F-F87C13934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Gültig ab 01.01.2023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ADF9BE10-2AFA-406D-9644-899B214990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042460" y="6925316"/>
            <a:ext cx="3627918" cy="365125"/>
          </a:xfrm>
        </p:spPr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CB259C9C-6ECB-4378-8625-B7DFB7C78E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832449" y="6925316"/>
            <a:ext cx="1019432" cy="365125"/>
          </a:xfrm>
        </p:spPr>
        <p:txBody>
          <a:bodyPr/>
          <a:lstStyle/>
          <a:p>
            <a:r>
              <a:rPr lang="de-AT" dirty="0"/>
              <a:t>März 23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7C92A1A-B970-4FA0-893A-CD050D67D22A}"/>
              </a:ext>
            </a:extLst>
          </p:cNvPr>
          <p:cNvGrpSpPr/>
          <p:nvPr/>
        </p:nvGrpSpPr>
        <p:grpSpPr>
          <a:xfrm>
            <a:off x="4569891" y="1805592"/>
            <a:ext cx="2294594" cy="678774"/>
            <a:chOff x="7109115" y="3989803"/>
            <a:chExt cx="2294594" cy="678774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9CE8373-B316-451C-8477-CDE62391D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115" y="3989803"/>
              <a:ext cx="2294594" cy="678774"/>
            </a:xfrm>
            <a:prstGeom prst="rect">
              <a:avLst/>
            </a:prstGeom>
          </p:spPr>
        </p:pic>
        <p:sp>
          <p:nvSpPr>
            <p:cNvPr id="21" name="Untertitel 7">
              <a:extLst>
                <a:ext uri="{FF2B5EF4-FFF2-40B4-BE49-F238E27FC236}">
                  <a16:creationId xmlns:a16="http://schemas.microsoft.com/office/drawing/2014/main" id="{0D1136AF-1F48-4E8E-A4C1-14F4CFF47E5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683953" y="4106560"/>
              <a:ext cx="1257824" cy="24021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/>
                <a:t>dynamisch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99AAC34-A087-44DB-B6BF-124A1C06F111}"/>
              </a:ext>
            </a:extLst>
          </p:cNvPr>
          <p:cNvGrpSpPr/>
          <p:nvPr/>
        </p:nvGrpSpPr>
        <p:grpSpPr>
          <a:xfrm>
            <a:off x="1151419" y="1788008"/>
            <a:ext cx="2294594" cy="678774"/>
            <a:chOff x="7109115" y="3989803"/>
            <a:chExt cx="2294594" cy="678774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74B900E-5EC9-412F-9F2A-3666B46CA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115" y="3989803"/>
              <a:ext cx="2294594" cy="678774"/>
            </a:xfrm>
            <a:prstGeom prst="rect">
              <a:avLst/>
            </a:prstGeom>
          </p:spPr>
        </p:pic>
        <p:sp>
          <p:nvSpPr>
            <p:cNvPr id="25" name="Untertitel 7">
              <a:extLst>
                <a:ext uri="{FF2B5EF4-FFF2-40B4-BE49-F238E27FC236}">
                  <a16:creationId xmlns:a16="http://schemas.microsoft.com/office/drawing/2014/main" id="{FC5AB706-02DC-4532-940D-DCDD977171F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534488" y="4106560"/>
              <a:ext cx="1361169" cy="24021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/>
                <a:t>ausgewogen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8074D24-29F2-4A9A-8C1E-E563388FD445}"/>
              </a:ext>
            </a:extLst>
          </p:cNvPr>
          <p:cNvGrpSpPr/>
          <p:nvPr/>
        </p:nvGrpSpPr>
        <p:grpSpPr>
          <a:xfrm>
            <a:off x="7918826" y="1788008"/>
            <a:ext cx="2294594" cy="678774"/>
            <a:chOff x="7109115" y="3989803"/>
            <a:chExt cx="2294594" cy="678774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A20A91D-E395-4125-B9B8-9DA37358B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115" y="3989803"/>
              <a:ext cx="2294594" cy="678774"/>
            </a:xfrm>
            <a:prstGeom prst="rect">
              <a:avLst/>
            </a:prstGeom>
          </p:spPr>
        </p:pic>
        <p:sp>
          <p:nvSpPr>
            <p:cNvPr id="28" name="Untertitel 7">
              <a:extLst>
                <a:ext uri="{FF2B5EF4-FFF2-40B4-BE49-F238E27FC236}">
                  <a16:creationId xmlns:a16="http://schemas.microsoft.com/office/drawing/2014/main" id="{308BDFA0-6ED6-4AB4-B0FE-8142651BED0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736705" y="4097768"/>
              <a:ext cx="1257824" cy="24021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/>
                <a:t>defensiv</a:t>
              </a:r>
            </a:p>
          </p:txBody>
        </p:sp>
      </p:grpSp>
      <p:graphicFrame>
        <p:nvGraphicFramePr>
          <p:cNvPr id="2" name="Inhaltsplatzhalter 14">
            <a:extLst>
              <a:ext uri="{FF2B5EF4-FFF2-40B4-BE49-F238E27FC236}">
                <a16:creationId xmlns:a16="http://schemas.microsoft.com/office/drawing/2014/main" id="{85C43342-83F4-44F7-8DD7-40EA88629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00042"/>
              </p:ext>
            </p:extLst>
          </p:nvPr>
        </p:nvGraphicFramePr>
        <p:xfrm>
          <a:off x="1151419" y="1764818"/>
          <a:ext cx="2364131" cy="400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Inhaltsplatzhalter 14">
            <a:extLst>
              <a:ext uri="{FF2B5EF4-FFF2-40B4-BE49-F238E27FC236}">
                <a16:creationId xmlns:a16="http://schemas.microsoft.com/office/drawing/2014/main" id="{5370ACBC-DD6F-7CC8-ED28-38837C229CDD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727818654"/>
              </p:ext>
            </p:extLst>
          </p:nvPr>
        </p:nvGraphicFramePr>
        <p:xfrm>
          <a:off x="4492288" y="1747234"/>
          <a:ext cx="2364131" cy="400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Inhaltsplatzhalter 14">
            <a:extLst>
              <a:ext uri="{FF2B5EF4-FFF2-40B4-BE49-F238E27FC236}">
                <a16:creationId xmlns:a16="http://schemas.microsoft.com/office/drawing/2014/main" id="{6C881963-CF33-545B-09CC-B31A067D8A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233535"/>
              </p:ext>
            </p:extLst>
          </p:nvPr>
        </p:nvGraphicFramePr>
        <p:xfrm>
          <a:off x="7767201" y="1895973"/>
          <a:ext cx="2364131" cy="400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01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Veranlagungsergebnisse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FC421D-9E58-4D5A-B24F-C05F5D94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4" y="1542362"/>
            <a:ext cx="10127671" cy="42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dirty="0"/>
              <a:t>Die Pensionskasse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WU Pensionskassenmodell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Valida Lebensphasenmodell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b="1" dirty="0"/>
              <a:t>Beendigung des Arbeitsverhältnisses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Steuerliche Behandlung 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März 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15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7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916245" y="1733262"/>
            <a:ext cx="7471909" cy="4007811"/>
          </a:xfrm>
        </p:spPr>
        <p:txBody>
          <a:bodyPr/>
          <a:lstStyle/>
          <a:p>
            <a:pPr marL="171450" indent="-171450"/>
            <a:r>
              <a:rPr lang="de-DE" sz="1600" b="1" dirty="0"/>
              <a:t>Alterspension</a:t>
            </a:r>
          </a:p>
          <a:p>
            <a:pPr marL="531450" lvl="1" indent="-171450"/>
            <a:r>
              <a:rPr lang="de-DE" sz="1600" dirty="0"/>
              <a:t>Vollendung des 60. Lebensjahres und</a:t>
            </a:r>
            <a:br>
              <a:rPr lang="de-DE" sz="1600" dirty="0"/>
            </a:br>
            <a:r>
              <a:rPr lang="de-DE" sz="1600" dirty="0"/>
              <a:t>Beendigung des Dienstverhältnisses </a:t>
            </a:r>
            <a:br>
              <a:rPr lang="de-DE" sz="1600" dirty="0"/>
            </a:br>
            <a:endParaRPr lang="de-DE" sz="1600" dirty="0"/>
          </a:p>
          <a:p>
            <a:pPr marL="171450" indent="-171450"/>
            <a:r>
              <a:rPr lang="de-DE" sz="1600" b="1" dirty="0"/>
              <a:t>Berufsunfähigkeitspension</a:t>
            </a:r>
          </a:p>
          <a:p>
            <a:pPr marL="531450" lvl="1" indent="-171450"/>
            <a:r>
              <a:rPr lang="de-DE" sz="1600" dirty="0"/>
              <a:t>vor Vollendung des 60. Lebensjahres und</a:t>
            </a:r>
            <a:br>
              <a:rPr lang="de-DE" sz="1600" dirty="0"/>
            </a:br>
            <a:r>
              <a:rPr lang="de-DE" sz="1600" dirty="0"/>
              <a:t>Beendigung des Dienstverhältnisses und</a:t>
            </a:r>
            <a:br>
              <a:rPr lang="de-DE" sz="1600" dirty="0"/>
            </a:br>
            <a:r>
              <a:rPr lang="de-DE" sz="1600" dirty="0"/>
              <a:t>Bescheid des Sozialversicherungsträgers (</a:t>
            </a:r>
            <a:r>
              <a:rPr lang="de-DE" dirty="0"/>
              <a:t>Bestätigung über den Bezug von Rehabilitationsgeld oder Umschulungsgeld)</a:t>
            </a:r>
            <a:endParaRPr lang="de-DE" sz="1600" dirty="0">
              <a:solidFill>
                <a:srgbClr val="FF0000"/>
              </a:solidFill>
            </a:endParaRPr>
          </a:p>
          <a:p>
            <a:pPr marL="171450" indent="-171450"/>
            <a:endParaRPr lang="de-DE" sz="1600" dirty="0"/>
          </a:p>
          <a:p>
            <a:pPr marL="171450" indent="-171450"/>
            <a:r>
              <a:rPr lang="de-DE" sz="1600" b="1" dirty="0"/>
              <a:t>Hinterbliebenenpension</a:t>
            </a:r>
          </a:p>
          <a:p>
            <a:pPr marL="531450" lvl="1" indent="-171450"/>
            <a:r>
              <a:rPr lang="de-DE" sz="1600" dirty="0" err="1"/>
              <a:t>Witwer:en</a:t>
            </a:r>
            <a:r>
              <a:rPr lang="de-DE" sz="1600" dirty="0"/>
              <a:t>/Halbwaisen-/Vollwaisen-Pension</a:t>
            </a:r>
          </a:p>
          <a:p>
            <a:pPr marL="531450" lvl="1" indent="-171450"/>
            <a:r>
              <a:rPr lang="de-DE" sz="1600" dirty="0"/>
              <a:t>Höhe: 30/10/20 % bzw. 60/30/40 %</a:t>
            </a:r>
          </a:p>
          <a:p>
            <a:pPr marL="531450" lvl="1" indent="-171450"/>
            <a:r>
              <a:rPr lang="de-DE" sz="1600" dirty="0"/>
              <a:t>Dauer: </a:t>
            </a:r>
            <a:r>
              <a:rPr lang="de-DE" sz="1600" dirty="0" err="1"/>
              <a:t>Witwe:rpension</a:t>
            </a:r>
            <a:r>
              <a:rPr lang="de-DE" sz="1600" dirty="0"/>
              <a:t> lebenslang</a:t>
            </a:r>
          </a:p>
          <a:p>
            <a:pPr marL="531450" lvl="1" indent="-171450"/>
            <a:r>
              <a:rPr lang="de-DE" sz="1600" dirty="0"/>
              <a:t>Waise(n): bis max. zur Vollendung des 27. Lebensjahres (wenn in Schulausbildung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Versorgungsleistungen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84661C5A-F97D-46DE-A407-3A052E9DE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Pensionen im Überblick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EE022A1-8D16-4907-A6AE-FA01BA3F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9" y="1851277"/>
            <a:ext cx="2152616" cy="440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2820699" y="1493048"/>
              <a:ext cx="7663003" cy="4857849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6298" y="1478649"/>
                <a:ext cx="7691446" cy="48859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02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2171F-0B2F-4C20-8D27-B3023E7E7CF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indent="0">
              <a:buNone/>
            </a:pPr>
            <a:r>
              <a:rPr lang="de-DE" sz="1600" b="1" dirty="0"/>
              <a:t>MÖGLICHKEITEN NACH BEENDIGUNG DES ARBEITSVERHÄLTNISSES:</a:t>
            </a:r>
          </a:p>
          <a:p>
            <a:pPr indent="0">
              <a:buNone/>
            </a:pPr>
            <a:r>
              <a:rPr lang="de-DE" sz="1600" dirty="0"/>
              <a:t>Bei Beendigung des Arbeitsverhältnisses vor Inanspruchnahme einer Pensionsleistung bestehen folgende Möglichkeiten:</a:t>
            </a:r>
            <a:endParaRPr lang="de-AT" b="1" dirty="0"/>
          </a:p>
          <a:p>
            <a:pPr marL="285750" indent="-285750"/>
            <a:r>
              <a:rPr lang="de-DE" sz="1600" dirty="0"/>
              <a:t>Beitragsfreistellung des Pensionskontos oder</a:t>
            </a:r>
            <a:endParaRPr lang="de-AT" sz="1600" dirty="0"/>
          </a:p>
          <a:p>
            <a:pPr marL="285750" indent="-285750"/>
            <a:r>
              <a:rPr lang="de-DE" sz="1600" dirty="0"/>
              <a:t>Weiterführen mit Eigenbeiträgen oder</a:t>
            </a:r>
            <a:endParaRPr lang="de-AT" sz="1600" dirty="0"/>
          </a:p>
          <a:p>
            <a:pPr marL="285750" indent="-285750"/>
            <a:r>
              <a:rPr lang="de-DE" sz="1600" dirty="0"/>
              <a:t>Übertragung der unverfallbaren Ansprüche (z.B. in eine andere Pensionskasse, in eine betriebliche Kollektivversicherung, in eine Gruppenrentenversicherung eines neuen Arbeitgebers, in eine Rentenversicherung ohne Rückkaufsrecht, in eine Einrichtung im Sinne des § 5 Z 4 PKG (Pensionskassengesetz) oder in eine ausländische Altersversorgungseinrichtung) oder</a:t>
            </a:r>
            <a:endParaRPr lang="de-AT" sz="1600" dirty="0"/>
          </a:p>
          <a:p>
            <a:pPr marL="285750" indent="-285750"/>
            <a:r>
              <a:rPr lang="de-DE" sz="1600" dirty="0"/>
              <a:t>steuerbegünstigte Abfindung, sofern der Unverfallbarkeitsbetrag unter der Abfindungsgrenze von EUR 14.400,00 liegt (Stand 2023).</a:t>
            </a:r>
          </a:p>
          <a:p>
            <a:pPr marL="171450" indent="-171450"/>
            <a:endParaRPr lang="de-DE" dirty="0"/>
          </a:p>
          <a:p>
            <a:pPr marL="171450" indent="-171450"/>
            <a:endParaRPr lang="de-DE" dirty="0"/>
          </a:p>
          <a:p>
            <a:pPr marL="171450" indent="-171450"/>
            <a:endParaRPr lang="de-AT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D8622-6AD1-47B9-87C0-4DB42736BEB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71DDF-8291-45C7-8E26-E685428B454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424E8-9D7B-478D-856F-851E3035B26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E254763-D3C4-481A-89F1-BBB6F5474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altLang="de-DE" dirty="0"/>
              <a:t>Was passiert bei vorzeitigem Austritt?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6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dirty="0"/>
              <a:t>Die Pensionskasse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WU Pensionskassenmodell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Valida Lebensphasenmodell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Beendigung des Arbeitsverhältnisses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b="1" dirty="0"/>
              <a:t>Steuerliche Behandlung 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März 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18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80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022003"/>
            <a:ext cx="8709262" cy="4232882"/>
          </a:xfrm>
        </p:spPr>
        <p:txBody>
          <a:bodyPr/>
          <a:lstStyle/>
          <a:p>
            <a:pPr indent="0">
              <a:buNone/>
            </a:pPr>
            <a:r>
              <a:rPr lang="de-DE" sz="1600" b="1" dirty="0"/>
              <a:t>vom Arbeitgeber finanzierte Leistungen</a:t>
            </a:r>
            <a:endParaRPr lang="de-DE" sz="1600" dirty="0"/>
          </a:p>
          <a:p>
            <a:pPr lvl="1">
              <a:buClrTx/>
            </a:pPr>
            <a:r>
              <a:rPr lang="de-DE" sz="1600" dirty="0"/>
              <a:t>lohnsteuerpflichtig</a:t>
            </a:r>
          </a:p>
          <a:p>
            <a:pPr lvl="1">
              <a:buClrTx/>
            </a:pPr>
            <a:r>
              <a:rPr lang="de-DE" sz="1600" dirty="0"/>
              <a:t>keine Sozialversicherungsbeiträge </a:t>
            </a:r>
          </a:p>
          <a:p>
            <a:pPr>
              <a:buClrTx/>
            </a:pPr>
            <a:endParaRPr lang="de-DE" sz="1600" dirty="0"/>
          </a:p>
          <a:p>
            <a:pPr indent="0">
              <a:buClrTx/>
              <a:buNone/>
            </a:pPr>
            <a:r>
              <a:rPr lang="de-DE" sz="1600" b="1" dirty="0"/>
              <a:t>vom Arbeitnehmer finanziert</a:t>
            </a:r>
            <a:endParaRPr lang="de-DE" sz="1600" dirty="0"/>
          </a:p>
          <a:p>
            <a:pPr lvl="1">
              <a:buClrTx/>
            </a:pPr>
            <a:r>
              <a:rPr lang="de-DE" sz="1600" dirty="0"/>
              <a:t>aus Prämienmodell</a:t>
            </a:r>
          </a:p>
          <a:p>
            <a:pPr marL="360000" lvl="2" indent="0">
              <a:buClrTx/>
              <a:buNone/>
            </a:pPr>
            <a:r>
              <a:rPr lang="de-DE" sz="1600" dirty="0"/>
              <a:t>zur Gänze steuer- und sozialversicherungsfrei</a:t>
            </a:r>
          </a:p>
          <a:p>
            <a:pPr marL="360000" lvl="2" indent="0">
              <a:buClrTx/>
              <a:buNone/>
            </a:pPr>
            <a:endParaRPr lang="de-DE" sz="1600" dirty="0"/>
          </a:p>
          <a:p>
            <a:pPr lvl="1">
              <a:buClrTx/>
            </a:pPr>
            <a:r>
              <a:rPr lang="de-DE" sz="1600" dirty="0"/>
              <a:t>nicht aus Prämienmodell</a:t>
            </a:r>
          </a:p>
          <a:p>
            <a:pPr marL="360000" lvl="2" indent="0">
              <a:buClrTx/>
              <a:buNone/>
            </a:pPr>
            <a:r>
              <a:rPr lang="de-DE" sz="1600" dirty="0"/>
              <a:t>75 % der Pension lohnsteuerfrei</a:t>
            </a:r>
          </a:p>
          <a:p>
            <a:pPr marL="360000" lvl="2" indent="0">
              <a:buClrTx/>
              <a:buNone/>
            </a:pPr>
            <a:r>
              <a:rPr lang="de-DE" sz="1600" dirty="0"/>
              <a:t>keine Sozialversicherungsbeiträge </a:t>
            </a:r>
          </a:p>
          <a:p>
            <a:pPr marL="360000" lvl="2" indent="0">
              <a:buClrTx/>
              <a:buNone/>
            </a:pPr>
            <a:endParaRPr lang="de-DE" sz="1600" dirty="0"/>
          </a:p>
          <a:p>
            <a:pPr marL="179388" indent="-179388">
              <a:buClrTx/>
            </a:pPr>
            <a:r>
              <a:rPr lang="de-DE" sz="1600" dirty="0"/>
              <a:t>steuerbegünstigte </a:t>
            </a:r>
            <a:r>
              <a:rPr lang="de-DE" sz="1600" b="1" dirty="0"/>
              <a:t>Pensionsabfindung</a:t>
            </a:r>
            <a:r>
              <a:rPr lang="de-DE" sz="1600" dirty="0"/>
              <a:t> nur möglich, wenn das Pensionskapital unter der Abfindungsgrenze von EUR 14.400,00 (Stand 2023) liegt</a:t>
            </a:r>
            <a:endParaRPr lang="de-AT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19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822095" cy="678774"/>
          </a:xfrm>
        </p:spPr>
        <p:txBody>
          <a:bodyPr/>
          <a:lstStyle/>
          <a:p>
            <a:r>
              <a:rPr lang="de-DE" dirty="0"/>
              <a:t>Steuern &amp; Abgaben von Beiträgen und Pensionsleistungen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14:cNvPr>
              <p14:cNvContentPartPr/>
              <p14:nvPr/>
            </p14:nvContentPartPr>
            <p14:xfrm>
              <a:off x="321014" y="1728446"/>
              <a:ext cx="9582626" cy="4731697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611" y="1714041"/>
                <a:ext cx="9610712" cy="4759787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phic 11">
            <a:extLst>
              <a:ext uri="{FF2B5EF4-FFF2-40B4-BE49-F238E27FC236}">
                <a16:creationId xmlns:a16="http://schemas.microsoft.com/office/drawing/2014/main" id="{AEAB836C-88A0-62F7-8F56-3E94AF034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4980" y="2697438"/>
            <a:ext cx="1335077" cy="19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1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b="1" dirty="0"/>
              <a:t>Die Pensionskasse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WU Pensionskassenmodell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Valida Lebensphasenmodell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Beendigung des Arbeitsverhältnisses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Steuerliche Behandlung 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März 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0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dirty="0"/>
              <a:t>Die Pensionskasse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WU Pensionskassenmodell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Valida Lebensphasenmodell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Beendigung des Arbeitsverhältnisses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Steuerliche Behandlung 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b="1" dirty="0"/>
              <a:t>Das 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März 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20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1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8779758-E5D4-4368-955D-FF0F9A412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492" y="1635561"/>
            <a:ext cx="5254935" cy="47920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7" y="379241"/>
            <a:ext cx="8097837" cy="678774"/>
          </a:xfrm>
        </p:spPr>
        <p:txBody>
          <a:bodyPr/>
          <a:lstStyle/>
          <a:p>
            <a:r>
              <a:rPr lang="de-DE"/>
              <a:t>Valida Vorsorgeportal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21</a:t>
            </a:fld>
            <a:endParaRPr lang="de-AT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Inhaltsplatzhalter 15">
            <a:extLst>
              <a:ext uri="{FF2B5EF4-FFF2-40B4-BE49-F238E27FC236}">
                <a16:creationId xmlns:a16="http://schemas.microsoft.com/office/drawing/2014/main" id="{F103775E-364D-477E-99C5-49FA1E1394D7}"/>
              </a:ext>
            </a:extLst>
          </p:cNvPr>
          <p:cNvSpPr txBox="1">
            <a:spLocks/>
          </p:cNvSpPr>
          <p:nvPr/>
        </p:nvSpPr>
        <p:spPr>
          <a:xfrm>
            <a:off x="522286" y="2063913"/>
            <a:ext cx="5288213" cy="4007811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endParaRPr lang="de-DE" sz="4000" dirty="0">
              <a:solidFill>
                <a:srgbClr val="961353"/>
              </a:solidFill>
              <a:latin typeface="Great Sejagad" pitchFamily="2" charset="0"/>
            </a:endParaRPr>
          </a:p>
          <a:p>
            <a:pPr indent="0">
              <a:buFont typeface="Wingdings" pitchFamily="2" charset="2"/>
              <a:buNone/>
            </a:pPr>
            <a:br>
              <a:rPr lang="de-DE" b="1" dirty="0"/>
            </a:br>
            <a:endParaRPr lang="de-DE" b="1" dirty="0"/>
          </a:p>
          <a:p>
            <a:pPr marL="171450" indent="-171450">
              <a:buClr>
                <a:srgbClr val="8F1B50"/>
              </a:buClr>
            </a:pPr>
            <a:endParaRPr lang="de-DE" sz="1400" dirty="0"/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für Pensionskasse &amp; Vorsorgekasse</a:t>
            </a:r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24/7 Zugriff auf persönliches Valida Vorsorgekonto</a:t>
            </a:r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Einfache Aktivierung und rascher Login</a:t>
            </a:r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Digitaler Leistungsantritt (PK)</a:t>
            </a:r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Kontozusammenführung (VK)</a:t>
            </a:r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Veranlagungsberichte</a:t>
            </a:r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Kontaktmöglichkeit</a:t>
            </a:r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Beitrag zum Klimaschutz durch nachhaltige Papierreduktion</a:t>
            </a:r>
            <a:r>
              <a:rPr lang="de-DE" dirty="0"/>
              <a:t>			</a:t>
            </a:r>
            <a:endParaRPr lang="de-DE" b="1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09C71C-0A21-4560-817D-E5990A85B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511" y="1788235"/>
            <a:ext cx="6261689" cy="156542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135365E-C174-4499-85B9-0FDE985F995D}"/>
              </a:ext>
            </a:extLst>
          </p:cNvPr>
          <p:cNvSpPr txBox="1"/>
          <p:nvPr/>
        </p:nvSpPr>
        <p:spPr>
          <a:xfrm>
            <a:off x="675205" y="5980482"/>
            <a:ext cx="2969083" cy="427979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wrap="none" tIns="90000" bIns="90000" rtlCol="0">
            <a:spAutoFit/>
          </a:bodyPr>
          <a:lstStyle/>
          <a:p>
            <a:pPr>
              <a:buClr>
                <a:srgbClr val="969696"/>
              </a:buClr>
            </a:pPr>
            <a:r>
              <a:rPr lang="de-DE" sz="1600" b="1" i="0" u="none" strike="noStrike" dirty="0">
                <a:solidFill>
                  <a:srgbClr val="961353"/>
                </a:solidFill>
                <a:effectLst/>
                <a:latin typeface="Verdana" panose="020B0604030504040204" pitchFamily="34" charset="0"/>
              </a:rPr>
              <a:t>vorsorgeportal.valida.at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de-DE" sz="1200" noProof="1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F3CDD0E8-85EC-48D3-B8AC-B5189F5AFF9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042460" y="6925316"/>
            <a:ext cx="3627918" cy="365125"/>
          </a:xfrm>
        </p:spPr>
        <p:txBody>
          <a:bodyPr/>
          <a:lstStyle/>
          <a:p>
            <a:r>
              <a:rPr lang="de-DE"/>
              <a:t>Valida</a:t>
            </a:r>
            <a:endParaRPr lang="de-AT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C85595A-09B2-40FC-BFC8-533B79274238}"/>
              </a:ext>
            </a:extLst>
          </p:cNvPr>
          <p:cNvGrpSpPr/>
          <p:nvPr/>
        </p:nvGrpSpPr>
        <p:grpSpPr>
          <a:xfrm>
            <a:off x="9032246" y="3912325"/>
            <a:ext cx="1302081" cy="2062480"/>
            <a:chOff x="8272405" y="5120640"/>
            <a:chExt cx="1302081" cy="2062480"/>
          </a:xfrm>
        </p:grpSpPr>
        <p:sp>
          <p:nvSpPr>
            <p:cNvPr id="11" name="Pfeil: Fünfeck 10">
              <a:extLst>
                <a:ext uri="{FF2B5EF4-FFF2-40B4-BE49-F238E27FC236}">
                  <a16:creationId xmlns:a16="http://schemas.microsoft.com/office/drawing/2014/main" id="{E5835B82-797E-439A-ABDD-D61AFDD7707A}"/>
                </a:ext>
              </a:extLst>
            </p:cNvPr>
            <p:cNvSpPr/>
            <p:nvPr/>
          </p:nvSpPr>
          <p:spPr>
            <a:xfrm rot="5400000">
              <a:off x="7892206" y="5500839"/>
              <a:ext cx="2062480" cy="1302081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96135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4CF32BE-94FD-4E55-B8C6-E9263A46EAFA}"/>
                </a:ext>
              </a:extLst>
            </p:cNvPr>
            <p:cNvSpPr txBox="1"/>
            <p:nvPr/>
          </p:nvSpPr>
          <p:spPr>
            <a:xfrm>
              <a:off x="8415370" y="6146845"/>
              <a:ext cx="1016156" cy="343341"/>
            </a:xfrm>
            <a:prstGeom prst="rect">
              <a:avLst/>
            </a:prstGeom>
            <a:solidFill>
              <a:srgbClr val="961353"/>
            </a:solidFill>
            <a:ln w="0">
              <a:noFill/>
            </a:ln>
          </p:spPr>
          <p:txBody>
            <a:bodyPr wrap="square" tIns="90000" bIns="90000" rtlCol="0" anchor="ctr">
              <a:spAutoFit/>
            </a:bodyPr>
            <a:lstStyle/>
            <a:p>
              <a:pPr algn="ctr">
                <a:buClr>
                  <a:srgbClr val="205095"/>
                </a:buClr>
              </a:pPr>
              <a:r>
                <a:rPr lang="de-DE" sz="1050" b="1" noProof="1">
                  <a:solidFill>
                    <a:schemeClr val="bg1"/>
                  </a:solidFill>
                </a:rPr>
                <a:t>IT Security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5828C89-91F3-40B8-96F6-1B02A75949E5}"/>
                </a:ext>
              </a:extLst>
            </p:cNvPr>
            <p:cNvSpPr txBox="1"/>
            <p:nvPr/>
          </p:nvSpPr>
          <p:spPr>
            <a:xfrm>
              <a:off x="8559172" y="5357100"/>
              <a:ext cx="728552" cy="476209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txBody>
            <a:bodyPr wrap="square" tIns="90000" bIns="90000" rtlCol="0">
              <a:prstTxWarp prst="textArchUp">
                <a:avLst/>
              </a:prstTxWarp>
              <a:spAutoFit/>
            </a:bodyPr>
            <a:lstStyle/>
            <a:p>
              <a:pPr algn="just">
                <a:buClr>
                  <a:srgbClr val="205095"/>
                </a:buClr>
              </a:pPr>
              <a:r>
                <a:rPr lang="de-DE" sz="1050" b="1" noProof="1">
                  <a:solidFill>
                    <a:srgbClr val="CC9900"/>
                  </a:solidFill>
                </a:rPr>
                <a:t>BEST-IN-CLASS</a:t>
              </a:r>
            </a:p>
          </p:txBody>
        </p:sp>
        <p:pic>
          <p:nvPicPr>
            <p:cNvPr id="16" name="Grafik 15" descr="Menüband mit einfarbiger Füllung">
              <a:extLst>
                <a:ext uri="{FF2B5EF4-FFF2-40B4-BE49-F238E27FC236}">
                  <a16:creationId xmlns:a16="http://schemas.microsoft.com/office/drawing/2014/main" id="{6554FF19-9E2A-4D7D-9385-C1941784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66248" y="5394172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D5BB71A3-982B-494A-8D65-EB0807F8365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832449" y="6925316"/>
            <a:ext cx="1019432" cy="365125"/>
          </a:xfrm>
        </p:spPr>
        <p:txBody>
          <a:bodyPr/>
          <a:lstStyle/>
          <a:p>
            <a:fld id="{3FAA387A-416A-884F-8622-229004AB6D0B}" type="datetime6">
              <a:rPr lang="de-AT" smtClean="0"/>
              <a:t>März 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9785787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EC39D-0785-4106-AB9A-8986FC6C3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Aktivierung im Valida Vorsorgeportal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675D3-5F10-46E9-95BA-3744E51C7AE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Valida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08EE0D-3277-4BD7-807A-E0C8994BB09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22</a:t>
            </a:fld>
            <a:endParaRPr lang="de-AT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6237A80-6B63-4CA8-B70D-96EE6FC67727}"/>
              </a:ext>
            </a:extLst>
          </p:cNvPr>
          <p:cNvGrpSpPr/>
          <p:nvPr/>
        </p:nvGrpSpPr>
        <p:grpSpPr>
          <a:xfrm>
            <a:off x="522288" y="2395028"/>
            <a:ext cx="5249393" cy="3902781"/>
            <a:chOff x="4754203" y="2559983"/>
            <a:chExt cx="4782411" cy="348827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90B73F8-A0C2-49AC-8B33-E0092C07A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61"/>
            <a:stretch/>
          </p:blipFill>
          <p:spPr>
            <a:xfrm>
              <a:off x="4754203" y="2559983"/>
              <a:ext cx="4782411" cy="3488277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54DC4DE-0486-4373-AB22-57A273796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1549" y="3386044"/>
              <a:ext cx="3684355" cy="2432215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555483E-B36A-4C02-91EF-E27E1BD6052C}"/>
              </a:ext>
            </a:extLst>
          </p:cNvPr>
          <p:cNvGrpSpPr/>
          <p:nvPr/>
        </p:nvGrpSpPr>
        <p:grpSpPr>
          <a:xfrm>
            <a:off x="522288" y="1932956"/>
            <a:ext cx="915547" cy="850160"/>
            <a:chOff x="8538213" y="2838559"/>
            <a:chExt cx="649988" cy="529618"/>
          </a:xfrm>
        </p:grpSpPr>
        <p:sp>
          <p:nvSpPr>
            <p:cNvPr id="12" name="Freihandform 80">
              <a:extLst>
                <a:ext uri="{FF2B5EF4-FFF2-40B4-BE49-F238E27FC236}">
                  <a16:creationId xmlns:a16="http://schemas.microsoft.com/office/drawing/2014/main" id="{86B6A312-252B-4D97-99D4-7EEBFCA35AD7}"/>
                </a:ext>
              </a:extLst>
            </p:cNvPr>
            <p:cNvSpPr/>
            <p:nvPr/>
          </p:nvSpPr>
          <p:spPr>
            <a:xfrm>
              <a:off x="8538213" y="2861112"/>
              <a:ext cx="649988" cy="507065"/>
            </a:xfrm>
            <a:custGeom>
              <a:avLst/>
              <a:gdLst>
                <a:gd name="connsiteX0" fmla="*/ 454934 w 765063"/>
                <a:gd name="connsiteY0" fmla="*/ 0 h 671946"/>
                <a:gd name="connsiteX1" fmla="*/ 413370 w 765063"/>
                <a:gd name="connsiteY1" fmla="*/ 17319 h 671946"/>
                <a:gd name="connsiteX2" fmla="*/ 264434 w 765063"/>
                <a:gd name="connsiteY2" fmla="*/ 72737 h 671946"/>
                <a:gd name="connsiteX3" fmla="*/ 167452 w 765063"/>
                <a:gd name="connsiteY3" fmla="*/ 107373 h 671946"/>
                <a:gd name="connsiteX4" fmla="*/ 105106 w 765063"/>
                <a:gd name="connsiteY4" fmla="*/ 124691 h 671946"/>
                <a:gd name="connsiteX5" fmla="*/ 84324 w 765063"/>
                <a:gd name="connsiteY5" fmla="*/ 128155 h 671946"/>
                <a:gd name="connsiteX6" fmla="*/ 18515 w 765063"/>
                <a:gd name="connsiteY6" fmla="*/ 145473 h 671946"/>
                <a:gd name="connsiteX7" fmla="*/ 1197 w 765063"/>
                <a:gd name="connsiteY7" fmla="*/ 148937 h 671946"/>
                <a:gd name="connsiteX8" fmla="*/ 25443 w 765063"/>
                <a:gd name="connsiteY8" fmla="*/ 145473 h 671946"/>
                <a:gd name="connsiteX9" fmla="*/ 115497 w 765063"/>
                <a:gd name="connsiteY9" fmla="*/ 128155 h 671946"/>
                <a:gd name="connsiteX10" fmla="*/ 153597 w 765063"/>
                <a:gd name="connsiteY10" fmla="*/ 117764 h 671946"/>
                <a:gd name="connsiteX11" fmla="*/ 254043 w 765063"/>
                <a:gd name="connsiteY11" fmla="*/ 100446 h 671946"/>
                <a:gd name="connsiteX12" fmla="*/ 312924 w 765063"/>
                <a:gd name="connsiteY12" fmla="*/ 86591 h 671946"/>
                <a:gd name="connsiteX13" fmla="*/ 340634 w 765063"/>
                <a:gd name="connsiteY13" fmla="*/ 83128 h 671946"/>
                <a:gd name="connsiteX14" fmla="*/ 423761 w 765063"/>
                <a:gd name="connsiteY14" fmla="*/ 65809 h 671946"/>
                <a:gd name="connsiteX15" fmla="*/ 465324 w 765063"/>
                <a:gd name="connsiteY15" fmla="*/ 58882 h 671946"/>
                <a:gd name="connsiteX16" fmla="*/ 496497 w 765063"/>
                <a:gd name="connsiteY16" fmla="*/ 51955 h 671946"/>
                <a:gd name="connsiteX17" fmla="*/ 361415 w 765063"/>
                <a:gd name="connsiteY17" fmla="*/ 93519 h 671946"/>
                <a:gd name="connsiteX18" fmla="*/ 285215 w 765063"/>
                <a:gd name="connsiteY18" fmla="*/ 121228 h 671946"/>
                <a:gd name="connsiteX19" fmla="*/ 247115 w 765063"/>
                <a:gd name="connsiteY19" fmla="*/ 131619 h 671946"/>
                <a:gd name="connsiteX20" fmla="*/ 212479 w 765063"/>
                <a:gd name="connsiteY20" fmla="*/ 145473 h 671946"/>
                <a:gd name="connsiteX21" fmla="*/ 153597 w 765063"/>
                <a:gd name="connsiteY21" fmla="*/ 162791 h 671946"/>
                <a:gd name="connsiteX22" fmla="*/ 105106 w 765063"/>
                <a:gd name="connsiteY22" fmla="*/ 176646 h 671946"/>
                <a:gd name="connsiteX23" fmla="*/ 132815 w 765063"/>
                <a:gd name="connsiteY23" fmla="*/ 162791 h 671946"/>
                <a:gd name="connsiteX24" fmla="*/ 160524 w 765063"/>
                <a:gd name="connsiteY24" fmla="*/ 155864 h 671946"/>
                <a:gd name="connsiteX25" fmla="*/ 191697 w 765063"/>
                <a:gd name="connsiteY25" fmla="*/ 145473 h 671946"/>
                <a:gd name="connsiteX26" fmla="*/ 226334 w 765063"/>
                <a:gd name="connsiteY26" fmla="*/ 131619 h 671946"/>
                <a:gd name="connsiteX27" fmla="*/ 264434 w 765063"/>
                <a:gd name="connsiteY27" fmla="*/ 121228 h 671946"/>
                <a:gd name="connsiteX28" fmla="*/ 299070 w 765063"/>
                <a:gd name="connsiteY28" fmla="*/ 110837 h 671946"/>
                <a:gd name="connsiteX29" fmla="*/ 357952 w 765063"/>
                <a:gd name="connsiteY29" fmla="*/ 93519 h 671946"/>
                <a:gd name="connsiteX30" fmla="*/ 406443 w 765063"/>
                <a:gd name="connsiteY30" fmla="*/ 86591 h 671946"/>
                <a:gd name="connsiteX31" fmla="*/ 427224 w 765063"/>
                <a:gd name="connsiteY31" fmla="*/ 83128 h 671946"/>
                <a:gd name="connsiteX32" fmla="*/ 444543 w 765063"/>
                <a:gd name="connsiteY32" fmla="*/ 79664 h 671946"/>
                <a:gd name="connsiteX33" fmla="*/ 475715 w 765063"/>
                <a:gd name="connsiteY33" fmla="*/ 76200 h 671946"/>
                <a:gd name="connsiteX34" fmla="*/ 354488 w 765063"/>
                <a:gd name="connsiteY34" fmla="*/ 117764 h 671946"/>
                <a:gd name="connsiteX35" fmla="*/ 285215 w 765063"/>
                <a:gd name="connsiteY35" fmla="*/ 142009 h 671946"/>
                <a:gd name="connsiteX36" fmla="*/ 229797 w 765063"/>
                <a:gd name="connsiteY36" fmla="*/ 162791 h 671946"/>
                <a:gd name="connsiteX37" fmla="*/ 209015 w 765063"/>
                <a:gd name="connsiteY37" fmla="*/ 169719 h 671946"/>
                <a:gd name="connsiteX38" fmla="*/ 191697 w 765063"/>
                <a:gd name="connsiteY38" fmla="*/ 176646 h 671946"/>
                <a:gd name="connsiteX39" fmla="*/ 247115 w 765063"/>
                <a:gd name="connsiteY39" fmla="*/ 159328 h 671946"/>
                <a:gd name="connsiteX40" fmla="*/ 316388 w 765063"/>
                <a:gd name="connsiteY40" fmla="*/ 138546 h 671946"/>
                <a:gd name="connsiteX41" fmla="*/ 347561 w 765063"/>
                <a:gd name="connsiteY41" fmla="*/ 128155 h 671946"/>
                <a:gd name="connsiteX42" fmla="*/ 375270 w 765063"/>
                <a:gd name="connsiteY42" fmla="*/ 121228 h 671946"/>
                <a:gd name="connsiteX43" fmla="*/ 399515 w 765063"/>
                <a:gd name="connsiteY43" fmla="*/ 114300 h 671946"/>
                <a:gd name="connsiteX44" fmla="*/ 437615 w 765063"/>
                <a:gd name="connsiteY44" fmla="*/ 107373 h 671946"/>
                <a:gd name="connsiteX45" fmla="*/ 448006 w 765063"/>
                <a:gd name="connsiteY45" fmla="*/ 103909 h 671946"/>
                <a:gd name="connsiteX46" fmla="*/ 461861 w 765063"/>
                <a:gd name="connsiteY46" fmla="*/ 100446 h 671946"/>
                <a:gd name="connsiteX47" fmla="*/ 441079 w 765063"/>
                <a:gd name="connsiteY47" fmla="*/ 114300 h 671946"/>
                <a:gd name="connsiteX48" fmla="*/ 416834 w 765063"/>
                <a:gd name="connsiteY48" fmla="*/ 124691 h 671946"/>
                <a:gd name="connsiteX49" fmla="*/ 351024 w 765063"/>
                <a:gd name="connsiteY49" fmla="*/ 145473 h 671946"/>
                <a:gd name="connsiteX50" fmla="*/ 285215 w 765063"/>
                <a:gd name="connsiteY50" fmla="*/ 173182 h 671946"/>
                <a:gd name="connsiteX51" fmla="*/ 233261 w 765063"/>
                <a:gd name="connsiteY51" fmla="*/ 190500 h 671946"/>
                <a:gd name="connsiteX52" fmla="*/ 191697 w 765063"/>
                <a:gd name="connsiteY52" fmla="*/ 207819 h 671946"/>
                <a:gd name="connsiteX53" fmla="*/ 278288 w 765063"/>
                <a:gd name="connsiteY53" fmla="*/ 187037 h 671946"/>
                <a:gd name="connsiteX54" fmla="*/ 444543 w 765063"/>
                <a:gd name="connsiteY54" fmla="*/ 142009 h 671946"/>
                <a:gd name="connsiteX55" fmla="*/ 465324 w 765063"/>
                <a:gd name="connsiteY55" fmla="*/ 135082 h 671946"/>
                <a:gd name="connsiteX56" fmla="*/ 499961 w 765063"/>
                <a:gd name="connsiteY56" fmla="*/ 128155 h 671946"/>
                <a:gd name="connsiteX57" fmla="*/ 486106 w 765063"/>
                <a:gd name="connsiteY57" fmla="*/ 138546 h 671946"/>
                <a:gd name="connsiteX58" fmla="*/ 444543 w 765063"/>
                <a:gd name="connsiteY58" fmla="*/ 152400 h 671946"/>
                <a:gd name="connsiteX59" fmla="*/ 420297 w 765063"/>
                <a:gd name="connsiteY59" fmla="*/ 162791 h 671946"/>
                <a:gd name="connsiteX60" fmla="*/ 389124 w 765063"/>
                <a:gd name="connsiteY60" fmla="*/ 173182 h 671946"/>
                <a:gd name="connsiteX61" fmla="*/ 364879 w 765063"/>
                <a:gd name="connsiteY61" fmla="*/ 187037 h 671946"/>
                <a:gd name="connsiteX62" fmla="*/ 340634 w 765063"/>
                <a:gd name="connsiteY62" fmla="*/ 193964 h 671946"/>
                <a:gd name="connsiteX63" fmla="*/ 305997 w 765063"/>
                <a:gd name="connsiteY63" fmla="*/ 211282 h 671946"/>
                <a:gd name="connsiteX64" fmla="*/ 285215 w 765063"/>
                <a:gd name="connsiteY64" fmla="*/ 218209 h 671946"/>
                <a:gd name="connsiteX65" fmla="*/ 309461 w 765063"/>
                <a:gd name="connsiteY65" fmla="*/ 207819 h 671946"/>
                <a:gd name="connsiteX66" fmla="*/ 330243 w 765063"/>
                <a:gd name="connsiteY66" fmla="*/ 197428 h 671946"/>
                <a:gd name="connsiteX67" fmla="*/ 354488 w 765063"/>
                <a:gd name="connsiteY67" fmla="*/ 190500 h 671946"/>
                <a:gd name="connsiteX68" fmla="*/ 402979 w 765063"/>
                <a:gd name="connsiteY68" fmla="*/ 169719 h 671946"/>
                <a:gd name="connsiteX69" fmla="*/ 423761 w 765063"/>
                <a:gd name="connsiteY69" fmla="*/ 162791 h 671946"/>
                <a:gd name="connsiteX70" fmla="*/ 441079 w 765063"/>
                <a:gd name="connsiteY70" fmla="*/ 155864 h 671946"/>
                <a:gd name="connsiteX71" fmla="*/ 468788 w 765063"/>
                <a:gd name="connsiteY71" fmla="*/ 148937 h 671946"/>
                <a:gd name="connsiteX72" fmla="*/ 437615 w 765063"/>
                <a:gd name="connsiteY72" fmla="*/ 166255 h 671946"/>
                <a:gd name="connsiteX73" fmla="*/ 371806 w 765063"/>
                <a:gd name="connsiteY73" fmla="*/ 187037 h 671946"/>
                <a:gd name="connsiteX74" fmla="*/ 333706 w 765063"/>
                <a:gd name="connsiteY74" fmla="*/ 204355 h 671946"/>
                <a:gd name="connsiteX75" fmla="*/ 260970 w 765063"/>
                <a:gd name="connsiteY75" fmla="*/ 228600 h 671946"/>
                <a:gd name="connsiteX76" fmla="*/ 229797 w 765063"/>
                <a:gd name="connsiteY76" fmla="*/ 242455 h 671946"/>
                <a:gd name="connsiteX77" fmla="*/ 160524 w 765063"/>
                <a:gd name="connsiteY77" fmla="*/ 266700 h 671946"/>
                <a:gd name="connsiteX78" fmla="*/ 299070 w 765063"/>
                <a:gd name="connsiteY78" fmla="*/ 207819 h 671946"/>
                <a:gd name="connsiteX79" fmla="*/ 333706 w 765063"/>
                <a:gd name="connsiteY79" fmla="*/ 197428 h 671946"/>
                <a:gd name="connsiteX80" fmla="*/ 385661 w 765063"/>
                <a:gd name="connsiteY80" fmla="*/ 180109 h 671946"/>
                <a:gd name="connsiteX81" fmla="*/ 406443 w 765063"/>
                <a:gd name="connsiteY81" fmla="*/ 173182 h 671946"/>
                <a:gd name="connsiteX82" fmla="*/ 416834 w 765063"/>
                <a:gd name="connsiteY82" fmla="*/ 169719 h 671946"/>
                <a:gd name="connsiteX83" fmla="*/ 434152 w 765063"/>
                <a:gd name="connsiteY83" fmla="*/ 180109 h 671946"/>
                <a:gd name="connsiteX84" fmla="*/ 420297 w 765063"/>
                <a:gd name="connsiteY84" fmla="*/ 183573 h 671946"/>
                <a:gd name="connsiteX85" fmla="*/ 402979 w 765063"/>
                <a:gd name="connsiteY85" fmla="*/ 190500 h 671946"/>
                <a:gd name="connsiteX86" fmla="*/ 354488 w 765063"/>
                <a:gd name="connsiteY86" fmla="*/ 211282 h 671946"/>
                <a:gd name="connsiteX87" fmla="*/ 323315 w 765063"/>
                <a:gd name="connsiteY87" fmla="*/ 221673 h 671946"/>
                <a:gd name="connsiteX88" fmla="*/ 292143 w 765063"/>
                <a:gd name="connsiteY88" fmla="*/ 235528 h 671946"/>
                <a:gd name="connsiteX89" fmla="*/ 202088 w 765063"/>
                <a:gd name="connsiteY89" fmla="*/ 263237 h 671946"/>
                <a:gd name="connsiteX90" fmla="*/ 136279 w 765063"/>
                <a:gd name="connsiteY90" fmla="*/ 284019 h 671946"/>
                <a:gd name="connsiteX91" fmla="*/ 146670 w 765063"/>
                <a:gd name="connsiteY91" fmla="*/ 280555 h 671946"/>
                <a:gd name="connsiteX92" fmla="*/ 160524 w 765063"/>
                <a:gd name="connsiteY92" fmla="*/ 277091 h 671946"/>
                <a:gd name="connsiteX93" fmla="*/ 177843 w 765063"/>
                <a:gd name="connsiteY93" fmla="*/ 273628 h 671946"/>
                <a:gd name="connsiteX94" fmla="*/ 226334 w 765063"/>
                <a:gd name="connsiteY94" fmla="*/ 259773 h 671946"/>
                <a:gd name="connsiteX95" fmla="*/ 288679 w 765063"/>
                <a:gd name="connsiteY95" fmla="*/ 245919 h 671946"/>
                <a:gd name="connsiteX96" fmla="*/ 354488 w 765063"/>
                <a:gd name="connsiteY96" fmla="*/ 228600 h 671946"/>
                <a:gd name="connsiteX97" fmla="*/ 382197 w 765063"/>
                <a:gd name="connsiteY97" fmla="*/ 221673 h 671946"/>
                <a:gd name="connsiteX98" fmla="*/ 406443 w 765063"/>
                <a:gd name="connsiteY98" fmla="*/ 218209 h 671946"/>
                <a:gd name="connsiteX99" fmla="*/ 423761 w 765063"/>
                <a:gd name="connsiteY99" fmla="*/ 211282 h 671946"/>
                <a:gd name="connsiteX100" fmla="*/ 416834 w 765063"/>
                <a:gd name="connsiteY100" fmla="*/ 221673 h 671946"/>
                <a:gd name="connsiteX101" fmla="*/ 392588 w 765063"/>
                <a:gd name="connsiteY101" fmla="*/ 228600 h 671946"/>
                <a:gd name="connsiteX102" fmla="*/ 326779 w 765063"/>
                <a:gd name="connsiteY102" fmla="*/ 249382 h 671946"/>
                <a:gd name="connsiteX103" fmla="*/ 292143 w 765063"/>
                <a:gd name="connsiteY103" fmla="*/ 259773 h 671946"/>
                <a:gd name="connsiteX104" fmla="*/ 219406 w 765063"/>
                <a:gd name="connsiteY104" fmla="*/ 287482 h 671946"/>
                <a:gd name="connsiteX105" fmla="*/ 87788 w 765063"/>
                <a:gd name="connsiteY105" fmla="*/ 329046 h 671946"/>
                <a:gd name="connsiteX106" fmla="*/ 67006 w 765063"/>
                <a:gd name="connsiteY106" fmla="*/ 335973 h 671946"/>
                <a:gd name="connsiteX107" fmla="*/ 80861 w 765063"/>
                <a:gd name="connsiteY107" fmla="*/ 325582 h 671946"/>
                <a:gd name="connsiteX108" fmla="*/ 98179 w 765063"/>
                <a:gd name="connsiteY108" fmla="*/ 318655 h 671946"/>
                <a:gd name="connsiteX109" fmla="*/ 247115 w 765063"/>
                <a:gd name="connsiteY109" fmla="*/ 266700 h 671946"/>
                <a:gd name="connsiteX110" fmla="*/ 330243 w 765063"/>
                <a:gd name="connsiteY110" fmla="*/ 242455 h 671946"/>
                <a:gd name="connsiteX111" fmla="*/ 364879 w 765063"/>
                <a:gd name="connsiteY111" fmla="*/ 232064 h 671946"/>
                <a:gd name="connsiteX112" fmla="*/ 420297 w 765063"/>
                <a:gd name="connsiteY112" fmla="*/ 221673 h 671946"/>
                <a:gd name="connsiteX113" fmla="*/ 451470 w 765063"/>
                <a:gd name="connsiteY113" fmla="*/ 214746 h 671946"/>
                <a:gd name="connsiteX114" fmla="*/ 472252 w 765063"/>
                <a:gd name="connsiteY114" fmla="*/ 211282 h 671946"/>
                <a:gd name="connsiteX115" fmla="*/ 465324 w 765063"/>
                <a:gd name="connsiteY115" fmla="*/ 221673 h 671946"/>
                <a:gd name="connsiteX116" fmla="*/ 441079 w 765063"/>
                <a:gd name="connsiteY116" fmla="*/ 228600 h 671946"/>
                <a:gd name="connsiteX117" fmla="*/ 413370 w 765063"/>
                <a:gd name="connsiteY117" fmla="*/ 238991 h 671946"/>
                <a:gd name="connsiteX118" fmla="*/ 344097 w 765063"/>
                <a:gd name="connsiteY118" fmla="*/ 263237 h 671946"/>
                <a:gd name="connsiteX119" fmla="*/ 305997 w 765063"/>
                <a:gd name="connsiteY119" fmla="*/ 273628 h 671946"/>
                <a:gd name="connsiteX120" fmla="*/ 243652 w 765063"/>
                <a:gd name="connsiteY120" fmla="*/ 294409 h 671946"/>
                <a:gd name="connsiteX121" fmla="*/ 219406 w 765063"/>
                <a:gd name="connsiteY121" fmla="*/ 301337 h 671946"/>
                <a:gd name="connsiteX122" fmla="*/ 198624 w 765063"/>
                <a:gd name="connsiteY122" fmla="*/ 308264 h 671946"/>
                <a:gd name="connsiteX123" fmla="*/ 174379 w 765063"/>
                <a:gd name="connsiteY123" fmla="*/ 315191 h 671946"/>
                <a:gd name="connsiteX124" fmla="*/ 243652 w 765063"/>
                <a:gd name="connsiteY124" fmla="*/ 290946 h 671946"/>
                <a:gd name="connsiteX125" fmla="*/ 337170 w 765063"/>
                <a:gd name="connsiteY125" fmla="*/ 263237 h 671946"/>
                <a:gd name="connsiteX126" fmla="*/ 389124 w 765063"/>
                <a:gd name="connsiteY126" fmla="*/ 249382 h 671946"/>
                <a:gd name="connsiteX127" fmla="*/ 434152 w 765063"/>
                <a:gd name="connsiteY127" fmla="*/ 235528 h 671946"/>
                <a:gd name="connsiteX128" fmla="*/ 472252 w 765063"/>
                <a:gd name="connsiteY128" fmla="*/ 221673 h 671946"/>
                <a:gd name="connsiteX129" fmla="*/ 503424 w 765063"/>
                <a:gd name="connsiteY129" fmla="*/ 214746 h 671946"/>
                <a:gd name="connsiteX130" fmla="*/ 534597 w 765063"/>
                <a:gd name="connsiteY130" fmla="*/ 204355 h 671946"/>
                <a:gd name="connsiteX131" fmla="*/ 544988 w 765063"/>
                <a:gd name="connsiteY131" fmla="*/ 200891 h 671946"/>
                <a:gd name="connsiteX132" fmla="*/ 531134 w 765063"/>
                <a:gd name="connsiteY132" fmla="*/ 207819 h 671946"/>
                <a:gd name="connsiteX133" fmla="*/ 506888 w 765063"/>
                <a:gd name="connsiteY133" fmla="*/ 214746 h 671946"/>
                <a:gd name="connsiteX134" fmla="*/ 475715 w 765063"/>
                <a:gd name="connsiteY134" fmla="*/ 225137 h 671946"/>
                <a:gd name="connsiteX135" fmla="*/ 437615 w 765063"/>
                <a:gd name="connsiteY135" fmla="*/ 235528 h 671946"/>
                <a:gd name="connsiteX136" fmla="*/ 347561 w 765063"/>
                <a:gd name="connsiteY136" fmla="*/ 263237 h 671946"/>
                <a:gd name="connsiteX137" fmla="*/ 305997 w 765063"/>
                <a:gd name="connsiteY137" fmla="*/ 277091 h 671946"/>
                <a:gd name="connsiteX138" fmla="*/ 240188 w 765063"/>
                <a:gd name="connsiteY138" fmla="*/ 297873 h 671946"/>
                <a:gd name="connsiteX139" fmla="*/ 198624 w 765063"/>
                <a:gd name="connsiteY139" fmla="*/ 311728 h 671946"/>
                <a:gd name="connsiteX140" fmla="*/ 177843 w 765063"/>
                <a:gd name="connsiteY140" fmla="*/ 322119 h 671946"/>
                <a:gd name="connsiteX141" fmla="*/ 184770 w 765063"/>
                <a:gd name="connsiteY141" fmla="*/ 315191 h 671946"/>
                <a:gd name="connsiteX142" fmla="*/ 198624 w 765063"/>
                <a:gd name="connsiteY142" fmla="*/ 311728 h 671946"/>
                <a:gd name="connsiteX143" fmla="*/ 219406 w 765063"/>
                <a:gd name="connsiteY143" fmla="*/ 304800 h 671946"/>
                <a:gd name="connsiteX144" fmla="*/ 278288 w 765063"/>
                <a:gd name="connsiteY144" fmla="*/ 284019 h 671946"/>
                <a:gd name="connsiteX145" fmla="*/ 316388 w 765063"/>
                <a:gd name="connsiteY145" fmla="*/ 273628 h 671946"/>
                <a:gd name="connsiteX146" fmla="*/ 354488 w 765063"/>
                <a:gd name="connsiteY146" fmla="*/ 259773 h 671946"/>
                <a:gd name="connsiteX147" fmla="*/ 427224 w 765063"/>
                <a:gd name="connsiteY147" fmla="*/ 242455 h 671946"/>
                <a:gd name="connsiteX148" fmla="*/ 451470 w 765063"/>
                <a:gd name="connsiteY148" fmla="*/ 235528 h 671946"/>
                <a:gd name="connsiteX149" fmla="*/ 472252 w 765063"/>
                <a:gd name="connsiteY149" fmla="*/ 232064 h 671946"/>
                <a:gd name="connsiteX150" fmla="*/ 489570 w 765063"/>
                <a:gd name="connsiteY150" fmla="*/ 228600 h 671946"/>
                <a:gd name="connsiteX151" fmla="*/ 461861 w 765063"/>
                <a:gd name="connsiteY151" fmla="*/ 242455 h 671946"/>
                <a:gd name="connsiteX152" fmla="*/ 396052 w 765063"/>
                <a:gd name="connsiteY152" fmla="*/ 266700 h 671946"/>
                <a:gd name="connsiteX153" fmla="*/ 351024 w 765063"/>
                <a:gd name="connsiteY153" fmla="*/ 280555 h 671946"/>
                <a:gd name="connsiteX154" fmla="*/ 257506 w 765063"/>
                <a:gd name="connsiteY154" fmla="*/ 315191 h 671946"/>
                <a:gd name="connsiteX155" fmla="*/ 143206 w 765063"/>
                <a:gd name="connsiteY155" fmla="*/ 346364 h 671946"/>
                <a:gd name="connsiteX156" fmla="*/ 101643 w 765063"/>
                <a:gd name="connsiteY156" fmla="*/ 360219 h 671946"/>
                <a:gd name="connsiteX157" fmla="*/ 87788 w 765063"/>
                <a:gd name="connsiteY157" fmla="*/ 363682 h 671946"/>
                <a:gd name="connsiteX158" fmla="*/ 278288 w 765063"/>
                <a:gd name="connsiteY158" fmla="*/ 301337 h 671946"/>
                <a:gd name="connsiteX159" fmla="*/ 333706 w 765063"/>
                <a:gd name="connsiteY159" fmla="*/ 284019 h 671946"/>
                <a:gd name="connsiteX160" fmla="*/ 378734 w 765063"/>
                <a:gd name="connsiteY160" fmla="*/ 266700 h 671946"/>
                <a:gd name="connsiteX161" fmla="*/ 454934 w 765063"/>
                <a:gd name="connsiteY161" fmla="*/ 242455 h 671946"/>
                <a:gd name="connsiteX162" fmla="*/ 468788 w 765063"/>
                <a:gd name="connsiteY162" fmla="*/ 245919 h 671946"/>
                <a:gd name="connsiteX163" fmla="*/ 458397 w 765063"/>
                <a:gd name="connsiteY163" fmla="*/ 252846 h 671946"/>
                <a:gd name="connsiteX164" fmla="*/ 437615 w 765063"/>
                <a:gd name="connsiteY164" fmla="*/ 263237 h 671946"/>
                <a:gd name="connsiteX165" fmla="*/ 413370 w 765063"/>
                <a:gd name="connsiteY165" fmla="*/ 277091 h 671946"/>
                <a:gd name="connsiteX166" fmla="*/ 382197 w 765063"/>
                <a:gd name="connsiteY166" fmla="*/ 287482 h 671946"/>
                <a:gd name="connsiteX167" fmla="*/ 347561 w 765063"/>
                <a:gd name="connsiteY167" fmla="*/ 304800 h 671946"/>
                <a:gd name="connsiteX168" fmla="*/ 312924 w 765063"/>
                <a:gd name="connsiteY168" fmla="*/ 315191 h 671946"/>
                <a:gd name="connsiteX169" fmla="*/ 250579 w 765063"/>
                <a:gd name="connsiteY169" fmla="*/ 339437 h 671946"/>
                <a:gd name="connsiteX170" fmla="*/ 209015 w 765063"/>
                <a:gd name="connsiteY170" fmla="*/ 349828 h 671946"/>
                <a:gd name="connsiteX171" fmla="*/ 181306 w 765063"/>
                <a:gd name="connsiteY171" fmla="*/ 356755 h 671946"/>
                <a:gd name="connsiteX172" fmla="*/ 202088 w 765063"/>
                <a:gd name="connsiteY172" fmla="*/ 353291 h 671946"/>
                <a:gd name="connsiteX173" fmla="*/ 222870 w 765063"/>
                <a:gd name="connsiteY173" fmla="*/ 346364 h 671946"/>
                <a:gd name="connsiteX174" fmla="*/ 254043 w 765063"/>
                <a:gd name="connsiteY174" fmla="*/ 342900 h 671946"/>
                <a:gd name="connsiteX175" fmla="*/ 326779 w 765063"/>
                <a:gd name="connsiteY175" fmla="*/ 325582 h 671946"/>
                <a:gd name="connsiteX176" fmla="*/ 364879 w 765063"/>
                <a:gd name="connsiteY176" fmla="*/ 318655 h 671946"/>
                <a:gd name="connsiteX177" fmla="*/ 399515 w 765063"/>
                <a:gd name="connsiteY177" fmla="*/ 311728 h 671946"/>
                <a:gd name="connsiteX178" fmla="*/ 427224 w 765063"/>
                <a:gd name="connsiteY178" fmla="*/ 308264 h 671946"/>
                <a:gd name="connsiteX179" fmla="*/ 448006 w 765063"/>
                <a:gd name="connsiteY179" fmla="*/ 304800 h 671946"/>
                <a:gd name="connsiteX180" fmla="*/ 472252 w 765063"/>
                <a:gd name="connsiteY180" fmla="*/ 301337 h 671946"/>
                <a:gd name="connsiteX181" fmla="*/ 444543 w 765063"/>
                <a:gd name="connsiteY181" fmla="*/ 311728 h 671946"/>
                <a:gd name="connsiteX182" fmla="*/ 337170 w 765063"/>
                <a:gd name="connsiteY182" fmla="*/ 339437 h 671946"/>
                <a:gd name="connsiteX183" fmla="*/ 292143 w 765063"/>
                <a:gd name="connsiteY183" fmla="*/ 349828 h 671946"/>
                <a:gd name="connsiteX184" fmla="*/ 254043 w 765063"/>
                <a:gd name="connsiteY184" fmla="*/ 363682 h 671946"/>
                <a:gd name="connsiteX185" fmla="*/ 219406 w 765063"/>
                <a:gd name="connsiteY185" fmla="*/ 370609 h 671946"/>
                <a:gd name="connsiteX186" fmla="*/ 146670 w 765063"/>
                <a:gd name="connsiteY186" fmla="*/ 394855 h 671946"/>
                <a:gd name="connsiteX187" fmla="*/ 451470 w 765063"/>
                <a:gd name="connsiteY187" fmla="*/ 315191 h 671946"/>
                <a:gd name="connsiteX188" fmla="*/ 493034 w 765063"/>
                <a:gd name="connsiteY188" fmla="*/ 304800 h 671946"/>
                <a:gd name="connsiteX189" fmla="*/ 548452 w 765063"/>
                <a:gd name="connsiteY189" fmla="*/ 290946 h 671946"/>
                <a:gd name="connsiteX190" fmla="*/ 475715 w 765063"/>
                <a:gd name="connsiteY190" fmla="*/ 315191 h 671946"/>
                <a:gd name="connsiteX191" fmla="*/ 337170 w 765063"/>
                <a:gd name="connsiteY191" fmla="*/ 356755 h 671946"/>
                <a:gd name="connsiteX192" fmla="*/ 254043 w 765063"/>
                <a:gd name="connsiteY192" fmla="*/ 377537 h 671946"/>
                <a:gd name="connsiteX193" fmla="*/ 222870 w 765063"/>
                <a:gd name="connsiteY193" fmla="*/ 387928 h 671946"/>
                <a:gd name="connsiteX194" fmla="*/ 184770 w 765063"/>
                <a:gd name="connsiteY194" fmla="*/ 398319 h 671946"/>
                <a:gd name="connsiteX195" fmla="*/ 174379 w 765063"/>
                <a:gd name="connsiteY195" fmla="*/ 401782 h 671946"/>
                <a:gd name="connsiteX196" fmla="*/ 184770 w 765063"/>
                <a:gd name="connsiteY196" fmla="*/ 391391 h 671946"/>
                <a:gd name="connsiteX197" fmla="*/ 247115 w 765063"/>
                <a:gd name="connsiteY197" fmla="*/ 377537 h 671946"/>
                <a:gd name="connsiteX198" fmla="*/ 340634 w 765063"/>
                <a:gd name="connsiteY198" fmla="*/ 349828 h 671946"/>
                <a:gd name="connsiteX199" fmla="*/ 389124 w 765063"/>
                <a:gd name="connsiteY199" fmla="*/ 335973 h 671946"/>
                <a:gd name="connsiteX200" fmla="*/ 461861 w 765063"/>
                <a:gd name="connsiteY200" fmla="*/ 315191 h 671946"/>
                <a:gd name="connsiteX201" fmla="*/ 493034 w 765063"/>
                <a:gd name="connsiteY201" fmla="*/ 304800 h 671946"/>
                <a:gd name="connsiteX202" fmla="*/ 437615 w 765063"/>
                <a:gd name="connsiteY202" fmla="*/ 332509 h 671946"/>
                <a:gd name="connsiteX203" fmla="*/ 406443 w 765063"/>
                <a:gd name="connsiteY203" fmla="*/ 346364 h 671946"/>
                <a:gd name="connsiteX204" fmla="*/ 368343 w 765063"/>
                <a:gd name="connsiteY204" fmla="*/ 356755 h 671946"/>
                <a:gd name="connsiteX205" fmla="*/ 330243 w 765063"/>
                <a:gd name="connsiteY205" fmla="*/ 374073 h 671946"/>
                <a:gd name="connsiteX206" fmla="*/ 254043 w 765063"/>
                <a:gd name="connsiteY206" fmla="*/ 398319 h 671946"/>
                <a:gd name="connsiteX207" fmla="*/ 153597 w 765063"/>
                <a:gd name="connsiteY207" fmla="*/ 436419 h 671946"/>
                <a:gd name="connsiteX208" fmla="*/ 143206 w 765063"/>
                <a:gd name="connsiteY208" fmla="*/ 439882 h 671946"/>
                <a:gd name="connsiteX209" fmla="*/ 170915 w 765063"/>
                <a:gd name="connsiteY209" fmla="*/ 426028 h 671946"/>
                <a:gd name="connsiteX210" fmla="*/ 337170 w 765063"/>
                <a:gd name="connsiteY210" fmla="*/ 377537 h 671946"/>
                <a:gd name="connsiteX211" fmla="*/ 378734 w 765063"/>
                <a:gd name="connsiteY211" fmla="*/ 363682 h 671946"/>
                <a:gd name="connsiteX212" fmla="*/ 444543 w 765063"/>
                <a:gd name="connsiteY212" fmla="*/ 346364 h 671946"/>
                <a:gd name="connsiteX213" fmla="*/ 479179 w 765063"/>
                <a:gd name="connsiteY213" fmla="*/ 339437 h 671946"/>
                <a:gd name="connsiteX214" fmla="*/ 489570 w 765063"/>
                <a:gd name="connsiteY214" fmla="*/ 342900 h 671946"/>
                <a:gd name="connsiteX215" fmla="*/ 482643 w 765063"/>
                <a:gd name="connsiteY215" fmla="*/ 349828 h 671946"/>
                <a:gd name="connsiteX216" fmla="*/ 468788 w 765063"/>
                <a:gd name="connsiteY216" fmla="*/ 353291 h 671946"/>
                <a:gd name="connsiteX217" fmla="*/ 423761 w 765063"/>
                <a:gd name="connsiteY217" fmla="*/ 370609 h 671946"/>
                <a:gd name="connsiteX218" fmla="*/ 392588 w 765063"/>
                <a:gd name="connsiteY218" fmla="*/ 381000 h 671946"/>
                <a:gd name="connsiteX219" fmla="*/ 364879 w 765063"/>
                <a:gd name="connsiteY219" fmla="*/ 391391 h 671946"/>
                <a:gd name="connsiteX220" fmla="*/ 333706 w 765063"/>
                <a:gd name="connsiteY220" fmla="*/ 398319 h 671946"/>
                <a:gd name="connsiteX221" fmla="*/ 309461 w 765063"/>
                <a:gd name="connsiteY221" fmla="*/ 408709 h 671946"/>
                <a:gd name="connsiteX222" fmla="*/ 288679 w 765063"/>
                <a:gd name="connsiteY222" fmla="*/ 415637 h 671946"/>
                <a:gd name="connsiteX223" fmla="*/ 271361 w 765063"/>
                <a:gd name="connsiteY223" fmla="*/ 422564 h 671946"/>
                <a:gd name="connsiteX224" fmla="*/ 250579 w 765063"/>
                <a:gd name="connsiteY224" fmla="*/ 429491 h 671946"/>
                <a:gd name="connsiteX225" fmla="*/ 271361 w 765063"/>
                <a:gd name="connsiteY225" fmla="*/ 422564 h 671946"/>
                <a:gd name="connsiteX226" fmla="*/ 340634 w 765063"/>
                <a:gd name="connsiteY226" fmla="*/ 405246 h 671946"/>
                <a:gd name="connsiteX227" fmla="*/ 385661 w 765063"/>
                <a:gd name="connsiteY227" fmla="*/ 394855 h 671946"/>
                <a:gd name="connsiteX228" fmla="*/ 486106 w 765063"/>
                <a:gd name="connsiteY228" fmla="*/ 367146 h 671946"/>
                <a:gd name="connsiteX229" fmla="*/ 558843 w 765063"/>
                <a:gd name="connsiteY229" fmla="*/ 349828 h 671946"/>
                <a:gd name="connsiteX230" fmla="*/ 579624 w 765063"/>
                <a:gd name="connsiteY230" fmla="*/ 346364 h 671946"/>
                <a:gd name="connsiteX231" fmla="*/ 496497 w 765063"/>
                <a:gd name="connsiteY231" fmla="*/ 374073 h 671946"/>
                <a:gd name="connsiteX232" fmla="*/ 416834 w 765063"/>
                <a:gd name="connsiteY232" fmla="*/ 401782 h 671946"/>
                <a:gd name="connsiteX233" fmla="*/ 378734 w 765063"/>
                <a:gd name="connsiteY233" fmla="*/ 412173 h 671946"/>
                <a:gd name="connsiteX234" fmla="*/ 347561 w 765063"/>
                <a:gd name="connsiteY234" fmla="*/ 426028 h 671946"/>
                <a:gd name="connsiteX235" fmla="*/ 299070 w 765063"/>
                <a:gd name="connsiteY235" fmla="*/ 443346 h 671946"/>
                <a:gd name="connsiteX236" fmla="*/ 281752 w 765063"/>
                <a:gd name="connsiteY236" fmla="*/ 450273 h 671946"/>
                <a:gd name="connsiteX237" fmla="*/ 267897 w 765063"/>
                <a:gd name="connsiteY237" fmla="*/ 457200 h 671946"/>
                <a:gd name="connsiteX238" fmla="*/ 305997 w 765063"/>
                <a:gd name="connsiteY238" fmla="*/ 443346 h 671946"/>
                <a:gd name="connsiteX239" fmla="*/ 340634 w 765063"/>
                <a:gd name="connsiteY239" fmla="*/ 432955 h 671946"/>
                <a:gd name="connsiteX240" fmla="*/ 382197 w 765063"/>
                <a:gd name="connsiteY240" fmla="*/ 419100 h 671946"/>
                <a:gd name="connsiteX241" fmla="*/ 527670 w 765063"/>
                <a:gd name="connsiteY241" fmla="*/ 374073 h 671946"/>
                <a:gd name="connsiteX242" fmla="*/ 593479 w 765063"/>
                <a:gd name="connsiteY242" fmla="*/ 353291 h 671946"/>
                <a:gd name="connsiteX243" fmla="*/ 624652 w 765063"/>
                <a:gd name="connsiteY243" fmla="*/ 342900 h 671946"/>
                <a:gd name="connsiteX244" fmla="*/ 288679 w 765063"/>
                <a:gd name="connsiteY244" fmla="*/ 450273 h 671946"/>
                <a:gd name="connsiteX245" fmla="*/ 226334 w 765063"/>
                <a:gd name="connsiteY245" fmla="*/ 467591 h 671946"/>
                <a:gd name="connsiteX246" fmla="*/ 205552 w 765063"/>
                <a:gd name="connsiteY246" fmla="*/ 474519 h 671946"/>
                <a:gd name="connsiteX247" fmla="*/ 177843 w 765063"/>
                <a:gd name="connsiteY247" fmla="*/ 477982 h 671946"/>
                <a:gd name="connsiteX248" fmla="*/ 267897 w 765063"/>
                <a:gd name="connsiteY248" fmla="*/ 446809 h 671946"/>
                <a:gd name="connsiteX249" fmla="*/ 312924 w 765063"/>
                <a:gd name="connsiteY249" fmla="*/ 429491 h 671946"/>
                <a:gd name="connsiteX250" fmla="*/ 458397 w 765063"/>
                <a:gd name="connsiteY250" fmla="*/ 384464 h 671946"/>
                <a:gd name="connsiteX251" fmla="*/ 493034 w 765063"/>
                <a:gd name="connsiteY251" fmla="*/ 377537 h 671946"/>
                <a:gd name="connsiteX252" fmla="*/ 517279 w 765063"/>
                <a:gd name="connsiteY252" fmla="*/ 370609 h 671946"/>
                <a:gd name="connsiteX253" fmla="*/ 531134 w 765063"/>
                <a:gd name="connsiteY253" fmla="*/ 367146 h 671946"/>
                <a:gd name="connsiteX254" fmla="*/ 510352 w 765063"/>
                <a:gd name="connsiteY254" fmla="*/ 381000 h 671946"/>
                <a:gd name="connsiteX255" fmla="*/ 389124 w 765063"/>
                <a:gd name="connsiteY255" fmla="*/ 422564 h 671946"/>
                <a:gd name="connsiteX256" fmla="*/ 288679 w 765063"/>
                <a:gd name="connsiteY256" fmla="*/ 457200 h 671946"/>
                <a:gd name="connsiteX257" fmla="*/ 247115 w 765063"/>
                <a:gd name="connsiteY257" fmla="*/ 467591 h 671946"/>
                <a:gd name="connsiteX258" fmla="*/ 191697 w 765063"/>
                <a:gd name="connsiteY258" fmla="*/ 481446 h 671946"/>
                <a:gd name="connsiteX259" fmla="*/ 174379 w 765063"/>
                <a:gd name="connsiteY259" fmla="*/ 488373 h 671946"/>
                <a:gd name="connsiteX260" fmla="*/ 240188 w 765063"/>
                <a:gd name="connsiteY260" fmla="*/ 464128 h 671946"/>
                <a:gd name="connsiteX261" fmla="*/ 354488 w 765063"/>
                <a:gd name="connsiteY261" fmla="*/ 426028 h 671946"/>
                <a:gd name="connsiteX262" fmla="*/ 482643 w 765063"/>
                <a:gd name="connsiteY262" fmla="*/ 387928 h 671946"/>
                <a:gd name="connsiteX263" fmla="*/ 534597 w 765063"/>
                <a:gd name="connsiteY263" fmla="*/ 374073 h 671946"/>
                <a:gd name="connsiteX264" fmla="*/ 576161 w 765063"/>
                <a:gd name="connsiteY264" fmla="*/ 360219 h 671946"/>
                <a:gd name="connsiteX265" fmla="*/ 617724 w 765063"/>
                <a:gd name="connsiteY265" fmla="*/ 349828 h 671946"/>
                <a:gd name="connsiteX266" fmla="*/ 593479 w 765063"/>
                <a:gd name="connsiteY266" fmla="*/ 363682 h 671946"/>
                <a:gd name="connsiteX267" fmla="*/ 430688 w 765063"/>
                <a:gd name="connsiteY267" fmla="*/ 419100 h 671946"/>
                <a:gd name="connsiteX268" fmla="*/ 382197 w 765063"/>
                <a:gd name="connsiteY268" fmla="*/ 432955 h 671946"/>
                <a:gd name="connsiteX269" fmla="*/ 340634 w 765063"/>
                <a:gd name="connsiteY269" fmla="*/ 443346 h 671946"/>
                <a:gd name="connsiteX270" fmla="*/ 278288 w 765063"/>
                <a:gd name="connsiteY270" fmla="*/ 457200 h 671946"/>
                <a:gd name="connsiteX271" fmla="*/ 257506 w 765063"/>
                <a:gd name="connsiteY271" fmla="*/ 464128 h 671946"/>
                <a:gd name="connsiteX272" fmla="*/ 240188 w 765063"/>
                <a:gd name="connsiteY272" fmla="*/ 460664 h 671946"/>
                <a:gd name="connsiteX273" fmla="*/ 257506 w 765063"/>
                <a:gd name="connsiteY273" fmla="*/ 453737 h 671946"/>
                <a:gd name="connsiteX274" fmla="*/ 292143 w 765063"/>
                <a:gd name="connsiteY274" fmla="*/ 443346 h 671946"/>
                <a:gd name="connsiteX275" fmla="*/ 337170 w 765063"/>
                <a:gd name="connsiteY275" fmla="*/ 426028 h 671946"/>
                <a:gd name="connsiteX276" fmla="*/ 396052 w 765063"/>
                <a:gd name="connsiteY276" fmla="*/ 408709 h 671946"/>
                <a:gd name="connsiteX277" fmla="*/ 461861 w 765063"/>
                <a:gd name="connsiteY277" fmla="*/ 384464 h 671946"/>
                <a:gd name="connsiteX278" fmla="*/ 586552 w 765063"/>
                <a:gd name="connsiteY278" fmla="*/ 346364 h 671946"/>
                <a:gd name="connsiteX279" fmla="*/ 662752 w 765063"/>
                <a:gd name="connsiteY279" fmla="*/ 322119 h 671946"/>
                <a:gd name="connsiteX280" fmla="*/ 683534 w 765063"/>
                <a:gd name="connsiteY280" fmla="*/ 315191 h 671946"/>
                <a:gd name="connsiteX281" fmla="*/ 583088 w 765063"/>
                <a:gd name="connsiteY281" fmla="*/ 349828 h 671946"/>
                <a:gd name="connsiteX282" fmla="*/ 496497 w 765063"/>
                <a:gd name="connsiteY282" fmla="*/ 370609 h 671946"/>
                <a:gd name="connsiteX283" fmla="*/ 454934 w 765063"/>
                <a:gd name="connsiteY283" fmla="*/ 377537 h 671946"/>
                <a:gd name="connsiteX284" fmla="*/ 416834 w 765063"/>
                <a:gd name="connsiteY284" fmla="*/ 387928 h 671946"/>
                <a:gd name="connsiteX285" fmla="*/ 382197 w 765063"/>
                <a:gd name="connsiteY285" fmla="*/ 394855 h 671946"/>
                <a:gd name="connsiteX286" fmla="*/ 354488 w 765063"/>
                <a:gd name="connsiteY286" fmla="*/ 398319 h 671946"/>
                <a:gd name="connsiteX287" fmla="*/ 319852 w 765063"/>
                <a:gd name="connsiteY287" fmla="*/ 405246 h 671946"/>
                <a:gd name="connsiteX288" fmla="*/ 309461 w 765063"/>
                <a:gd name="connsiteY288" fmla="*/ 401782 h 671946"/>
                <a:gd name="connsiteX289" fmla="*/ 323315 w 765063"/>
                <a:gd name="connsiteY289" fmla="*/ 398319 h 671946"/>
                <a:gd name="connsiteX290" fmla="*/ 344097 w 765063"/>
                <a:gd name="connsiteY290" fmla="*/ 394855 h 671946"/>
                <a:gd name="connsiteX291" fmla="*/ 375270 w 765063"/>
                <a:gd name="connsiteY291" fmla="*/ 384464 h 671946"/>
                <a:gd name="connsiteX292" fmla="*/ 503424 w 765063"/>
                <a:gd name="connsiteY292" fmla="*/ 353291 h 671946"/>
                <a:gd name="connsiteX293" fmla="*/ 541524 w 765063"/>
                <a:gd name="connsiteY293" fmla="*/ 342900 h 671946"/>
                <a:gd name="connsiteX294" fmla="*/ 572697 w 765063"/>
                <a:gd name="connsiteY294" fmla="*/ 335973 h 671946"/>
                <a:gd name="connsiteX295" fmla="*/ 596943 w 765063"/>
                <a:gd name="connsiteY295" fmla="*/ 329046 h 671946"/>
                <a:gd name="connsiteX296" fmla="*/ 614261 w 765063"/>
                <a:gd name="connsiteY296" fmla="*/ 325582 h 671946"/>
                <a:gd name="connsiteX297" fmla="*/ 635043 w 765063"/>
                <a:gd name="connsiteY297" fmla="*/ 318655 h 671946"/>
                <a:gd name="connsiteX298" fmla="*/ 617724 w 765063"/>
                <a:gd name="connsiteY298" fmla="*/ 325582 h 671946"/>
                <a:gd name="connsiteX299" fmla="*/ 590015 w 765063"/>
                <a:gd name="connsiteY299" fmla="*/ 329046 h 671946"/>
                <a:gd name="connsiteX300" fmla="*/ 548452 w 765063"/>
                <a:gd name="connsiteY300" fmla="*/ 335973 h 671946"/>
                <a:gd name="connsiteX301" fmla="*/ 437615 w 765063"/>
                <a:gd name="connsiteY301" fmla="*/ 353291 h 671946"/>
                <a:gd name="connsiteX302" fmla="*/ 267897 w 765063"/>
                <a:gd name="connsiteY302" fmla="*/ 387928 h 671946"/>
                <a:gd name="connsiteX303" fmla="*/ 191697 w 765063"/>
                <a:gd name="connsiteY303" fmla="*/ 401782 h 671946"/>
                <a:gd name="connsiteX304" fmla="*/ 153597 w 765063"/>
                <a:gd name="connsiteY304" fmla="*/ 412173 h 671946"/>
                <a:gd name="connsiteX305" fmla="*/ 271361 w 765063"/>
                <a:gd name="connsiteY305" fmla="*/ 374073 h 671946"/>
                <a:gd name="connsiteX306" fmla="*/ 333706 w 765063"/>
                <a:gd name="connsiteY306" fmla="*/ 356755 h 671946"/>
                <a:gd name="connsiteX307" fmla="*/ 399515 w 765063"/>
                <a:gd name="connsiteY307" fmla="*/ 339437 h 671946"/>
                <a:gd name="connsiteX308" fmla="*/ 461861 w 765063"/>
                <a:gd name="connsiteY308" fmla="*/ 322119 h 671946"/>
                <a:gd name="connsiteX309" fmla="*/ 555379 w 765063"/>
                <a:gd name="connsiteY309" fmla="*/ 290946 h 671946"/>
                <a:gd name="connsiteX310" fmla="*/ 600406 w 765063"/>
                <a:gd name="connsiteY310" fmla="*/ 273628 h 671946"/>
                <a:gd name="connsiteX311" fmla="*/ 621188 w 765063"/>
                <a:gd name="connsiteY311" fmla="*/ 266700 h 671946"/>
                <a:gd name="connsiteX312" fmla="*/ 565770 w 765063"/>
                <a:gd name="connsiteY312" fmla="*/ 284019 h 671946"/>
                <a:gd name="connsiteX313" fmla="*/ 524206 w 765063"/>
                <a:gd name="connsiteY313" fmla="*/ 297873 h 671946"/>
                <a:gd name="connsiteX314" fmla="*/ 475715 w 765063"/>
                <a:gd name="connsiteY314" fmla="*/ 311728 h 671946"/>
                <a:gd name="connsiteX315" fmla="*/ 368343 w 765063"/>
                <a:gd name="connsiteY315" fmla="*/ 339437 h 671946"/>
                <a:gd name="connsiteX316" fmla="*/ 319852 w 765063"/>
                <a:gd name="connsiteY316" fmla="*/ 353291 h 671946"/>
                <a:gd name="connsiteX317" fmla="*/ 281752 w 765063"/>
                <a:gd name="connsiteY317" fmla="*/ 363682 h 671946"/>
                <a:gd name="connsiteX318" fmla="*/ 250579 w 765063"/>
                <a:gd name="connsiteY318" fmla="*/ 374073 h 671946"/>
                <a:gd name="connsiteX319" fmla="*/ 215943 w 765063"/>
                <a:gd name="connsiteY319" fmla="*/ 381000 h 671946"/>
                <a:gd name="connsiteX320" fmla="*/ 205552 w 765063"/>
                <a:gd name="connsiteY320" fmla="*/ 384464 h 671946"/>
                <a:gd name="connsiteX321" fmla="*/ 250579 w 765063"/>
                <a:gd name="connsiteY321" fmla="*/ 370609 h 671946"/>
                <a:gd name="connsiteX322" fmla="*/ 285215 w 765063"/>
                <a:gd name="connsiteY322" fmla="*/ 360219 h 671946"/>
                <a:gd name="connsiteX323" fmla="*/ 333706 w 765063"/>
                <a:gd name="connsiteY323" fmla="*/ 349828 h 671946"/>
                <a:gd name="connsiteX324" fmla="*/ 434152 w 765063"/>
                <a:gd name="connsiteY324" fmla="*/ 322119 h 671946"/>
                <a:gd name="connsiteX325" fmla="*/ 479179 w 765063"/>
                <a:gd name="connsiteY325" fmla="*/ 308264 h 671946"/>
                <a:gd name="connsiteX326" fmla="*/ 517279 w 765063"/>
                <a:gd name="connsiteY326" fmla="*/ 297873 h 671946"/>
                <a:gd name="connsiteX327" fmla="*/ 558843 w 765063"/>
                <a:gd name="connsiteY327" fmla="*/ 284019 h 671946"/>
                <a:gd name="connsiteX328" fmla="*/ 548452 w 765063"/>
                <a:gd name="connsiteY328" fmla="*/ 290946 h 671946"/>
                <a:gd name="connsiteX329" fmla="*/ 527670 w 765063"/>
                <a:gd name="connsiteY329" fmla="*/ 297873 h 671946"/>
                <a:gd name="connsiteX330" fmla="*/ 468788 w 765063"/>
                <a:gd name="connsiteY330" fmla="*/ 311728 h 671946"/>
                <a:gd name="connsiteX331" fmla="*/ 430688 w 765063"/>
                <a:gd name="connsiteY331" fmla="*/ 322119 h 671946"/>
                <a:gd name="connsiteX332" fmla="*/ 389124 w 765063"/>
                <a:gd name="connsiteY332" fmla="*/ 329046 h 671946"/>
                <a:gd name="connsiteX333" fmla="*/ 351024 w 765063"/>
                <a:gd name="connsiteY333" fmla="*/ 339437 h 671946"/>
                <a:gd name="connsiteX334" fmla="*/ 316388 w 765063"/>
                <a:gd name="connsiteY334" fmla="*/ 346364 h 671946"/>
                <a:gd name="connsiteX335" fmla="*/ 264434 w 765063"/>
                <a:gd name="connsiteY335" fmla="*/ 356755 h 671946"/>
                <a:gd name="connsiteX336" fmla="*/ 247115 w 765063"/>
                <a:gd name="connsiteY336" fmla="*/ 360219 h 671946"/>
                <a:gd name="connsiteX337" fmla="*/ 236724 w 765063"/>
                <a:gd name="connsiteY337" fmla="*/ 363682 h 671946"/>
                <a:gd name="connsiteX338" fmla="*/ 278288 w 765063"/>
                <a:gd name="connsiteY338" fmla="*/ 346364 h 671946"/>
                <a:gd name="connsiteX339" fmla="*/ 316388 w 765063"/>
                <a:gd name="connsiteY339" fmla="*/ 332509 h 671946"/>
                <a:gd name="connsiteX340" fmla="*/ 361415 w 765063"/>
                <a:gd name="connsiteY340" fmla="*/ 318655 h 671946"/>
                <a:gd name="connsiteX341" fmla="*/ 458397 w 765063"/>
                <a:gd name="connsiteY341" fmla="*/ 284019 h 671946"/>
                <a:gd name="connsiteX342" fmla="*/ 531134 w 765063"/>
                <a:gd name="connsiteY342" fmla="*/ 259773 h 671946"/>
                <a:gd name="connsiteX343" fmla="*/ 551915 w 765063"/>
                <a:gd name="connsiteY343" fmla="*/ 252846 h 671946"/>
                <a:gd name="connsiteX344" fmla="*/ 531134 w 765063"/>
                <a:gd name="connsiteY344" fmla="*/ 259773 h 671946"/>
                <a:gd name="connsiteX345" fmla="*/ 503424 w 765063"/>
                <a:gd name="connsiteY345" fmla="*/ 266700 h 671946"/>
                <a:gd name="connsiteX346" fmla="*/ 434152 w 765063"/>
                <a:gd name="connsiteY346" fmla="*/ 290946 h 671946"/>
                <a:gd name="connsiteX347" fmla="*/ 357952 w 765063"/>
                <a:gd name="connsiteY347" fmla="*/ 311728 h 671946"/>
                <a:gd name="connsiteX348" fmla="*/ 326779 w 765063"/>
                <a:gd name="connsiteY348" fmla="*/ 322119 h 671946"/>
                <a:gd name="connsiteX349" fmla="*/ 302534 w 765063"/>
                <a:gd name="connsiteY349" fmla="*/ 329046 h 671946"/>
                <a:gd name="connsiteX350" fmla="*/ 285215 w 765063"/>
                <a:gd name="connsiteY350" fmla="*/ 335973 h 671946"/>
                <a:gd name="connsiteX351" fmla="*/ 305997 w 765063"/>
                <a:gd name="connsiteY351" fmla="*/ 329046 h 671946"/>
                <a:gd name="connsiteX352" fmla="*/ 337170 w 765063"/>
                <a:gd name="connsiteY352" fmla="*/ 318655 h 671946"/>
                <a:gd name="connsiteX353" fmla="*/ 378734 w 765063"/>
                <a:gd name="connsiteY353" fmla="*/ 304800 h 671946"/>
                <a:gd name="connsiteX354" fmla="*/ 427224 w 765063"/>
                <a:gd name="connsiteY354" fmla="*/ 287482 h 671946"/>
                <a:gd name="connsiteX355" fmla="*/ 472252 w 765063"/>
                <a:gd name="connsiteY355" fmla="*/ 273628 h 671946"/>
                <a:gd name="connsiteX356" fmla="*/ 541524 w 765063"/>
                <a:gd name="connsiteY356" fmla="*/ 249382 h 671946"/>
                <a:gd name="connsiteX357" fmla="*/ 562306 w 765063"/>
                <a:gd name="connsiteY357" fmla="*/ 242455 h 671946"/>
                <a:gd name="connsiteX358" fmla="*/ 576161 w 765063"/>
                <a:gd name="connsiteY358" fmla="*/ 238991 h 671946"/>
                <a:gd name="connsiteX359" fmla="*/ 558843 w 765063"/>
                <a:gd name="connsiteY359" fmla="*/ 245919 h 671946"/>
                <a:gd name="connsiteX360" fmla="*/ 506888 w 765063"/>
                <a:gd name="connsiteY360" fmla="*/ 259773 h 671946"/>
                <a:gd name="connsiteX361" fmla="*/ 441079 w 765063"/>
                <a:gd name="connsiteY361" fmla="*/ 280555 h 671946"/>
                <a:gd name="connsiteX362" fmla="*/ 409906 w 765063"/>
                <a:gd name="connsiteY362" fmla="*/ 290946 h 671946"/>
                <a:gd name="connsiteX363" fmla="*/ 357952 w 765063"/>
                <a:gd name="connsiteY363" fmla="*/ 304800 h 671946"/>
                <a:gd name="connsiteX364" fmla="*/ 344097 w 765063"/>
                <a:gd name="connsiteY364" fmla="*/ 311728 h 671946"/>
                <a:gd name="connsiteX365" fmla="*/ 333706 w 765063"/>
                <a:gd name="connsiteY365" fmla="*/ 315191 h 671946"/>
                <a:gd name="connsiteX366" fmla="*/ 351024 w 765063"/>
                <a:gd name="connsiteY366" fmla="*/ 304800 h 671946"/>
                <a:gd name="connsiteX367" fmla="*/ 416834 w 765063"/>
                <a:gd name="connsiteY367" fmla="*/ 280555 h 671946"/>
                <a:gd name="connsiteX368" fmla="*/ 510352 w 765063"/>
                <a:gd name="connsiteY368" fmla="*/ 245919 h 671946"/>
                <a:gd name="connsiteX369" fmla="*/ 555379 w 765063"/>
                <a:gd name="connsiteY369" fmla="*/ 232064 h 671946"/>
                <a:gd name="connsiteX370" fmla="*/ 593479 w 765063"/>
                <a:gd name="connsiteY370" fmla="*/ 214746 h 671946"/>
                <a:gd name="connsiteX371" fmla="*/ 624652 w 765063"/>
                <a:gd name="connsiteY371" fmla="*/ 204355 h 671946"/>
                <a:gd name="connsiteX372" fmla="*/ 641970 w 765063"/>
                <a:gd name="connsiteY372" fmla="*/ 197428 h 671946"/>
                <a:gd name="connsiteX373" fmla="*/ 652361 w 765063"/>
                <a:gd name="connsiteY373" fmla="*/ 193964 h 671946"/>
                <a:gd name="connsiteX374" fmla="*/ 527670 w 765063"/>
                <a:gd name="connsiteY374" fmla="*/ 238991 h 671946"/>
                <a:gd name="connsiteX375" fmla="*/ 489570 w 765063"/>
                <a:gd name="connsiteY375" fmla="*/ 249382 h 671946"/>
                <a:gd name="connsiteX376" fmla="*/ 454934 w 765063"/>
                <a:gd name="connsiteY376" fmla="*/ 263237 h 671946"/>
                <a:gd name="connsiteX377" fmla="*/ 402979 w 765063"/>
                <a:gd name="connsiteY377" fmla="*/ 277091 h 671946"/>
                <a:gd name="connsiteX378" fmla="*/ 389124 w 765063"/>
                <a:gd name="connsiteY378" fmla="*/ 284019 h 671946"/>
                <a:gd name="connsiteX379" fmla="*/ 378734 w 765063"/>
                <a:gd name="connsiteY379" fmla="*/ 280555 h 671946"/>
                <a:gd name="connsiteX380" fmla="*/ 399515 w 765063"/>
                <a:gd name="connsiteY380" fmla="*/ 273628 h 671946"/>
                <a:gd name="connsiteX381" fmla="*/ 458397 w 765063"/>
                <a:gd name="connsiteY381" fmla="*/ 252846 h 671946"/>
                <a:gd name="connsiteX382" fmla="*/ 499961 w 765063"/>
                <a:gd name="connsiteY382" fmla="*/ 238991 h 671946"/>
                <a:gd name="connsiteX383" fmla="*/ 541524 w 765063"/>
                <a:gd name="connsiteY383" fmla="*/ 221673 h 671946"/>
                <a:gd name="connsiteX384" fmla="*/ 583088 w 765063"/>
                <a:gd name="connsiteY384" fmla="*/ 207819 h 671946"/>
                <a:gd name="connsiteX385" fmla="*/ 648897 w 765063"/>
                <a:gd name="connsiteY385" fmla="*/ 176646 h 671946"/>
                <a:gd name="connsiteX386" fmla="*/ 635043 w 765063"/>
                <a:gd name="connsiteY386" fmla="*/ 183573 h 671946"/>
                <a:gd name="connsiteX387" fmla="*/ 596943 w 765063"/>
                <a:gd name="connsiteY387" fmla="*/ 200891 h 671946"/>
                <a:gd name="connsiteX388" fmla="*/ 544988 w 765063"/>
                <a:gd name="connsiteY388" fmla="*/ 218209 h 671946"/>
                <a:gd name="connsiteX389" fmla="*/ 520743 w 765063"/>
                <a:gd name="connsiteY389" fmla="*/ 228600 h 671946"/>
                <a:gd name="connsiteX390" fmla="*/ 496497 w 765063"/>
                <a:gd name="connsiteY390" fmla="*/ 235528 h 671946"/>
                <a:gd name="connsiteX391" fmla="*/ 465324 w 765063"/>
                <a:gd name="connsiteY391" fmla="*/ 245919 h 671946"/>
                <a:gd name="connsiteX392" fmla="*/ 454934 w 765063"/>
                <a:gd name="connsiteY392" fmla="*/ 242455 h 671946"/>
                <a:gd name="connsiteX393" fmla="*/ 468788 w 765063"/>
                <a:gd name="connsiteY393" fmla="*/ 238991 h 671946"/>
                <a:gd name="connsiteX394" fmla="*/ 489570 w 765063"/>
                <a:gd name="connsiteY394" fmla="*/ 228600 h 671946"/>
                <a:gd name="connsiteX395" fmla="*/ 517279 w 765063"/>
                <a:gd name="connsiteY395" fmla="*/ 218209 h 671946"/>
                <a:gd name="connsiteX396" fmla="*/ 579624 w 765063"/>
                <a:gd name="connsiteY396" fmla="*/ 190500 h 671946"/>
                <a:gd name="connsiteX397" fmla="*/ 607334 w 765063"/>
                <a:gd name="connsiteY397" fmla="*/ 180109 h 671946"/>
                <a:gd name="connsiteX398" fmla="*/ 624652 w 765063"/>
                <a:gd name="connsiteY398" fmla="*/ 169719 h 671946"/>
                <a:gd name="connsiteX399" fmla="*/ 638506 w 765063"/>
                <a:gd name="connsiteY399" fmla="*/ 162791 h 671946"/>
                <a:gd name="connsiteX400" fmla="*/ 628115 w 765063"/>
                <a:gd name="connsiteY400" fmla="*/ 166255 h 671946"/>
                <a:gd name="connsiteX401" fmla="*/ 586552 w 765063"/>
                <a:gd name="connsiteY401" fmla="*/ 183573 h 671946"/>
                <a:gd name="connsiteX402" fmla="*/ 531134 w 765063"/>
                <a:gd name="connsiteY402" fmla="*/ 204355 h 671946"/>
                <a:gd name="connsiteX403" fmla="*/ 503424 w 765063"/>
                <a:gd name="connsiteY403" fmla="*/ 214746 h 671946"/>
                <a:gd name="connsiteX404" fmla="*/ 461861 w 765063"/>
                <a:gd name="connsiteY404" fmla="*/ 232064 h 671946"/>
                <a:gd name="connsiteX405" fmla="*/ 423761 w 765063"/>
                <a:gd name="connsiteY405" fmla="*/ 242455 h 671946"/>
                <a:gd name="connsiteX406" fmla="*/ 458397 w 765063"/>
                <a:gd name="connsiteY406" fmla="*/ 221673 h 671946"/>
                <a:gd name="connsiteX407" fmla="*/ 486106 w 765063"/>
                <a:gd name="connsiteY407" fmla="*/ 211282 h 671946"/>
                <a:gd name="connsiteX408" fmla="*/ 513815 w 765063"/>
                <a:gd name="connsiteY408" fmla="*/ 197428 h 671946"/>
                <a:gd name="connsiteX409" fmla="*/ 569234 w 765063"/>
                <a:gd name="connsiteY409" fmla="*/ 173182 h 671946"/>
                <a:gd name="connsiteX410" fmla="*/ 586552 w 765063"/>
                <a:gd name="connsiteY410" fmla="*/ 162791 h 671946"/>
                <a:gd name="connsiteX411" fmla="*/ 600406 w 765063"/>
                <a:gd name="connsiteY411" fmla="*/ 159328 h 671946"/>
                <a:gd name="connsiteX412" fmla="*/ 579624 w 765063"/>
                <a:gd name="connsiteY412" fmla="*/ 166255 h 671946"/>
                <a:gd name="connsiteX413" fmla="*/ 555379 w 765063"/>
                <a:gd name="connsiteY413" fmla="*/ 176646 h 671946"/>
                <a:gd name="connsiteX414" fmla="*/ 520743 w 765063"/>
                <a:gd name="connsiteY414" fmla="*/ 187037 h 671946"/>
                <a:gd name="connsiteX415" fmla="*/ 406443 w 765063"/>
                <a:gd name="connsiteY415" fmla="*/ 228600 h 671946"/>
                <a:gd name="connsiteX416" fmla="*/ 371806 w 765063"/>
                <a:gd name="connsiteY416" fmla="*/ 238991 h 671946"/>
                <a:gd name="connsiteX417" fmla="*/ 344097 w 765063"/>
                <a:gd name="connsiteY417" fmla="*/ 245919 h 671946"/>
                <a:gd name="connsiteX418" fmla="*/ 312924 w 765063"/>
                <a:gd name="connsiteY418" fmla="*/ 256309 h 671946"/>
                <a:gd name="connsiteX419" fmla="*/ 323315 w 765063"/>
                <a:gd name="connsiteY419" fmla="*/ 245919 h 671946"/>
                <a:gd name="connsiteX420" fmla="*/ 347561 w 765063"/>
                <a:gd name="connsiteY420" fmla="*/ 235528 h 671946"/>
                <a:gd name="connsiteX421" fmla="*/ 409906 w 765063"/>
                <a:gd name="connsiteY421" fmla="*/ 214746 h 671946"/>
                <a:gd name="connsiteX422" fmla="*/ 479179 w 765063"/>
                <a:gd name="connsiteY422" fmla="*/ 190500 h 671946"/>
                <a:gd name="connsiteX423" fmla="*/ 531134 w 765063"/>
                <a:gd name="connsiteY423" fmla="*/ 169719 h 671946"/>
                <a:gd name="connsiteX424" fmla="*/ 524206 w 765063"/>
                <a:gd name="connsiteY424" fmla="*/ 176646 h 671946"/>
                <a:gd name="connsiteX425" fmla="*/ 486106 w 765063"/>
                <a:gd name="connsiteY425" fmla="*/ 190500 h 671946"/>
                <a:gd name="connsiteX426" fmla="*/ 413370 w 765063"/>
                <a:gd name="connsiteY426" fmla="*/ 218209 h 671946"/>
                <a:gd name="connsiteX427" fmla="*/ 392588 w 765063"/>
                <a:gd name="connsiteY427" fmla="*/ 225137 h 671946"/>
                <a:gd name="connsiteX428" fmla="*/ 375270 w 765063"/>
                <a:gd name="connsiteY428" fmla="*/ 232064 h 671946"/>
                <a:gd name="connsiteX429" fmla="*/ 347561 w 765063"/>
                <a:gd name="connsiteY429" fmla="*/ 238991 h 671946"/>
                <a:gd name="connsiteX430" fmla="*/ 361415 w 765063"/>
                <a:gd name="connsiteY430" fmla="*/ 228600 h 671946"/>
                <a:gd name="connsiteX431" fmla="*/ 385661 w 765063"/>
                <a:gd name="connsiteY431" fmla="*/ 218209 h 671946"/>
                <a:gd name="connsiteX432" fmla="*/ 451470 w 765063"/>
                <a:gd name="connsiteY432" fmla="*/ 193964 h 671946"/>
                <a:gd name="connsiteX433" fmla="*/ 527670 w 765063"/>
                <a:gd name="connsiteY433" fmla="*/ 162791 h 671946"/>
                <a:gd name="connsiteX434" fmla="*/ 583088 w 765063"/>
                <a:gd name="connsiteY434" fmla="*/ 138546 h 671946"/>
                <a:gd name="connsiteX435" fmla="*/ 596943 w 765063"/>
                <a:gd name="connsiteY435" fmla="*/ 131619 h 671946"/>
                <a:gd name="connsiteX436" fmla="*/ 607334 w 765063"/>
                <a:gd name="connsiteY436" fmla="*/ 124691 h 671946"/>
                <a:gd name="connsiteX437" fmla="*/ 579624 w 765063"/>
                <a:gd name="connsiteY437" fmla="*/ 142009 h 671946"/>
                <a:gd name="connsiteX438" fmla="*/ 531134 w 765063"/>
                <a:gd name="connsiteY438" fmla="*/ 166255 h 671946"/>
                <a:gd name="connsiteX439" fmla="*/ 430688 w 765063"/>
                <a:gd name="connsiteY439" fmla="*/ 204355 h 671946"/>
                <a:gd name="connsiteX440" fmla="*/ 402979 w 765063"/>
                <a:gd name="connsiteY440" fmla="*/ 214746 h 671946"/>
                <a:gd name="connsiteX441" fmla="*/ 361415 w 765063"/>
                <a:gd name="connsiteY441" fmla="*/ 228600 h 671946"/>
                <a:gd name="connsiteX442" fmla="*/ 402979 w 765063"/>
                <a:gd name="connsiteY442" fmla="*/ 207819 h 671946"/>
                <a:gd name="connsiteX443" fmla="*/ 430688 w 765063"/>
                <a:gd name="connsiteY443" fmla="*/ 193964 h 671946"/>
                <a:gd name="connsiteX444" fmla="*/ 499961 w 765063"/>
                <a:gd name="connsiteY444" fmla="*/ 166255 h 671946"/>
                <a:gd name="connsiteX445" fmla="*/ 527670 w 765063"/>
                <a:gd name="connsiteY445" fmla="*/ 155864 h 671946"/>
                <a:gd name="connsiteX446" fmla="*/ 562306 w 765063"/>
                <a:gd name="connsiteY446" fmla="*/ 138546 h 671946"/>
                <a:gd name="connsiteX447" fmla="*/ 493034 w 765063"/>
                <a:gd name="connsiteY447" fmla="*/ 166255 h 671946"/>
                <a:gd name="connsiteX448" fmla="*/ 434152 w 765063"/>
                <a:gd name="connsiteY448" fmla="*/ 187037 h 671946"/>
                <a:gd name="connsiteX449" fmla="*/ 402979 w 765063"/>
                <a:gd name="connsiteY449" fmla="*/ 193964 h 671946"/>
                <a:gd name="connsiteX450" fmla="*/ 357952 w 765063"/>
                <a:gd name="connsiteY450" fmla="*/ 207819 h 671946"/>
                <a:gd name="connsiteX451" fmla="*/ 326779 w 765063"/>
                <a:gd name="connsiteY451" fmla="*/ 211282 h 671946"/>
                <a:gd name="connsiteX452" fmla="*/ 337170 w 765063"/>
                <a:gd name="connsiteY452" fmla="*/ 204355 h 671946"/>
                <a:gd name="connsiteX453" fmla="*/ 385661 w 765063"/>
                <a:gd name="connsiteY453" fmla="*/ 180109 h 671946"/>
                <a:gd name="connsiteX454" fmla="*/ 420297 w 765063"/>
                <a:gd name="connsiteY454" fmla="*/ 166255 h 671946"/>
                <a:gd name="connsiteX455" fmla="*/ 486106 w 765063"/>
                <a:gd name="connsiteY455" fmla="*/ 131619 h 671946"/>
                <a:gd name="connsiteX456" fmla="*/ 527670 w 765063"/>
                <a:gd name="connsiteY456" fmla="*/ 110837 h 671946"/>
                <a:gd name="connsiteX457" fmla="*/ 538061 w 765063"/>
                <a:gd name="connsiteY457" fmla="*/ 103909 h 671946"/>
                <a:gd name="connsiteX458" fmla="*/ 486106 w 765063"/>
                <a:gd name="connsiteY458" fmla="*/ 121228 h 671946"/>
                <a:gd name="connsiteX459" fmla="*/ 454934 w 765063"/>
                <a:gd name="connsiteY459" fmla="*/ 131619 h 671946"/>
                <a:gd name="connsiteX460" fmla="*/ 420297 w 765063"/>
                <a:gd name="connsiteY460" fmla="*/ 145473 h 671946"/>
                <a:gd name="connsiteX461" fmla="*/ 385661 w 765063"/>
                <a:gd name="connsiteY461" fmla="*/ 155864 h 671946"/>
                <a:gd name="connsiteX462" fmla="*/ 354488 w 765063"/>
                <a:gd name="connsiteY462" fmla="*/ 166255 h 671946"/>
                <a:gd name="connsiteX463" fmla="*/ 305997 w 765063"/>
                <a:gd name="connsiteY463" fmla="*/ 183573 h 671946"/>
                <a:gd name="connsiteX464" fmla="*/ 274824 w 765063"/>
                <a:gd name="connsiteY464" fmla="*/ 190500 h 671946"/>
                <a:gd name="connsiteX465" fmla="*/ 278288 w 765063"/>
                <a:gd name="connsiteY465" fmla="*/ 180109 h 671946"/>
                <a:gd name="connsiteX466" fmla="*/ 295606 w 765063"/>
                <a:gd name="connsiteY466" fmla="*/ 173182 h 671946"/>
                <a:gd name="connsiteX467" fmla="*/ 323315 w 765063"/>
                <a:gd name="connsiteY467" fmla="*/ 159328 h 671946"/>
                <a:gd name="connsiteX468" fmla="*/ 354488 w 765063"/>
                <a:gd name="connsiteY468" fmla="*/ 145473 h 671946"/>
                <a:gd name="connsiteX469" fmla="*/ 420297 w 765063"/>
                <a:gd name="connsiteY469" fmla="*/ 114300 h 671946"/>
                <a:gd name="connsiteX470" fmla="*/ 465324 w 765063"/>
                <a:gd name="connsiteY470" fmla="*/ 96982 h 671946"/>
                <a:gd name="connsiteX471" fmla="*/ 475715 w 765063"/>
                <a:gd name="connsiteY471" fmla="*/ 90055 h 671946"/>
                <a:gd name="connsiteX472" fmla="*/ 451470 w 765063"/>
                <a:gd name="connsiteY472" fmla="*/ 103909 h 671946"/>
                <a:gd name="connsiteX473" fmla="*/ 423761 w 765063"/>
                <a:gd name="connsiteY473" fmla="*/ 114300 h 671946"/>
                <a:gd name="connsiteX474" fmla="*/ 392588 w 765063"/>
                <a:gd name="connsiteY474" fmla="*/ 128155 h 671946"/>
                <a:gd name="connsiteX475" fmla="*/ 323315 w 765063"/>
                <a:gd name="connsiteY475" fmla="*/ 162791 h 671946"/>
                <a:gd name="connsiteX476" fmla="*/ 288679 w 765063"/>
                <a:gd name="connsiteY476" fmla="*/ 180109 h 671946"/>
                <a:gd name="connsiteX477" fmla="*/ 229797 w 765063"/>
                <a:gd name="connsiteY477" fmla="*/ 207819 h 671946"/>
                <a:gd name="connsiteX478" fmla="*/ 205552 w 765063"/>
                <a:gd name="connsiteY478" fmla="*/ 218209 h 671946"/>
                <a:gd name="connsiteX479" fmla="*/ 188234 w 765063"/>
                <a:gd name="connsiteY479" fmla="*/ 228600 h 671946"/>
                <a:gd name="connsiteX480" fmla="*/ 177843 w 765063"/>
                <a:gd name="connsiteY480" fmla="*/ 235528 h 671946"/>
                <a:gd name="connsiteX481" fmla="*/ 202088 w 765063"/>
                <a:gd name="connsiteY481" fmla="*/ 232064 h 671946"/>
                <a:gd name="connsiteX482" fmla="*/ 267897 w 765063"/>
                <a:gd name="connsiteY482" fmla="*/ 214746 h 671946"/>
                <a:gd name="connsiteX483" fmla="*/ 354488 w 765063"/>
                <a:gd name="connsiteY483" fmla="*/ 193964 h 671946"/>
                <a:gd name="connsiteX484" fmla="*/ 409906 w 765063"/>
                <a:gd name="connsiteY484" fmla="*/ 176646 h 671946"/>
                <a:gd name="connsiteX485" fmla="*/ 437615 w 765063"/>
                <a:gd name="connsiteY485" fmla="*/ 169719 h 671946"/>
                <a:gd name="connsiteX486" fmla="*/ 427224 w 765063"/>
                <a:gd name="connsiteY486" fmla="*/ 176646 h 671946"/>
                <a:gd name="connsiteX487" fmla="*/ 364879 w 765063"/>
                <a:gd name="connsiteY487" fmla="*/ 204355 h 671946"/>
                <a:gd name="connsiteX488" fmla="*/ 302534 w 765063"/>
                <a:gd name="connsiteY488" fmla="*/ 235528 h 671946"/>
                <a:gd name="connsiteX489" fmla="*/ 226334 w 765063"/>
                <a:gd name="connsiteY489" fmla="*/ 273628 h 671946"/>
                <a:gd name="connsiteX490" fmla="*/ 212479 w 765063"/>
                <a:gd name="connsiteY490" fmla="*/ 280555 h 671946"/>
                <a:gd name="connsiteX491" fmla="*/ 202088 w 765063"/>
                <a:gd name="connsiteY491" fmla="*/ 287482 h 671946"/>
                <a:gd name="connsiteX492" fmla="*/ 226334 w 765063"/>
                <a:gd name="connsiteY492" fmla="*/ 277091 h 671946"/>
                <a:gd name="connsiteX493" fmla="*/ 250579 w 765063"/>
                <a:gd name="connsiteY493" fmla="*/ 270164 h 671946"/>
                <a:gd name="connsiteX494" fmla="*/ 316388 w 765063"/>
                <a:gd name="connsiteY494" fmla="*/ 249382 h 671946"/>
                <a:gd name="connsiteX495" fmla="*/ 347561 w 765063"/>
                <a:gd name="connsiteY495" fmla="*/ 242455 h 671946"/>
                <a:gd name="connsiteX496" fmla="*/ 368343 w 765063"/>
                <a:gd name="connsiteY496" fmla="*/ 235528 h 671946"/>
                <a:gd name="connsiteX497" fmla="*/ 385661 w 765063"/>
                <a:gd name="connsiteY497" fmla="*/ 228600 h 671946"/>
                <a:gd name="connsiteX498" fmla="*/ 375270 w 765063"/>
                <a:gd name="connsiteY498" fmla="*/ 235528 h 671946"/>
                <a:gd name="connsiteX499" fmla="*/ 319852 w 765063"/>
                <a:gd name="connsiteY499" fmla="*/ 259773 h 671946"/>
                <a:gd name="connsiteX500" fmla="*/ 219406 w 765063"/>
                <a:gd name="connsiteY500" fmla="*/ 304800 h 671946"/>
                <a:gd name="connsiteX501" fmla="*/ 188234 w 765063"/>
                <a:gd name="connsiteY501" fmla="*/ 318655 h 671946"/>
                <a:gd name="connsiteX502" fmla="*/ 146670 w 765063"/>
                <a:gd name="connsiteY502" fmla="*/ 332509 h 671946"/>
                <a:gd name="connsiteX503" fmla="*/ 136279 w 765063"/>
                <a:gd name="connsiteY503" fmla="*/ 339437 h 671946"/>
                <a:gd name="connsiteX504" fmla="*/ 125888 w 765063"/>
                <a:gd name="connsiteY504" fmla="*/ 342900 h 671946"/>
                <a:gd name="connsiteX505" fmla="*/ 163988 w 765063"/>
                <a:gd name="connsiteY505" fmla="*/ 332509 h 671946"/>
                <a:gd name="connsiteX506" fmla="*/ 226334 w 765063"/>
                <a:gd name="connsiteY506" fmla="*/ 311728 h 671946"/>
                <a:gd name="connsiteX507" fmla="*/ 267897 w 765063"/>
                <a:gd name="connsiteY507" fmla="*/ 301337 h 671946"/>
                <a:gd name="connsiteX508" fmla="*/ 337170 w 765063"/>
                <a:gd name="connsiteY508" fmla="*/ 277091 h 671946"/>
                <a:gd name="connsiteX509" fmla="*/ 389124 w 765063"/>
                <a:gd name="connsiteY509" fmla="*/ 259773 h 671946"/>
                <a:gd name="connsiteX510" fmla="*/ 312924 w 765063"/>
                <a:gd name="connsiteY510" fmla="*/ 308264 h 671946"/>
                <a:gd name="connsiteX511" fmla="*/ 209015 w 765063"/>
                <a:gd name="connsiteY511" fmla="*/ 353291 h 671946"/>
                <a:gd name="connsiteX512" fmla="*/ 136279 w 765063"/>
                <a:gd name="connsiteY512" fmla="*/ 377537 h 671946"/>
                <a:gd name="connsiteX513" fmla="*/ 122424 w 765063"/>
                <a:gd name="connsiteY513" fmla="*/ 381000 h 671946"/>
                <a:gd name="connsiteX514" fmla="*/ 112034 w 765063"/>
                <a:gd name="connsiteY514" fmla="*/ 384464 h 671946"/>
                <a:gd name="connsiteX515" fmla="*/ 157061 w 765063"/>
                <a:gd name="connsiteY515" fmla="*/ 367146 h 671946"/>
                <a:gd name="connsiteX516" fmla="*/ 222870 w 765063"/>
                <a:gd name="connsiteY516" fmla="*/ 346364 h 671946"/>
                <a:gd name="connsiteX517" fmla="*/ 260970 w 765063"/>
                <a:gd name="connsiteY517" fmla="*/ 335973 h 671946"/>
                <a:gd name="connsiteX518" fmla="*/ 295606 w 765063"/>
                <a:gd name="connsiteY518" fmla="*/ 325582 h 671946"/>
                <a:gd name="connsiteX519" fmla="*/ 323315 w 765063"/>
                <a:gd name="connsiteY519" fmla="*/ 318655 h 671946"/>
                <a:gd name="connsiteX520" fmla="*/ 357952 w 765063"/>
                <a:gd name="connsiteY520" fmla="*/ 308264 h 671946"/>
                <a:gd name="connsiteX521" fmla="*/ 326779 w 765063"/>
                <a:gd name="connsiteY521" fmla="*/ 329046 h 671946"/>
                <a:gd name="connsiteX522" fmla="*/ 299070 w 765063"/>
                <a:gd name="connsiteY522" fmla="*/ 339437 h 671946"/>
                <a:gd name="connsiteX523" fmla="*/ 233261 w 765063"/>
                <a:gd name="connsiteY523" fmla="*/ 367146 h 671946"/>
                <a:gd name="connsiteX524" fmla="*/ 198624 w 765063"/>
                <a:gd name="connsiteY524" fmla="*/ 381000 h 671946"/>
                <a:gd name="connsiteX525" fmla="*/ 150134 w 765063"/>
                <a:gd name="connsiteY525" fmla="*/ 401782 h 671946"/>
                <a:gd name="connsiteX526" fmla="*/ 136279 w 765063"/>
                <a:gd name="connsiteY526" fmla="*/ 408709 h 671946"/>
                <a:gd name="connsiteX527" fmla="*/ 125888 w 765063"/>
                <a:gd name="connsiteY527" fmla="*/ 412173 h 671946"/>
                <a:gd name="connsiteX528" fmla="*/ 191697 w 765063"/>
                <a:gd name="connsiteY528" fmla="*/ 387928 h 671946"/>
                <a:gd name="connsiteX529" fmla="*/ 222870 w 765063"/>
                <a:gd name="connsiteY529" fmla="*/ 374073 h 671946"/>
                <a:gd name="connsiteX530" fmla="*/ 292143 w 765063"/>
                <a:gd name="connsiteY530" fmla="*/ 349828 h 671946"/>
                <a:gd name="connsiteX531" fmla="*/ 316388 w 765063"/>
                <a:gd name="connsiteY531" fmla="*/ 342900 h 671946"/>
                <a:gd name="connsiteX532" fmla="*/ 337170 w 765063"/>
                <a:gd name="connsiteY532" fmla="*/ 335973 h 671946"/>
                <a:gd name="connsiteX533" fmla="*/ 281752 w 765063"/>
                <a:gd name="connsiteY533" fmla="*/ 360219 h 671946"/>
                <a:gd name="connsiteX534" fmla="*/ 247115 w 765063"/>
                <a:gd name="connsiteY534" fmla="*/ 370609 h 671946"/>
                <a:gd name="connsiteX535" fmla="*/ 212479 w 765063"/>
                <a:gd name="connsiteY535" fmla="*/ 384464 h 671946"/>
                <a:gd name="connsiteX536" fmla="*/ 177843 w 765063"/>
                <a:gd name="connsiteY536" fmla="*/ 394855 h 671946"/>
                <a:gd name="connsiteX537" fmla="*/ 115497 w 765063"/>
                <a:gd name="connsiteY537" fmla="*/ 419100 h 671946"/>
                <a:gd name="connsiteX538" fmla="*/ 105106 w 765063"/>
                <a:gd name="connsiteY538" fmla="*/ 422564 h 671946"/>
                <a:gd name="connsiteX539" fmla="*/ 115497 w 765063"/>
                <a:gd name="connsiteY539" fmla="*/ 415637 h 671946"/>
                <a:gd name="connsiteX540" fmla="*/ 157061 w 765063"/>
                <a:gd name="connsiteY540" fmla="*/ 401782 h 671946"/>
                <a:gd name="connsiteX541" fmla="*/ 184770 w 765063"/>
                <a:gd name="connsiteY541" fmla="*/ 391391 h 671946"/>
                <a:gd name="connsiteX542" fmla="*/ 240188 w 765063"/>
                <a:gd name="connsiteY542" fmla="*/ 374073 h 671946"/>
                <a:gd name="connsiteX543" fmla="*/ 274824 w 765063"/>
                <a:gd name="connsiteY543" fmla="*/ 363682 h 671946"/>
                <a:gd name="connsiteX544" fmla="*/ 247115 w 765063"/>
                <a:gd name="connsiteY544" fmla="*/ 377537 h 671946"/>
                <a:gd name="connsiteX545" fmla="*/ 205552 w 765063"/>
                <a:gd name="connsiteY545" fmla="*/ 398319 h 671946"/>
                <a:gd name="connsiteX546" fmla="*/ 181306 w 765063"/>
                <a:gd name="connsiteY546" fmla="*/ 405246 h 671946"/>
                <a:gd name="connsiteX547" fmla="*/ 132815 w 765063"/>
                <a:gd name="connsiteY547" fmla="*/ 426028 h 671946"/>
                <a:gd name="connsiteX548" fmla="*/ 139743 w 765063"/>
                <a:gd name="connsiteY548" fmla="*/ 422564 h 671946"/>
                <a:gd name="connsiteX549" fmla="*/ 160524 w 765063"/>
                <a:gd name="connsiteY549" fmla="*/ 419100 h 671946"/>
                <a:gd name="connsiteX550" fmla="*/ 226334 w 765063"/>
                <a:gd name="connsiteY550" fmla="*/ 398319 h 671946"/>
                <a:gd name="connsiteX551" fmla="*/ 243652 w 765063"/>
                <a:gd name="connsiteY551" fmla="*/ 394855 h 671946"/>
                <a:gd name="connsiteX552" fmla="*/ 264434 w 765063"/>
                <a:gd name="connsiteY552" fmla="*/ 387928 h 671946"/>
                <a:gd name="connsiteX553" fmla="*/ 222870 w 765063"/>
                <a:gd name="connsiteY553" fmla="*/ 408709 h 671946"/>
                <a:gd name="connsiteX554" fmla="*/ 132815 w 765063"/>
                <a:gd name="connsiteY554" fmla="*/ 443346 h 671946"/>
                <a:gd name="connsiteX555" fmla="*/ 101643 w 765063"/>
                <a:gd name="connsiteY555" fmla="*/ 453737 h 671946"/>
                <a:gd name="connsiteX556" fmla="*/ 80861 w 765063"/>
                <a:gd name="connsiteY556" fmla="*/ 464128 h 671946"/>
                <a:gd name="connsiteX557" fmla="*/ 63543 w 765063"/>
                <a:gd name="connsiteY557" fmla="*/ 467591 h 671946"/>
                <a:gd name="connsiteX558" fmla="*/ 53152 w 765063"/>
                <a:gd name="connsiteY558" fmla="*/ 471055 h 671946"/>
                <a:gd name="connsiteX559" fmla="*/ 101643 w 765063"/>
                <a:gd name="connsiteY559" fmla="*/ 457200 h 671946"/>
                <a:gd name="connsiteX560" fmla="*/ 198624 w 765063"/>
                <a:gd name="connsiteY560" fmla="*/ 426028 h 671946"/>
                <a:gd name="connsiteX561" fmla="*/ 226334 w 765063"/>
                <a:gd name="connsiteY561" fmla="*/ 419100 h 671946"/>
                <a:gd name="connsiteX562" fmla="*/ 260970 w 765063"/>
                <a:gd name="connsiteY562" fmla="*/ 405246 h 671946"/>
                <a:gd name="connsiteX563" fmla="*/ 250579 w 765063"/>
                <a:gd name="connsiteY563" fmla="*/ 415637 h 671946"/>
                <a:gd name="connsiteX564" fmla="*/ 191697 w 765063"/>
                <a:gd name="connsiteY564" fmla="*/ 443346 h 671946"/>
                <a:gd name="connsiteX565" fmla="*/ 170915 w 765063"/>
                <a:gd name="connsiteY565" fmla="*/ 450273 h 671946"/>
                <a:gd name="connsiteX566" fmla="*/ 129352 w 765063"/>
                <a:gd name="connsiteY566" fmla="*/ 467591 h 671946"/>
                <a:gd name="connsiteX567" fmla="*/ 150134 w 765063"/>
                <a:gd name="connsiteY567" fmla="*/ 464128 h 671946"/>
                <a:gd name="connsiteX568" fmla="*/ 236724 w 765063"/>
                <a:gd name="connsiteY568" fmla="*/ 439882 h 671946"/>
                <a:gd name="connsiteX569" fmla="*/ 267897 w 765063"/>
                <a:gd name="connsiteY569" fmla="*/ 429491 h 671946"/>
                <a:gd name="connsiteX570" fmla="*/ 330243 w 765063"/>
                <a:gd name="connsiteY570" fmla="*/ 412173 h 671946"/>
                <a:gd name="connsiteX571" fmla="*/ 295606 w 765063"/>
                <a:gd name="connsiteY571" fmla="*/ 439882 h 671946"/>
                <a:gd name="connsiteX572" fmla="*/ 250579 w 765063"/>
                <a:gd name="connsiteY572" fmla="*/ 464128 h 671946"/>
                <a:gd name="connsiteX573" fmla="*/ 240188 w 765063"/>
                <a:gd name="connsiteY573" fmla="*/ 471055 h 671946"/>
                <a:gd name="connsiteX574" fmla="*/ 226334 w 765063"/>
                <a:gd name="connsiteY574" fmla="*/ 477982 h 671946"/>
                <a:gd name="connsiteX575" fmla="*/ 267897 w 765063"/>
                <a:gd name="connsiteY575" fmla="*/ 453737 h 671946"/>
                <a:gd name="connsiteX576" fmla="*/ 354488 w 765063"/>
                <a:gd name="connsiteY576" fmla="*/ 419100 h 671946"/>
                <a:gd name="connsiteX577" fmla="*/ 375270 w 765063"/>
                <a:gd name="connsiteY577" fmla="*/ 412173 h 671946"/>
                <a:gd name="connsiteX578" fmla="*/ 402979 w 765063"/>
                <a:gd name="connsiteY578" fmla="*/ 405246 h 671946"/>
                <a:gd name="connsiteX579" fmla="*/ 389124 w 765063"/>
                <a:gd name="connsiteY579" fmla="*/ 415637 h 671946"/>
                <a:gd name="connsiteX580" fmla="*/ 316388 w 765063"/>
                <a:gd name="connsiteY580" fmla="*/ 443346 h 671946"/>
                <a:gd name="connsiteX581" fmla="*/ 260970 w 765063"/>
                <a:gd name="connsiteY581" fmla="*/ 464128 h 671946"/>
                <a:gd name="connsiteX582" fmla="*/ 222870 w 765063"/>
                <a:gd name="connsiteY582" fmla="*/ 481446 h 671946"/>
                <a:gd name="connsiteX583" fmla="*/ 205552 w 765063"/>
                <a:gd name="connsiteY583" fmla="*/ 484909 h 671946"/>
                <a:gd name="connsiteX584" fmla="*/ 368343 w 765063"/>
                <a:gd name="connsiteY584" fmla="*/ 429491 h 671946"/>
                <a:gd name="connsiteX585" fmla="*/ 448006 w 765063"/>
                <a:gd name="connsiteY585" fmla="*/ 405246 h 671946"/>
                <a:gd name="connsiteX586" fmla="*/ 513815 w 765063"/>
                <a:gd name="connsiteY586" fmla="*/ 391391 h 671946"/>
                <a:gd name="connsiteX587" fmla="*/ 506888 w 765063"/>
                <a:gd name="connsiteY587" fmla="*/ 412173 h 671946"/>
                <a:gd name="connsiteX588" fmla="*/ 454934 w 765063"/>
                <a:gd name="connsiteY588" fmla="*/ 429491 h 671946"/>
                <a:gd name="connsiteX589" fmla="*/ 240188 w 765063"/>
                <a:gd name="connsiteY589" fmla="*/ 491837 h 671946"/>
                <a:gd name="connsiteX590" fmla="*/ 202088 w 765063"/>
                <a:gd name="connsiteY590" fmla="*/ 498764 h 671946"/>
                <a:gd name="connsiteX591" fmla="*/ 191697 w 765063"/>
                <a:gd name="connsiteY591" fmla="*/ 502228 h 671946"/>
                <a:gd name="connsiteX592" fmla="*/ 288679 w 765063"/>
                <a:gd name="connsiteY592" fmla="*/ 477982 h 671946"/>
                <a:gd name="connsiteX593" fmla="*/ 326779 w 765063"/>
                <a:gd name="connsiteY593" fmla="*/ 471055 h 671946"/>
                <a:gd name="connsiteX594" fmla="*/ 409906 w 765063"/>
                <a:gd name="connsiteY594" fmla="*/ 453737 h 671946"/>
                <a:gd name="connsiteX595" fmla="*/ 448006 w 765063"/>
                <a:gd name="connsiteY595" fmla="*/ 443346 h 671946"/>
                <a:gd name="connsiteX596" fmla="*/ 486106 w 765063"/>
                <a:gd name="connsiteY596" fmla="*/ 436419 h 671946"/>
                <a:gd name="connsiteX597" fmla="*/ 513815 w 765063"/>
                <a:gd name="connsiteY597" fmla="*/ 429491 h 671946"/>
                <a:gd name="connsiteX598" fmla="*/ 548452 w 765063"/>
                <a:gd name="connsiteY598" fmla="*/ 422564 h 671946"/>
                <a:gd name="connsiteX599" fmla="*/ 531134 w 765063"/>
                <a:gd name="connsiteY599" fmla="*/ 436419 h 671946"/>
                <a:gd name="connsiteX600" fmla="*/ 468788 w 765063"/>
                <a:gd name="connsiteY600" fmla="*/ 453737 h 671946"/>
                <a:gd name="connsiteX601" fmla="*/ 392588 w 765063"/>
                <a:gd name="connsiteY601" fmla="*/ 477982 h 671946"/>
                <a:gd name="connsiteX602" fmla="*/ 316388 w 765063"/>
                <a:gd name="connsiteY602" fmla="*/ 495300 h 671946"/>
                <a:gd name="connsiteX603" fmla="*/ 139743 w 765063"/>
                <a:gd name="connsiteY603" fmla="*/ 529937 h 671946"/>
                <a:gd name="connsiteX604" fmla="*/ 129352 w 765063"/>
                <a:gd name="connsiteY604" fmla="*/ 526473 h 671946"/>
                <a:gd name="connsiteX605" fmla="*/ 482643 w 765063"/>
                <a:gd name="connsiteY605" fmla="*/ 432955 h 671946"/>
                <a:gd name="connsiteX606" fmla="*/ 520743 w 765063"/>
                <a:gd name="connsiteY606" fmla="*/ 426028 h 671946"/>
                <a:gd name="connsiteX607" fmla="*/ 548452 w 765063"/>
                <a:gd name="connsiteY607" fmla="*/ 439882 h 671946"/>
                <a:gd name="connsiteX608" fmla="*/ 441079 w 765063"/>
                <a:gd name="connsiteY608" fmla="*/ 467591 h 671946"/>
                <a:gd name="connsiteX609" fmla="*/ 402979 w 765063"/>
                <a:gd name="connsiteY609" fmla="*/ 481446 h 671946"/>
                <a:gd name="connsiteX610" fmla="*/ 305997 w 765063"/>
                <a:gd name="connsiteY610" fmla="*/ 509155 h 671946"/>
                <a:gd name="connsiteX611" fmla="*/ 250579 w 765063"/>
                <a:gd name="connsiteY611" fmla="*/ 523009 h 671946"/>
                <a:gd name="connsiteX612" fmla="*/ 236724 w 765063"/>
                <a:gd name="connsiteY612" fmla="*/ 526473 h 671946"/>
                <a:gd name="connsiteX613" fmla="*/ 247115 w 765063"/>
                <a:gd name="connsiteY613" fmla="*/ 523009 h 671946"/>
                <a:gd name="connsiteX614" fmla="*/ 337170 w 765063"/>
                <a:gd name="connsiteY614" fmla="*/ 505691 h 671946"/>
                <a:gd name="connsiteX615" fmla="*/ 378734 w 765063"/>
                <a:gd name="connsiteY615" fmla="*/ 495300 h 671946"/>
                <a:gd name="connsiteX616" fmla="*/ 420297 w 765063"/>
                <a:gd name="connsiteY616" fmla="*/ 488373 h 671946"/>
                <a:gd name="connsiteX617" fmla="*/ 506888 w 765063"/>
                <a:gd name="connsiteY617" fmla="*/ 471055 h 671946"/>
                <a:gd name="connsiteX618" fmla="*/ 544988 w 765063"/>
                <a:gd name="connsiteY618" fmla="*/ 460664 h 671946"/>
                <a:gd name="connsiteX619" fmla="*/ 641970 w 765063"/>
                <a:gd name="connsiteY619" fmla="*/ 443346 h 671946"/>
                <a:gd name="connsiteX620" fmla="*/ 520743 w 765063"/>
                <a:gd name="connsiteY620" fmla="*/ 484909 h 671946"/>
                <a:gd name="connsiteX621" fmla="*/ 423761 w 765063"/>
                <a:gd name="connsiteY621" fmla="*/ 509155 h 671946"/>
                <a:gd name="connsiteX622" fmla="*/ 375270 w 765063"/>
                <a:gd name="connsiteY622" fmla="*/ 519546 h 671946"/>
                <a:gd name="connsiteX623" fmla="*/ 233261 w 765063"/>
                <a:gd name="connsiteY623" fmla="*/ 554182 h 671946"/>
                <a:gd name="connsiteX624" fmla="*/ 160524 w 765063"/>
                <a:gd name="connsiteY624" fmla="*/ 568037 h 671946"/>
                <a:gd name="connsiteX625" fmla="*/ 607334 w 765063"/>
                <a:gd name="connsiteY625" fmla="*/ 443346 h 671946"/>
                <a:gd name="connsiteX626" fmla="*/ 659288 w 765063"/>
                <a:gd name="connsiteY626" fmla="*/ 429491 h 671946"/>
                <a:gd name="connsiteX627" fmla="*/ 614261 w 765063"/>
                <a:gd name="connsiteY627" fmla="*/ 450273 h 671946"/>
                <a:gd name="connsiteX628" fmla="*/ 499961 w 765063"/>
                <a:gd name="connsiteY628" fmla="*/ 481446 h 671946"/>
                <a:gd name="connsiteX629" fmla="*/ 420297 w 765063"/>
                <a:gd name="connsiteY629" fmla="*/ 505691 h 671946"/>
                <a:gd name="connsiteX630" fmla="*/ 392588 w 765063"/>
                <a:gd name="connsiteY630" fmla="*/ 512619 h 671946"/>
                <a:gd name="connsiteX631" fmla="*/ 368343 w 765063"/>
                <a:gd name="connsiteY631" fmla="*/ 519546 h 671946"/>
                <a:gd name="connsiteX632" fmla="*/ 337170 w 765063"/>
                <a:gd name="connsiteY632" fmla="*/ 523009 h 671946"/>
                <a:gd name="connsiteX633" fmla="*/ 409906 w 765063"/>
                <a:gd name="connsiteY633" fmla="*/ 505691 h 671946"/>
                <a:gd name="connsiteX634" fmla="*/ 451470 w 765063"/>
                <a:gd name="connsiteY634" fmla="*/ 491837 h 671946"/>
                <a:gd name="connsiteX635" fmla="*/ 551915 w 765063"/>
                <a:gd name="connsiteY635" fmla="*/ 464128 h 671946"/>
                <a:gd name="connsiteX636" fmla="*/ 596943 w 765063"/>
                <a:gd name="connsiteY636" fmla="*/ 453737 h 671946"/>
                <a:gd name="connsiteX637" fmla="*/ 683534 w 765063"/>
                <a:gd name="connsiteY637" fmla="*/ 429491 h 671946"/>
                <a:gd name="connsiteX638" fmla="*/ 697388 w 765063"/>
                <a:gd name="connsiteY638" fmla="*/ 426028 h 671946"/>
                <a:gd name="connsiteX639" fmla="*/ 635043 w 765063"/>
                <a:gd name="connsiteY639" fmla="*/ 460664 h 671946"/>
                <a:gd name="connsiteX640" fmla="*/ 496497 w 765063"/>
                <a:gd name="connsiteY640" fmla="*/ 509155 h 671946"/>
                <a:gd name="connsiteX641" fmla="*/ 364879 w 765063"/>
                <a:gd name="connsiteY641" fmla="*/ 547255 h 671946"/>
                <a:gd name="connsiteX642" fmla="*/ 333706 w 765063"/>
                <a:gd name="connsiteY642" fmla="*/ 557646 h 671946"/>
                <a:gd name="connsiteX643" fmla="*/ 309461 w 765063"/>
                <a:gd name="connsiteY643" fmla="*/ 561109 h 671946"/>
                <a:gd name="connsiteX644" fmla="*/ 281752 w 765063"/>
                <a:gd name="connsiteY644" fmla="*/ 568037 h 671946"/>
                <a:gd name="connsiteX645" fmla="*/ 288679 w 765063"/>
                <a:gd name="connsiteY645" fmla="*/ 561109 h 671946"/>
                <a:gd name="connsiteX646" fmla="*/ 389124 w 765063"/>
                <a:gd name="connsiteY646" fmla="*/ 529937 h 671946"/>
                <a:gd name="connsiteX647" fmla="*/ 437615 w 765063"/>
                <a:gd name="connsiteY647" fmla="*/ 512619 h 671946"/>
                <a:gd name="connsiteX648" fmla="*/ 600406 w 765063"/>
                <a:gd name="connsiteY648" fmla="*/ 464128 h 671946"/>
                <a:gd name="connsiteX649" fmla="*/ 631579 w 765063"/>
                <a:gd name="connsiteY649" fmla="*/ 453737 h 671946"/>
                <a:gd name="connsiteX650" fmla="*/ 641970 w 765063"/>
                <a:gd name="connsiteY650" fmla="*/ 450273 h 671946"/>
                <a:gd name="connsiteX651" fmla="*/ 569234 w 765063"/>
                <a:gd name="connsiteY651" fmla="*/ 474519 h 671946"/>
                <a:gd name="connsiteX652" fmla="*/ 524206 w 765063"/>
                <a:gd name="connsiteY652" fmla="*/ 484909 h 671946"/>
                <a:gd name="connsiteX653" fmla="*/ 416834 w 765063"/>
                <a:gd name="connsiteY653" fmla="*/ 512619 h 671946"/>
                <a:gd name="connsiteX654" fmla="*/ 316388 w 765063"/>
                <a:gd name="connsiteY654" fmla="*/ 533400 h 671946"/>
                <a:gd name="connsiteX655" fmla="*/ 226334 w 765063"/>
                <a:gd name="connsiteY655" fmla="*/ 554182 h 671946"/>
                <a:gd name="connsiteX656" fmla="*/ 209015 w 765063"/>
                <a:gd name="connsiteY656" fmla="*/ 561109 h 671946"/>
                <a:gd name="connsiteX657" fmla="*/ 264434 w 765063"/>
                <a:gd name="connsiteY657" fmla="*/ 543791 h 671946"/>
                <a:gd name="connsiteX658" fmla="*/ 364879 w 765063"/>
                <a:gd name="connsiteY658" fmla="*/ 519546 h 671946"/>
                <a:gd name="connsiteX659" fmla="*/ 430688 w 765063"/>
                <a:gd name="connsiteY659" fmla="*/ 505691 h 671946"/>
                <a:gd name="connsiteX660" fmla="*/ 638506 w 765063"/>
                <a:gd name="connsiteY660" fmla="*/ 446809 h 671946"/>
                <a:gd name="connsiteX661" fmla="*/ 683534 w 765063"/>
                <a:gd name="connsiteY661" fmla="*/ 432955 h 671946"/>
                <a:gd name="connsiteX662" fmla="*/ 676606 w 765063"/>
                <a:gd name="connsiteY662" fmla="*/ 443346 h 671946"/>
                <a:gd name="connsiteX663" fmla="*/ 659288 w 765063"/>
                <a:gd name="connsiteY663" fmla="*/ 450273 h 671946"/>
                <a:gd name="connsiteX664" fmla="*/ 631579 w 765063"/>
                <a:gd name="connsiteY664" fmla="*/ 464128 h 671946"/>
                <a:gd name="connsiteX665" fmla="*/ 413370 w 765063"/>
                <a:gd name="connsiteY665" fmla="*/ 554182 h 671946"/>
                <a:gd name="connsiteX666" fmla="*/ 351024 w 765063"/>
                <a:gd name="connsiteY666" fmla="*/ 578428 h 671946"/>
                <a:gd name="connsiteX667" fmla="*/ 333706 w 765063"/>
                <a:gd name="connsiteY667" fmla="*/ 585355 h 671946"/>
                <a:gd name="connsiteX668" fmla="*/ 323315 w 765063"/>
                <a:gd name="connsiteY668" fmla="*/ 592282 h 671946"/>
                <a:gd name="connsiteX669" fmla="*/ 368343 w 765063"/>
                <a:gd name="connsiteY669" fmla="*/ 574964 h 671946"/>
                <a:gd name="connsiteX670" fmla="*/ 728561 w 765063"/>
                <a:gd name="connsiteY670" fmla="*/ 457200 h 671946"/>
                <a:gd name="connsiteX671" fmla="*/ 430688 w 765063"/>
                <a:gd name="connsiteY671" fmla="*/ 561109 h 671946"/>
                <a:gd name="connsiteX672" fmla="*/ 333706 w 765063"/>
                <a:gd name="connsiteY672" fmla="*/ 581891 h 671946"/>
                <a:gd name="connsiteX673" fmla="*/ 305997 w 765063"/>
                <a:gd name="connsiteY673" fmla="*/ 588819 h 671946"/>
                <a:gd name="connsiteX674" fmla="*/ 344097 w 765063"/>
                <a:gd name="connsiteY674" fmla="*/ 571500 h 671946"/>
                <a:gd name="connsiteX675" fmla="*/ 430688 w 765063"/>
                <a:gd name="connsiteY675" fmla="*/ 550719 h 671946"/>
                <a:gd name="connsiteX676" fmla="*/ 590015 w 765063"/>
                <a:gd name="connsiteY676" fmla="*/ 502228 h 671946"/>
                <a:gd name="connsiteX677" fmla="*/ 628115 w 765063"/>
                <a:gd name="connsiteY677" fmla="*/ 491837 h 671946"/>
                <a:gd name="connsiteX678" fmla="*/ 673143 w 765063"/>
                <a:gd name="connsiteY678" fmla="*/ 477982 h 671946"/>
                <a:gd name="connsiteX679" fmla="*/ 600406 w 765063"/>
                <a:gd name="connsiteY679" fmla="*/ 512619 h 671946"/>
                <a:gd name="connsiteX680" fmla="*/ 274824 w 765063"/>
                <a:gd name="connsiteY680" fmla="*/ 619991 h 671946"/>
                <a:gd name="connsiteX681" fmla="*/ 226334 w 765063"/>
                <a:gd name="connsiteY681" fmla="*/ 626919 h 671946"/>
                <a:gd name="connsiteX682" fmla="*/ 212479 w 765063"/>
                <a:gd name="connsiteY682" fmla="*/ 623455 h 671946"/>
                <a:gd name="connsiteX683" fmla="*/ 541524 w 765063"/>
                <a:gd name="connsiteY683" fmla="*/ 509155 h 671946"/>
                <a:gd name="connsiteX684" fmla="*/ 593479 w 765063"/>
                <a:gd name="connsiteY684" fmla="*/ 491837 h 671946"/>
                <a:gd name="connsiteX685" fmla="*/ 607334 w 765063"/>
                <a:gd name="connsiteY685" fmla="*/ 488373 h 671946"/>
                <a:gd name="connsiteX686" fmla="*/ 416834 w 765063"/>
                <a:gd name="connsiteY686" fmla="*/ 540328 h 671946"/>
                <a:gd name="connsiteX687" fmla="*/ 316388 w 765063"/>
                <a:gd name="connsiteY687" fmla="*/ 561109 h 671946"/>
                <a:gd name="connsiteX688" fmla="*/ 278288 w 765063"/>
                <a:gd name="connsiteY688" fmla="*/ 568037 h 671946"/>
                <a:gd name="connsiteX689" fmla="*/ 243652 w 765063"/>
                <a:gd name="connsiteY689" fmla="*/ 571500 h 671946"/>
                <a:gd name="connsiteX690" fmla="*/ 195161 w 765063"/>
                <a:gd name="connsiteY690" fmla="*/ 578428 h 671946"/>
                <a:gd name="connsiteX691" fmla="*/ 250579 w 765063"/>
                <a:gd name="connsiteY691" fmla="*/ 550719 h 671946"/>
                <a:gd name="connsiteX692" fmla="*/ 555379 w 765063"/>
                <a:gd name="connsiteY692" fmla="*/ 460664 h 671946"/>
                <a:gd name="connsiteX693" fmla="*/ 610797 w 765063"/>
                <a:gd name="connsiteY693" fmla="*/ 443346 h 671946"/>
                <a:gd name="connsiteX694" fmla="*/ 655824 w 765063"/>
                <a:gd name="connsiteY694" fmla="*/ 429491 h 671946"/>
                <a:gd name="connsiteX695" fmla="*/ 711243 w 765063"/>
                <a:gd name="connsiteY695" fmla="*/ 412173 h 671946"/>
                <a:gd name="connsiteX696" fmla="*/ 721634 w 765063"/>
                <a:gd name="connsiteY696" fmla="*/ 408709 h 671946"/>
                <a:gd name="connsiteX697" fmla="*/ 645434 w 765063"/>
                <a:gd name="connsiteY697" fmla="*/ 439882 h 671946"/>
                <a:gd name="connsiteX698" fmla="*/ 534597 w 765063"/>
                <a:gd name="connsiteY698" fmla="*/ 471055 h 671946"/>
                <a:gd name="connsiteX699" fmla="*/ 468788 w 765063"/>
                <a:gd name="connsiteY699" fmla="*/ 488373 h 671946"/>
                <a:gd name="connsiteX700" fmla="*/ 506888 w 765063"/>
                <a:gd name="connsiteY700" fmla="*/ 474519 h 671946"/>
                <a:gd name="connsiteX701" fmla="*/ 579624 w 765063"/>
                <a:gd name="connsiteY701" fmla="*/ 450273 h 671946"/>
                <a:gd name="connsiteX702" fmla="*/ 700852 w 765063"/>
                <a:gd name="connsiteY702" fmla="*/ 405246 h 671946"/>
                <a:gd name="connsiteX703" fmla="*/ 759734 w 765063"/>
                <a:gd name="connsiteY703" fmla="*/ 384464 h 671946"/>
                <a:gd name="connsiteX704" fmla="*/ 697388 w 765063"/>
                <a:gd name="connsiteY704" fmla="*/ 408709 h 671946"/>
                <a:gd name="connsiteX705" fmla="*/ 503424 w 765063"/>
                <a:gd name="connsiteY705" fmla="*/ 467591 h 671946"/>
                <a:gd name="connsiteX706" fmla="*/ 472252 w 765063"/>
                <a:gd name="connsiteY706" fmla="*/ 474519 h 671946"/>
                <a:gd name="connsiteX707" fmla="*/ 423761 w 765063"/>
                <a:gd name="connsiteY707" fmla="*/ 481446 h 671946"/>
                <a:gd name="connsiteX708" fmla="*/ 603870 w 765063"/>
                <a:gd name="connsiteY708" fmla="*/ 401782 h 671946"/>
                <a:gd name="connsiteX709" fmla="*/ 638506 w 765063"/>
                <a:gd name="connsiteY709" fmla="*/ 387928 h 671946"/>
                <a:gd name="connsiteX710" fmla="*/ 683534 w 765063"/>
                <a:gd name="connsiteY710" fmla="*/ 370609 h 671946"/>
                <a:gd name="connsiteX711" fmla="*/ 607334 w 765063"/>
                <a:gd name="connsiteY711" fmla="*/ 394855 h 671946"/>
                <a:gd name="connsiteX712" fmla="*/ 493034 w 765063"/>
                <a:gd name="connsiteY712" fmla="*/ 429491 h 671946"/>
                <a:gd name="connsiteX713" fmla="*/ 392588 w 765063"/>
                <a:gd name="connsiteY713" fmla="*/ 450273 h 671946"/>
                <a:gd name="connsiteX714" fmla="*/ 402979 w 765063"/>
                <a:gd name="connsiteY714" fmla="*/ 443346 h 671946"/>
                <a:gd name="connsiteX715" fmla="*/ 541524 w 765063"/>
                <a:gd name="connsiteY715" fmla="*/ 394855 h 671946"/>
                <a:gd name="connsiteX716" fmla="*/ 576161 w 765063"/>
                <a:gd name="connsiteY716" fmla="*/ 384464 h 671946"/>
                <a:gd name="connsiteX717" fmla="*/ 648897 w 765063"/>
                <a:gd name="connsiteY717" fmla="*/ 360219 h 671946"/>
                <a:gd name="connsiteX718" fmla="*/ 603870 w 765063"/>
                <a:gd name="connsiteY718" fmla="*/ 381000 h 671946"/>
                <a:gd name="connsiteX719" fmla="*/ 524206 w 765063"/>
                <a:gd name="connsiteY719" fmla="*/ 405246 h 671946"/>
                <a:gd name="connsiteX720" fmla="*/ 458397 w 765063"/>
                <a:gd name="connsiteY720" fmla="*/ 422564 h 671946"/>
                <a:gd name="connsiteX721" fmla="*/ 655824 w 765063"/>
                <a:gd name="connsiteY721" fmla="*/ 346364 h 671946"/>
                <a:gd name="connsiteX722" fmla="*/ 718170 w 765063"/>
                <a:gd name="connsiteY722" fmla="*/ 325582 h 671946"/>
                <a:gd name="connsiteX723" fmla="*/ 704315 w 765063"/>
                <a:gd name="connsiteY723" fmla="*/ 332509 h 671946"/>
                <a:gd name="connsiteX724" fmla="*/ 621188 w 765063"/>
                <a:gd name="connsiteY724" fmla="*/ 360219 h 671946"/>
                <a:gd name="connsiteX725" fmla="*/ 548452 w 765063"/>
                <a:gd name="connsiteY725" fmla="*/ 384464 h 671946"/>
                <a:gd name="connsiteX726" fmla="*/ 486106 w 765063"/>
                <a:gd name="connsiteY726" fmla="*/ 405246 h 671946"/>
                <a:gd name="connsiteX727" fmla="*/ 465324 w 765063"/>
                <a:gd name="connsiteY727" fmla="*/ 408709 h 671946"/>
                <a:gd name="connsiteX728" fmla="*/ 441079 w 765063"/>
                <a:gd name="connsiteY728" fmla="*/ 415637 h 671946"/>
                <a:gd name="connsiteX729" fmla="*/ 513815 w 765063"/>
                <a:gd name="connsiteY729" fmla="*/ 381000 h 671946"/>
                <a:gd name="connsiteX730" fmla="*/ 680070 w 765063"/>
                <a:gd name="connsiteY730" fmla="*/ 318655 h 671946"/>
                <a:gd name="connsiteX731" fmla="*/ 711243 w 765063"/>
                <a:gd name="connsiteY731" fmla="*/ 308264 h 671946"/>
                <a:gd name="connsiteX732" fmla="*/ 749343 w 765063"/>
                <a:gd name="connsiteY732" fmla="*/ 290946 h 671946"/>
                <a:gd name="connsiteX733" fmla="*/ 728561 w 765063"/>
                <a:gd name="connsiteY733" fmla="*/ 301337 h 671946"/>
                <a:gd name="connsiteX734" fmla="*/ 676606 w 765063"/>
                <a:gd name="connsiteY734" fmla="*/ 322119 h 671946"/>
                <a:gd name="connsiteX735" fmla="*/ 558843 w 765063"/>
                <a:gd name="connsiteY735" fmla="*/ 356755 h 671946"/>
                <a:gd name="connsiteX736" fmla="*/ 527670 w 765063"/>
                <a:gd name="connsiteY736" fmla="*/ 367146 h 671946"/>
                <a:gd name="connsiteX737" fmla="*/ 513815 w 765063"/>
                <a:gd name="connsiteY737" fmla="*/ 363682 h 671946"/>
                <a:gd name="connsiteX738" fmla="*/ 538061 w 765063"/>
                <a:gd name="connsiteY738" fmla="*/ 356755 h 671946"/>
                <a:gd name="connsiteX739" fmla="*/ 590015 w 765063"/>
                <a:gd name="connsiteY739" fmla="*/ 332509 h 671946"/>
                <a:gd name="connsiteX740" fmla="*/ 624652 w 765063"/>
                <a:gd name="connsiteY740" fmla="*/ 318655 h 671946"/>
                <a:gd name="connsiteX741" fmla="*/ 680070 w 765063"/>
                <a:gd name="connsiteY741" fmla="*/ 290946 h 671946"/>
                <a:gd name="connsiteX742" fmla="*/ 700852 w 765063"/>
                <a:gd name="connsiteY742" fmla="*/ 284019 h 671946"/>
                <a:gd name="connsiteX743" fmla="*/ 721634 w 765063"/>
                <a:gd name="connsiteY743" fmla="*/ 273628 h 671946"/>
                <a:gd name="connsiteX744" fmla="*/ 648897 w 765063"/>
                <a:gd name="connsiteY744" fmla="*/ 304800 h 671946"/>
                <a:gd name="connsiteX745" fmla="*/ 586552 w 765063"/>
                <a:gd name="connsiteY745" fmla="*/ 332509 h 671946"/>
                <a:gd name="connsiteX746" fmla="*/ 475715 w 765063"/>
                <a:gd name="connsiteY746" fmla="*/ 367146 h 671946"/>
                <a:gd name="connsiteX747" fmla="*/ 562306 w 765063"/>
                <a:gd name="connsiteY747" fmla="*/ 329046 h 671946"/>
                <a:gd name="connsiteX748" fmla="*/ 610797 w 765063"/>
                <a:gd name="connsiteY748" fmla="*/ 304800 h 671946"/>
                <a:gd name="connsiteX749" fmla="*/ 635043 w 765063"/>
                <a:gd name="connsiteY749" fmla="*/ 294409 h 671946"/>
                <a:gd name="connsiteX750" fmla="*/ 548452 w 765063"/>
                <a:gd name="connsiteY750" fmla="*/ 332509 h 671946"/>
                <a:gd name="connsiteX751" fmla="*/ 458397 w 765063"/>
                <a:gd name="connsiteY751" fmla="*/ 360219 h 671946"/>
                <a:gd name="connsiteX752" fmla="*/ 576161 w 765063"/>
                <a:gd name="connsiteY752" fmla="*/ 301337 h 671946"/>
                <a:gd name="connsiteX753" fmla="*/ 641970 w 765063"/>
                <a:gd name="connsiteY753" fmla="*/ 263237 h 671946"/>
                <a:gd name="connsiteX754" fmla="*/ 659288 w 765063"/>
                <a:gd name="connsiteY754" fmla="*/ 256309 h 671946"/>
                <a:gd name="connsiteX755" fmla="*/ 635043 w 765063"/>
                <a:gd name="connsiteY755" fmla="*/ 270164 h 671946"/>
                <a:gd name="connsiteX756" fmla="*/ 569234 w 765063"/>
                <a:gd name="connsiteY756" fmla="*/ 297873 h 671946"/>
                <a:gd name="connsiteX757" fmla="*/ 517279 w 765063"/>
                <a:gd name="connsiteY757" fmla="*/ 318655 h 671946"/>
                <a:gd name="connsiteX758" fmla="*/ 475715 w 765063"/>
                <a:gd name="connsiteY758" fmla="*/ 329046 h 671946"/>
                <a:gd name="connsiteX759" fmla="*/ 454934 w 765063"/>
                <a:gd name="connsiteY759" fmla="*/ 335973 h 671946"/>
                <a:gd name="connsiteX760" fmla="*/ 475715 w 765063"/>
                <a:gd name="connsiteY760" fmla="*/ 322119 h 671946"/>
                <a:gd name="connsiteX761" fmla="*/ 558843 w 765063"/>
                <a:gd name="connsiteY761" fmla="*/ 284019 h 671946"/>
                <a:gd name="connsiteX762" fmla="*/ 610797 w 765063"/>
                <a:gd name="connsiteY762" fmla="*/ 256309 h 671946"/>
                <a:gd name="connsiteX763" fmla="*/ 641970 w 765063"/>
                <a:gd name="connsiteY763" fmla="*/ 242455 h 671946"/>
                <a:gd name="connsiteX764" fmla="*/ 600406 w 765063"/>
                <a:gd name="connsiteY764" fmla="*/ 266700 h 671946"/>
                <a:gd name="connsiteX765" fmla="*/ 499961 w 765063"/>
                <a:gd name="connsiteY765" fmla="*/ 311728 h 671946"/>
                <a:gd name="connsiteX766" fmla="*/ 454934 w 765063"/>
                <a:gd name="connsiteY766" fmla="*/ 325582 h 671946"/>
                <a:gd name="connsiteX767" fmla="*/ 579624 w 765063"/>
                <a:gd name="connsiteY767" fmla="*/ 256309 h 671946"/>
                <a:gd name="connsiteX768" fmla="*/ 614261 w 765063"/>
                <a:gd name="connsiteY768" fmla="*/ 238991 h 671946"/>
                <a:gd name="connsiteX769" fmla="*/ 482643 w 765063"/>
                <a:gd name="connsiteY769" fmla="*/ 311728 h 671946"/>
                <a:gd name="connsiteX770" fmla="*/ 378734 w 765063"/>
                <a:gd name="connsiteY770" fmla="*/ 360219 h 671946"/>
                <a:gd name="connsiteX771" fmla="*/ 354488 w 765063"/>
                <a:gd name="connsiteY771" fmla="*/ 370609 h 671946"/>
                <a:gd name="connsiteX772" fmla="*/ 385661 w 765063"/>
                <a:gd name="connsiteY772" fmla="*/ 360219 h 671946"/>
                <a:gd name="connsiteX773" fmla="*/ 465324 w 765063"/>
                <a:gd name="connsiteY773" fmla="*/ 339437 h 671946"/>
                <a:gd name="connsiteX774" fmla="*/ 486106 w 765063"/>
                <a:gd name="connsiteY774" fmla="*/ 335973 h 671946"/>
                <a:gd name="connsiteX775" fmla="*/ 506888 w 765063"/>
                <a:gd name="connsiteY775" fmla="*/ 329046 h 671946"/>
                <a:gd name="connsiteX776" fmla="*/ 461861 w 765063"/>
                <a:gd name="connsiteY776" fmla="*/ 346364 h 671946"/>
                <a:gd name="connsiteX777" fmla="*/ 406443 w 765063"/>
                <a:gd name="connsiteY777" fmla="*/ 370609 h 671946"/>
                <a:gd name="connsiteX778" fmla="*/ 375270 w 765063"/>
                <a:gd name="connsiteY778" fmla="*/ 381000 h 671946"/>
                <a:gd name="connsiteX779" fmla="*/ 323315 w 765063"/>
                <a:gd name="connsiteY779" fmla="*/ 405246 h 671946"/>
                <a:gd name="connsiteX780" fmla="*/ 288679 w 765063"/>
                <a:gd name="connsiteY780" fmla="*/ 419100 h 671946"/>
                <a:gd name="connsiteX781" fmla="*/ 267897 w 765063"/>
                <a:gd name="connsiteY781" fmla="*/ 429491 h 671946"/>
                <a:gd name="connsiteX782" fmla="*/ 299070 w 765063"/>
                <a:gd name="connsiteY782" fmla="*/ 415637 h 671946"/>
                <a:gd name="connsiteX783" fmla="*/ 347561 w 765063"/>
                <a:gd name="connsiteY783" fmla="*/ 398319 h 671946"/>
                <a:gd name="connsiteX784" fmla="*/ 441079 w 765063"/>
                <a:gd name="connsiteY784" fmla="*/ 377537 h 671946"/>
                <a:gd name="connsiteX785" fmla="*/ 472252 w 765063"/>
                <a:gd name="connsiteY785" fmla="*/ 374073 h 671946"/>
                <a:gd name="connsiteX786" fmla="*/ 479179 w 765063"/>
                <a:gd name="connsiteY786" fmla="*/ 401782 h 671946"/>
                <a:gd name="connsiteX787" fmla="*/ 378734 w 765063"/>
                <a:gd name="connsiteY787" fmla="*/ 446809 h 671946"/>
                <a:gd name="connsiteX788" fmla="*/ 243652 w 765063"/>
                <a:gd name="connsiteY788" fmla="*/ 498764 h 671946"/>
                <a:gd name="connsiteX789" fmla="*/ 222870 w 765063"/>
                <a:gd name="connsiteY789" fmla="*/ 505691 h 671946"/>
                <a:gd name="connsiteX790" fmla="*/ 323315 w 765063"/>
                <a:gd name="connsiteY790" fmla="*/ 481446 h 671946"/>
                <a:gd name="connsiteX791" fmla="*/ 534597 w 765063"/>
                <a:gd name="connsiteY791" fmla="*/ 446809 h 671946"/>
                <a:gd name="connsiteX792" fmla="*/ 551915 w 765063"/>
                <a:gd name="connsiteY792" fmla="*/ 453737 h 671946"/>
                <a:gd name="connsiteX793" fmla="*/ 548452 w 765063"/>
                <a:gd name="connsiteY793" fmla="*/ 467591 h 671946"/>
                <a:gd name="connsiteX794" fmla="*/ 513815 w 765063"/>
                <a:gd name="connsiteY794" fmla="*/ 481446 h 671946"/>
                <a:gd name="connsiteX795" fmla="*/ 378734 w 765063"/>
                <a:gd name="connsiteY795" fmla="*/ 523009 h 671946"/>
                <a:gd name="connsiteX796" fmla="*/ 295606 w 765063"/>
                <a:gd name="connsiteY796" fmla="*/ 554182 h 671946"/>
                <a:gd name="connsiteX797" fmla="*/ 264434 w 765063"/>
                <a:gd name="connsiteY797" fmla="*/ 564573 h 671946"/>
                <a:gd name="connsiteX798" fmla="*/ 278288 w 765063"/>
                <a:gd name="connsiteY798" fmla="*/ 557646 h 671946"/>
                <a:gd name="connsiteX799" fmla="*/ 330243 w 765063"/>
                <a:gd name="connsiteY799" fmla="*/ 543791 h 671946"/>
                <a:gd name="connsiteX800" fmla="*/ 402979 w 765063"/>
                <a:gd name="connsiteY800" fmla="*/ 526473 h 671946"/>
                <a:gd name="connsiteX801" fmla="*/ 551915 w 765063"/>
                <a:gd name="connsiteY801" fmla="*/ 498764 h 671946"/>
                <a:gd name="connsiteX802" fmla="*/ 489570 w 765063"/>
                <a:gd name="connsiteY802" fmla="*/ 523009 h 671946"/>
                <a:gd name="connsiteX803" fmla="*/ 427224 w 765063"/>
                <a:gd name="connsiteY803" fmla="*/ 540328 h 671946"/>
                <a:gd name="connsiteX804" fmla="*/ 375270 w 765063"/>
                <a:gd name="connsiteY804" fmla="*/ 550719 h 671946"/>
                <a:gd name="connsiteX805" fmla="*/ 319852 w 765063"/>
                <a:gd name="connsiteY805" fmla="*/ 564573 h 671946"/>
                <a:gd name="connsiteX806" fmla="*/ 406443 w 765063"/>
                <a:gd name="connsiteY806" fmla="*/ 540328 h 671946"/>
                <a:gd name="connsiteX807" fmla="*/ 496497 w 765063"/>
                <a:gd name="connsiteY807" fmla="*/ 516082 h 671946"/>
                <a:gd name="connsiteX808" fmla="*/ 603870 w 765063"/>
                <a:gd name="connsiteY808" fmla="*/ 491837 h 671946"/>
                <a:gd name="connsiteX809" fmla="*/ 631579 w 765063"/>
                <a:gd name="connsiteY809" fmla="*/ 484909 h 671946"/>
                <a:gd name="connsiteX810" fmla="*/ 551915 w 765063"/>
                <a:gd name="connsiteY810" fmla="*/ 540328 h 671946"/>
                <a:gd name="connsiteX811" fmla="*/ 437615 w 765063"/>
                <a:gd name="connsiteY811" fmla="*/ 595746 h 671946"/>
                <a:gd name="connsiteX812" fmla="*/ 371806 w 765063"/>
                <a:gd name="connsiteY812" fmla="*/ 619991 h 671946"/>
                <a:gd name="connsiteX813" fmla="*/ 385661 w 765063"/>
                <a:gd name="connsiteY813" fmla="*/ 595746 h 671946"/>
                <a:gd name="connsiteX814" fmla="*/ 572697 w 765063"/>
                <a:gd name="connsiteY814" fmla="*/ 550719 h 671946"/>
                <a:gd name="connsiteX815" fmla="*/ 600406 w 765063"/>
                <a:gd name="connsiteY815" fmla="*/ 543791 h 671946"/>
                <a:gd name="connsiteX816" fmla="*/ 593479 w 765063"/>
                <a:gd name="connsiteY816" fmla="*/ 557646 h 671946"/>
                <a:gd name="connsiteX817" fmla="*/ 496497 w 765063"/>
                <a:gd name="connsiteY817" fmla="*/ 595746 h 671946"/>
                <a:gd name="connsiteX818" fmla="*/ 344097 w 765063"/>
                <a:gd name="connsiteY818" fmla="*/ 637309 h 671946"/>
                <a:gd name="connsiteX819" fmla="*/ 572697 w 765063"/>
                <a:gd name="connsiteY819" fmla="*/ 574964 h 671946"/>
                <a:gd name="connsiteX820" fmla="*/ 645434 w 765063"/>
                <a:gd name="connsiteY820" fmla="*/ 550719 h 671946"/>
                <a:gd name="connsiteX821" fmla="*/ 631579 w 765063"/>
                <a:gd name="connsiteY821" fmla="*/ 557646 h 671946"/>
                <a:gd name="connsiteX822" fmla="*/ 590015 w 765063"/>
                <a:gd name="connsiteY822" fmla="*/ 571500 h 671946"/>
                <a:gd name="connsiteX823" fmla="*/ 427224 w 765063"/>
                <a:gd name="connsiteY823" fmla="*/ 609600 h 671946"/>
                <a:gd name="connsiteX824" fmla="*/ 378734 w 765063"/>
                <a:gd name="connsiteY824" fmla="*/ 619991 h 671946"/>
                <a:gd name="connsiteX825" fmla="*/ 347561 w 765063"/>
                <a:gd name="connsiteY825" fmla="*/ 626919 h 671946"/>
                <a:gd name="connsiteX826" fmla="*/ 326779 w 765063"/>
                <a:gd name="connsiteY826" fmla="*/ 630382 h 671946"/>
                <a:gd name="connsiteX827" fmla="*/ 371806 w 765063"/>
                <a:gd name="connsiteY827" fmla="*/ 619991 h 671946"/>
                <a:gd name="connsiteX828" fmla="*/ 423761 w 765063"/>
                <a:gd name="connsiteY828" fmla="*/ 609600 h 671946"/>
                <a:gd name="connsiteX829" fmla="*/ 486106 w 765063"/>
                <a:gd name="connsiteY829" fmla="*/ 595746 h 671946"/>
                <a:gd name="connsiteX830" fmla="*/ 551915 w 765063"/>
                <a:gd name="connsiteY830" fmla="*/ 578428 h 671946"/>
                <a:gd name="connsiteX831" fmla="*/ 652361 w 765063"/>
                <a:gd name="connsiteY831" fmla="*/ 543791 h 671946"/>
                <a:gd name="connsiteX832" fmla="*/ 676606 w 765063"/>
                <a:gd name="connsiteY832" fmla="*/ 536864 h 671946"/>
                <a:gd name="connsiteX833" fmla="*/ 686997 w 765063"/>
                <a:gd name="connsiteY833" fmla="*/ 529937 h 671946"/>
                <a:gd name="connsiteX834" fmla="*/ 700852 w 765063"/>
                <a:gd name="connsiteY834" fmla="*/ 526473 h 671946"/>
                <a:gd name="connsiteX835" fmla="*/ 749343 w 765063"/>
                <a:gd name="connsiteY835" fmla="*/ 509155 h 671946"/>
                <a:gd name="connsiteX836" fmla="*/ 738952 w 765063"/>
                <a:gd name="connsiteY836" fmla="*/ 512619 h 671946"/>
                <a:gd name="connsiteX837" fmla="*/ 704315 w 765063"/>
                <a:gd name="connsiteY837" fmla="*/ 523009 h 671946"/>
                <a:gd name="connsiteX838" fmla="*/ 610797 w 765063"/>
                <a:gd name="connsiteY838" fmla="*/ 554182 h 671946"/>
                <a:gd name="connsiteX839" fmla="*/ 583088 w 765063"/>
                <a:gd name="connsiteY839" fmla="*/ 561109 h 671946"/>
                <a:gd name="connsiteX840" fmla="*/ 558843 w 765063"/>
                <a:gd name="connsiteY840" fmla="*/ 568037 h 671946"/>
                <a:gd name="connsiteX841" fmla="*/ 531134 w 765063"/>
                <a:gd name="connsiteY841" fmla="*/ 571500 h 671946"/>
                <a:gd name="connsiteX842" fmla="*/ 486106 w 765063"/>
                <a:gd name="connsiteY842" fmla="*/ 578428 h 671946"/>
                <a:gd name="connsiteX843" fmla="*/ 448006 w 765063"/>
                <a:gd name="connsiteY843" fmla="*/ 585355 h 671946"/>
                <a:gd name="connsiteX844" fmla="*/ 402979 w 765063"/>
                <a:gd name="connsiteY844" fmla="*/ 592282 h 671946"/>
                <a:gd name="connsiteX845" fmla="*/ 361415 w 765063"/>
                <a:gd name="connsiteY845" fmla="*/ 602673 h 671946"/>
                <a:gd name="connsiteX846" fmla="*/ 299070 w 765063"/>
                <a:gd name="connsiteY846" fmla="*/ 616528 h 671946"/>
                <a:gd name="connsiteX847" fmla="*/ 254043 w 765063"/>
                <a:gd name="connsiteY847" fmla="*/ 626919 h 671946"/>
                <a:gd name="connsiteX848" fmla="*/ 212479 w 765063"/>
                <a:gd name="connsiteY848" fmla="*/ 633846 h 671946"/>
                <a:gd name="connsiteX849" fmla="*/ 236724 w 765063"/>
                <a:gd name="connsiteY849" fmla="*/ 623455 h 671946"/>
                <a:gd name="connsiteX850" fmla="*/ 396052 w 765063"/>
                <a:gd name="connsiteY850" fmla="*/ 581891 h 671946"/>
                <a:gd name="connsiteX851" fmla="*/ 479179 w 765063"/>
                <a:gd name="connsiteY851" fmla="*/ 554182 h 671946"/>
                <a:gd name="connsiteX852" fmla="*/ 548452 w 765063"/>
                <a:gd name="connsiteY852" fmla="*/ 536864 h 671946"/>
                <a:gd name="connsiteX853" fmla="*/ 565770 w 765063"/>
                <a:gd name="connsiteY853" fmla="*/ 533400 h 671946"/>
                <a:gd name="connsiteX854" fmla="*/ 593479 w 765063"/>
                <a:gd name="connsiteY854" fmla="*/ 529937 h 671946"/>
                <a:gd name="connsiteX855" fmla="*/ 673143 w 765063"/>
                <a:gd name="connsiteY855" fmla="*/ 505691 h 671946"/>
                <a:gd name="connsiteX856" fmla="*/ 721634 w 765063"/>
                <a:gd name="connsiteY856" fmla="*/ 491837 h 671946"/>
                <a:gd name="connsiteX857" fmla="*/ 735488 w 765063"/>
                <a:gd name="connsiteY857" fmla="*/ 484909 h 671946"/>
                <a:gd name="connsiteX858" fmla="*/ 763197 w 765063"/>
                <a:gd name="connsiteY858" fmla="*/ 477982 h 671946"/>
                <a:gd name="connsiteX859" fmla="*/ 680070 w 765063"/>
                <a:gd name="connsiteY859" fmla="*/ 502228 h 671946"/>
                <a:gd name="connsiteX860" fmla="*/ 635043 w 765063"/>
                <a:gd name="connsiteY860" fmla="*/ 519546 h 671946"/>
                <a:gd name="connsiteX861" fmla="*/ 590015 w 765063"/>
                <a:gd name="connsiteY861" fmla="*/ 529937 h 671946"/>
                <a:gd name="connsiteX862" fmla="*/ 579624 w 765063"/>
                <a:gd name="connsiteY862" fmla="*/ 533400 h 671946"/>
                <a:gd name="connsiteX863" fmla="*/ 565770 w 765063"/>
                <a:gd name="connsiteY863" fmla="*/ 536864 h 671946"/>
                <a:gd name="connsiteX864" fmla="*/ 531134 w 765063"/>
                <a:gd name="connsiteY864" fmla="*/ 547255 h 671946"/>
                <a:gd name="connsiteX865" fmla="*/ 499961 w 765063"/>
                <a:gd name="connsiteY865" fmla="*/ 557646 h 671946"/>
                <a:gd name="connsiteX866" fmla="*/ 472252 w 765063"/>
                <a:gd name="connsiteY866" fmla="*/ 564573 h 671946"/>
                <a:gd name="connsiteX867" fmla="*/ 499961 w 765063"/>
                <a:gd name="connsiteY867" fmla="*/ 554182 h 671946"/>
                <a:gd name="connsiteX868" fmla="*/ 628115 w 765063"/>
                <a:gd name="connsiteY868" fmla="*/ 512619 h 671946"/>
                <a:gd name="connsiteX869" fmla="*/ 686997 w 765063"/>
                <a:gd name="connsiteY869" fmla="*/ 491837 h 671946"/>
                <a:gd name="connsiteX870" fmla="*/ 534597 w 765063"/>
                <a:gd name="connsiteY870" fmla="*/ 561109 h 671946"/>
                <a:gd name="connsiteX871" fmla="*/ 389124 w 765063"/>
                <a:gd name="connsiteY871" fmla="*/ 602673 h 671946"/>
                <a:gd name="connsiteX872" fmla="*/ 337170 w 765063"/>
                <a:gd name="connsiteY872" fmla="*/ 609600 h 671946"/>
                <a:gd name="connsiteX873" fmla="*/ 302534 w 765063"/>
                <a:gd name="connsiteY873" fmla="*/ 616528 h 671946"/>
                <a:gd name="connsiteX874" fmla="*/ 472252 w 765063"/>
                <a:gd name="connsiteY874" fmla="*/ 547255 h 671946"/>
                <a:gd name="connsiteX875" fmla="*/ 541524 w 765063"/>
                <a:gd name="connsiteY875" fmla="*/ 526473 h 671946"/>
                <a:gd name="connsiteX876" fmla="*/ 468788 w 765063"/>
                <a:gd name="connsiteY876" fmla="*/ 568037 h 671946"/>
                <a:gd name="connsiteX877" fmla="*/ 309461 w 765063"/>
                <a:gd name="connsiteY877" fmla="*/ 623455 h 671946"/>
                <a:gd name="connsiteX878" fmla="*/ 281752 w 765063"/>
                <a:gd name="connsiteY878" fmla="*/ 633846 h 671946"/>
                <a:gd name="connsiteX879" fmla="*/ 292143 w 765063"/>
                <a:gd name="connsiteY879" fmla="*/ 626919 h 671946"/>
                <a:gd name="connsiteX880" fmla="*/ 337170 w 765063"/>
                <a:gd name="connsiteY880" fmla="*/ 613064 h 671946"/>
                <a:gd name="connsiteX881" fmla="*/ 454934 w 765063"/>
                <a:gd name="connsiteY881" fmla="*/ 581891 h 671946"/>
                <a:gd name="connsiteX882" fmla="*/ 562306 w 765063"/>
                <a:gd name="connsiteY882" fmla="*/ 550719 h 671946"/>
                <a:gd name="connsiteX883" fmla="*/ 576161 w 765063"/>
                <a:gd name="connsiteY883" fmla="*/ 547255 h 671946"/>
                <a:gd name="connsiteX884" fmla="*/ 541524 w 765063"/>
                <a:gd name="connsiteY884" fmla="*/ 571500 h 671946"/>
                <a:gd name="connsiteX885" fmla="*/ 493034 w 765063"/>
                <a:gd name="connsiteY885" fmla="*/ 595746 h 671946"/>
                <a:gd name="connsiteX886" fmla="*/ 392588 w 765063"/>
                <a:gd name="connsiteY886" fmla="*/ 626919 h 671946"/>
                <a:gd name="connsiteX887" fmla="*/ 413370 w 765063"/>
                <a:gd name="connsiteY887" fmla="*/ 606137 h 671946"/>
                <a:gd name="connsiteX888" fmla="*/ 510352 w 765063"/>
                <a:gd name="connsiteY888" fmla="*/ 568037 h 671946"/>
                <a:gd name="connsiteX889" fmla="*/ 686997 w 765063"/>
                <a:gd name="connsiteY889" fmla="*/ 509155 h 671946"/>
                <a:gd name="connsiteX890" fmla="*/ 714706 w 765063"/>
                <a:gd name="connsiteY890" fmla="*/ 502228 h 671946"/>
                <a:gd name="connsiteX891" fmla="*/ 725097 w 765063"/>
                <a:gd name="connsiteY891" fmla="*/ 498764 h 671946"/>
                <a:gd name="connsiteX892" fmla="*/ 503424 w 765063"/>
                <a:gd name="connsiteY892" fmla="*/ 578428 h 671946"/>
                <a:gd name="connsiteX893" fmla="*/ 382197 w 765063"/>
                <a:gd name="connsiteY893" fmla="*/ 609600 h 671946"/>
                <a:gd name="connsiteX894" fmla="*/ 371806 w 765063"/>
                <a:gd name="connsiteY894" fmla="*/ 613064 h 671946"/>
                <a:gd name="connsiteX895" fmla="*/ 385661 w 765063"/>
                <a:gd name="connsiteY895" fmla="*/ 606137 h 671946"/>
                <a:gd name="connsiteX896" fmla="*/ 423761 w 765063"/>
                <a:gd name="connsiteY896" fmla="*/ 592282 h 671946"/>
                <a:gd name="connsiteX897" fmla="*/ 520743 w 765063"/>
                <a:gd name="connsiteY897" fmla="*/ 564573 h 671946"/>
                <a:gd name="connsiteX898" fmla="*/ 586552 w 765063"/>
                <a:gd name="connsiteY898" fmla="*/ 543791 h 671946"/>
                <a:gd name="connsiteX899" fmla="*/ 662752 w 765063"/>
                <a:gd name="connsiteY899" fmla="*/ 523009 h 671946"/>
                <a:gd name="connsiteX900" fmla="*/ 472252 w 765063"/>
                <a:gd name="connsiteY900" fmla="*/ 602673 h 671946"/>
                <a:gd name="connsiteX901" fmla="*/ 368343 w 765063"/>
                <a:gd name="connsiteY901" fmla="*/ 633846 h 671946"/>
                <a:gd name="connsiteX902" fmla="*/ 527670 w 765063"/>
                <a:gd name="connsiteY902" fmla="*/ 588819 h 671946"/>
                <a:gd name="connsiteX903" fmla="*/ 624652 w 765063"/>
                <a:gd name="connsiteY903" fmla="*/ 557646 h 671946"/>
                <a:gd name="connsiteX904" fmla="*/ 662752 w 765063"/>
                <a:gd name="connsiteY904" fmla="*/ 547255 h 671946"/>
                <a:gd name="connsiteX905" fmla="*/ 700852 w 765063"/>
                <a:gd name="connsiteY905" fmla="*/ 536864 h 671946"/>
                <a:gd name="connsiteX906" fmla="*/ 666215 w 765063"/>
                <a:gd name="connsiteY906" fmla="*/ 554182 h 671946"/>
                <a:gd name="connsiteX907" fmla="*/ 607334 w 765063"/>
                <a:gd name="connsiteY907" fmla="*/ 581891 h 671946"/>
                <a:gd name="connsiteX908" fmla="*/ 489570 w 765063"/>
                <a:gd name="connsiteY908" fmla="*/ 619991 h 671946"/>
                <a:gd name="connsiteX909" fmla="*/ 354488 w 765063"/>
                <a:gd name="connsiteY909" fmla="*/ 637309 h 671946"/>
                <a:gd name="connsiteX910" fmla="*/ 271361 w 765063"/>
                <a:gd name="connsiteY910" fmla="*/ 644237 h 671946"/>
                <a:gd name="connsiteX911" fmla="*/ 229797 w 765063"/>
                <a:gd name="connsiteY911" fmla="*/ 651164 h 671946"/>
                <a:gd name="connsiteX912" fmla="*/ 209015 w 765063"/>
                <a:gd name="connsiteY912" fmla="*/ 654628 h 671946"/>
                <a:gd name="connsiteX913" fmla="*/ 181306 w 765063"/>
                <a:gd name="connsiteY913" fmla="*/ 658091 h 671946"/>
                <a:gd name="connsiteX914" fmla="*/ 112034 w 765063"/>
                <a:gd name="connsiteY914" fmla="*/ 671946 h 671946"/>
                <a:gd name="connsiteX915" fmla="*/ 174379 w 765063"/>
                <a:gd name="connsiteY915" fmla="*/ 654628 h 671946"/>
                <a:gd name="connsiteX916" fmla="*/ 254043 w 765063"/>
                <a:gd name="connsiteY916" fmla="*/ 637309 h 671946"/>
                <a:gd name="connsiteX917" fmla="*/ 292143 w 765063"/>
                <a:gd name="connsiteY917" fmla="*/ 633846 h 671946"/>
                <a:gd name="connsiteX918" fmla="*/ 389124 w 765063"/>
                <a:gd name="connsiteY918" fmla="*/ 626919 h 671946"/>
                <a:gd name="connsiteX919" fmla="*/ 312924 w 765063"/>
                <a:gd name="connsiteY919" fmla="*/ 651164 h 671946"/>
                <a:gd name="connsiteX920" fmla="*/ 295606 w 765063"/>
                <a:gd name="connsiteY920" fmla="*/ 654628 h 671946"/>
                <a:gd name="connsiteX921" fmla="*/ 285215 w 765063"/>
                <a:gd name="connsiteY921" fmla="*/ 658091 h 671946"/>
                <a:gd name="connsiteX922" fmla="*/ 247115 w 765063"/>
                <a:gd name="connsiteY922" fmla="*/ 665019 h 671946"/>
                <a:gd name="connsiteX923" fmla="*/ 233261 w 765063"/>
                <a:gd name="connsiteY923" fmla="*/ 661555 h 671946"/>
                <a:gd name="connsiteX924" fmla="*/ 215943 w 765063"/>
                <a:gd name="connsiteY924" fmla="*/ 658091 h 671946"/>
                <a:gd name="connsiteX925" fmla="*/ 205552 w 765063"/>
                <a:gd name="connsiteY925" fmla="*/ 654628 h 671946"/>
                <a:gd name="connsiteX926" fmla="*/ 170915 w 765063"/>
                <a:gd name="connsiteY926" fmla="*/ 647700 h 671946"/>
                <a:gd name="connsiteX927" fmla="*/ 167452 w 765063"/>
                <a:gd name="connsiteY927" fmla="*/ 619991 h 671946"/>
                <a:gd name="connsiteX928" fmla="*/ 181306 w 765063"/>
                <a:gd name="connsiteY928" fmla="*/ 606137 h 671946"/>
                <a:gd name="connsiteX929" fmla="*/ 191697 w 765063"/>
                <a:gd name="connsiteY929" fmla="*/ 599209 h 671946"/>
                <a:gd name="connsiteX930" fmla="*/ 202088 w 765063"/>
                <a:gd name="connsiteY930" fmla="*/ 619991 h 67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</a:cxnLst>
              <a:rect l="l" t="t" r="r" b="b"/>
              <a:pathLst>
                <a:path w="765063" h="671946">
                  <a:moveTo>
                    <a:pt x="454934" y="0"/>
                  </a:moveTo>
                  <a:lnTo>
                    <a:pt x="413370" y="17319"/>
                  </a:lnTo>
                  <a:cubicBezTo>
                    <a:pt x="372439" y="33692"/>
                    <a:pt x="295053" y="61651"/>
                    <a:pt x="264434" y="72737"/>
                  </a:cubicBezTo>
                  <a:cubicBezTo>
                    <a:pt x="232157" y="84423"/>
                    <a:pt x="200527" y="98186"/>
                    <a:pt x="167452" y="107373"/>
                  </a:cubicBezTo>
                  <a:cubicBezTo>
                    <a:pt x="146670" y="113146"/>
                    <a:pt x="126031" y="119460"/>
                    <a:pt x="105106" y="124691"/>
                  </a:cubicBezTo>
                  <a:cubicBezTo>
                    <a:pt x="98293" y="126394"/>
                    <a:pt x="91153" y="126516"/>
                    <a:pt x="84324" y="128155"/>
                  </a:cubicBezTo>
                  <a:cubicBezTo>
                    <a:pt x="62267" y="133449"/>
                    <a:pt x="40758" y="141024"/>
                    <a:pt x="18515" y="145473"/>
                  </a:cubicBezTo>
                  <a:cubicBezTo>
                    <a:pt x="12742" y="146628"/>
                    <a:pt x="-4690" y="148937"/>
                    <a:pt x="1197" y="148937"/>
                  </a:cubicBezTo>
                  <a:cubicBezTo>
                    <a:pt x="9361" y="148937"/>
                    <a:pt x="17411" y="146933"/>
                    <a:pt x="25443" y="145473"/>
                  </a:cubicBezTo>
                  <a:cubicBezTo>
                    <a:pt x="55518" y="140005"/>
                    <a:pt x="85619" y="134615"/>
                    <a:pt x="115497" y="128155"/>
                  </a:cubicBezTo>
                  <a:cubicBezTo>
                    <a:pt x="128364" y="125373"/>
                    <a:pt x="140756" y="120664"/>
                    <a:pt x="153597" y="117764"/>
                  </a:cubicBezTo>
                  <a:cubicBezTo>
                    <a:pt x="215234" y="103846"/>
                    <a:pt x="207408" y="105627"/>
                    <a:pt x="254043" y="100446"/>
                  </a:cubicBezTo>
                  <a:cubicBezTo>
                    <a:pt x="269541" y="96572"/>
                    <a:pt x="297655" y="89285"/>
                    <a:pt x="312924" y="86591"/>
                  </a:cubicBezTo>
                  <a:cubicBezTo>
                    <a:pt x="322091" y="84973"/>
                    <a:pt x="331397" y="84282"/>
                    <a:pt x="340634" y="83128"/>
                  </a:cubicBezTo>
                  <a:cubicBezTo>
                    <a:pt x="428904" y="61060"/>
                    <a:pt x="365513" y="74546"/>
                    <a:pt x="423761" y="65809"/>
                  </a:cubicBezTo>
                  <a:cubicBezTo>
                    <a:pt x="437651" y="63725"/>
                    <a:pt x="451613" y="61929"/>
                    <a:pt x="465324" y="58882"/>
                  </a:cubicBezTo>
                  <a:cubicBezTo>
                    <a:pt x="475715" y="56573"/>
                    <a:pt x="506595" y="48589"/>
                    <a:pt x="496497" y="51955"/>
                  </a:cubicBezTo>
                  <a:cubicBezTo>
                    <a:pt x="451804" y="66853"/>
                    <a:pt x="405689" y="77419"/>
                    <a:pt x="361415" y="93519"/>
                  </a:cubicBezTo>
                  <a:cubicBezTo>
                    <a:pt x="336015" y="102755"/>
                    <a:pt x="311290" y="114117"/>
                    <a:pt x="285215" y="121228"/>
                  </a:cubicBezTo>
                  <a:cubicBezTo>
                    <a:pt x="272515" y="124692"/>
                    <a:pt x="259603" y="127456"/>
                    <a:pt x="247115" y="131619"/>
                  </a:cubicBezTo>
                  <a:cubicBezTo>
                    <a:pt x="235318" y="135551"/>
                    <a:pt x="224147" y="141174"/>
                    <a:pt x="212479" y="145473"/>
                  </a:cubicBezTo>
                  <a:cubicBezTo>
                    <a:pt x="170273" y="161022"/>
                    <a:pt x="193671" y="151341"/>
                    <a:pt x="153597" y="162791"/>
                  </a:cubicBezTo>
                  <a:cubicBezTo>
                    <a:pt x="84032" y="182667"/>
                    <a:pt x="191727" y="154991"/>
                    <a:pt x="105106" y="176646"/>
                  </a:cubicBezTo>
                  <a:cubicBezTo>
                    <a:pt x="114342" y="172028"/>
                    <a:pt x="123146" y="166417"/>
                    <a:pt x="132815" y="162791"/>
                  </a:cubicBezTo>
                  <a:cubicBezTo>
                    <a:pt x="141729" y="159448"/>
                    <a:pt x="151390" y="158550"/>
                    <a:pt x="160524" y="155864"/>
                  </a:cubicBezTo>
                  <a:cubicBezTo>
                    <a:pt x="171032" y="152773"/>
                    <a:pt x="181419" y="149259"/>
                    <a:pt x="191697" y="145473"/>
                  </a:cubicBezTo>
                  <a:cubicBezTo>
                    <a:pt x="203365" y="141174"/>
                    <a:pt x="214537" y="135551"/>
                    <a:pt x="226334" y="131619"/>
                  </a:cubicBezTo>
                  <a:cubicBezTo>
                    <a:pt x="238822" y="127456"/>
                    <a:pt x="251777" y="124844"/>
                    <a:pt x="264434" y="121228"/>
                  </a:cubicBezTo>
                  <a:cubicBezTo>
                    <a:pt x="276024" y="117917"/>
                    <a:pt x="287576" y="114467"/>
                    <a:pt x="299070" y="110837"/>
                  </a:cubicBezTo>
                  <a:cubicBezTo>
                    <a:pt x="322098" y="103565"/>
                    <a:pt x="334547" y="97775"/>
                    <a:pt x="357952" y="93519"/>
                  </a:cubicBezTo>
                  <a:cubicBezTo>
                    <a:pt x="374016" y="90598"/>
                    <a:pt x="390337" y="89275"/>
                    <a:pt x="406443" y="86591"/>
                  </a:cubicBezTo>
                  <a:lnTo>
                    <a:pt x="427224" y="83128"/>
                  </a:lnTo>
                  <a:cubicBezTo>
                    <a:pt x="433016" y="82075"/>
                    <a:pt x="438715" y="80497"/>
                    <a:pt x="444543" y="79664"/>
                  </a:cubicBezTo>
                  <a:cubicBezTo>
                    <a:pt x="454893" y="78185"/>
                    <a:pt x="465324" y="77355"/>
                    <a:pt x="475715" y="76200"/>
                  </a:cubicBezTo>
                  <a:lnTo>
                    <a:pt x="354488" y="117764"/>
                  </a:lnTo>
                  <a:cubicBezTo>
                    <a:pt x="253261" y="152974"/>
                    <a:pt x="372031" y="113071"/>
                    <a:pt x="285215" y="142009"/>
                  </a:cubicBezTo>
                  <a:cubicBezTo>
                    <a:pt x="209113" y="167375"/>
                    <a:pt x="293483" y="138295"/>
                    <a:pt x="229797" y="162791"/>
                  </a:cubicBezTo>
                  <a:cubicBezTo>
                    <a:pt x="222982" y="165412"/>
                    <a:pt x="215877" y="167223"/>
                    <a:pt x="209015" y="169719"/>
                  </a:cubicBezTo>
                  <a:cubicBezTo>
                    <a:pt x="203172" y="171844"/>
                    <a:pt x="185699" y="178282"/>
                    <a:pt x="191697" y="176646"/>
                  </a:cubicBezTo>
                  <a:cubicBezTo>
                    <a:pt x="210369" y="171554"/>
                    <a:pt x="228617" y="165020"/>
                    <a:pt x="247115" y="159328"/>
                  </a:cubicBezTo>
                  <a:cubicBezTo>
                    <a:pt x="247130" y="159323"/>
                    <a:pt x="316373" y="138551"/>
                    <a:pt x="316388" y="138546"/>
                  </a:cubicBezTo>
                  <a:cubicBezTo>
                    <a:pt x="326779" y="135082"/>
                    <a:pt x="337053" y="131246"/>
                    <a:pt x="347561" y="128155"/>
                  </a:cubicBezTo>
                  <a:cubicBezTo>
                    <a:pt x="356695" y="125469"/>
                    <a:pt x="366071" y="123681"/>
                    <a:pt x="375270" y="121228"/>
                  </a:cubicBezTo>
                  <a:cubicBezTo>
                    <a:pt x="383391" y="119062"/>
                    <a:pt x="391325" y="116190"/>
                    <a:pt x="399515" y="114300"/>
                  </a:cubicBezTo>
                  <a:cubicBezTo>
                    <a:pt x="439687" y="105029"/>
                    <a:pt x="402025" y="116272"/>
                    <a:pt x="437615" y="107373"/>
                  </a:cubicBezTo>
                  <a:cubicBezTo>
                    <a:pt x="441157" y="106487"/>
                    <a:pt x="444495" y="104912"/>
                    <a:pt x="448006" y="103909"/>
                  </a:cubicBezTo>
                  <a:cubicBezTo>
                    <a:pt x="452583" y="102601"/>
                    <a:pt x="457243" y="101600"/>
                    <a:pt x="461861" y="100446"/>
                  </a:cubicBezTo>
                  <a:cubicBezTo>
                    <a:pt x="454934" y="105064"/>
                    <a:pt x="448409" y="110353"/>
                    <a:pt x="441079" y="114300"/>
                  </a:cubicBezTo>
                  <a:cubicBezTo>
                    <a:pt x="433337" y="118469"/>
                    <a:pt x="425067" y="121604"/>
                    <a:pt x="416834" y="124691"/>
                  </a:cubicBezTo>
                  <a:cubicBezTo>
                    <a:pt x="363218" y="144797"/>
                    <a:pt x="408266" y="125438"/>
                    <a:pt x="351024" y="145473"/>
                  </a:cubicBezTo>
                  <a:cubicBezTo>
                    <a:pt x="317825" y="157093"/>
                    <a:pt x="316783" y="160184"/>
                    <a:pt x="285215" y="173182"/>
                  </a:cubicBezTo>
                  <a:cubicBezTo>
                    <a:pt x="204234" y="206526"/>
                    <a:pt x="305676" y="163820"/>
                    <a:pt x="233261" y="190500"/>
                  </a:cubicBezTo>
                  <a:cubicBezTo>
                    <a:pt x="219177" y="195689"/>
                    <a:pt x="176732" y="208970"/>
                    <a:pt x="191697" y="207819"/>
                  </a:cubicBezTo>
                  <a:cubicBezTo>
                    <a:pt x="221293" y="205543"/>
                    <a:pt x="249562" y="194514"/>
                    <a:pt x="278288" y="187037"/>
                  </a:cubicBezTo>
                  <a:cubicBezTo>
                    <a:pt x="333852" y="172575"/>
                    <a:pt x="390074" y="160165"/>
                    <a:pt x="444543" y="142009"/>
                  </a:cubicBezTo>
                  <a:cubicBezTo>
                    <a:pt x="451470" y="139700"/>
                    <a:pt x="458240" y="136853"/>
                    <a:pt x="465324" y="135082"/>
                  </a:cubicBezTo>
                  <a:cubicBezTo>
                    <a:pt x="476747" y="132226"/>
                    <a:pt x="499961" y="128155"/>
                    <a:pt x="499961" y="128155"/>
                  </a:cubicBezTo>
                  <a:cubicBezTo>
                    <a:pt x="495343" y="131619"/>
                    <a:pt x="491152" y="135742"/>
                    <a:pt x="486106" y="138546"/>
                  </a:cubicBezTo>
                  <a:cubicBezTo>
                    <a:pt x="472632" y="146032"/>
                    <a:pt x="459020" y="147230"/>
                    <a:pt x="444543" y="152400"/>
                  </a:cubicBezTo>
                  <a:cubicBezTo>
                    <a:pt x="436262" y="155357"/>
                    <a:pt x="428530" y="159704"/>
                    <a:pt x="420297" y="162791"/>
                  </a:cubicBezTo>
                  <a:cubicBezTo>
                    <a:pt x="410041" y="166637"/>
                    <a:pt x="399159" y="168792"/>
                    <a:pt x="389124" y="173182"/>
                  </a:cubicBezTo>
                  <a:cubicBezTo>
                    <a:pt x="380596" y="176913"/>
                    <a:pt x="373435" y="183370"/>
                    <a:pt x="364879" y="187037"/>
                  </a:cubicBezTo>
                  <a:cubicBezTo>
                    <a:pt x="357154" y="190348"/>
                    <a:pt x="348406" y="190764"/>
                    <a:pt x="340634" y="193964"/>
                  </a:cubicBezTo>
                  <a:cubicBezTo>
                    <a:pt x="328698" y="198879"/>
                    <a:pt x="318243" y="207200"/>
                    <a:pt x="305997" y="211282"/>
                  </a:cubicBezTo>
                  <a:lnTo>
                    <a:pt x="285215" y="218209"/>
                  </a:lnTo>
                  <a:cubicBezTo>
                    <a:pt x="299234" y="204192"/>
                    <a:pt x="283662" y="217200"/>
                    <a:pt x="309461" y="207819"/>
                  </a:cubicBezTo>
                  <a:cubicBezTo>
                    <a:pt x="316740" y="205172"/>
                    <a:pt x="323014" y="200208"/>
                    <a:pt x="330243" y="197428"/>
                  </a:cubicBezTo>
                  <a:cubicBezTo>
                    <a:pt x="338088" y="194411"/>
                    <a:pt x="346634" y="193492"/>
                    <a:pt x="354488" y="190500"/>
                  </a:cubicBezTo>
                  <a:cubicBezTo>
                    <a:pt x="370921" y="184240"/>
                    <a:pt x="386296" y="175280"/>
                    <a:pt x="402979" y="169719"/>
                  </a:cubicBezTo>
                  <a:cubicBezTo>
                    <a:pt x="409906" y="167410"/>
                    <a:pt x="416899" y="165287"/>
                    <a:pt x="423761" y="162791"/>
                  </a:cubicBezTo>
                  <a:cubicBezTo>
                    <a:pt x="429604" y="160666"/>
                    <a:pt x="435137" y="157692"/>
                    <a:pt x="441079" y="155864"/>
                  </a:cubicBezTo>
                  <a:cubicBezTo>
                    <a:pt x="450179" y="153064"/>
                    <a:pt x="468788" y="148937"/>
                    <a:pt x="468788" y="148937"/>
                  </a:cubicBezTo>
                  <a:cubicBezTo>
                    <a:pt x="456892" y="156867"/>
                    <a:pt x="452930" y="160129"/>
                    <a:pt x="437615" y="166255"/>
                  </a:cubicBezTo>
                  <a:cubicBezTo>
                    <a:pt x="369876" y="193351"/>
                    <a:pt x="444593" y="159309"/>
                    <a:pt x="371806" y="187037"/>
                  </a:cubicBezTo>
                  <a:cubicBezTo>
                    <a:pt x="358770" y="192003"/>
                    <a:pt x="346618" y="199073"/>
                    <a:pt x="333706" y="204355"/>
                  </a:cubicBezTo>
                  <a:cubicBezTo>
                    <a:pt x="249767" y="238693"/>
                    <a:pt x="339332" y="199729"/>
                    <a:pt x="260970" y="228600"/>
                  </a:cubicBezTo>
                  <a:cubicBezTo>
                    <a:pt x="250300" y="232531"/>
                    <a:pt x="240429" y="238422"/>
                    <a:pt x="229797" y="242455"/>
                  </a:cubicBezTo>
                  <a:cubicBezTo>
                    <a:pt x="206923" y="251131"/>
                    <a:pt x="138214" y="276739"/>
                    <a:pt x="160524" y="266700"/>
                  </a:cubicBezTo>
                  <a:cubicBezTo>
                    <a:pt x="189496" y="253663"/>
                    <a:pt x="268144" y="217097"/>
                    <a:pt x="299070" y="207819"/>
                  </a:cubicBezTo>
                  <a:lnTo>
                    <a:pt x="333706" y="197428"/>
                  </a:lnTo>
                  <a:cubicBezTo>
                    <a:pt x="351093" y="191864"/>
                    <a:pt x="368343" y="185882"/>
                    <a:pt x="385661" y="180109"/>
                  </a:cubicBezTo>
                  <a:lnTo>
                    <a:pt x="406443" y="173182"/>
                  </a:lnTo>
                  <a:lnTo>
                    <a:pt x="416834" y="169719"/>
                  </a:lnTo>
                  <a:cubicBezTo>
                    <a:pt x="422607" y="173182"/>
                    <a:pt x="432519" y="173578"/>
                    <a:pt x="434152" y="180109"/>
                  </a:cubicBezTo>
                  <a:cubicBezTo>
                    <a:pt x="435306" y="184727"/>
                    <a:pt x="424813" y="182068"/>
                    <a:pt x="420297" y="183573"/>
                  </a:cubicBezTo>
                  <a:cubicBezTo>
                    <a:pt x="414399" y="185539"/>
                    <a:pt x="408639" y="187927"/>
                    <a:pt x="402979" y="190500"/>
                  </a:cubicBezTo>
                  <a:cubicBezTo>
                    <a:pt x="366088" y="207269"/>
                    <a:pt x="398729" y="195667"/>
                    <a:pt x="354488" y="211282"/>
                  </a:cubicBezTo>
                  <a:cubicBezTo>
                    <a:pt x="344159" y="214927"/>
                    <a:pt x="333523" y="217703"/>
                    <a:pt x="323315" y="221673"/>
                  </a:cubicBezTo>
                  <a:cubicBezTo>
                    <a:pt x="312717" y="225794"/>
                    <a:pt x="302806" y="231579"/>
                    <a:pt x="292143" y="235528"/>
                  </a:cubicBezTo>
                  <a:cubicBezTo>
                    <a:pt x="186077" y="274811"/>
                    <a:pt x="266125" y="244262"/>
                    <a:pt x="202088" y="263237"/>
                  </a:cubicBezTo>
                  <a:cubicBezTo>
                    <a:pt x="180032" y="269772"/>
                    <a:pt x="158236" y="277157"/>
                    <a:pt x="136279" y="284019"/>
                  </a:cubicBezTo>
                  <a:cubicBezTo>
                    <a:pt x="132794" y="285108"/>
                    <a:pt x="143128" y="281441"/>
                    <a:pt x="146670" y="280555"/>
                  </a:cubicBezTo>
                  <a:cubicBezTo>
                    <a:pt x="151288" y="279400"/>
                    <a:pt x="155877" y="278124"/>
                    <a:pt x="160524" y="277091"/>
                  </a:cubicBezTo>
                  <a:cubicBezTo>
                    <a:pt x="166271" y="275814"/>
                    <a:pt x="172150" y="275126"/>
                    <a:pt x="177843" y="273628"/>
                  </a:cubicBezTo>
                  <a:cubicBezTo>
                    <a:pt x="194100" y="269350"/>
                    <a:pt x="209924" y="263420"/>
                    <a:pt x="226334" y="259773"/>
                  </a:cubicBezTo>
                  <a:cubicBezTo>
                    <a:pt x="247116" y="255155"/>
                    <a:pt x="268288" y="252036"/>
                    <a:pt x="288679" y="245919"/>
                  </a:cubicBezTo>
                  <a:cubicBezTo>
                    <a:pt x="343323" y="229525"/>
                    <a:pt x="302883" y="240743"/>
                    <a:pt x="354488" y="228600"/>
                  </a:cubicBezTo>
                  <a:cubicBezTo>
                    <a:pt x="363755" y="226419"/>
                    <a:pt x="372861" y="223540"/>
                    <a:pt x="382197" y="221673"/>
                  </a:cubicBezTo>
                  <a:cubicBezTo>
                    <a:pt x="390203" y="220072"/>
                    <a:pt x="398361" y="219364"/>
                    <a:pt x="406443" y="218209"/>
                  </a:cubicBezTo>
                  <a:cubicBezTo>
                    <a:pt x="412216" y="215900"/>
                    <a:pt x="417806" y="213068"/>
                    <a:pt x="423761" y="211282"/>
                  </a:cubicBezTo>
                  <a:cubicBezTo>
                    <a:pt x="450147" y="203367"/>
                    <a:pt x="446284" y="209052"/>
                    <a:pt x="416834" y="221673"/>
                  </a:cubicBezTo>
                  <a:cubicBezTo>
                    <a:pt x="409108" y="224984"/>
                    <a:pt x="400622" y="226128"/>
                    <a:pt x="392588" y="228600"/>
                  </a:cubicBezTo>
                  <a:lnTo>
                    <a:pt x="326779" y="249382"/>
                  </a:lnTo>
                  <a:cubicBezTo>
                    <a:pt x="315267" y="252955"/>
                    <a:pt x="303407" y="255482"/>
                    <a:pt x="292143" y="259773"/>
                  </a:cubicBezTo>
                  <a:cubicBezTo>
                    <a:pt x="267897" y="269009"/>
                    <a:pt x="244147" y="279669"/>
                    <a:pt x="219406" y="287482"/>
                  </a:cubicBezTo>
                  <a:lnTo>
                    <a:pt x="87788" y="329046"/>
                  </a:lnTo>
                  <a:cubicBezTo>
                    <a:pt x="80830" y="331260"/>
                    <a:pt x="67006" y="335973"/>
                    <a:pt x="67006" y="335973"/>
                  </a:cubicBezTo>
                  <a:cubicBezTo>
                    <a:pt x="71624" y="332509"/>
                    <a:pt x="75815" y="328386"/>
                    <a:pt x="80861" y="325582"/>
                  </a:cubicBezTo>
                  <a:cubicBezTo>
                    <a:pt x="86296" y="322563"/>
                    <a:pt x="92318" y="320731"/>
                    <a:pt x="98179" y="318655"/>
                  </a:cubicBezTo>
                  <a:lnTo>
                    <a:pt x="247115" y="266700"/>
                  </a:lnTo>
                  <a:cubicBezTo>
                    <a:pt x="286133" y="253462"/>
                    <a:pt x="292578" y="253217"/>
                    <a:pt x="330243" y="242455"/>
                  </a:cubicBezTo>
                  <a:cubicBezTo>
                    <a:pt x="341833" y="239144"/>
                    <a:pt x="353222" y="235132"/>
                    <a:pt x="364879" y="232064"/>
                  </a:cubicBezTo>
                  <a:cubicBezTo>
                    <a:pt x="398603" y="223189"/>
                    <a:pt x="389670" y="226778"/>
                    <a:pt x="420297" y="221673"/>
                  </a:cubicBezTo>
                  <a:cubicBezTo>
                    <a:pt x="456573" y="215626"/>
                    <a:pt x="420348" y="220970"/>
                    <a:pt x="451470" y="214746"/>
                  </a:cubicBezTo>
                  <a:cubicBezTo>
                    <a:pt x="458357" y="213369"/>
                    <a:pt x="465325" y="212437"/>
                    <a:pt x="472252" y="211282"/>
                  </a:cubicBezTo>
                  <a:cubicBezTo>
                    <a:pt x="469943" y="214746"/>
                    <a:pt x="468963" y="219651"/>
                    <a:pt x="465324" y="221673"/>
                  </a:cubicBezTo>
                  <a:cubicBezTo>
                    <a:pt x="457977" y="225755"/>
                    <a:pt x="449053" y="225942"/>
                    <a:pt x="441079" y="228600"/>
                  </a:cubicBezTo>
                  <a:cubicBezTo>
                    <a:pt x="431721" y="231719"/>
                    <a:pt x="422660" y="235673"/>
                    <a:pt x="413370" y="238991"/>
                  </a:cubicBezTo>
                  <a:cubicBezTo>
                    <a:pt x="390331" y="247219"/>
                    <a:pt x="367699" y="256800"/>
                    <a:pt x="344097" y="263237"/>
                  </a:cubicBezTo>
                  <a:cubicBezTo>
                    <a:pt x="331397" y="266701"/>
                    <a:pt x="318569" y="269726"/>
                    <a:pt x="305997" y="273628"/>
                  </a:cubicBezTo>
                  <a:cubicBezTo>
                    <a:pt x="285076" y="280121"/>
                    <a:pt x="264715" y="288391"/>
                    <a:pt x="243652" y="294409"/>
                  </a:cubicBezTo>
                  <a:cubicBezTo>
                    <a:pt x="235570" y="296718"/>
                    <a:pt x="227440" y="298865"/>
                    <a:pt x="219406" y="301337"/>
                  </a:cubicBezTo>
                  <a:cubicBezTo>
                    <a:pt x="212427" y="303484"/>
                    <a:pt x="205618" y="306166"/>
                    <a:pt x="198624" y="308264"/>
                  </a:cubicBezTo>
                  <a:cubicBezTo>
                    <a:pt x="155095" y="321323"/>
                    <a:pt x="209329" y="303543"/>
                    <a:pt x="174379" y="315191"/>
                  </a:cubicBezTo>
                  <a:cubicBezTo>
                    <a:pt x="201998" y="296779"/>
                    <a:pt x="179766" y="310112"/>
                    <a:pt x="243652" y="290946"/>
                  </a:cubicBezTo>
                  <a:cubicBezTo>
                    <a:pt x="300023" y="274035"/>
                    <a:pt x="278636" y="279384"/>
                    <a:pt x="337170" y="263237"/>
                  </a:cubicBezTo>
                  <a:cubicBezTo>
                    <a:pt x="354448" y="258471"/>
                    <a:pt x="371993" y="254653"/>
                    <a:pt x="389124" y="249382"/>
                  </a:cubicBezTo>
                  <a:cubicBezTo>
                    <a:pt x="404133" y="244764"/>
                    <a:pt x="419254" y="240494"/>
                    <a:pt x="434152" y="235528"/>
                  </a:cubicBezTo>
                  <a:cubicBezTo>
                    <a:pt x="446972" y="231255"/>
                    <a:pt x="459308" y="225556"/>
                    <a:pt x="472252" y="221673"/>
                  </a:cubicBezTo>
                  <a:cubicBezTo>
                    <a:pt x="482447" y="218614"/>
                    <a:pt x="493168" y="217595"/>
                    <a:pt x="503424" y="214746"/>
                  </a:cubicBezTo>
                  <a:cubicBezTo>
                    <a:pt x="513977" y="211814"/>
                    <a:pt x="524206" y="207819"/>
                    <a:pt x="534597" y="204355"/>
                  </a:cubicBezTo>
                  <a:cubicBezTo>
                    <a:pt x="538061" y="203200"/>
                    <a:pt x="548254" y="199258"/>
                    <a:pt x="544988" y="200891"/>
                  </a:cubicBezTo>
                  <a:cubicBezTo>
                    <a:pt x="540370" y="203200"/>
                    <a:pt x="535986" y="206054"/>
                    <a:pt x="531134" y="207819"/>
                  </a:cubicBezTo>
                  <a:cubicBezTo>
                    <a:pt x="523235" y="210692"/>
                    <a:pt x="514911" y="212239"/>
                    <a:pt x="506888" y="214746"/>
                  </a:cubicBezTo>
                  <a:cubicBezTo>
                    <a:pt x="496433" y="218013"/>
                    <a:pt x="486206" y="221990"/>
                    <a:pt x="475715" y="225137"/>
                  </a:cubicBezTo>
                  <a:cubicBezTo>
                    <a:pt x="463106" y="228920"/>
                    <a:pt x="450233" y="231777"/>
                    <a:pt x="437615" y="235528"/>
                  </a:cubicBezTo>
                  <a:cubicBezTo>
                    <a:pt x="407510" y="244478"/>
                    <a:pt x="377510" y="253780"/>
                    <a:pt x="347561" y="263237"/>
                  </a:cubicBezTo>
                  <a:cubicBezTo>
                    <a:pt x="333635" y="267635"/>
                    <a:pt x="319914" y="272663"/>
                    <a:pt x="305997" y="277091"/>
                  </a:cubicBezTo>
                  <a:cubicBezTo>
                    <a:pt x="280824" y="285100"/>
                    <a:pt x="264664" y="288694"/>
                    <a:pt x="240188" y="297873"/>
                  </a:cubicBezTo>
                  <a:cubicBezTo>
                    <a:pt x="201452" y="312399"/>
                    <a:pt x="230645" y="305323"/>
                    <a:pt x="198624" y="311728"/>
                  </a:cubicBezTo>
                  <a:cubicBezTo>
                    <a:pt x="198275" y="311961"/>
                    <a:pt x="180711" y="324987"/>
                    <a:pt x="177843" y="322119"/>
                  </a:cubicBezTo>
                  <a:cubicBezTo>
                    <a:pt x="175534" y="319810"/>
                    <a:pt x="181849" y="316652"/>
                    <a:pt x="184770" y="315191"/>
                  </a:cubicBezTo>
                  <a:cubicBezTo>
                    <a:pt x="189028" y="313062"/>
                    <a:pt x="194065" y="313096"/>
                    <a:pt x="198624" y="311728"/>
                  </a:cubicBezTo>
                  <a:cubicBezTo>
                    <a:pt x="205618" y="309630"/>
                    <a:pt x="212529" y="307256"/>
                    <a:pt x="219406" y="304800"/>
                  </a:cubicBezTo>
                  <a:cubicBezTo>
                    <a:pt x="247950" y="294605"/>
                    <a:pt x="248217" y="293040"/>
                    <a:pt x="278288" y="284019"/>
                  </a:cubicBezTo>
                  <a:cubicBezTo>
                    <a:pt x="290897" y="280237"/>
                    <a:pt x="303844" y="277619"/>
                    <a:pt x="316388" y="273628"/>
                  </a:cubicBezTo>
                  <a:cubicBezTo>
                    <a:pt x="329265" y="269531"/>
                    <a:pt x="341611" y="263870"/>
                    <a:pt x="354488" y="259773"/>
                  </a:cubicBezTo>
                  <a:cubicBezTo>
                    <a:pt x="399454" y="245465"/>
                    <a:pt x="383698" y="252696"/>
                    <a:pt x="427224" y="242455"/>
                  </a:cubicBezTo>
                  <a:cubicBezTo>
                    <a:pt x="435406" y="240530"/>
                    <a:pt x="443280" y="237418"/>
                    <a:pt x="451470" y="235528"/>
                  </a:cubicBezTo>
                  <a:cubicBezTo>
                    <a:pt x="458313" y="233949"/>
                    <a:pt x="465342" y="233320"/>
                    <a:pt x="472252" y="232064"/>
                  </a:cubicBezTo>
                  <a:cubicBezTo>
                    <a:pt x="478044" y="231011"/>
                    <a:pt x="483797" y="229755"/>
                    <a:pt x="489570" y="228600"/>
                  </a:cubicBezTo>
                  <a:cubicBezTo>
                    <a:pt x="477035" y="241137"/>
                    <a:pt x="486736" y="233500"/>
                    <a:pt x="461861" y="242455"/>
                  </a:cubicBezTo>
                  <a:cubicBezTo>
                    <a:pt x="439865" y="250373"/>
                    <a:pt x="418396" y="259825"/>
                    <a:pt x="396052" y="266700"/>
                  </a:cubicBezTo>
                  <a:cubicBezTo>
                    <a:pt x="381043" y="271318"/>
                    <a:pt x="365846" y="275367"/>
                    <a:pt x="351024" y="280555"/>
                  </a:cubicBezTo>
                  <a:cubicBezTo>
                    <a:pt x="319648" y="291536"/>
                    <a:pt x="289308" y="305512"/>
                    <a:pt x="257506" y="315191"/>
                  </a:cubicBezTo>
                  <a:cubicBezTo>
                    <a:pt x="92067" y="365544"/>
                    <a:pt x="236668" y="324374"/>
                    <a:pt x="143206" y="346364"/>
                  </a:cubicBezTo>
                  <a:cubicBezTo>
                    <a:pt x="105419" y="355255"/>
                    <a:pt x="132360" y="349980"/>
                    <a:pt x="101643" y="360219"/>
                  </a:cubicBezTo>
                  <a:cubicBezTo>
                    <a:pt x="97127" y="361724"/>
                    <a:pt x="83272" y="365187"/>
                    <a:pt x="87788" y="363682"/>
                  </a:cubicBezTo>
                  <a:lnTo>
                    <a:pt x="278288" y="301337"/>
                  </a:lnTo>
                  <a:cubicBezTo>
                    <a:pt x="296700" y="295373"/>
                    <a:pt x="315642" y="290967"/>
                    <a:pt x="333706" y="284019"/>
                  </a:cubicBezTo>
                  <a:cubicBezTo>
                    <a:pt x="348715" y="278246"/>
                    <a:pt x="363478" y="271785"/>
                    <a:pt x="378734" y="266700"/>
                  </a:cubicBezTo>
                  <a:cubicBezTo>
                    <a:pt x="481753" y="232360"/>
                    <a:pt x="407018" y="261620"/>
                    <a:pt x="454934" y="242455"/>
                  </a:cubicBezTo>
                  <a:cubicBezTo>
                    <a:pt x="459552" y="243610"/>
                    <a:pt x="467283" y="241403"/>
                    <a:pt x="468788" y="245919"/>
                  </a:cubicBezTo>
                  <a:cubicBezTo>
                    <a:pt x="470104" y="249868"/>
                    <a:pt x="462036" y="250824"/>
                    <a:pt x="458397" y="252846"/>
                  </a:cubicBezTo>
                  <a:cubicBezTo>
                    <a:pt x="451627" y="256607"/>
                    <a:pt x="444434" y="259565"/>
                    <a:pt x="437615" y="263237"/>
                  </a:cubicBezTo>
                  <a:cubicBezTo>
                    <a:pt x="429420" y="267650"/>
                    <a:pt x="421898" y="273360"/>
                    <a:pt x="413370" y="277091"/>
                  </a:cubicBezTo>
                  <a:cubicBezTo>
                    <a:pt x="403335" y="281481"/>
                    <a:pt x="392292" y="283232"/>
                    <a:pt x="382197" y="287482"/>
                  </a:cubicBezTo>
                  <a:cubicBezTo>
                    <a:pt x="370300" y="292491"/>
                    <a:pt x="359546" y="300006"/>
                    <a:pt x="347561" y="304800"/>
                  </a:cubicBezTo>
                  <a:cubicBezTo>
                    <a:pt x="336369" y="309277"/>
                    <a:pt x="324276" y="311137"/>
                    <a:pt x="312924" y="315191"/>
                  </a:cubicBezTo>
                  <a:cubicBezTo>
                    <a:pt x="291925" y="322691"/>
                    <a:pt x="271733" y="332386"/>
                    <a:pt x="250579" y="339437"/>
                  </a:cubicBezTo>
                  <a:cubicBezTo>
                    <a:pt x="211498" y="352464"/>
                    <a:pt x="248192" y="341433"/>
                    <a:pt x="209015" y="349828"/>
                  </a:cubicBezTo>
                  <a:cubicBezTo>
                    <a:pt x="199706" y="351823"/>
                    <a:pt x="171915" y="358320"/>
                    <a:pt x="181306" y="356755"/>
                  </a:cubicBezTo>
                  <a:cubicBezTo>
                    <a:pt x="188233" y="355600"/>
                    <a:pt x="195275" y="354994"/>
                    <a:pt x="202088" y="353291"/>
                  </a:cubicBezTo>
                  <a:cubicBezTo>
                    <a:pt x="209172" y="351520"/>
                    <a:pt x="215710" y="347796"/>
                    <a:pt x="222870" y="346364"/>
                  </a:cubicBezTo>
                  <a:cubicBezTo>
                    <a:pt x="233122" y="344314"/>
                    <a:pt x="243716" y="344531"/>
                    <a:pt x="254043" y="342900"/>
                  </a:cubicBezTo>
                  <a:cubicBezTo>
                    <a:pt x="301724" y="335371"/>
                    <a:pt x="277167" y="336857"/>
                    <a:pt x="326779" y="325582"/>
                  </a:cubicBezTo>
                  <a:cubicBezTo>
                    <a:pt x="339366" y="322721"/>
                    <a:pt x="352199" y="321070"/>
                    <a:pt x="364879" y="318655"/>
                  </a:cubicBezTo>
                  <a:cubicBezTo>
                    <a:pt x="376445" y="316452"/>
                    <a:pt x="387901" y="313664"/>
                    <a:pt x="399515" y="311728"/>
                  </a:cubicBezTo>
                  <a:cubicBezTo>
                    <a:pt x="408697" y="310198"/>
                    <a:pt x="418009" y="309581"/>
                    <a:pt x="427224" y="308264"/>
                  </a:cubicBezTo>
                  <a:cubicBezTo>
                    <a:pt x="434176" y="307271"/>
                    <a:pt x="441065" y="305868"/>
                    <a:pt x="448006" y="304800"/>
                  </a:cubicBezTo>
                  <a:cubicBezTo>
                    <a:pt x="456075" y="303559"/>
                    <a:pt x="464170" y="302491"/>
                    <a:pt x="472252" y="301337"/>
                  </a:cubicBezTo>
                  <a:cubicBezTo>
                    <a:pt x="463016" y="304801"/>
                    <a:pt x="454001" y="308926"/>
                    <a:pt x="444543" y="311728"/>
                  </a:cubicBezTo>
                  <a:cubicBezTo>
                    <a:pt x="429728" y="316117"/>
                    <a:pt x="359939" y="333972"/>
                    <a:pt x="337170" y="339437"/>
                  </a:cubicBezTo>
                  <a:cubicBezTo>
                    <a:pt x="322192" y="343032"/>
                    <a:pt x="306619" y="344564"/>
                    <a:pt x="292143" y="349828"/>
                  </a:cubicBezTo>
                  <a:cubicBezTo>
                    <a:pt x="279443" y="354446"/>
                    <a:pt x="267037" y="359970"/>
                    <a:pt x="254043" y="363682"/>
                  </a:cubicBezTo>
                  <a:cubicBezTo>
                    <a:pt x="242722" y="366917"/>
                    <a:pt x="230713" y="367326"/>
                    <a:pt x="219406" y="370609"/>
                  </a:cubicBezTo>
                  <a:cubicBezTo>
                    <a:pt x="194863" y="377735"/>
                    <a:pt x="121944" y="401318"/>
                    <a:pt x="146670" y="394855"/>
                  </a:cubicBezTo>
                  <a:lnTo>
                    <a:pt x="451470" y="315191"/>
                  </a:lnTo>
                  <a:cubicBezTo>
                    <a:pt x="465292" y="311597"/>
                    <a:pt x="479355" y="308904"/>
                    <a:pt x="493034" y="304800"/>
                  </a:cubicBezTo>
                  <a:cubicBezTo>
                    <a:pt x="534397" y="292391"/>
                    <a:pt x="515780" y="296390"/>
                    <a:pt x="548452" y="290946"/>
                  </a:cubicBezTo>
                  <a:lnTo>
                    <a:pt x="475715" y="315191"/>
                  </a:lnTo>
                  <a:cubicBezTo>
                    <a:pt x="428079" y="331070"/>
                    <a:pt x="388747" y="344853"/>
                    <a:pt x="337170" y="356755"/>
                  </a:cubicBezTo>
                  <a:cubicBezTo>
                    <a:pt x="303729" y="364472"/>
                    <a:pt x="286141" y="367908"/>
                    <a:pt x="254043" y="377537"/>
                  </a:cubicBezTo>
                  <a:cubicBezTo>
                    <a:pt x="243552" y="380684"/>
                    <a:pt x="233325" y="384661"/>
                    <a:pt x="222870" y="387928"/>
                  </a:cubicBezTo>
                  <a:cubicBezTo>
                    <a:pt x="171124" y="404098"/>
                    <a:pt x="219760" y="388322"/>
                    <a:pt x="184770" y="398319"/>
                  </a:cubicBezTo>
                  <a:cubicBezTo>
                    <a:pt x="181260" y="399322"/>
                    <a:pt x="177843" y="400628"/>
                    <a:pt x="174379" y="401782"/>
                  </a:cubicBezTo>
                  <a:cubicBezTo>
                    <a:pt x="177843" y="398318"/>
                    <a:pt x="180311" y="393418"/>
                    <a:pt x="184770" y="391391"/>
                  </a:cubicBezTo>
                  <a:cubicBezTo>
                    <a:pt x="194024" y="387185"/>
                    <a:pt x="240093" y="379435"/>
                    <a:pt x="247115" y="377537"/>
                  </a:cubicBezTo>
                  <a:cubicBezTo>
                    <a:pt x="278501" y="369054"/>
                    <a:pt x="309431" y="358961"/>
                    <a:pt x="340634" y="349828"/>
                  </a:cubicBezTo>
                  <a:cubicBezTo>
                    <a:pt x="356767" y="345106"/>
                    <a:pt x="373176" y="341289"/>
                    <a:pt x="389124" y="335973"/>
                  </a:cubicBezTo>
                  <a:cubicBezTo>
                    <a:pt x="503132" y="297972"/>
                    <a:pt x="370989" y="340434"/>
                    <a:pt x="461861" y="315191"/>
                  </a:cubicBezTo>
                  <a:cubicBezTo>
                    <a:pt x="472414" y="312259"/>
                    <a:pt x="493034" y="304800"/>
                    <a:pt x="493034" y="304800"/>
                  </a:cubicBezTo>
                  <a:cubicBezTo>
                    <a:pt x="466503" y="324698"/>
                    <a:pt x="486247" y="311667"/>
                    <a:pt x="437615" y="332509"/>
                  </a:cubicBezTo>
                  <a:cubicBezTo>
                    <a:pt x="427164" y="336988"/>
                    <a:pt x="417413" y="343372"/>
                    <a:pt x="406443" y="346364"/>
                  </a:cubicBezTo>
                  <a:cubicBezTo>
                    <a:pt x="393743" y="349828"/>
                    <a:pt x="380714" y="352256"/>
                    <a:pt x="368343" y="356755"/>
                  </a:cubicBezTo>
                  <a:cubicBezTo>
                    <a:pt x="355233" y="361522"/>
                    <a:pt x="343155" y="368791"/>
                    <a:pt x="330243" y="374073"/>
                  </a:cubicBezTo>
                  <a:cubicBezTo>
                    <a:pt x="249944" y="406923"/>
                    <a:pt x="334236" y="370252"/>
                    <a:pt x="254043" y="398319"/>
                  </a:cubicBezTo>
                  <a:cubicBezTo>
                    <a:pt x="220244" y="410149"/>
                    <a:pt x="187127" y="423846"/>
                    <a:pt x="153597" y="436419"/>
                  </a:cubicBezTo>
                  <a:cubicBezTo>
                    <a:pt x="150178" y="437701"/>
                    <a:pt x="143206" y="439882"/>
                    <a:pt x="143206" y="439882"/>
                  </a:cubicBezTo>
                  <a:cubicBezTo>
                    <a:pt x="154735" y="428354"/>
                    <a:pt x="148293" y="432731"/>
                    <a:pt x="170915" y="426028"/>
                  </a:cubicBezTo>
                  <a:lnTo>
                    <a:pt x="337170" y="377537"/>
                  </a:lnTo>
                  <a:cubicBezTo>
                    <a:pt x="351158" y="373341"/>
                    <a:pt x="364709" y="367754"/>
                    <a:pt x="378734" y="363682"/>
                  </a:cubicBezTo>
                  <a:cubicBezTo>
                    <a:pt x="400518" y="357358"/>
                    <a:pt x="422169" y="350094"/>
                    <a:pt x="444543" y="346364"/>
                  </a:cubicBezTo>
                  <a:cubicBezTo>
                    <a:pt x="470020" y="342117"/>
                    <a:pt x="458511" y="344603"/>
                    <a:pt x="479179" y="339437"/>
                  </a:cubicBezTo>
                  <a:cubicBezTo>
                    <a:pt x="482643" y="340591"/>
                    <a:pt x="488415" y="339436"/>
                    <a:pt x="489570" y="342900"/>
                  </a:cubicBezTo>
                  <a:cubicBezTo>
                    <a:pt x="490603" y="345998"/>
                    <a:pt x="485564" y="348368"/>
                    <a:pt x="482643" y="349828"/>
                  </a:cubicBezTo>
                  <a:cubicBezTo>
                    <a:pt x="478385" y="351957"/>
                    <a:pt x="473348" y="351923"/>
                    <a:pt x="468788" y="353291"/>
                  </a:cubicBezTo>
                  <a:cubicBezTo>
                    <a:pt x="434263" y="363648"/>
                    <a:pt x="461222" y="356562"/>
                    <a:pt x="423761" y="370609"/>
                  </a:cubicBezTo>
                  <a:cubicBezTo>
                    <a:pt x="413505" y="374455"/>
                    <a:pt x="402917" y="377355"/>
                    <a:pt x="392588" y="381000"/>
                  </a:cubicBezTo>
                  <a:cubicBezTo>
                    <a:pt x="383286" y="384283"/>
                    <a:pt x="374343" y="388607"/>
                    <a:pt x="364879" y="391391"/>
                  </a:cubicBezTo>
                  <a:cubicBezTo>
                    <a:pt x="354667" y="394395"/>
                    <a:pt x="343866" y="395144"/>
                    <a:pt x="333706" y="398319"/>
                  </a:cubicBezTo>
                  <a:cubicBezTo>
                    <a:pt x="325314" y="400942"/>
                    <a:pt x="317667" y="405553"/>
                    <a:pt x="309461" y="408709"/>
                  </a:cubicBezTo>
                  <a:cubicBezTo>
                    <a:pt x="302646" y="411330"/>
                    <a:pt x="295541" y="413141"/>
                    <a:pt x="288679" y="415637"/>
                  </a:cubicBezTo>
                  <a:cubicBezTo>
                    <a:pt x="282836" y="417762"/>
                    <a:pt x="277204" y="420439"/>
                    <a:pt x="271361" y="422564"/>
                  </a:cubicBezTo>
                  <a:cubicBezTo>
                    <a:pt x="264499" y="425059"/>
                    <a:pt x="250579" y="429491"/>
                    <a:pt x="250579" y="429491"/>
                  </a:cubicBezTo>
                  <a:cubicBezTo>
                    <a:pt x="250579" y="429491"/>
                    <a:pt x="264277" y="424335"/>
                    <a:pt x="271361" y="422564"/>
                  </a:cubicBezTo>
                  <a:lnTo>
                    <a:pt x="340634" y="405246"/>
                  </a:lnTo>
                  <a:cubicBezTo>
                    <a:pt x="355604" y="401617"/>
                    <a:pt x="370812" y="398951"/>
                    <a:pt x="385661" y="394855"/>
                  </a:cubicBezTo>
                  <a:cubicBezTo>
                    <a:pt x="419143" y="385619"/>
                    <a:pt x="452411" y="375570"/>
                    <a:pt x="486106" y="367146"/>
                  </a:cubicBezTo>
                  <a:cubicBezTo>
                    <a:pt x="511111" y="360895"/>
                    <a:pt x="533768" y="354843"/>
                    <a:pt x="558843" y="349828"/>
                  </a:cubicBezTo>
                  <a:cubicBezTo>
                    <a:pt x="565729" y="348451"/>
                    <a:pt x="585905" y="343223"/>
                    <a:pt x="579624" y="346364"/>
                  </a:cubicBezTo>
                  <a:cubicBezTo>
                    <a:pt x="556525" y="357913"/>
                    <a:pt x="521768" y="365649"/>
                    <a:pt x="496497" y="374073"/>
                  </a:cubicBezTo>
                  <a:cubicBezTo>
                    <a:pt x="469825" y="382964"/>
                    <a:pt x="443958" y="394384"/>
                    <a:pt x="416834" y="401782"/>
                  </a:cubicBezTo>
                  <a:cubicBezTo>
                    <a:pt x="404134" y="405246"/>
                    <a:pt x="391159" y="407824"/>
                    <a:pt x="378734" y="412173"/>
                  </a:cubicBezTo>
                  <a:cubicBezTo>
                    <a:pt x="368001" y="415930"/>
                    <a:pt x="358076" y="421698"/>
                    <a:pt x="347561" y="426028"/>
                  </a:cubicBezTo>
                  <a:cubicBezTo>
                    <a:pt x="313768" y="439943"/>
                    <a:pt x="328653" y="432589"/>
                    <a:pt x="299070" y="443346"/>
                  </a:cubicBezTo>
                  <a:cubicBezTo>
                    <a:pt x="293227" y="445471"/>
                    <a:pt x="287434" y="447748"/>
                    <a:pt x="281752" y="450273"/>
                  </a:cubicBezTo>
                  <a:cubicBezTo>
                    <a:pt x="277034" y="452370"/>
                    <a:pt x="262932" y="458618"/>
                    <a:pt x="267897" y="457200"/>
                  </a:cubicBezTo>
                  <a:cubicBezTo>
                    <a:pt x="280891" y="453488"/>
                    <a:pt x="293177" y="447619"/>
                    <a:pt x="305997" y="443346"/>
                  </a:cubicBezTo>
                  <a:cubicBezTo>
                    <a:pt x="317432" y="439534"/>
                    <a:pt x="329147" y="436610"/>
                    <a:pt x="340634" y="432955"/>
                  </a:cubicBezTo>
                  <a:cubicBezTo>
                    <a:pt x="354550" y="428527"/>
                    <a:pt x="368239" y="423395"/>
                    <a:pt x="382197" y="419100"/>
                  </a:cubicBezTo>
                  <a:cubicBezTo>
                    <a:pt x="453046" y="397300"/>
                    <a:pt x="435473" y="407598"/>
                    <a:pt x="527670" y="374073"/>
                  </a:cubicBezTo>
                  <a:cubicBezTo>
                    <a:pt x="611489" y="343595"/>
                    <a:pt x="526754" y="372917"/>
                    <a:pt x="593479" y="353291"/>
                  </a:cubicBezTo>
                  <a:cubicBezTo>
                    <a:pt x="603987" y="350200"/>
                    <a:pt x="633765" y="336824"/>
                    <a:pt x="624652" y="342900"/>
                  </a:cubicBezTo>
                  <a:cubicBezTo>
                    <a:pt x="519791" y="412814"/>
                    <a:pt x="617488" y="349101"/>
                    <a:pt x="288679" y="450273"/>
                  </a:cubicBezTo>
                  <a:cubicBezTo>
                    <a:pt x="179090" y="483993"/>
                    <a:pt x="317736" y="441475"/>
                    <a:pt x="226334" y="467591"/>
                  </a:cubicBezTo>
                  <a:cubicBezTo>
                    <a:pt x="219313" y="469597"/>
                    <a:pt x="212692" y="472989"/>
                    <a:pt x="205552" y="474519"/>
                  </a:cubicBezTo>
                  <a:cubicBezTo>
                    <a:pt x="196450" y="476469"/>
                    <a:pt x="187079" y="476828"/>
                    <a:pt x="177843" y="477982"/>
                  </a:cubicBezTo>
                  <a:lnTo>
                    <a:pt x="267897" y="446809"/>
                  </a:lnTo>
                  <a:cubicBezTo>
                    <a:pt x="283032" y="441376"/>
                    <a:pt x="297562" y="434246"/>
                    <a:pt x="312924" y="429491"/>
                  </a:cubicBezTo>
                  <a:cubicBezTo>
                    <a:pt x="361415" y="414482"/>
                    <a:pt x="409625" y="398533"/>
                    <a:pt x="458397" y="384464"/>
                  </a:cubicBezTo>
                  <a:cubicBezTo>
                    <a:pt x="469710" y="381201"/>
                    <a:pt x="481573" y="380234"/>
                    <a:pt x="493034" y="377537"/>
                  </a:cubicBezTo>
                  <a:cubicBezTo>
                    <a:pt x="501216" y="375612"/>
                    <a:pt x="509170" y="372821"/>
                    <a:pt x="517279" y="370609"/>
                  </a:cubicBezTo>
                  <a:cubicBezTo>
                    <a:pt x="521872" y="369356"/>
                    <a:pt x="526516" y="368300"/>
                    <a:pt x="531134" y="367146"/>
                  </a:cubicBezTo>
                  <a:cubicBezTo>
                    <a:pt x="524207" y="371764"/>
                    <a:pt x="517960" y="377619"/>
                    <a:pt x="510352" y="381000"/>
                  </a:cubicBezTo>
                  <a:cubicBezTo>
                    <a:pt x="431138" y="416206"/>
                    <a:pt x="456580" y="400601"/>
                    <a:pt x="389124" y="422564"/>
                  </a:cubicBezTo>
                  <a:cubicBezTo>
                    <a:pt x="355448" y="433528"/>
                    <a:pt x="323038" y="448610"/>
                    <a:pt x="288679" y="457200"/>
                  </a:cubicBezTo>
                  <a:cubicBezTo>
                    <a:pt x="274824" y="460664"/>
                    <a:pt x="260847" y="463668"/>
                    <a:pt x="247115" y="467591"/>
                  </a:cubicBezTo>
                  <a:cubicBezTo>
                    <a:pt x="195223" y="482417"/>
                    <a:pt x="236457" y="475051"/>
                    <a:pt x="191697" y="481446"/>
                  </a:cubicBezTo>
                  <a:cubicBezTo>
                    <a:pt x="185924" y="483755"/>
                    <a:pt x="169206" y="491822"/>
                    <a:pt x="174379" y="488373"/>
                  </a:cubicBezTo>
                  <a:cubicBezTo>
                    <a:pt x="199897" y="471362"/>
                    <a:pt x="209928" y="473756"/>
                    <a:pt x="240188" y="464128"/>
                  </a:cubicBezTo>
                  <a:cubicBezTo>
                    <a:pt x="278458" y="451951"/>
                    <a:pt x="315650" y="436249"/>
                    <a:pt x="354488" y="426028"/>
                  </a:cubicBezTo>
                  <a:cubicBezTo>
                    <a:pt x="507479" y="385765"/>
                    <a:pt x="335042" y="432655"/>
                    <a:pt x="482643" y="387928"/>
                  </a:cubicBezTo>
                  <a:cubicBezTo>
                    <a:pt x="499796" y="382730"/>
                    <a:pt x="517412" y="379165"/>
                    <a:pt x="534597" y="374073"/>
                  </a:cubicBezTo>
                  <a:cubicBezTo>
                    <a:pt x="548599" y="369924"/>
                    <a:pt x="562141" y="364308"/>
                    <a:pt x="576161" y="360219"/>
                  </a:cubicBezTo>
                  <a:cubicBezTo>
                    <a:pt x="589871" y="356220"/>
                    <a:pt x="617724" y="349828"/>
                    <a:pt x="617724" y="349828"/>
                  </a:cubicBezTo>
                  <a:cubicBezTo>
                    <a:pt x="609642" y="354446"/>
                    <a:pt x="602051" y="360055"/>
                    <a:pt x="593479" y="363682"/>
                  </a:cubicBezTo>
                  <a:cubicBezTo>
                    <a:pt x="556003" y="379537"/>
                    <a:pt x="462493" y="410013"/>
                    <a:pt x="430688" y="419100"/>
                  </a:cubicBezTo>
                  <a:lnTo>
                    <a:pt x="382197" y="432955"/>
                  </a:lnTo>
                  <a:cubicBezTo>
                    <a:pt x="368407" y="436668"/>
                    <a:pt x="354412" y="439588"/>
                    <a:pt x="340634" y="443346"/>
                  </a:cubicBezTo>
                  <a:cubicBezTo>
                    <a:pt x="289044" y="457416"/>
                    <a:pt x="324165" y="451466"/>
                    <a:pt x="278288" y="457200"/>
                  </a:cubicBezTo>
                  <a:cubicBezTo>
                    <a:pt x="271361" y="459509"/>
                    <a:pt x="264778" y="463467"/>
                    <a:pt x="257506" y="464128"/>
                  </a:cubicBezTo>
                  <a:cubicBezTo>
                    <a:pt x="251643" y="464661"/>
                    <a:pt x="240188" y="466551"/>
                    <a:pt x="240188" y="460664"/>
                  </a:cubicBezTo>
                  <a:cubicBezTo>
                    <a:pt x="240188" y="454447"/>
                    <a:pt x="251608" y="455703"/>
                    <a:pt x="257506" y="453737"/>
                  </a:cubicBezTo>
                  <a:cubicBezTo>
                    <a:pt x="268941" y="449925"/>
                    <a:pt x="280758" y="447306"/>
                    <a:pt x="292143" y="443346"/>
                  </a:cubicBezTo>
                  <a:cubicBezTo>
                    <a:pt x="307331" y="438063"/>
                    <a:pt x="321914" y="431113"/>
                    <a:pt x="337170" y="426028"/>
                  </a:cubicBezTo>
                  <a:cubicBezTo>
                    <a:pt x="356579" y="419558"/>
                    <a:pt x="376643" y="415179"/>
                    <a:pt x="396052" y="408709"/>
                  </a:cubicBezTo>
                  <a:cubicBezTo>
                    <a:pt x="418230" y="401316"/>
                    <a:pt x="439643" y="391735"/>
                    <a:pt x="461861" y="384464"/>
                  </a:cubicBezTo>
                  <a:cubicBezTo>
                    <a:pt x="503166" y="370946"/>
                    <a:pt x="544995" y="359086"/>
                    <a:pt x="586552" y="346364"/>
                  </a:cubicBezTo>
                  <a:cubicBezTo>
                    <a:pt x="638764" y="330381"/>
                    <a:pt x="618971" y="336712"/>
                    <a:pt x="662752" y="322119"/>
                  </a:cubicBezTo>
                  <a:lnTo>
                    <a:pt x="683534" y="315191"/>
                  </a:lnTo>
                  <a:cubicBezTo>
                    <a:pt x="650083" y="326826"/>
                    <a:pt x="617527" y="341563"/>
                    <a:pt x="583088" y="349828"/>
                  </a:cubicBezTo>
                  <a:cubicBezTo>
                    <a:pt x="554224" y="356755"/>
                    <a:pt x="525776" y="365729"/>
                    <a:pt x="496497" y="370609"/>
                  </a:cubicBezTo>
                  <a:cubicBezTo>
                    <a:pt x="482643" y="372918"/>
                    <a:pt x="468659" y="374553"/>
                    <a:pt x="454934" y="377537"/>
                  </a:cubicBezTo>
                  <a:cubicBezTo>
                    <a:pt x="442071" y="380334"/>
                    <a:pt x="429640" y="384879"/>
                    <a:pt x="416834" y="387928"/>
                  </a:cubicBezTo>
                  <a:cubicBezTo>
                    <a:pt x="405380" y="390655"/>
                    <a:pt x="393811" y="392919"/>
                    <a:pt x="382197" y="394855"/>
                  </a:cubicBezTo>
                  <a:cubicBezTo>
                    <a:pt x="373015" y="396385"/>
                    <a:pt x="363703" y="397003"/>
                    <a:pt x="354488" y="398319"/>
                  </a:cubicBezTo>
                  <a:cubicBezTo>
                    <a:pt x="334664" y="401151"/>
                    <a:pt x="336687" y="401037"/>
                    <a:pt x="319852" y="405246"/>
                  </a:cubicBezTo>
                  <a:cubicBezTo>
                    <a:pt x="316388" y="404091"/>
                    <a:pt x="307828" y="405048"/>
                    <a:pt x="309461" y="401782"/>
                  </a:cubicBezTo>
                  <a:cubicBezTo>
                    <a:pt x="311590" y="397524"/>
                    <a:pt x="318647" y="399253"/>
                    <a:pt x="323315" y="398319"/>
                  </a:cubicBezTo>
                  <a:cubicBezTo>
                    <a:pt x="330202" y="396942"/>
                    <a:pt x="337311" y="396665"/>
                    <a:pt x="344097" y="394855"/>
                  </a:cubicBezTo>
                  <a:cubicBezTo>
                    <a:pt x="354680" y="392033"/>
                    <a:pt x="364779" y="387611"/>
                    <a:pt x="375270" y="384464"/>
                  </a:cubicBezTo>
                  <a:cubicBezTo>
                    <a:pt x="442903" y="364174"/>
                    <a:pt x="400984" y="381229"/>
                    <a:pt x="503424" y="353291"/>
                  </a:cubicBezTo>
                  <a:cubicBezTo>
                    <a:pt x="516124" y="349827"/>
                    <a:pt x="528753" y="346093"/>
                    <a:pt x="541524" y="342900"/>
                  </a:cubicBezTo>
                  <a:cubicBezTo>
                    <a:pt x="551851" y="340318"/>
                    <a:pt x="562370" y="338555"/>
                    <a:pt x="572697" y="335973"/>
                  </a:cubicBezTo>
                  <a:cubicBezTo>
                    <a:pt x="580851" y="333935"/>
                    <a:pt x="588789" y="331085"/>
                    <a:pt x="596943" y="329046"/>
                  </a:cubicBezTo>
                  <a:cubicBezTo>
                    <a:pt x="602654" y="327618"/>
                    <a:pt x="608581" y="327131"/>
                    <a:pt x="614261" y="325582"/>
                  </a:cubicBezTo>
                  <a:cubicBezTo>
                    <a:pt x="621306" y="323661"/>
                    <a:pt x="641823" y="315943"/>
                    <a:pt x="635043" y="318655"/>
                  </a:cubicBezTo>
                  <a:cubicBezTo>
                    <a:pt x="629270" y="320964"/>
                    <a:pt x="623782" y="324184"/>
                    <a:pt x="617724" y="325582"/>
                  </a:cubicBezTo>
                  <a:cubicBezTo>
                    <a:pt x="608654" y="327675"/>
                    <a:pt x="599220" y="327665"/>
                    <a:pt x="590015" y="329046"/>
                  </a:cubicBezTo>
                  <a:cubicBezTo>
                    <a:pt x="576125" y="331130"/>
                    <a:pt x="562346" y="333915"/>
                    <a:pt x="548452" y="335973"/>
                  </a:cubicBezTo>
                  <a:cubicBezTo>
                    <a:pt x="486522" y="345148"/>
                    <a:pt x="502546" y="340305"/>
                    <a:pt x="437615" y="353291"/>
                  </a:cubicBezTo>
                  <a:cubicBezTo>
                    <a:pt x="334806" y="373853"/>
                    <a:pt x="404523" y="365158"/>
                    <a:pt x="267897" y="387928"/>
                  </a:cubicBezTo>
                  <a:cubicBezTo>
                    <a:pt x="249371" y="391016"/>
                    <a:pt x="211059" y="396942"/>
                    <a:pt x="191697" y="401782"/>
                  </a:cubicBezTo>
                  <a:cubicBezTo>
                    <a:pt x="121354" y="419367"/>
                    <a:pt x="213529" y="400185"/>
                    <a:pt x="153597" y="412173"/>
                  </a:cubicBezTo>
                  <a:cubicBezTo>
                    <a:pt x="209622" y="384161"/>
                    <a:pt x="169797" y="401773"/>
                    <a:pt x="271361" y="374073"/>
                  </a:cubicBezTo>
                  <a:lnTo>
                    <a:pt x="333706" y="356755"/>
                  </a:lnTo>
                  <a:lnTo>
                    <a:pt x="399515" y="339437"/>
                  </a:lnTo>
                  <a:cubicBezTo>
                    <a:pt x="420337" y="333810"/>
                    <a:pt x="441399" y="328940"/>
                    <a:pt x="461861" y="322119"/>
                  </a:cubicBezTo>
                  <a:cubicBezTo>
                    <a:pt x="493034" y="311728"/>
                    <a:pt x="524710" y="302742"/>
                    <a:pt x="555379" y="290946"/>
                  </a:cubicBezTo>
                  <a:cubicBezTo>
                    <a:pt x="570388" y="285173"/>
                    <a:pt x="585151" y="278714"/>
                    <a:pt x="600406" y="273628"/>
                  </a:cubicBezTo>
                  <a:cubicBezTo>
                    <a:pt x="607333" y="271319"/>
                    <a:pt x="627900" y="263823"/>
                    <a:pt x="621188" y="266700"/>
                  </a:cubicBezTo>
                  <a:cubicBezTo>
                    <a:pt x="572570" y="287537"/>
                    <a:pt x="623188" y="267614"/>
                    <a:pt x="565770" y="284019"/>
                  </a:cubicBezTo>
                  <a:cubicBezTo>
                    <a:pt x="551728" y="288031"/>
                    <a:pt x="538164" y="293578"/>
                    <a:pt x="524206" y="297873"/>
                  </a:cubicBezTo>
                  <a:cubicBezTo>
                    <a:pt x="508139" y="302817"/>
                    <a:pt x="491958" y="307397"/>
                    <a:pt x="475715" y="311728"/>
                  </a:cubicBezTo>
                  <a:lnTo>
                    <a:pt x="368343" y="339437"/>
                  </a:lnTo>
                  <a:cubicBezTo>
                    <a:pt x="352100" y="343768"/>
                    <a:pt x="336040" y="348758"/>
                    <a:pt x="319852" y="353291"/>
                  </a:cubicBezTo>
                  <a:cubicBezTo>
                    <a:pt x="307176" y="356840"/>
                    <a:pt x="294240" y="359519"/>
                    <a:pt x="281752" y="363682"/>
                  </a:cubicBezTo>
                  <a:cubicBezTo>
                    <a:pt x="271361" y="367146"/>
                    <a:pt x="261162" y="371251"/>
                    <a:pt x="250579" y="374073"/>
                  </a:cubicBezTo>
                  <a:cubicBezTo>
                    <a:pt x="148530" y="401287"/>
                    <a:pt x="288510" y="360267"/>
                    <a:pt x="215943" y="381000"/>
                  </a:cubicBezTo>
                  <a:cubicBezTo>
                    <a:pt x="212432" y="382003"/>
                    <a:pt x="202286" y="386097"/>
                    <a:pt x="205552" y="384464"/>
                  </a:cubicBezTo>
                  <a:cubicBezTo>
                    <a:pt x="222694" y="375894"/>
                    <a:pt x="230644" y="376147"/>
                    <a:pt x="250579" y="370609"/>
                  </a:cubicBezTo>
                  <a:cubicBezTo>
                    <a:pt x="262193" y="367383"/>
                    <a:pt x="273521" y="363142"/>
                    <a:pt x="285215" y="360219"/>
                  </a:cubicBezTo>
                  <a:cubicBezTo>
                    <a:pt x="301252" y="356210"/>
                    <a:pt x="317691" y="353925"/>
                    <a:pt x="333706" y="349828"/>
                  </a:cubicBezTo>
                  <a:cubicBezTo>
                    <a:pt x="367355" y="341220"/>
                    <a:pt x="400756" y="331661"/>
                    <a:pt x="434152" y="322119"/>
                  </a:cubicBezTo>
                  <a:cubicBezTo>
                    <a:pt x="449251" y="317805"/>
                    <a:pt x="464029" y="312396"/>
                    <a:pt x="479179" y="308264"/>
                  </a:cubicBezTo>
                  <a:cubicBezTo>
                    <a:pt x="491879" y="304800"/>
                    <a:pt x="504791" y="302036"/>
                    <a:pt x="517279" y="297873"/>
                  </a:cubicBezTo>
                  <a:cubicBezTo>
                    <a:pt x="568112" y="280929"/>
                    <a:pt x="518723" y="292041"/>
                    <a:pt x="558843" y="284019"/>
                  </a:cubicBezTo>
                  <a:cubicBezTo>
                    <a:pt x="555379" y="286328"/>
                    <a:pt x="552256" y="289255"/>
                    <a:pt x="548452" y="290946"/>
                  </a:cubicBezTo>
                  <a:cubicBezTo>
                    <a:pt x="541779" y="293912"/>
                    <a:pt x="534691" y="295867"/>
                    <a:pt x="527670" y="297873"/>
                  </a:cubicBezTo>
                  <a:cubicBezTo>
                    <a:pt x="499533" y="305912"/>
                    <a:pt x="498187" y="304378"/>
                    <a:pt x="468788" y="311728"/>
                  </a:cubicBezTo>
                  <a:cubicBezTo>
                    <a:pt x="456017" y="314921"/>
                    <a:pt x="443551" y="319323"/>
                    <a:pt x="430688" y="322119"/>
                  </a:cubicBezTo>
                  <a:cubicBezTo>
                    <a:pt x="416963" y="325103"/>
                    <a:pt x="402849" y="326062"/>
                    <a:pt x="389124" y="329046"/>
                  </a:cubicBezTo>
                  <a:cubicBezTo>
                    <a:pt x="376261" y="331842"/>
                    <a:pt x="363830" y="336388"/>
                    <a:pt x="351024" y="339437"/>
                  </a:cubicBezTo>
                  <a:cubicBezTo>
                    <a:pt x="339570" y="342164"/>
                    <a:pt x="327909" y="343939"/>
                    <a:pt x="316388" y="346364"/>
                  </a:cubicBezTo>
                  <a:cubicBezTo>
                    <a:pt x="237816" y="362905"/>
                    <a:pt x="322463" y="346203"/>
                    <a:pt x="264434" y="356755"/>
                  </a:cubicBezTo>
                  <a:cubicBezTo>
                    <a:pt x="258642" y="357808"/>
                    <a:pt x="252827" y="358791"/>
                    <a:pt x="247115" y="360219"/>
                  </a:cubicBezTo>
                  <a:cubicBezTo>
                    <a:pt x="243573" y="361104"/>
                    <a:pt x="234142" y="366264"/>
                    <a:pt x="236724" y="363682"/>
                  </a:cubicBezTo>
                  <a:cubicBezTo>
                    <a:pt x="248292" y="352114"/>
                    <a:pt x="263748" y="351211"/>
                    <a:pt x="278288" y="346364"/>
                  </a:cubicBezTo>
                  <a:cubicBezTo>
                    <a:pt x="291108" y="342091"/>
                    <a:pt x="303568" y="336782"/>
                    <a:pt x="316388" y="332509"/>
                  </a:cubicBezTo>
                  <a:cubicBezTo>
                    <a:pt x="331286" y="327543"/>
                    <a:pt x="346554" y="323729"/>
                    <a:pt x="361415" y="318655"/>
                  </a:cubicBezTo>
                  <a:cubicBezTo>
                    <a:pt x="393901" y="307563"/>
                    <a:pt x="425997" y="295359"/>
                    <a:pt x="458397" y="284019"/>
                  </a:cubicBezTo>
                  <a:cubicBezTo>
                    <a:pt x="458422" y="284010"/>
                    <a:pt x="525054" y="261800"/>
                    <a:pt x="531134" y="259773"/>
                  </a:cubicBezTo>
                  <a:lnTo>
                    <a:pt x="551915" y="252846"/>
                  </a:lnTo>
                  <a:cubicBezTo>
                    <a:pt x="544988" y="255155"/>
                    <a:pt x="538155" y="257767"/>
                    <a:pt x="531134" y="259773"/>
                  </a:cubicBezTo>
                  <a:cubicBezTo>
                    <a:pt x="521979" y="262388"/>
                    <a:pt x="512488" y="263786"/>
                    <a:pt x="503424" y="266700"/>
                  </a:cubicBezTo>
                  <a:cubicBezTo>
                    <a:pt x="480133" y="274186"/>
                    <a:pt x="457754" y="284509"/>
                    <a:pt x="434152" y="290946"/>
                  </a:cubicBezTo>
                  <a:cubicBezTo>
                    <a:pt x="408752" y="297873"/>
                    <a:pt x="382929" y="303402"/>
                    <a:pt x="357952" y="311728"/>
                  </a:cubicBezTo>
                  <a:cubicBezTo>
                    <a:pt x="347561" y="315192"/>
                    <a:pt x="337233" y="318852"/>
                    <a:pt x="326779" y="322119"/>
                  </a:cubicBezTo>
                  <a:cubicBezTo>
                    <a:pt x="318757" y="324626"/>
                    <a:pt x="310508" y="326388"/>
                    <a:pt x="302534" y="329046"/>
                  </a:cubicBezTo>
                  <a:cubicBezTo>
                    <a:pt x="296635" y="331012"/>
                    <a:pt x="278997" y="335973"/>
                    <a:pt x="285215" y="335973"/>
                  </a:cubicBezTo>
                  <a:cubicBezTo>
                    <a:pt x="292517" y="335973"/>
                    <a:pt x="299070" y="331355"/>
                    <a:pt x="305997" y="329046"/>
                  </a:cubicBezTo>
                  <a:lnTo>
                    <a:pt x="337170" y="318655"/>
                  </a:lnTo>
                  <a:lnTo>
                    <a:pt x="378734" y="304800"/>
                  </a:lnTo>
                  <a:cubicBezTo>
                    <a:pt x="394953" y="299186"/>
                    <a:pt x="410820" y="292529"/>
                    <a:pt x="427224" y="287482"/>
                  </a:cubicBezTo>
                  <a:cubicBezTo>
                    <a:pt x="442233" y="282864"/>
                    <a:pt x="457354" y="278594"/>
                    <a:pt x="472252" y="273628"/>
                  </a:cubicBezTo>
                  <a:cubicBezTo>
                    <a:pt x="495461" y="265892"/>
                    <a:pt x="518406" y="257385"/>
                    <a:pt x="541524" y="249382"/>
                  </a:cubicBezTo>
                  <a:cubicBezTo>
                    <a:pt x="548424" y="246993"/>
                    <a:pt x="555222" y="244226"/>
                    <a:pt x="562306" y="242455"/>
                  </a:cubicBezTo>
                  <a:cubicBezTo>
                    <a:pt x="566924" y="241300"/>
                    <a:pt x="579527" y="235624"/>
                    <a:pt x="576161" y="238991"/>
                  </a:cubicBezTo>
                  <a:cubicBezTo>
                    <a:pt x="571765" y="243388"/>
                    <a:pt x="564741" y="243953"/>
                    <a:pt x="558843" y="245919"/>
                  </a:cubicBezTo>
                  <a:cubicBezTo>
                    <a:pt x="528823" y="255926"/>
                    <a:pt x="538923" y="250281"/>
                    <a:pt x="506888" y="259773"/>
                  </a:cubicBezTo>
                  <a:cubicBezTo>
                    <a:pt x="484832" y="266308"/>
                    <a:pt x="462903" y="273280"/>
                    <a:pt x="441079" y="280555"/>
                  </a:cubicBezTo>
                  <a:cubicBezTo>
                    <a:pt x="430688" y="284019"/>
                    <a:pt x="420459" y="288014"/>
                    <a:pt x="409906" y="290946"/>
                  </a:cubicBezTo>
                  <a:cubicBezTo>
                    <a:pt x="378756" y="299599"/>
                    <a:pt x="383927" y="294410"/>
                    <a:pt x="357952" y="304800"/>
                  </a:cubicBezTo>
                  <a:cubicBezTo>
                    <a:pt x="353158" y="306718"/>
                    <a:pt x="348843" y="309694"/>
                    <a:pt x="344097" y="311728"/>
                  </a:cubicBezTo>
                  <a:cubicBezTo>
                    <a:pt x="340741" y="313166"/>
                    <a:pt x="331125" y="317773"/>
                    <a:pt x="333706" y="315191"/>
                  </a:cubicBezTo>
                  <a:cubicBezTo>
                    <a:pt x="338466" y="310430"/>
                    <a:pt x="344810" y="307389"/>
                    <a:pt x="351024" y="304800"/>
                  </a:cubicBezTo>
                  <a:cubicBezTo>
                    <a:pt x="372604" y="295809"/>
                    <a:pt x="394490" y="287430"/>
                    <a:pt x="416834" y="280555"/>
                  </a:cubicBezTo>
                  <a:cubicBezTo>
                    <a:pt x="530845" y="245473"/>
                    <a:pt x="388997" y="290865"/>
                    <a:pt x="510352" y="245919"/>
                  </a:cubicBezTo>
                  <a:cubicBezTo>
                    <a:pt x="525078" y="240465"/>
                    <a:pt x="540675" y="237578"/>
                    <a:pt x="555379" y="232064"/>
                  </a:cubicBezTo>
                  <a:cubicBezTo>
                    <a:pt x="568441" y="227166"/>
                    <a:pt x="580526" y="219927"/>
                    <a:pt x="593479" y="214746"/>
                  </a:cubicBezTo>
                  <a:cubicBezTo>
                    <a:pt x="603649" y="210678"/>
                    <a:pt x="614337" y="208039"/>
                    <a:pt x="624652" y="204355"/>
                  </a:cubicBezTo>
                  <a:cubicBezTo>
                    <a:pt x="630507" y="202264"/>
                    <a:pt x="636149" y="199611"/>
                    <a:pt x="641970" y="197428"/>
                  </a:cubicBezTo>
                  <a:cubicBezTo>
                    <a:pt x="645389" y="196146"/>
                    <a:pt x="655769" y="192653"/>
                    <a:pt x="652361" y="193964"/>
                  </a:cubicBezTo>
                  <a:cubicBezTo>
                    <a:pt x="629710" y="202676"/>
                    <a:pt x="546527" y="233848"/>
                    <a:pt x="527670" y="238991"/>
                  </a:cubicBezTo>
                  <a:cubicBezTo>
                    <a:pt x="514970" y="242455"/>
                    <a:pt x="502058" y="245219"/>
                    <a:pt x="489570" y="249382"/>
                  </a:cubicBezTo>
                  <a:cubicBezTo>
                    <a:pt x="477773" y="253314"/>
                    <a:pt x="466731" y="259305"/>
                    <a:pt x="454934" y="263237"/>
                  </a:cubicBezTo>
                  <a:cubicBezTo>
                    <a:pt x="417732" y="275638"/>
                    <a:pt x="437560" y="264516"/>
                    <a:pt x="402979" y="277091"/>
                  </a:cubicBezTo>
                  <a:cubicBezTo>
                    <a:pt x="398126" y="278856"/>
                    <a:pt x="393742" y="281710"/>
                    <a:pt x="389124" y="284019"/>
                  </a:cubicBezTo>
                  <a:cubicBezTo>
                    <a:pt x="385661" y="282864"/>
                    <a:pt x="376153" y="283136"/>
                    <a:pt x="378734" y="280555"/>
                  </a:cubicBezTo>
                  <a:cubicBezTo>
                    <a:pt x="383897" y="275392"/>
                    <a:pt x="392536" y="275775"/>
                    <a:pt x="399515" y="273628"/>
                  </a:cubicBezTo>
                  <a:cubicBezTo>
                    <a:pt x="468582" y="252376"/>
                    <a:pt x="367338" y="285958"/>
                    <a:pt x="458397" y="252846"/>
                  </a:cubicBezTo>
                  <a:cubicBezTo>
                    <a:pt x="472122" y="247855"/>
                    <a:pt x="486287" y="244119"/>
                    <a:pt x="499961" y="238991"/>
                  </a:cubicBezTo>
                  <a:cubicBezTo>
                    <a:pt x="514014" y="233721"/>
                    <a:pt x="527471" y="226943"/>
                    <a:pt x="541524" y="221673"/>
                  </a:cubicBezTo>
                  <a:cubicBezTo>
                    <a:pt x="555198" y="216545"/>
                    <a:pt x="569441" y="213018"/>
                    <a:pt x="583088" y="207819"/>
                  </a:cubicBezTo>
                  <a:cubicBezTo>
                    <a:pt x="603135" y="200182"/>
                    <a:pt x="630110" y="186040"/>
                    <a:pt x="648897" y="176646"/>
                  </a:cubicBezTo>
                  <a:cubicBezTo>
                    <a:pt x="653515" y="174337"/>
                    <a:pt x="639837" y="181656"/>
                    <a:pt x="635043" y="183573"/>
                  </a:cubicBezTo>
                  <a:cubicBezTo>
                    <a:pt x="597319" y="198661"/>
                    <a:pt x="639745" y="181136"/>
                    <a:pt x="596943" y="200891"/>
                  </a:cubicBezTo>
                  <a:cubicBezTo>
                    <a:pt x="550677" y="222245"/>
                    <a:pt x="595594" y="201340"/>
                    <a:pt x="544988" y="218209"/>
                  </a:cubicBezTo>
                  <a:cubicBezTo>
                    <a:pt x="536647" y="220989"/>
                    <a:pt x="529023" y="225643"/>
                    <a:pt x="520743" y="228600"/>
                  </a:cubicBezTo>
                  <a:cubicBezTo>
                    <a:pt x="512827" y="231427"/>
                    <a:pt x="504471" y="232870"/>
                    <a:pt x="496497" y="235528"/>
                  </a:cubicBezTo>
                  <a:cubicBezTo>
                    <a:pt x="457372" y="248570"/>
                    <a:pt x="498524" y="237618"/>
                    <a:pt x="465324" y="245919"/>
                  </a:cubicBezTo>
                  <a:cubicBezTo>
                    <a:pt x="461861" y="244764"/>
                    <a:pt x="453301" y="245720"/>
                    <a:pt x="454934" y="242455"/>
                  </a:cubicBezTo>
                  <a:cubicBezTo>
                    <a:pt x="457063" y="238197"/>
                    <a:pt x="464368" y="240759"/>
                    <a:pt x="468788" y="238991"/>
                  </a:cubicBezTo>
                  <a:cubicBezTo>
                    <a:pt x="475979" y="236114"/>
                    <a:pt x="482451" y="231651"/>
                    <a:pt x="489570" y="228600"/>
                  </a:cubicBezTo>
                  <a:cubicBezTo>
                    <a:pt x="498637" y="224714"/>
                    <a:pt x="508194" y="222053"/>
                    <a:pt x="517279" y="218209"/>
                  </a:cubicBezTo>
                  <a:cubicBezTo>
                    <a:pt x="538223" y="209348"/>
                    <a:pt x="558330" y="198485"/>
                    <a:pt x="579624" y="190500"/>
                  </a:cubicBezTo>
                  <a:cubicBezTo>
                    <a:pt x="588861" y="187036"/>
                    <a:pt x="598377" y="184243"/>
                    <a:pt x="607334" y="180109"/>
                  </a:cubicBezTo>
                  <a:cubicBezTo>
                    <a:pt x="613446" y="177288"/>
                    <a:pt x="618767" y="172988"/>
                    <a:pt x="624652" y="169719"/>
                  </a:cubicBezTo>
                  <a:cubicBezTo>
                    <a:pt x="629165" y="167211"/>
                    <a:pt x="634856" y="166442"/>
                    <a:pt x="638506" y="162791"/>
                  </a:cubicBezTo>
                  <a:cubicBezTo>
                    <a:pt x="641087" y="160209"/>
                    <a:pt x="631505" y="164899"/>
                    <a:pt x="628115" y="166255"/>
                  </a:cubicBezTo>
                  <a:cubicBezTo>
                    <a:pt x="614180" y="171829"/>
                    <a:pt x="600605" y="178303"/>
                    <a:pt x="586552" y="183573"/>
                  </a:cubicBezTo>
                  <a:lnTo>
                    <a:pt x="531134" y="204355"/>
                  </a:lnTo>
                  <a:cubicBezTo>
                    <a:pt x="521897" y="207819"/>
                    <a:pt x="512530" y="210952"/>
                    <a:pt x="503424" y="214746"/>
                  </a:cubicBezTo>
                  <a:cubicBezTo>
                    <a:pt x="489570" y="220519"/>
                    <a:pt x="476422" y="228424"/>
                    <a:pt x="461861" y="232064"/>
                  </a:cubicBezTo>
                  <a:cubicBezTo>
                    <a:pt x="430610" y="239876"/>
                    <a:pt x="443184" y="235980"/>
                    <a:pt x="423761" y="242455"/>
                  </a:cubicBezTo>
                  <a:cubicBezTo>
                    <a:pt x="439514" y="230640"/>
                    <a:pt x="438217" y="230322"/>
                    <a:pt x="458397" y="221673"/>
                  </a:cubicBezTo>
                  <a:cubicBezTo>
                    <a:pt x="467464" y="217787"/>
                    <a:pt x="477069" y="215236"/>
                    <a:pt x="486106" y="211282"/>
                  </a:cubicBezTo>
                  <a:cubicBezTo>
                    <a:pt x="495567" y="207143"/>
                    <a:pt x="504428" y="201731"/>
                    <a:pt x="513815" y="197428"/>
                  </a:cubicBezTo>
                  <a:cubicBezTo>
                    <a:pt x="532145" y="189027"/>
                    <a:pt x="551944" y="183556"/>
                    <a:pt x="569234" y="173182"/>
                  </a:cubicBezTo>
                  <a:cubicBezTo>
                    <a:pt x="575007" y="169718"/>
                    <a:pt x="580400" y="165525"/>
                    <a:pt x="586552" y="162791"/>
                  </a:cubicBezTo>
                  <a:cubicBezTo>
                    <a:pt x="590902" y="160858"/>
                    <a:pt x="604664" y="157199"/>
                    <a:pt x="600406" y="159328"/>
                  </a:cubicBezTo>
                  <a:cubicBezTo>
                    <a:pt x="593875" y="162594"/>
                    <a:pt x="586439" y="163634"/>
                    <a:pt x="579624" y="166255"/>
                  </a:cubicBezTo>
                  <a:cubicBezTo>
                    <a:pt x="571417" y="169411"/>
                    <a:pt x="563670" y="173720"/>
                    <a:pt x="555379" y="176646"/>
                  </a:cubicBezTo>
                  <a:cubicBezTo>
                    <a:pt x="544013" y="180658"/>
                    <a:pt x="532120" y="183055"/>
                    <a:pt x="520743" y="187037"/>
                  </a:cubicBezTo>
                  <a:cubicBezTo>
                    <a:pt x="437952" y="216013"/>
                    <a:pt x="547705" y="186222"/>
                    <a:pt x="406443" y="228600"/>
                  </a:cubicBezTo>
                  <a:cubicBezTo>
                    <a:pt x="394897" y="232064"/>
                    <a:pt x="383420" y="235765"/>
                    <a:pt x="371806" y="238991"/>
                  </a:cubicBezTo>
                  <a:cubicBezTo>
                    <a:pt x="362633" y="241539"/>
                    <a:pt x="353197" y="243119"/>
                    <a:pt x="344097" y="245919"/>
                  </a:cubicBezTo>
                  <a:cubicBezTo>
                    <a:pt x="287627" y="263295"/>
                    <a:pt x="359404" y="244692"/>
                    <a:pt x="312924" y="256309"/>
                  </a:cubicBezTo>
                  <a:cubicBezTo>
                    <a:pt x="316388" y="252846"/>
                    <a:pt x="319115" y="248439"/>
                    <a:pt x="323315" y="245919"/>
                  </a:cubicBezTo>
                  <a:cubicBezTo>
                    <a:pt x="330855" y="241395"/>
                    <a:pt x="339397" y="238794"/>
                    <a:pt x="347561" y="235528"/>
                  </a:cubicBezTo>
                  <a:cubicBezTo>
                    <a:pt x="389975" y="218562"/>
                    <a:pt x="361644" y="230834"/>
                    <a:pt x="409906" y="214746"/>
                  </a:cubicBezTo>
                  <a:cubicBezTo>
                    <a:pt x="433115" y="207010"/>
                    <a:pt x="456596" y="199909"/>
                    <a:pt x="479179" y="190500"/>
                  </a:cubicBezTo>
                  <a:cubicBezTo>
                    <a:pt x="524113" y="171778"/>
                    <a:pt x="506504" y="177927"/>
                    <a:pt x="531134" y="169719"/>
                  </a:cubicBezTo>
                  <a:cubicBezTo>
                    <a:pt x="528825" y="172028"/>
                    <a:pt x="527041" y="175026"/>
                    <a:pt x="524206" y="176646"/>
                  </a:cubicBezTo>
                  <a:cubicBezTo>
                    <a:pt x="515369" y="181695"/>
                    <a:pt x="494863" y="186997"/>
                    <a:pt x="486106" y="190500"/>
                  </a:cubicBezTo>
                  <a:cubicBezTo>
                    <a:pt x="391962" y="228157"/>
                    <a:pt x="472652" y="199968"/>
                    <a:pt x="413370" y="218209"/>
                  </a:cubicBezTo>
                  <a:cubicBezTo>
                    <a:pt x="406391" y="220357"/>
                    <a:pt x="399450" y="222641"/>
                    <a:pt x="392588" y="225137"/>
                  </a:cubicBezTo>
                  <a:cubicBezTo>
                    <a:pt x="386745" y="227262"/>
                    <a:pt x="381212" y="230236"/>
                    <a:pt x="375270" y="232064"/>
                  </a:cubicBezTo>
                  <a:cubicBezTo>
                    <a:pt x="366170" y="234864"/>
                    <a:pt x="347561" y="238991"/>
                    <a:pt x="347561" y="238991"/>
                  </a:cubicBezTo>
                  <a:cubicBezTo>
                    <a:pt x="352179" y="235527"/>
                    <a:pt x="356347" y="231364"/>
                    <a:pt x="361415" y="228600"/>
                  </a:cubicBezTo>
                  <a:cubicBezTo>
                    <a:pt x="369134" y="224389"/>
                    <a:pt x="377454" y="221365"/>
                    <a:pt x="385661" y="218209"/>
                  </a:cubicBezTo>
                  <a:cubicBezTo>
                    <a:pt x="407481" y="209817"/>
                    <a:pt x="430188" y="203638"/>
                    <a:pt x="451470" y="193964"/>
                  </a:cubicBezTo>
                  <a:cubicBezTo>
                    <a:pt x="550955" y="148744"/>
                    <a:pt x="428913" y="203025"/>
                    <a:pt x="527670" y="162791"/>
                  </a:cubicBezTo>
                  <a:cubicBezTo>
                    <a:pt x="546343" y="155183"/>
                    <a:pt x="565053" y="147563"/>
                    <a:pt x="583088" y="138546"/>
                  </a:cubicBezTo>
                  <a:cubicBezTo>
                    <a:pt x="587706" y="136237"/>
                    <a:pt x="592460" y="134181"/>
                    <a:pt x="596943" y="131619"/>
                  </a:cubicBezTo>
                  <a:cubicBezTo>
                    <a:pt x="600557" y="129554"/>
                    <a:pt x="607334" y="120528"/>
                    <a:pt x="607334" y="124691"/>
                  </a:cubicBezTo>
                  <a:cubicBezTo>
                    <a:pt x="607334" y="133744"/>
                    <a:pt x="582721" y="140542"/>
                    <a:pt x="579624" y="142009"/>
                  </a:cubicBezTo>
                  <a:cubicBezTo>
                    <a:pt x="563292" y="149745"/>
                    <a:pt x="547913" y="159544"/>
                    <a:pt x="531134" y="166255"/>
                  </a:cubicBezTo>
                  <a:cubicBezTo>
                    <a:pt x="399868" y="218761"/>
                    <a:pt x="508279" y="176970"/>
                    <a:pt x="430688" y="204355"/>
                  </a:cubicBezTo>
                  <a:cubicBezTo>
                    <a:pt x="421386" y="207638"/>
                    <a:pt x="412290" y="211487"/>
                    <a:pt x="402979" y="214746"/>
                  </a:cubicBezTo>
                  <a:cubicBezTo>
                    <a:pt x="389195" y="219570"/>
                    <a:pt x="361415" y="228600"/>
                    <a:pt x="361415" y="228600"/>
                  </a:cubicBezTo>
                  <a:cubicBezTo>
                    <a:pt x="393179" y="203191"/>
                    <a:pt x="362665" y="223945"/>
                    <a:pt x="402979" y="207819"/>
                  </a:cubicBezTo>
                  <a:cubicBezTo>
                    <a:pt x="412567" y="203984"/>
                    <a:pt x="421196" y="198032"/>
                    <a:pt x="430688" y="193964"/>
                  </a:cubicBezTo>
                  <a:cubicBezTo>
                    <a:pt x="453547" y="184167"/>
                    <a:pt x="476813" y="175349"/>
                    <a:pt x="499961" y="166255"/>
                  </a:cubicBezTo>
                  <a:cubicBezTo>
                    <a:pt x="509142" y="162648"/>
                    <a:pt x="518847" y="160276"/>
                    <a:pt x="527670" y="155864"/>
                  </a:cubicBezTo>
                  <a:cubicBezTo>
                    <a:pt x="539215" y="150091"/>
                    <a:pt x="574291" y="133752"/>
                    <a:pt x="562306" y="138546"/>
                  </a:cubicBezTo>
                  <a:lnTo>
                    <a:pt x="493034" y="166255"/>
                  </a:lnTo>
                  <a:cubicBezTo>
                    <a:pt x="478589" y="171930"/>
                    <a:pt x="448568" y="183033"/>
                    <a:pt x="434152" y="187037"/>
                  </a:cubicBezTo>
                  <a:cubicBezTo>
                    <a:pt x="423896" y="189886"/>
                    <a:pt x="413139" y="190789"/>
                    <a:pt x="402979" y="193964"/>
                  </a:cubicBezTo>
                  <a:cubicBezTo>
                    <a:pt x="347838" y="211195"/>
                    <a:pt x="406928" y="199655"/>
                    <a:pt x="357952" y="207819"/>
                  </a:cubicBezTo>
                  <a:cubicBezTo>
                    <a:pt x="351591" y="210999"/>
                    <a:pt x="334612" y="223032"/>
                    <a:pt x="326779" y="211282"/>
                  </a:cubicBezTo>
                  <a:cubicBezTo>
                    <a:pt x="324470" y="207818"/>
                    <a:pt x="333491" y="206303"/>
                    <a:pt x="337170" y="204355"/>
                  </a:cubicBezTo>
                  <a:cubicBezTo>
                    <a:pt x="353141" y="195899"/>
                    <a:pt x="368882" y="186820"/>
                    <a:pt x="385661" y="180109"/>
                  </a:cubicBezTo>
                  <a:cubicBezTo>
                    <a:pt x="397206" y="175491"/>
                    <a:pt x="408958" y="171358"/>
                    <a:pt x="420297" y="166255"/>
                  </a:cubicBezTo>
                  <a:cubicBezTo>
                    <a:pt x="454737" y="150758"/>
                    <a:pt x="453622" y="148635"/>
                    <a:pt x="486106" y="131619"/>
                  </a:cubicBezTo>
                  <a:cubicBezTo>
                    <a:pt x="499828" y="124432"/>
                    <a:pt x="514002" y="118127"/>
                    <a:pt x="527670" y="110837"/>
                  </a:cubicBezTo>
                  <a:cubicBezTo>
                    <a:pt x="531343" y="108878"/>
                    <a:pt x="542224" y="103909"/>
                    <a:pt x="538061" y="103909"/>
                  </a:cubicBezTo>
                  <a:cubicBezTo>
                    <a:pt x="520881" y="103909"/>
                    <a:pt x="501501" y="115455"/>
                    <a:pt x="486106" y="121228"/>
                  </a:cubicBezTo>
                  <a:cubicBezTo>
                    <a:pt x="475851" y="125074"/>
                    <a:pt x="465211" y="127833"/>
                    <a:pt x="454934" y="131619"/>
                  </a:cubicBezTo>
                  <a:cubicBezTo>
                    <a:pt x="443266" y="135918"/>
                    <a:pt x="432034" y="141365"/>
                    <a:pt x="420297" y="145473"/>
                  </a:cubicBezTo>
                  <a:cubicBezTo>
                    <a:pt x="408920" y="149455"/>
                    <a:pt x="397155" y="152234"/>
                    <a:pt x="385661" y="155864"/>
                  </a:cubicBezTo>
                  <a:cubicBezTo>
                    <a:pt x="375216" y="159162"/>
                    <a:pt x="364817" y="162610"/>
                    <a:pt x="354488" y="166255"/>
                  </a:cubicBezTo>
                  <a:cubicBezTo>
                    <a:pt x="345493" y="169430"/>
                    <a:pt x="317223" y="180766"/>
                    <a:pt x="305997" y="183573"/>
                  </a:cubicBezTo>
                  <a:cubicBezTo>
                    <a:pt x="257216" y="195768"/>
                    <a:pt x="304561" y="180590"/>
                    <a:pt x="274824" y="190500"/>
                  </a:cubicBezTo>
                  <a:cubicBezTo>
                    <a:pt x="275979" y="187036"/>
                    <a:pt x="275483" y="182446"/>
                    <a:pt x="278288" y="180109"/>
                  </a:cubicBezTo>
                  <a:cubicBezTo>
                    <a:pt x="283064" y="176129"/>
                    <a:pt x="289961" y="175787"/>
                    <a:pt x="295606" y="173182"/>
                  </a:cubicBezTo>
                  <a:cubicBezTo>
                    <a:pt x="304982" y="168855"/>
                    <a:pt x="313971" y="163725"/>
                    <a:pt x="323315" y="159328"/>
                  </a:cubicBezTo>
                  <a:cubicBezTo>
                    <a:pt x="333604" y="154486"/>
                    <a:pt x="344212" y="150341"/>
                    <a:pt x="354488" y="145473"/>
                  </a:cubicBezTo>
                  <a:cubicBezTo>
                    <a:pt x="390844" y="128252"/>
                    <a:pt x="384773" y="128833"/>
                    <a:pt x="420297" y="114300"/>
                  </a:cubicBezTo>
                  <a:cubicBezTo>
                    <a:pt x="435181" y="108211"/>
                    <a:pt x="451944" y="105902"/>
                    <a:pt x="465324" y="96982"/>
                  </a:cubicBezTo>
                  <a:cubicBezTo>
                    <a:pt x="468788" y="94673"/>
                    <a:pt x="479438" y="88193"/>
                    <a:pt x="475715" y="90055"/>
                  </a:cubicBezTo>
                  <a:cubicBezTo>
                    <a:pt x="467390" y="94218"/>
                    <a:pt x="459905" y="99973"/>
                    <a:pt x="451470" y="103909"/>
                  </a:cubicBezTo>
                  <a:cubicBezTo>
                    <a:pt x="442531" y="108080"/>
                    <a:pt x="432882" y="110544"/>
                    <a:pt x="423761" y="114300"/>
                  </a:cubicBezTo>
                  <a:cubicBezTo>
                    <a:pt x="413246" y="118630"/>
                    <a:pt x="402828" y="123211"/>
                    <a:pt x="392588" y="128155"/>
                  </a:cubicBezTo>
                  <a:cubicBezTo>
                    <a:pt x="369339" y="139379"/>
                    <a:pt x="346406" y="151246"/>
                    <a:pt x="323315" y="162791"/>
                  </a:cubicBezTo>
                  <a:cubicBezTo>
                    <a:pt x="311770" y="168564"/>
                    <a:pt x="300475" y="174866"/>
                    <a:pt x="288679" y="180109"/>
                  </a:cubicBezTo>
                  <a:cubicBezTo>
                    <a:pt x="185421" y="226003"/>
                    <a:pt x="324570" y="163592"/>
                    <a:pt x="229797" y="207819"/>
                  </a:cubicBezTo>
                  <a:cubicBezTo>
                    <a:pt x="221829" y="211537"/>
                    <a:pt x="213416" y="214277"/>
                    <a:pt x="205552" y="218209"/>
                  </a:cubicBezTo>
                  <a:cubicBezTo>
                    <a:pt x="199531" y="221220"/>
                    <a:pt x="193943" y="225032"/>
                    <a:pt x="188234" y="228600"/>
                  </a:cubicBezTo>
                  <a:cubicBezTo>
                    <a:pt x="184704" y="230806"/>
                    <a:pt x="173804" y="234518"/>
                    <a:pt x="177843" y="235528"/>
                  </a:cubicBezTo>
                  <a:cubicBezTo>
                    <a:pt x="185763" y="237508"/>
                    <a:pt x="194133" y="233900"/>
                    <a:pt x="202088" y="232064"/>
                  </a:cubicBezTo>
                  <a:cubicBezTo>
                    <a:pt x="224190" y="226963"/>
                    <a:pt x="245891" y="220247"/>
                    <a:pt x="267897" y="214746"/>
                  </a:cubicBezTo>
                  <a:cubicBezTo>
                    <a:pt x="296694" y="207547"/>
                    <a:pt x="326328" y="203351"/>
                    <a:pt x="354488" y="193964"/>
                  </a:cubicBezTo>
                  <a:cubicBezTo>
                    <a:pt x="374217" y="187388"/>
                    <a:pt x="390030" y="181615"/>
                    <a:pt x="409906" y="176646"/>
                  </a:cubicBezTo>
                  <a:lnTo>
                    <a:pt x="437615" y="169719"/>
                  </a:lnTo>
                  <a:cubicBezTo>
                    <a:pt x="434151" y="172028"/>
                    <a:pt x="430838" y="174581"/>
                    <a:pt x="427224" y="176646"/>
                  </a:cubicBezTo>
                  <a:cubicBezTo>
                    <a:pt x="412393" y="185120"/>
                    <a:pt x="367868" y="203055"/>
                    <a:pt x="364879" y="204355"/>
                  </a:cubicBezTo>
                  <a:cubicBezTo>
                    <a:pt x="308757" y="228756"/>
                    <a:pt x="358372" y="206708"/>
                    <a:pt x="302534" y="235528"/>
                  </a:cubicBezTo>
                  <a:cubicBezTo>
                    <a:pt x="277299" y="248553"/>
                    <a:pt x="251734" y="260928"/>
                    <a:pt x="226334" y="273628"/>
                  </a:cubicBezTo>
                  <a:cubicBezTo>
                    <a:pt x="221716" y="275937"/>
                    <a:pt x="216775" y="277691"/>
                    <a:pt x="212479" y="280555"/>
                  </a:cubicBezTo>
                  <a:cubicBezTo>
                    <a:pt x="209015" y="282864"/>
                    <a:pt x="198050" y="288492"/>
                    <a:pt x="202088" y="287482"/>
                  </a:cubicBezTo>
                  <a:cubicBezTo>
                    <a:pt x="210618" y="285349"/>
                    <a:pt x="218053" y="280048"/>
                    <a:pt x="226334" y="277091"/>
                  </a:cubicBezTo>
                  <a:cubicBezTo>
                    <a:pt x="234249" y="274264"/>
                    <a:pt x="242546" y="272636"/>
                    <a:pt x="250579" y="270164"/>
                  </a:cubicBezTo>
                  <a:cubicBezTo>
                    <a:pt x="272566" y="263399"/>
                    <a:pt x="293932" y="254372"/>
                    <a:pt x="316388" y="249382"/>
                  </a:cubicBezTo>
                  <a:cubicBezTo>
                    <a:pt x="326779" y="247073"/>
                    <a:pt x="337276" y="245198"/>
                    <a:pt x="347561" y="242455"/>
                  </a:cubicBezTo>
                  <a:cubicBezTo>
                    <a:pt x="354616" y="240574"/>
                    <a:pt x="361481" y="238023"/>
                    <a:pt x="368343" y="235528"/>
                  </a:cubicBezTo>
                  <a:cubicBezTo>
                    <a:pt x="374186" y="233403"/>
                    <a:pt x="379444" y="228600"/>
                    <a:pt x="385661" y="228600"/>
                  </a:cubicBezTo>
                  <a:cubicBezTo>
                    <a:pt x="389824" y="228600"/>
                    <a:pt x="379032" y="233746"/>
                    <a:pt x="375270" y="235528"/>
                  </a:cubicBezTo>
                  <a:cubicBezTo>
                    <a:pt x="357048" y="244160"/>
                    <a:pt x="338308" y="251653"/>
                    <a:pt x="319852" y="259773"/>
                  </a:cubicBezTo>
                  <a:lnTo>
                    <a:pt x="219406" y="304800"/>
                  </a:lnTo>
                  <a:cubicBezTo>
                    <a:pt x="209015" y="309418"/>
                    <a:pt x="199021" y="315059"/>
                    <a:pt x="188234" y="318655"/>
                  </a:cubicBezTo>
                  <a:lnTo>
                    <a:pt x="146670" y="332509"/>
                  </a:lnTo>
                  <a:cubicBezTo>
                    <a:pt x="143206" y="334818"/>
                    <a:pt x="140002" y="337575"/>
                    <a:pt x="136279" y="339437"/>
                  </a:cubicBezTo>
                  <a:cubicBezTo>
                    <a:pt x="133013" y="341070"/>
                    <a:pt x="123306" y="345482"/>
                    <a:pt x="125888" y="342900"/>
                  </a:cubicBezTo>
                  <a:cubicBezTo>
                    <a:pt x="134702" y="334086"/>
                    <a:pt x="154146" y="333915"/>
                    <a:pt x="163988" y="332509"/>
                  </a:cubicBezTo>
                  <a:cubicBezTo>
                    <a:pt x="193362" y="321495"/>
                    <a:pt x="194006" y="320545"/>
                    <a:pt x="226334" y="311728"/>
                  </a:cubicBezTo>
                  <a:cubicBezTo>
                    <a:pt x="240112" y="307970"/>
                    <a:pt x="254266" y="305597"/>
                    <a:pt x="267897" y="301337"/>
                  </a:cubicBezTo>
                  <a:cubicBezTo>
                    <a:pt x="291248" y="294040"/>
                    <a:pt x="313436" y="283024"/>
                    <a:pt x="337170" y="277091"/>
                  </a:cubicBezTo>
                  <a:cubicBezTo>
                    <a:pt x="373409" y="268032"/>
                    <a:pt x="356128" y="273914"/>
                    <a:pt x="389124" y="259773"/>
                  </a:cubicBezTo>
                  <a:cubicBezTo>
                    <a:pt x="353739" y="295160"/>
                    <a:pt x="377106" y="276173"/>
                    <a:pt x="312924" y="308264"/>
                  </a:cubicBezTo>
                  <a:cubicBezTo>
                    <a:pt x="272910" y="328271"/>
                    <a:pt x="257776" y="337037"/>
                    <a:pt x="209015" y="353291"/>
                  </a:cubicBezTo>
                  <a:cubicBezTo>
                    <a:pt x="184770" y="361373"/>
                    <a:pt x="161073" y="371340"/>
                    <a:pt x="136279" y="377537"/>
                  </a:cubicBezTo>
                  <a:cubicBezTo>
                    <a:pt x="131661" y="378691"/>
                    <a:pt x="127001" y="379692"/>
                    <a:pt x="122424" y="381000"/>
                  </a:cubicBezTo>
                  <a:cubicBezTo>
                    <a:pt x="118914" y="382003"/>
                    <a:pt x="108996" y="386489"/>
                    <a:pt x="112034" y="384464"/>
                  </a:cubicBezTo>
                  <a:cubicBezTo>
                    <a:pt x="128987" y="373163"/>
                    <a:pt x="137682" y="373109"/>
                    <a:pt x="157061" y="367146"/>
                  </a:cubicBezTo>
                  <a:lnTo>
                    <a:pt x="222870" y="346364"/>
                  </a:lnTo>
                  <a:cubicBezTo>
                    <a:pt x="235479" y="342581"/>
                    <a:pt x="248313" y="339589"/>
                    <a:pt x="260970" y="335973"/>
                  </a:cubicBezTo>
                  <a:cubicBezTo>
                    <a:pt x="272560" y="332662"/>
                    <a:pt x="283992" y="328808"/>
                    <a:pt x="295606" y="325582"/>
                  </a:cubicBezTo>
                  <a:cubicBezTo>
                    <a:pt x="304779" y="323034"/>
                    <a:pt x="314161" y="321270"/>
                    <a:pt x="323315" y="318655"/>
                  </a:cubicBezTo>
                  <a:cubicBezTo>
                    <a:pt x="382369" y="301783"/>
                    <a:pt x="315006" y="319001"/>
                    <a:pt x="357952" y="308264"/>
                  </a:cubicBezTo>
                  <a:cubicBezTo>
                    <a:pt x="347561" y="315191"/>
                    <a:pt x="337816" y="323203"/>
                    <a:pt x="326779" y="329046"/>
                  </a:cubicBezTo>
                  <a:cubicBezTo>
                    <a:pt x="318061" y="333661"/>
                    <a:pt x="308205" y="335715"/>
                    <a:pt x="299070" y="339437"/>
                  </a:cubicBezTo>
                  <a:cubicBezTo>
                    <a:pt x="277028" y="348417"/>
                    <a:pt x="255254" y="358046"/>
                    <a:pt x="233261" y="367146"/>
                  </a:cubicBezTo>
                  <a:cubicBezTo>
                    <a:pt x="221771" y="371900"/>
                    <a:pt x="209746" y="375439"/>
                    <a:pt x="198624" y="381000"/>
                  </a:cubicBezTo>
                  <a:cubicBezTo>
                    <a:pt x="135568" y="412529"/>
                    <a:pt x="201087" y="381401"/>
                    <a:pt x="150134" y="401782"/>
                  </a:cubicBezTo>
                  <a:cubicBezTo>
                    <a:pt x="145340" y="403700"/>
                    <a:pt x="141025" y="406675"/>
                    <a:pt x="136279" y="408709"/>
                  </a:cubicBezTo>
                  <a:cubicBezTo>
                    <a:pt x="132923" y="410147"/>
                    <a:pt x="122718" y="413984"/>
                    <a:pt x="125888" y="412173"/>
                  </a:cubicBezTo>
                  <a:cubicBezTo>
                    <a:pt x="161014" y="392101"/>
                    <a:pt x="155370" y="396000"/>
                    <a:pt x="191697" y="387928"/>
                  </a:cubicBezTo>
                  <a:cubicBezTo>
                    <a:pt x="202088" y="383310"/>
                    <a:pt x="212238" y="378106"/>
                    <a:pt x="222870" y="374073"/>
                  </a:cubicBezTo>
                  <a:cubicBezTo>
                    <a:pt x="245744" y="365397"/>
                    <a:pt x="268934" y="357564"/>
                    <a:pt x="292143" y="349828"/>
                  </a:cubicBezTo>
                  <a:cubicBezTo>
                    <a:pt x="300117" y="347170"/>
                    <a:pt x="308355" y="345372"/>
                    <a:pt x="316388" y="342900"/>
                  </a:cubicBezTo>
                  <a:cubicBezTo>
                    <a:pt x="323367" y="340753"/>
                    <a:pt x="340436" y="329442"/>
                    <a:pt x="337170" y="335973"/>
                  </a:cubicBezTo>
                  <a:cubicBezTo>
                    <a:pt x="332401" y="345512"/>
                    <a:pt x="287648" y="358357"/>
                    <a:pt x="281752" y="360219"/>
                  </a:cubicBezTo>
                  <a:cubicBezTo>
                    <a:pt x="270258" y="363849"/>
                    <a:pt x="258492" y="366627"/>
                    <a:pt x="247115" y="370609"/>
                  </a:cubicBezTo>
                  <a:cubicBezTo>
                    <a:pt x="235378" y="374717"/>
                    <a:pt x="224216" y="380356"/>
                    <a:pt x="212479" y="384464"/>
                  </a:cubicBezTo>
                  <a:cubicBezTo>
                    <a:pt x="201102" y="388446"/>
                    <a:pt x="189194" y="390801"/>
                    <a:pt x="177843" y="394855"/>
                  </a:cubicBezTo>
                  <a:cubicBezTo>
                    <a:pt x="156844" y="402355"/>
                    <a:pt x="136651" y="412048"/>
                    <a:pt x="115497" y="419100"/>
                  </a:cubicBezTo>
                  <a:cubicBezTo>
                    <a:pt x="112033" y="420255"/>
                    <a:pt x="105106" y="426215"/>
                    <a:pt x="105106" y="422564"/>
                  </a:cubicBezTo>
                  <a:cubicBezTo>
                    <a:pt x="105106" y="418401"/>
                    <a:pt x="111774" y="417499"/>
                    <a:pt x="115497" y="415637"/>
                  </a:cubicBezTo>
                  <a:cubicBezTo>
                    <a:pt x="131941" y="407415"/>
                    <a:pt x="138569" y="407946"/>
                    <a:pt x="157061" y="401782"/>
                  </a:cubicBezTo>
                  <a:cubicBezTo>
                    <a:pt x="166419" y="398663"/>
                    <a:pt x="175468" y="394674"/>
                    <a:pt x="184770" y="391391"/>
                  </a:cubicBezTo>
                  <a:cubicBezTo>
                    <a:pt x="294786" y="352562"/>
                    <a:pt x="151028" y="403792"/>
                    <a:pt x="240188" y="374073"/>
                  </a:cubicBezTo>
                  <a:cubicBezTo>
                    <a:pt x="274366" y="362681"/>
                    <a:pt x="240621" y="370523"/>
                    <a:pt x="274824" y="363682"/>
                  </a:cubicBezTo>
                  <a:cubicBezTo>
                    <a:pt x="254156" y="377461"/>
                    <a:pt x="275923" y="363980"/>
                    <a:pt x="247115" y="377537"/>
                  </a:cubicBezTo>
                  <a:cubicBezTo>
                    <a:pt x="233100" y="384133"/>
                    <a:pt x="220446" y="394064"/>
                    <a:pt x="205552" y="398319"/>
                  </a:cubicBezTo>
                  <a:cubicBezTo>
                    <a:pt x="197470" y="400628"/>
                    <a:pt x="189078" y="402046"/>
                    <a:pt x="181306" y="405246"/>
                  </a:cubicBezTo>
                  <a:cubicBezTo>
                    <a:pt x="177505" y="406811"/>
                    <a:pt x="146250" y="426028"/>
                    <a:pt x="132815" y="426028"/>
                  </a:cubicBezTo>
                  <a:cubicBezTo>
                    <a:pt x="130233" y="426028"/>
                    <a:pt x="137196" y="422989"/>
                    <a:pt x="139743" y="422564"/>
                  </a:cubicBezTo>
                  <a:cubicBezTo>
                    <a:pt x="146670" y="421409"/>
                    <a:pt x="153762" y="420993"/>
                    <a:pt x="160524" y="419100"/>
                  </a:cubicBezTo>
                  <a:cubicBezTo>
                    <a:pt x="182676" y="412897"/>
                    <a:pt x="203776" y="402831"/>
                    <a:pt x="226334" y="398319"/>
                  </a:cubicBezTo>
                  <a:cubicBezTo>
                    <a:pt x="232107" y="397164"/>
                    <a:pt x="237972" y="396404"/>
                    <a:pt x="243652" y="394855"/>
                  </a:cubicBezTo>
                  <a:cubicBezTo>
                    <a:pt x="250697" y="392934"/>
                    <a:pt x="264434" y="387928"/>
                    <a:pt x="264434" y="387928"/>
                  </a:cubicBezTo>
                  <a:cubicBezTo>
                    <a:pt x="235626" y="410973"/>
                    <a:pt x="259824" y="395271"/>
                    <a:pt x="222870" y="408709"/>
                  </a:cubicBezTo>
                  <a:cubicBezTo>
                    <a:pt x="192644" y="419700"/>
                    <a:pt x="163327" y="433175"/>
                    <a:pt x="132815" y="443346"/>
                  </a:cubicBezTo>
                  <a:cubicBezTo>
                    <a:pt x="122424" y="446810"/>
                    <a:pt x="111812" y="449669"/>
                    <a:pt x="101643" y="453737"/>
                  </a:cubicBezTo>
                  <a:cubicBezTo>
                    <a:pt x="94452" y="456613"/>
                    <a:pt x="88140" y="461481"/>
                    <a:pt x="80861" y="464128"/>
                  </a:cubicBezTo>
                  <a:cubicBezTo>
                    <a:pt x="75328" y="466140"/>
                    <a:pt x="69254" y="466163"/>
                    <a:pt x="63543" y="467591"/>
                  </a:cubicBezTo>
                  <a:cubicBezTo>
                    <a:pt x="60001" y="468476"/>
                    <a:pt x="49630" y="472016"/>
                    <a:pt x="53152" y="471055"/>
                  </a:cubicBezTo>
                  <a:cubicBezTo>
                    <a:pt x="69370" y="466632"/>
                    <a:pt x="85639" y="462344"/>
                    <a:pt x="101643" y="457200"/>
                  </a:cubicBezTo>
                  <a:cubicBezTo>
                    <a:pt x="133970" y="446809"/>
                    <a:pt x="165682" y="434264"/>
                    <a:pt x="198624" y="426028"/>
                  </a:cubicBezTo>
                  <a:cubicBezTo>
                    <a:pt x="207861" y="423719"/>
                    <a:pt x="217302" y="422111"/>
                    <a:pt x="226334" y="419100"/>
                  </a:cubicBezTo>
                  <a:cubicBezTo>
                    <a:pt x="238131" y="415168"/>
                    <a:pt x="260970" y="405246"/>
                    <a:pt x="260970" y="405246"/>
                  </a:cubicBezTo>
                  <a:cubicBezTo>
                    <a:pt x="257506" y="408710"/>
                    <a:pt x="254751" y="413070"/>
                    <a:pt x="250579" y="415637"/>
                  </a:cubicBezTo>
                  <a:cubicBezTo>
                    <a:pt x="239426" y="422501"/>
                    <a:pt x="206454" y="437670"/>
                    <a:pt x="191697" y="443346"/>
                  </a:cubicBezTo>
                  <a:cubicBezTo>
                    <a:pt x="184882" y="445967"/>
                    <a:pt x="177721" y="447626"/>
                    <a:pt x="170915" y="450273"/>
                  </a:cubicBezTo>
                  <a:cubicBezTo>
                    <a:pt x="156927" y="455713"/>
                    <a:pt x="114547" y="470058"/>
                    <a:pt x="129352" y="467591"/>
                  </a:cubicBezTo>
                  <a:lnTo>
                    <a:pt x="150134" y="464128"/>
                  </a:lnTo>
                  <a:cubicBezTo>
                    <a:pt x="286548" y="418654"/>
                    <a:pt x="136917" y="466147"/>
                    <a:pt x="236724" y="439882"/>
                  </a:cubicBezTo>
                  <a:cubicBezTo>
                    <a:pt x="247316" y="437095"/>
                    <a:pt x="257418" y="432680"/>
                    <a:pt x="267897" y="429491"/>
                  </a:cubicBezTo>
                  <a:cubicBezTo>
                    <a:pt x="302757" y="418882"/>
                    <a:pt x="305236" y="418425"/>
                    <a:pt x="330243" y="412173"/>
                  </a:cubicBezTo>
                  <a:cubicBezTo>
                    <a:pt x="315282" y="434613"/>
                    <a:pt x="332055" y="412544"/>
                    <a:pt x="295606" y="439882"/>
                  </a:cubicBezTo>
                  <a:cubicBezTo>
                    <a:pt x="268545" y="460179"/>
                    <a:pt x="295124" y="441856"/>
                    <a:pt x="250579" y="464128"/>
                  </a:cubicBezTo>
                  <a:cubicBezTo>
                    <a:pt x="246856" y="465990"/>
                    <a:pt x="243802" y="468990"/>
                    <a:pt x="240188" y="471055"/>
                  </a:cubicBezTo>
                  <a:cubicBezTo>
                    <a:pt x="235705" y="473617"/>
                    <a:pt x="222683" y="481633"/>
                    <a:pt x="226334" y="477982"/>
                  </a:cubicBezTo>
                  <a:cubicBezTo>
                    <a:pt x="234647" y="469669"/>
                    <a:pt x="257263" y="458700"/>
                    <a:pt x="267897" y="453737"/>
                  </a:cubicBezTo>
                  <a:cubicBezTo>
                    <a:pt x="302288" y="437688"/>
                    <a:pt x="314120" y="433779"/>
                    <a:pt x="354488" y="419100"/>
                  </a:cubicBezTo>
                  <a:cubicBezTo>
                    <a:pt x="361350" y="416605"/>
                    <a:pt x="368249" y="414179"/>
                    <a:pt x="375270" y="412173"/>
                  </a:cubicBezTo>
                  <a:cubicBezTo>
                    <a:pt x="384424" y="409558"/>
                    <a:pt x="393743" y="407555"/>
                    <a:pt x="402979" y="405246"/>
                  </a:cubicBezTo>
                  <a:cubicBezTo>
                    <a:pt x="398361" y="408710"/>
                    <a:pt x="394408" y="413312"/>
                    <a:pt x="389124" y="415637"/>
                  </a:cubicBezTo>
                  <a:cubicBezTo>
                    <a:pt x="365376" y="426086"/>
                    <a:pt x="340654" y="434164"/>
                    <a:pt x="316388" y="443346"/>
                  </a:cubicBezTo>
                  <a:cubicBezTo>
                    <a:pt x="297936" y="450328"/>
                    <a:pt x="278616" y="455305"/>
                    <a:pt x="260970" y="464128"/>
                  </a:cubicBezTo>
                  <a:cubicBezTo>
                    <a:pt x="249893" y="469667"/>
                    <a:pt x="235125" y="477770"/>
                    <a:pt x="222870" y="481446"/>
                  </a:cubicBezTo>
                  <a:cubicBezTo>
                    <a:pt x="217231" y="483137"/>
                    <a:pt x="200086" y="487095"/>
                    <a:pt x="205552" y="484909"/>
                  </a:cubicBezTo>
                  <a:cubicBezTo>
                    <a:pt x="385151" y="413069"/>
                    <a:pt x="270056" y="457573"/>
                    <a:pt x="368343" y="429491"/>
                  </a:cubicBezTo>
                  <a:cubicBezTo>
                    <a:pt x="395032" y="421866"/>
                    <a:pt x="420788" y="410690"/>
                    <a:pt x="448006" y="405246"/>
                  </a:cubicBezTo>
                  <a:cubicBezTo>
                    <a:pt x="504629" y="393921"/>
                    <a:pt x="482827" y="399139"/>
                    <a:pt x="513815" y="391391"/>
                  </a:cubicBezTo>
                  <a:cubicBezTo>
                    <a:pt x="526611" y="395657"/>
                    <a:pt x="538727" y="396253"/>
                    <a:pt x="506888" y="412173"/>
                  </a:cubicBezTo>
                  <a:cubicBezTo>
                    <a:pt x="490560" y="420337"/>
                    <a:pt x="472404" y="424197"/>
                    <a:pt x="454934" y="429491"/>
                  </a:cubicBezTo>
                  <a:cubicBezTo>
                    <a:pt x="434812" y="435589"/>
                    <a:pt x="267847" y="487228"/>
                    <a:pt x="240188" y="491837"/>
                  </a:cubicBezTo>
                  <a:cubicBezTo>
                    <a:pt x="230913" y="493383"/>
                    <a:pt x="211779" y="496341"/>
                    <a:pt x="202088" y="498764"/>
                  </a:cubicBezTo>
                  <a:cubicBezTo>
                    <a:pt x="198546" y="499650"/>
                    <a:pt x="188147" y="503080"/>
                    <a:pt x="191697" y="502228"/>
                  </a:cubicBezTo>
                  <a:lnTo>
                    <a:pt x="288679" y="477982"/>
                  </a:lnTo>
                  <a:cubicBezTo>
                    <a:pt x="301257" y="475079"/>
                    <a:pt x="314121" y="473586"/>
                    <a:pt x="326779" y="471055"/>
                  </a:cubicBezTo>
                  <a:cubicBezTo>
                    <a:pt x="354533" y="465504"/>
                    <a:pt x="382314" y="460044"/>
                    <a:pt x="409906" y="453737"/>
                  </a:cubicBezTo>
                  <a:cubicBezTo>
                    <a:pt x="422739" y="450804"/>
                    <a:pt x="435169" y="446263"/>
                    <a:pt x="448006" y="443346"/>
                  </a:cubicBezTo>
                  <a:cubicBezTo>
                    <a:pt x="460593" y="440485"/>
                    <a:pt x="473475" y="439078"/>
                    <a:pt x="486106" y="436419"/>
                  </a:cubicBezTo>
                  <a:cubicBezTo>
                    <a:pt x="495422" y="434458"/>
                    <a:pt x="504521" y="431556"/>
                    <a:pt x="513815" y="429491"/>
                  </a:cubicBezTo>
                  <a:cubicBezTo>
                    <a:pt x="525309" y="426937"/>
                    <a:pt x="536906" y="424873"/>
                    <a:pt x="548452" y="422564"/>
                  </a:cubicBezTo>
                  <a:cubicBezTo>
                    <a:pt x="542679" y="427182"/>
                    <a:pt x="537643" y="432914"/>
                    <a:pt x="531134" y="436419"/>
                  </a:cubicBezTo>
                  <a:cubicBezTo>
                    <a:pt x="505297" y="450331"/>
                    <a:pt x="497703" y="445605"/>
                    <a:pt x="468788" y="453737"/>
                  </a:cubicBezTo>
                  <a:cubicBezTo>
                    <a:pt x="443129" y="460954"/>
                    <a:pt x="418160" y="470461"/>
                    <a:pt x="392588" y="477982"/>
                  </a:cubicBezTo>
                  <a:cubicBezTo>
                    <a:pt x="357322" y="488354"/>
                    <a:pt x="350418" y="487942"/>
                    <a:pt x="316388" y="495300"/>
                  </a:cubicBezTo>
                  <a:cubicBezTo>
                    <a:pt x="180781" y="524620"/>
                    <a:pt x="267271" y="508682"/>
                    <a:pt x="139743" y="529937"/>
                  </a:cubicBezTo>
                  <a:cubicBezTo>
                    <a:pt x="136279" y="528782"/>
                    <a:pt x="125871" y="527575"/>
                    <a:pt x="129352" y="526473"/>
                  </a:cubicBezTo>
                  <a:cubicBezTo>
                    <a:pt x="440099" y="428135"/>
                    <a:pt x="314795" y="460027"/>
                    <a:pt x="482643" y="432955"/>
                  </a:cubicBezTo>
                  <a:cubicBezTo>
                    <a:pt x="495387" y="430900"/>
                    <a:pt x="508043" y="428337"/>
                    <a:pt x="520743" y="426028"/>
                  </a:cubicBezTo>
                  <a:cubicBezTo>
                    <a:pt x="529979" y="430646"/>
                    <a:pt x="557607" y="435105"/>
                    <a:pt x="548452" y="439882"/>
                  </a:cubicBezTo>
                  <a:cubicBezTo>
                    <a:pt x="515681" y="456980"/>
                    <a:pt x="475817" y="454959"/>
                    <a:pt x="441079" y="467591"/>
                  </a:cubicBezTo>
                  <a:cubicBezTo>
                    <a:pt x="428379" y="472209"/>
                    <a:pt x="415895" y="477472"/>
                    <a:pt x="402979" y="481446"/>
                  </a:cubicBezTo>
                  <a:cubicBezTo>
                    <a:pt x="370845" y="491334"/>
                    <a:pt x="337893" y="498524"/>
                    <a:pt x="305997" y="509155"/>
                  </a:cubicBezTo>
                  <a:cubicBezTo>
                    <a:pt x="270933" y="520843"/>
                    <a:pt x="297394" y="512977"/>
                    <a:pt x="250579" y="523009"/>
                  </a:cubicBezTo>
                  <a:cubicBezTo>
                    <a:pt x="245924" y="524006"/>
                    <a:pt x="241484" y="526473"/>
                    <a:pt x="236724" y="526473"/>
                  </a:cubicBezTo>
                  <a:cubicBezTo>
                    <a:pt x="233073" y="526473"/>
                    <a:pt x="243530" y="523698"/>
                    <a:pt x="247115" y="523009"/>
                  </a:cubicBezTo>
                  <a:cubicBezTo>
                    <a:pt x="277133" y="517236"/>
                    <a:pt x="307514" y="513105"/>
                    <a:pt x="337170" y="505691"/>
                  </a:cubicBezTo>
                  <a:cubicBezTo>
                    <a:pt x="351025" y="502227"/>
                    <a:pt x="364753" y="498213"/>
                    <a:pt x="378734" y="495300"/>
                  </a:cubicBezTo>
                  <a:cubicBezTo>
                    <a:pt x="392484" y="492435"/>
                    <a:pt x="406496" y="490984"/>
                    <a:pt x="420297" y="488373"/>
                  </a:cubicBezTo>
                  <a:cubicBezTo>
                    <a:pt x="449219" y="482901"/>
                    <a:pt x="478154" y="477440"/>
                    <a:pt x="506888" y="471055"/>
                  </a:cubicBezTo>
                  <a:cubicBezTo>
                    <a:pt x="519738" y="468199"/>
                    <a:pt x="532217" y="463857"/>
                    <a:pt x="544988" y="460664"/>
                  </a:cubicBezTo>
                  <a:cubicBezTo>
                    <a:pt x="576922" y="452681"/>
                    <a:pt x="609427" y="447994"/>
                    <a:pt x="641970" y="443346"/>
                  </a:cubicBezTo>
                  <a:cubicBezTo>
                    <a:pt x="596578" y="470582"/>
                    <a:pt x="615339" y="461260"/>
                    <a:pt x="520743" y="484909"/>
                  </a:cubicBezTo>
                  <a:lnTo>
                    <a:pt x="423761" y="509155"/>
                  </a:lnTo>
                  <a:cubicBezTo>
                    <a:pt x="407680" y="512984"/>
                    <a:pt x="391347" y="515701"/>
                    <a:pt x="375270" y="519546"/>
                  </a:cubicBezTo>
                  <a:cubicBezTo>
                    <a:pt x="359253" y="523376"/>
                    <a:pt x="272220" y="546390"/>
                    <a:pt x="233261" y="554182"/>
                  </a:cubicBezTo>
                  <a:cubicBezTo>
                    <a:pt x="209059" y="559022"/>
                    <a:pt x="136859" y="575049"/>
                    <a:pt x="160524" y="568037"/>
                  </a:cubicBezTo>
                  <a:cubicBezTo>
                    <a:pt x="308781" y="524109"/>
                    <a:pt x="462552" y="497640"/>
                    <a:pt x="607334" y="443346"/>
                  </a:cubicBezTo>
                  <a:cubicBezTo>
                    <a:pt x="642687" y="430088"/>
                    <a:pt x="625278" y="434350"/>
                    <a:pt x="659288" y="429491"/>
                  </a:cubicBezTo>
                  <a:cubicBezTo>
                    <a:pt x="644279" y="436418"/>
                    <a:pt x="629849" y="444771"/>
                    <a:pt x="614261" y="450273"/>
                  </a:cubicBezTo>
                  <a:cubicBezTo>
                    <a:pt x="552341" y="472127"/>
                    <a:pt x="552084" y="466554"/>
                    <a:pt x="499961" y="481446"/>
                  </a:cubicBezTo>
                  <a:cubicBezTo>
                    <a:pt x="473272" y="489071"/>
                    <a:pt x="446954" y="497952"/>
                    <a:pt x="420297" y="505691"/>
                  </a:cubicBezTo>
                  <a:cubicBezTo>
                    <a:pt x="411154" y="508345"/>
                    <a:pt x="401787" y="510166"/>
                    <a:pt x="392588" y="512619"/>
                  </a:cubicBezTo>
                  <a:cubicBezTo>
                    <a:pt x="384467" y="514785"/>
                    <a:pt x="376604" y="517997"/>
                    <a:pt x="368343" y="519546"/>
                  </a:cubicBezTo>
                  <a:cubicBezTo>
                    <a:pt x="358067" y="521473"/>
                    <a:pt x="347561" y="521855"/>
                    <a:pt x="337170" y="523009"/>
                  </a:cubicBezTo>
                  <a:cubicBezTo>
                    <a:pt x="375299" y="510302"/>
                    <a:pt x="300025" y="534992"/>
                    <a:pt x="409906" y="505691"/>
                  </a:cubicBezTo>
                  <a:cubicBezTo>
                    <a:pt x="424017" y="501928"/>
                    <a:pt x="437454" y="495939"/>
                    <a:pt x="451470" y="491837"/>
                  </a:cubicBezTo>
                  <a:cubicBezTo>
                    <a:pt x="484804" y="482081"/>
                    <a:pt x="518316" y="472928"/>
                    <a:pt x="551915" y="464128"/>
                  </a:cubicBezTo>
                  <a:cubicBezTo>
                    <a:pt x="566816" y="460225"/>
                    <a:pt x="582046" y="457657"/>
                    <a:pt x="596943" y="453737"/>
                  </a:cubicBezTo>
                  <a:cubicBezTo>
                    <a:pt x="625930" y="446109"/>
                    <a:pt x="654455" y="436760"/>
                    <a:pt x="683534" y="429491"/>
                  </a:cubicBezTo>
                  <a:lnTo>
                    <a:pt x="697388" y="426028"/>
                  </a:lnTo>
                  <a:cubicBezTo>
                    <a:pt x="680207" y="451800"/>
                    <a:pt x="689769" y="441510"/>
                    <a:pt x="635043" y="460664"/>
                  </a:cubicBezTo>
                  <a:cubicBezTo>
                    <a:pt x="588861" y="476828"/>
                    <a:pt x="543496" y="495550"/>
                    <a:pt x="496497" y="509155"/>
                  </a:cubicBezTo>
                  <a:cubicBezTo>
                    <a:pt x="452624" y="521855"/>
                    <a:pt x="408209" y="532812"/>
                    <a:pt x="364879" y="547255"/>
                  </a:cubicBezTo>
                  <a:cubicBezTo>
                    <a:pt x="354488" y="550719"/>
                    <a:pt x="344332" y="554990"/>
                    <a:pt x="333706" y="557646"/>
                  </a:cubicBezTo>
                  <a:cubicBezTo>
                    <a:pt x="325786" y="559626"/>
                    <a:pt x="317466" y="559508"/>
                    <a:pt x="309461" y="561109"/>
                  </a:cubicBezTo>
                  <a:cubicBezTo>
                    <a:pt x="300125" y="562976"/>
                    <a:pt x="290988" y="565728"/>
                    <a:pt x="281752" y="568037"/>
                  </a:cubicBezTo>
                  <a:cubicBezTo>
                    <a:pt x="284061" y="565728"/>
                    <a:pt x="285824" y="562695"/>
                    <a:pt x="288679" y="561109"/>
                  </a:cubicBezTo>
                  <a:cubicBezTo>
                    <a:pt x="316224" y="545806"/>
                    <a:pt x="367022" y="536690"/>
                    <a:pt x="389124" y="529937"/>
                  </a:cubicBezTo>
                  <a:cubicBezTo>
                    <a:pt x="405538" y="524921"/>
                    <a:pt x="421228" y="517723"/>
                    <a:pt x="437615" y="512619"/>
                  </a:cubicBezTo>
                  <a:cubicBezTo>
                    <a:pt x="491673" y="495781"/>
                    <a:pt x="546692" y="482033"/>
                    <a:pt x="600406" y="464128"/>
                  </a:cubicBezTo>
                  <a:lnTo>
                    <a:pt x="631579" y="453737"/>
                  </a:lnTo>
                  <a:cubicBezTo>
                    <a:pt x="635043" y="452582"/>
                    <a:pt x="645389" y="448991"/>
                    <a:pt x="641970" y="450273"/>
                  </a:cubicBezTo>
                  <a:cubicBezTo>
                    <a:pt x="615754" y="460104"/>
                    <a:pt x="596110" y="467508"/>
                    <a:pt x="569234" y="474519"/>
                  </a:cubicBezTo>
                  <a:cubicBezTo>
                    <a:pt x="554329" y="478407"/>
                    <a:pt x="539150" y="481173"/>
                    <a:pt x="524206" y="484909"/>
                  </a:cubicBezTo>
                  <a:cubicBezTo>
                    <a:pt x="488346" y="493874"/>
                    <a:pt x="452830" y="504220"/>
                    <a:pt x="416834" y="512619"/>
                  </a:cubicBezTo>
                  <a:cubicBezTo>
                    <a:pt x="383537" y="520388"/>
                    <a:pt x="349453" y="524698"/>
                    <a:pt x="316388" y="533400"/>
                  </a:cubicBezTo>
                  <a:cubicBezTo>
                    <a:pt x="242684" y="552797"/>
                    <a:pt x="273034" y="547512"/>
                    <a:pt x="226334" y="554182"/>
                  </a:cubicBezTo>
                  <a:cubicBezTo>
                    <a:pt x="220561" y="556491"/>
                    <a:pt x="202797" y="561109"/>
                    <a:pt x="209015" y="561109"/>
                  </a:cubicBezTo>
                  <a:cubicBezTo>
                    <a:pt x="214047" y="561109"/>
                    <a:pt x="264048" y="543893"/>
                    <a:pt x="264434" y="543791"/>
                  </a:cubicBezTo>
                  <a:cubicBezTo>
                    <a:pt x="297743" y="535026"/>
                    <a:pt x="331306" y="527240"/>
                    <a:pt x="364879" y="519546"/>
                  </a:cubicBezTo>
                  <a:cubicBezTo>
                    <a:pt x="386730" y="514539"/>
                    <a:pt x="408874" y="510857"/>
                    <a:pt x="430688" y="505691"/>
                  </a:cubicBezTo>
                  <a:cubicBezTo>
                    <a:pt x="491119" y="491378"/>
                    <a:pt x="590135" y="460917"/>
                    <a:pt x="638506" y="446809"/>
                  </a:cubicBezTo>
                  <a:cubicBezTo>
                    <a:pt x="674255" y="436382"/>
                    <a:pt x="650885" y="443838"/>
                    <a:pt x="683534" y="432955"/>
                  </a:cubicBezTo>
                  <a:cubicBezTo>
                    <a:pt x="681225" y="436419"/>
                    <a:pt x="679994" y="440926"/>
                    <a:pt x="676606" y="443346"/>
                  </a:cubicBezTo>
                  <a:cubicBezTo>
                    <a:pt x="671547" y="446960"/>
                    <a:pt x="664933" y="447668"/>
                    <a:pt x="659288" y="450273"/>
                  </a:cubicBezTo>
                  <a:cubicBezTo>
                    <a:pt x="649912" y="454601"/>
                    <a:pt x="641016" y="459934"/>
                    <a:pt x="631579" y="464128"/>
                  </a:cubicBezTo>
                  <a:cubicBezTo>
                    <a:pt x="500700" y="522297"/>
                    <a:pt x="528347" y="509759"/>
                    <a:pt x="413370" y="554182"/>
                  </a:cubicBezTo>
                  <a:lnTo>
                    <a:pt x="351024" y="578428"/>
                  </a:lnTo>
                  <a:cubicBezTo>
                    <a:pt x="345234" y="580694"/>
                    <a:pt x="338879" y="581906"/>
                    <a:pt x="333706" y="585355"/>
                  </a:cubicBezTo>
                  <a:cubicBezTo>
                    <a:pt x="330242" y="587664"/>
                    <a:pt x="319328" y="593478"/>
                    <a:pt x="323315" y="592282"/>
                  </a:cubicBezTo>
                  <a:cubicBezTo>
                    <a:pt x="338718" y="587661"/>
                    <a:pt x="353087" y="580049"/>
                    <a:pt x="368343" y="574964"/>
                  </a:cubicBezTo>
                  <a:cubicBezTo>
                    <a:pt x="488187" y="535016"/>
                    <a:pt x="841550" y="400703"/>
                    <a:pt x="728561" y="457200"/>
                  </a:cubicBezTo>
                  <a:cubicBezTo>
                    <a:pt x="624069" y="509448"/>
                    <a:pt x="636004" y="505113"/>
                    <a:pt x="430688" y="561109"/>
                  </a:cubicBezTo>
                  <a:cubicBezTo>
                    <a:pt x="358000" y="580933"/>
                    <a:pt x="428806" y="562870"/>
                    <a:pt x="333706" y="581891"/>
                  </a:cubicBezTo>
                  <a:cubicBezTo>
                    <a:pt x="324370" y="583758"/>
                    <a:pt x="299265" y="595551"/>
                    <a:pt x="305997" y="588819"/>
                  </a:cubicBezTo>
                  <a:cubicBezTo>
                    <a:pt x="315862" y="578954"/>
                    <a:pt x="330755" y="575577"/>
                    <a:pt x="344097" y="571500"/>
                  </a:cubicBezTo>
                  <a:cubicBezTo>
                    <a:pt x="372485" y="562826"/>
                    <a:pt x="402117" y="558767"/>
                    <a:pt x="430688" y="550719"/>
                  </a:cubicBezTo>
                  <a:cubicBezTo>
                    <a:pt x="484123" y="535667"/>
                    <a:pt x="536816" y="518094"/>
                    <a:pt x="590015" y="502228"/>
                  </a:cubicBezTo>
                  <a:cubicBezTo>
                    <a:pt x="602630" y="498466"/>
                    <a:pt x="615533" y="495708"/>
                    <a:pt x="628115" y="491837"/>
                  </a:cubicBezTo>
                  <a:cubicBezTo>
                    <a:pt x="643124" y="487219"/>
                    <a:pt x="666119" y="463937"/>
                    <a:pt x="673143" y="477982"/>
                  </a:cubicBezTo>
                  <a:cubicBezTo>
                    <a:pt x="674125" y="479947"/>
                    <a:pt x="607035" y="510020"/>
                    <a:pt x="600406" y="512619"/>
                  </a:cubicBezTo>
                  <a:cubicBezTo>
                    <a:pt x="521936" y="543392"/>
                    <a:pt x="353796" y="610118"/>
                    <a:pt x="274824" y="619991"/>
                  </a:cubicBezTo>
                  <a:cubicBezTo>
                    <a:pt x="240147" y="624326"/>
                    <a:pt x="256297" y="621925"/>
                    <a:pt x="226334" y="626919"/>
                  </a:cubicBezTo>
                  <a:cubicBezTo>
                    <a:pt x="221716" y="625764"/>
                    <a:pt x="208090" y="625298"/>
                    <a:pt x="212479" y="623455"/>
                  </a:cubicBezTo>
                  <a:cubicBezTo>
                    <a:pt x="340613" y="569638"/>
                    <a:pt x="414918" y="549849"/>
                    <a:pt x="541524" y="509155"/>
                  </a:cubicBezTo>
                  <a:cubicBezTo>
                    <a:pt x="558903" y="503569"/>
                    <a:pt x="575769" y="496265"/>
                    <a:pt x="593479" y="491837"/>
                  </a:cubicBezTo>
                  <a:cubicBezTo>
                    <a:pt x="598097" y="490682"/>
                    <a:pt x="611754" y="486605"/>
                    <a:pt x="607334" y="488373"/>
                  </a:cubicBezTo>
                  <a:cubicBezTo>
                    <a:pt x="546066" y="512879"/>
                    <a:pt x="481023" y="526185"/>
                    <a:pt x="416834" y="540328"/>
                  </a:cubicBezTo>
                  <a:cubicBezTo>
                    <a:pt x="383444" y="547685"/>
                    <a:pt x="349915" y="554404"/>
                    <a:pt x="316388" y="561109"/>
                  </a:cubicBezTo>
                  <a:cubicBezTo>
                    <a:pt x="303730" y="563640"/>
                    <a:pt x="291067" y="566211"/>
                    <a:pt x="278288" y="568037"/>
                  </a:cubicBezTo>
                  <a:cubicBezTo>
                    <a:pt x="266802" y="569678"/>
                    <a:pt x="255165" y="570061"/>
                    <a:pt x="243652" y="571500"/>
                  </a:cubicBezTo>
                  <a:cubicBezTo>
                    <a:pt x="227450" y="573525"/>
                    <a:pt x="211325" y="576119"/>
                    <a:pt x="195161" y="578428"/>
                  </a:cubicBezTo>
                  <a:cubicBezTo>
                    <a:pt x="213634" y="569192"/>
                    <a:pt x="231076" y="557515"/>
                    <a:pt x="250579" y="550719"/>
                  </a:cubicBezTo>
                  <a:cubicBezTo>
                    <a:pt x="298671" y="533960"/>
                    <a:pt x="493819" y="478904"/>
                    <a:pt x="555379" y="460664"/>
                  </a:cubicBezTo>
                  <a:cubicBezTo>
                    <a:pt x="573935" y="455166"/>
                    <a:pt x="592313" y="449082"/>
                    <a:pt x="610797" y="443346"/>
                  </a:cubicBezTo>
                  <a:lnTo>
                    <a:pt x="655824" y="429491"/>
                  </a:lnTo>
                  <a:lnTo>
                    <a:pt x="711243" y="412173"/>
                  </a:lnTo>
                  <a:cubicBezTo>
                    <a:pt x="714725" y="411074"/>
                    <a:pt x="724765" y="406831"/>
                    <a:pt x="721634" y="408709"/>
                  </a:cubicBezTo>
                  <a:cubicBezTo>
                    <a:pt x="689829" y="427791"/>
                    <a:pt x="700270" y="423095"/>
                    <a:pt x="645434" y="439882"/>
                  </a:cubicBezTo>
                  <a:cubicBezTo>
                    <a:pt x="608736" y="451116"/>
                    <a:pt x="571712" y="461288"/>
                    <a:pt x="534597" y="471055"/>
                  </a:cubicBezTo>
                  <a:cubicBezTo>
                    <a:pt x="512661" y="476828"/>
                    <a:pt x="447269" y="495547"/>
                    <a:pt x="468788" y="488373"/>
                  </a:cubicBezTo>
                  <a:cubicBezTo>
                    <a:pt x="518841" y="471687"/>
                    <a:pt x="393887" y="513485"/>
                    <a:pt x="506888" y="474519"/>
                  </a:cubicBezTo>
                  <a:cubicBezTo>
                    <a:pt x="531049" y="466188"/>
                    <a:pt x="555556" y="458869"/>
                    <a:pt x="579624" y="450273"/>
                  </a:cubicBezTo>
                  <a:cubicBezTo>
                    <a:pt x="620219" y="435775"/>
                    <a:pt x="660490" y="420382"/>
                    <a:pt x="700852" y="405246"/>
                  </a:cubicBezTo>
                  <a:cubicBezTo>
                    <a:pt x="754129" y="385267"/>
                    <a:pt x="729151" y="392110"/>
                    <a:pt x="759734" y="384464"/>
                  </a:cubicBezTo>
                  <a:cubicBezTo>
                    <a:pt x="706536" y="414018"/>
                    <a:pt x="751555" y="392876"/>
                    <a:pt x="697388" y="408709"/>
                  </a:cubicBezTo>
                  <a:cubicBezTo>
                    <a:pt x="632534" y="427666"/>
                    <a:pt x="568278" y="448633"/>
                    <a:pt x="503424" y="467591"/>
                  </a:cubicBezTo>
                  <a:cubicBezTo>
                    <a:pt x="493207" y="470577"/>
                    <a:pt x="482739" y="472695"/>
                    <a:pt x="472252" y="474519"/>
                  </a:cubicBezTo>
                  <a:cubicBezTo>
                    <a:pt x="456166" y="477317"/>
                    <a:pt x="439925" y="479137"/>
                    <a:pt x="423761" y="481446"/>
                  </a:cubicBezTo>
                  <a:cubicBezTo>
                    <a:pt x="501098" y="438482"/>
                    <a:pt x="447969" y="466496"/>
                    <a:pt x="603870" y="401782"/>
                  </a:cubicBezTo>
                  <a:cubicBezTo>
                    <a:pt x="615355" y="397015"/>
                    <a:pt x="626926" y="392459"/>
                    <a:pt x="638506" y="387928"/>
                  </a:cubicBezTo>
                  <a:cubicBezTo>
                    <a:pt x="653482" y="382068"/>
                    <a:pt x="698858" y="365733"/>
                    <a:pt x="683534" y="370609"/>
                  </a:cubicBezTo>
                  <a:lnTo>
                    <a:pt x="607334" y="394855"/>
                  </a:lnTo>
                  <a:cubicBezTo>
                    <a:pt x="584782" y="402031"/>
                    <a:pt x="524159" y="422488"/>
                    <a:pt x="493034" y="429491"/>
                  </a:cubicBezTo>
                  <a:cubicBezTo>
                    <a:pt x="459677" y="436996"/>
                    <a:pt x="392588" y="450273"/>
                    <a:pt x="392588" y="450273"/>
                  </a:cubicBezTo>
                  <a:cubicBezTo>
                    <a:pt x="396052" y="447964"/>
                    <a:pt x="399078" y="444798"/>
                    <a:pt x="402979" y="443346"/>
                  </a:cubicBezTo>
                  <a:cubicBezTo>
                    <a:pt x="448836" y="426283"/>
                    <a:pt x="495200" y="410605"/>
                    <a:pt x="541524" y="394855"/>
                  </a:cubicBezTo>
                  <a:cubicBezTo>
                    <a:pt x="552936" y="390975"/>
                    <a:pt x="564726" y="388276"/>
                    <a:pt x="576161" y="384464"/>
                  </a:cubicBezTo>
                  <a:cubicBezTo>
                    <a:pt x="600406" y="376382"/>
                    <a:pt x="670162" y="346043"/>
                    <a:pt x="648897" y="360219"/>
                  </a:cubicBezTo>
                  <a:cubicBezTo>
                    <a:pt x="630737" y="372325"/>
                    <a:pt x="634671" y="370733"/>
                    <a:pt x="603870" y="381000"/>
                  </a:cubicBezTo>
                  <a:cubicBezTo>
                    <a:pt x="577537" y="389778"/>
                    <a:pt x="550686" y="396924"/>
                    <a:pt x="524206" y="405246"/>
                  </a:cubicBezTo>
                  <a:cubicBezTo>
                    <a:pt x="469421" y="422464"/>
                    <a:pt x="500162" y="416597"/>
                    <a:pt x="458397" y="422564"/>
                  </a:cubicBezTo>
                  <a:cubicBezTo>
                    <a:pt x="576444" y="363540"/>
                    <a:pt x="450942" y="423193"/>
                    <a:pt x="655824" y="346364"/>
                  </a:cubicBezTo>
                  <a:cubicBezTo>
                    <a:pt x="671729" y="340400"/>
                    <a:pt x="702300" y="328227"/>
                    <a:pt x="718170" y="325582"/>
                  </a:cubicBezTo>
                  <a:cubicBezTo>
                    <a:pt x="723263" y="324733"/>
                    <a:pt x="709178" y="330772"/>
                    <a:pt x="704315" y="332509"/>
                  </a:cubicBezTo>
                  <a:cubicBezTo>
                    <a:pt x="676809" y="342333"/>
                    <a:pt x="648897" y="350983"/>
                    <a:pt x="621188" y="360219"/>
                  </a:cubicBezTo>
                  <a:lnTo>
                    <a:pt x="548452" y="384464"/>
                  </a:lnTo>
                  <a:cubicBezTo>
                    <a:pt x="527670" y="391391"/>
                    <a:pt x="507714" y="401645"/>
                    <a:pt x="486106" y="405246"/>
                  </a:cubicBezTo>
                  <a:cubicBezTo>
                    <a:pt x="479179" y="406400"/>
                    <a:pt x="472167" y="407130"/>
                    <a:pt x="465324" y="408709"/>
                  </a:cubicBezTo>
                  <a:cubicBezTo>
                    <a:pt x="457134" y="410599"/>
                    <a:pt x="434515" y="420887"/>
                    <a:pt x="441079" y="415637"/>
                  </a:cubicBezTo>
                  <a:cubicBezTo>
                    <a:pt x="446604" y="411218"/>
                    <a:pt x="502409" y="385402"/>
                    <a:pt x="513815" y="381000"/>
                  </a:cubicBezTo>
                  <a:cubicBezTo>
                    <a:pt x="569032" y="359688"/>
                    <a:pt x="623921" y="337371"/>
                    <a:pt x="680070" y="318655"/>
                  </a:cubicBezTo>
                  <a:cubicBezTo>
                    <a:pt x="690461" y="315191"/>
                    <a:pt x="701073" y="312332"/>
                    <a:pt x="711243" y="308264"/>
                  </a:cubicBezTo>
                  <a:cubicBezTo>
                    <a:pt x="724196" y="303083"/>
                    <a:pt x="736390" y="296127"/>
                    <a:pt x="749343" y="290946"/>
                  </a:cubicBezTo>
                  <a:cubicBezTo>
                    <a:pt x="756534" y="288070"/>
                    <a:pt x="735593" y="298091"/>
                    <a:pt x="728561" y="301337"/>
                  </a:cubicBezTo>
                  <a:cubicBezTo>
                    <a:pt x="713182" y="308435"/>
                    <a:pt x="692429" y="316694"/>
                    <a:pt x="676606" y="322119"/>
                  </a:cubicBezTo>
                  <a:cubicBezTo>
                    <a:pt x="580167" y="355183"/>
                    <a:pt x="614418" y="348815"/>
                    <a:pt x="558843" y="356755"/>
                  </a:cubicBezTo>
                  <a:cubicBezTo>
                    <a:pt x="548452" y="360219"/>
                    <a:pt x="538496" y="365481"/>
                    <a:pt x="527670" y="367146"/>
                  </a:cubicBezTo>
                  <a:cubicBezTo>
                    <a:pt x="522965" y="367870"/>
                    <a:pt x="510449" y="367048"/>
                    <a:pt x="513815" y="363682"/>
                  </a:cubicBezTo>
                  <a:cubicBezTo>
                    <a:pt x="519758" y="357739"/>
                    <a:pt x="530281" y="359938"/>
                    <a:pt x="538061" y="356755"/>
                  </a:cubicBezTo>
                  <a:cubicBezTo>
                    <a:pt x="555749" y="349519"/>
                    <a:pt x="572522" y="340206"/>
                    <a:pt x="590015" y="332509"/>
                  </a:cubicBezTo>
                  <a:cubicBezTo>
                    <a:pt x="601397" y="327501"/>
                    <a:pt x="613362" y="323866"/>
                    <a:pt x="624652" y="318655"/>
                  </a:cubicBezTo>
                  <a:cubicBezTo>
                    <a:pt x="643404" y="310000"/>
                    <a:pt x="661268" y="299492"/>
                    <a:pt x="680070" y="290946"/>
                  </a:cubicBezTo>
                  <a:cubicBezTo>
                    <a:pt x="686718" y="287924"/>
                    <a:pt x="694112" y="286827"/>
                    <a:pt x="700852" y="284019"/>
                  </a:cubicBezTo>
                  <a:cubicBezTo>
                    <a:pt x="708001" y="281040"/>
                    <a:pt x="728825" y="270752"/>
                    <a:pt x="721634" y="273628"/>
                  </a:cubicBezTo>
                  <a:cubicBezTo>
                    <a:pt x="697142" y="283424"/>
                    <a:pt x="673078" y="294260"/>
                    <a:pt x="648897" y="304800"/>
                  </a:cubicBezTo>
                  <a:cubicBezTo>
                    <a:pt x="628050" y="313887"/>
                    <a:pt x="608031" y="325038"/>
                    <a:pt x="586552" y="332509"/>
                  </a:cubicBezTo>
                  <a:cubicBezTo>
                    <a:pt x="496834" y="363716"/>
                    <a:pt x="534334" y="354120"/>
                    <a:pt x="475715" y="367146"/>
                  </a:cubicBezTo>
                  <a:cubicBezTo>
                    <a:pt x="568355" y="320827"/>
                    <a:pt x="438661" y="384474"/>
                    <a:pt x="562306" y="329046"/>
                  </a:cubicBezTo>
                  <a:cubicBezTo>
                    <a:pt x="578796" y="321654"/>
                    <a:pt x="594481" y="312570"/>
                    <a:pt x="610797" y="304800"/>
                  </a:cubicBezTo>
                  <a:cubicBezTo>
                    <a:pt x="618736" y="301020"/>
                    <a:pt x="642359" y="289531"/>
                    <a:pt x="635043" y="294409"/>
                  </a:cubicBezTo>
                  <a:cubicBezTo>
                    <a:pt x="617989" y="305779"/>
                    <a:pt x="562879" y="327583"/>
                    <a:pt x="548452" y="332509"/>
                  </a:cubicBezTo>
                  <a:cubicBezTo>
                    <a:pt x="518730" y="342658"/>
                    <a:pt x="458397" y="360219"/>
                    <a:pt x="458397" y="360219"/>
                  </a:cubicBezTo>
                  <a:cubicBezTo>
                    <a:pt x="511877" y="322018"/>
                    <a:pt x="468499" y="350554"/>
                    <a:pt x="576161" y="301337"/>
                  </a:cubicBezTo>
                  <a:cubicBezTo>
                    <a:pt x="623086" y="279885"/>
                    <a:pt x="586773" y="294286"/>
                    <a:pt x="641970" y="263237"/>
                  </a:cubicBezTo>
                  <a:cubicBezTo>
                    <a:pt x="647389" y="260189"/>
                    <a:pt x="663684" y="251913"/>
                    <a:pt x="659288" y="256309"/>
                  </a:cubicBezTo>
                  <a:cubicBezTo>
                    <a:pt x="652706" y="262891"/>
                    <a:pt x="643494" y="266263"/>
                    <a:pt x="635043" y="270164"/>
                  </a:cubicBezTo>
                  <a:cubicBezTo>
                    <a:pt x="613432" y="280138"/>
                    <a:pt x="591243" y="288811"/>
                    <a:pt x="569234" y="297873"/>
                  </a:cubicBezTo>
                  <a:cubicBezTo>
                    <a:pt x="551987" y="304975"/>
                    <a:pt x="535375" y="314131"/>
                    <a:pt x="517279" y="318655"/>
                  </a:cubicBezTo>
                  <a:cubicBezTo>
                    <a:pt x="503424" y="322119"/>
                    <a:pt x="489475" y="325224"/>
                    <a:pt x="475715" y="329046"/>
                  </a:cubicBezTo>
                  <a:cubicBezTo>
                    <a:pt x="468680" y="331000"/>
                    <a:pt x="454934" y="343275"/>
                    <a:pt x="454934" y="335973"/>
                  </a:cubicBezTo>
                  <a:cubicBezTo>
                    <a:pt x="454934" y="327648"/>
                    <a:pt x="468269" y="325842"/>
                    <a:pt x="475715" y="322119"/>
                  </a:cubicBezTo>
                  <a:cubicBezTo>
                    <a:pt x="502978" y="308488"/>
                    <a:pt x="531948" y="298364"/>
                    <a:pt x="558843" y="284019"/>
                  </a:cubicBezTo>
                  <a:cubicBezTo>
                    <a:pt x="576161" y="274782"/>
                    <a:pt x="593242" y="265087"/>
                    <a:pt x="610797" y="256309"/>
                  </a:cubicBezTo>
                  <a:cubicBezTo>
                    <a:pt x="620967" y="251224"/>
                    <a:pt x="650010" y="234415"/>
                    <a:pt x="641970" y="242455"/>
                  </a:cubicBezTo>
                  <a:cubicBezTo>
                    <a:pt x="630628" y="253797"/>
                    <a:pt x="614822" y="259668"/>
                    <a:pt x="600406" y="266700"/>
                  </a:cubicBezTo>
                  <a:cubicBezTo>
                    <a:pt x="567428" y="282787"/>
                    <a:pt x="534770" y="300125"/>
                    <a:pt x="499961" y="311728"/>
                  </a:cubicBezTo>
                  <a:cubicBezTo>
                    <a:pt x="464272" y="323624"/>
                    <a:pt x="479414" y="319463"/>
                    <a:pt x="454934" y="325582"/>
                  </a:cubicBezTo>
                  <a:cubicBezTo>
                    <a:pt x="510725" y="290713"/>
                    <a:pt x="483200" y="307059"/>
                    <a:pt x="579624" y="256309"/>
                  </a:cubicBezTo>
                  <a:cubicBezTo>
                    <a:pt x="591047" y="250297"/>
                    <a:pt x="625001" y="231831"/>
                    <a:pt x="614261" y="238991"/>
                  </a:cubicBezTo>
                  <a:cubicBezTo>
                    <a:pt x="553453" y="279529"/>
                    <a:pt x="570093" y="270918"/>
                    <a:pt x="482643" y="311728"/>
                  </a:cubicBezTo>
                  <a:cubicBezTo>
                    <a:pt x="448007" y="327892"/>
                    <a:pt x="413866" y="345164"/>
                    <a:pt x="378734" y="360219"/>
                  </a:cubicBezTo>
                  <a:cubicBezTo>
                    <a:pt x="370652" y="363682"/>
                    <a:pt x="345695" y="370609"/>
                    <a:pt x="354488" y="370609"/>
                  </a:cubicBezTo>
                  <a:cubicBezTo>
                    <a:pt x="365441" y="370609"/>
                    <a:pt x="375117" y="363184"/>
                    <a:pt x="385661" y="360219"/>
                  </a:cubicBezTo>
                  <a:cubicBezTo>
                    <a:pt x="412079" y="352789"/>
                    <a:pt x="438647" y="345876"/>
                    <a:pt x="465324" y="339437"/>
                  </a:cubicBezTo>
                  <a:cubicBezTo>
                    <a:pt x="472151" y="337789"/>
                    <a:pt x="479293" y="337676"/>
                    <a:pt x="486106" y="335973"/>
                  </a:cubicBezTo>
                  <a:cubicBezTo>
                    <a:pt x="493190" y="334202"/>
                    <a:pt x="513600" y="326170"/>
                    <a:pt x="506888" y="329046"/>
                  </a:cubicBezTo>
                  <a:cubicBezTo>
                    <a:pt x="492107" y="335381"/>
                    <a:pt x="476720" y="340216"/>
                    <a:pt x="461861" y="346364"/>
                  </a:cubicBezTo>
                  <a:cubicBezTo>
                    <a:pt x="443230" y="354073"/>
                    <a:pt x="425164" y="363121"/>
                    <a:pt x="406443" y="370609"/>
                  </a:cubicBezTo>
                  <a:cubicBezTo>
                    <a:pt x="396273" y="374677"/>
                    <a:pt x="385381" y="376787"/>
                    <a:pt x="375270" y="381000"/>
                  </a:cubicBezTo>
                  <a:cubicBezTo>
                    <a:pt x="357629" y="388351"/>
                    <a:pt x="340808" y="397549"/>
                    <a:pt x="323315" y="405246"/>
                  </a:cubicBezTo>
                  <a:cubicBezTo>
                    <a:pt x="311933" y="410254"/>
                    <a:pt x="300071" y="414116"/>
                    <a:pt x="288679" y="419100"/>
                  </a:cubicBezTo>
                  <a:cubicBezTo>
                    <a:pt x="281583" y="422204"/>
                    <a:pt x="260549" y="431940"/>
                    <a:pt x="267897" y="429491"/>
                  </a:cubicBezTo>
                  <a:cubicBezTo>
                    <a:pt x="278685" y="425896"/>
                    <a:pt x="288481" y="419780"/>
                    <a:pt x="299070" y="415637"/>
                  </a:cubicBezTo>
                  <a:cubicBezTo>
                    <a:pt x="315054" y="409383"/>
                    <a:pt x="331121" y="403251"/>
                    <a:pt x="347561" y="398319"/>
                  </a:cubicBezTo>
                  <a:cubicBezTo>
                    <a:pt x="375079" y="390064"/>
                    <a:pt x="411648" y="381952"/>
                    <a:pt x="441079" y="377537"/>
                  </a:cubicBezTo>
                  <a:cubicBezTo>
                    <a:pt x="451418" y="375986"/>
                    <a:pt x="461861" y="375228"/>
                    <a:pt x="472252" y="374073"/>
                  </a:cubicBezTo>
                  <a:cubicBezTo>
                    <a:pt x="479387" y="375857"/>
                    <a:pt x="513675" y="379526"/>
                    <a:pt x="479179" y="401782"/>
                  </a:cubicBezTo>
                  <a:cubicBezTo>
                    <a:pt x="448347" y="421674"/>
                    <a:pt x="412980" y="433637"/>
                    <a:pt x="378734" y="446809"/>
                  </a:cubicBezTo>
                  <a:cubicBezTo>
                    <a:pt x="333707" y="464127"/>
                    <a:pt x="289420" y="483509"/>
                    <a:pt x="243652" y="498764"/>
                  </a:cubicBezTo>
                  <a:cubicBezTo>
                    <a:pt x="236725" y="501073"/>
                    <a:pt x="215735" y="507242"/>
                    <a:pt x="222870" y="505691"/>
                  </a:cubicBezTo>
                  <a:cubicBezTo>
                    <a:pt x="256527" y="498374"/>
                    <a:pt x="289396" y="487432"/>
                    <a:pt x="323315" y="481446"/>
                  </a:cubicBezTo>
                  <a:cubicBezTo>
                    <a:pt x="511387" y="448257"/>
                    <a:pt x="440466" y="456223"/>
                    <a:pt x="534597" y="446809"/>
                  </a:cubicBezTo>
                  <a:cubicBezTo>
                    <a:pt x="540370" y="449118"/>
                    <a:pt x="548466" y="448564"/>
                    <a:pt x="551915" y="453737"/>
                  </a:cubicBezTo>
                  <a:cubicBezTo>
                    <a:pt x="554555" y="457698"/>
                    <a:pt x="552302" y="464791"/>
                    <a:pt x="548452" y="467591"/>
                  </a:cubicBezTo>
                  <a:cubicBezTo>
                    <a:pt x="538395" y="474905"/>
                    <a:pt x="525636" y="477586"/>
                    <a:pt x="513815" y="481446"/>
                  </a:cubicBezTo>
                  <a:cubicBezTo>
                    <a:pt x="469032" y="496069"/>
                    <a:pt x="422845" y="506467"/>
                    <a:pt x="378734" y="523009"/>
                  </a:cubicBezTo>
                  <a:lnTo>
                    <a:pt x="295606" y="554182"/>
                  </a:lnTo>
                  <a:cubicBezTo>
                    <a:pt x="285313" y="557925"/>
                    <a:pt x="275174" y="562425"/>
                    <a:pt x="264434" y="564573"/>
                  </a:cubicBezTo>
                  <a:cubicBezTo>
                    <a:pt x="259371" y="565586"/>
                    <a:pt x="273299" y="558976"/>
                    <a:pt x="278288" y="557646"/>
                  </a:cubicBezTo>
                  <a:lnTo>
                    <a:pt x="330243" y="543791"/>
                  </a:lnTo>
                  <a:cubicBezTo>
                    <a:pt x="354422" y="537746"/>
                    <a:pt x="378596" y="531631"/>
                    <a:pt x="402979" y="526473"/>
                  </a:cubicBezTo>
                  <a:cubicBezTo>
                    <a:pt x="475572" y="511117"/>
                    <a:pt x="493105" y="508565"/>
                    <a:pt x="551915" y="498764"/>
                  </a:cubicBezTo>
                  <a:cubicBezTo>
                    <a:pt x="583298" y="519685"/>
                    <a:pt x="564832" y="503711"/>
                    <a:pt x="489570" y="523009"/>
                  </a:cubicBezTo>
                  <a:cubicBezTo>
                    <a:pt x="468677" y="528366"/>
                    <a:pt x="448186" y="535246"/>
                    <a:pt x="427224" y="540328"/>
                  </a:cubicBezTo>
                  <a:cubicBezTo>
                    <a:pt x="410060" y="544489"/>
                    <a:pt x="392443" y="546598"/>
                    <a:pt x="375270" y="550719"/>
                  </a:cubicBezTo>
                  <a:cubicBezTo>
                    <a:pt x="300063" y="568768"/>
                    <a:pt x="372242" y="555840"/>
                    <a:pt x="319852" y="564573"/>
                  </a:cubicBezTo>
                  <a:cubicBezTo>
                    <a:pt x="368223" y="543842"/>
                    <a:pt x="324477" y="560820"/>
                    <a:pt x="406443" y="540328"/>
                  </a:cubicBezTo>
                  <a:cubicBezTo>
                    <a:pt x="436602" y="532788"/>
                    <a:pt x="466307" y="523497"/>
                    <a:pt x="496497" y="516082"/>
                  </a:cubicBezTo>
                  <a:cubicBezTo>
                    <a:pt x="532130" y="507330"/>
                    <a:pt x="568118" y="500088"/>
                    <a:pt x="603870" y="491837"/>
                  </a:cubicBezTo>
                  <a:cubicBezTo>
                    <a:pt x="613147" y="489696"/>
                    <a:pt x="622343" y="487218"/>
                    <a:pt x="631579" y="484909"/>
                  </a:cubicBezTo>
                  <a:cubicBezTo>
                    <a:pt x="644959" y="525044"/>
                    <a:pt x="638691" y="494874"/>
                    <a:pt x="551915" y="540328"/>
                  </a:cubicBezTo>
                  <a:cubicBezTo>
                    <a:pt x="540777" y="546162"/>
                    <a:pt x="454445" y="589546"/>
                    <a:pt x="437615" y="595746"/>
                  </a:cubicBezTo>
                  <a:lnTo>
                    <a:pt x="371806" y="619991"/>
                  </a:lnTo>
                  <a:cubicBezTo>
                    <a:pt x="353017" y="610596"/>
                    <a:pt x="343433" y="610730"/>
                    <a:pt x="385661" y="595746"/>
                  </a:cubicBezTo>
                  <a:cubicBezTo>
                    <a:pt x="417622" y="584405"/>
                    <a:pt x="549803" y="556002"/>
                    <a:pt x="572697" y="550719"/>
                  </a:cubicBezTo>
                  <a:cubicBezTo>
                    <a:pt x="581974" y="548578"/>
                    <a:pt x="600406" y="543791"/>
                    <a:pt x="600406" y="543791"/>
                  </a:cubicBezTo>
                  <a:cubicBezTo>
                    <a:pt x="598097" y="548409"/>
                    <a:pt x="597610" y="554548"/>
                    <a:pt x="593479" y="557646"/>
                  </a:cubicBezTo>
                  <a:cubicBezTo>
                    <a:pt x="572549" y="573344"/>
                    <a:pt x="514576" y="590258"/>
                    <a:pt x="496497" y="595746"/>
                  </a:cubicBezTo>
                  <a:cubicBezTo>
                    <a:pt x="372378" y="633425"/>
                    <a:pt x="407741" y="626704"/>
                    <a:pt x="344097" y="637309"/>
                  </a:cubicBezTo>
                  <a:cubicBezTo>
                    <a:pt x="452169" y="601288"/>
                    <a:pt x="288004" y="655262"/>
                    <a:pt x="572697" y="574964"/>
                  </a:cubicBezTo>
                  <a:cubicBezTo>
                    <a:pt x="597294" y="568026"/>
                    <a:pt x="620915" y="557930"/>
                    <a:pt x="645434" y="550719"/>
                  </a:cubicBezTo>
                  <a:cubicBezTo>
                    <a:pt x="650388" y="549262"/>
                    <a:pt x="636414" y="555833"/>
                    <a:pt x="631579" y="557646"/>
                  </a:cubicBezTo>
                  <a:cubicBezTo>
                    <a:pt x="617905" y="562774"/>
                    <a:pt x="604169" y="567902"/>
                    <a:pt x="590015" y="571500"/>
                  </a:cubicBezTo>
                  <a:cubicBezTo>
                    <a:pt x="536003" y="585232"/>
                    <a:pt x="481542" y="597134"/>
                    <a:pt x="427224" y="609600"/>
                  </a:cubicBezTo>
                  <a:cubicBezTo>
                    <a:pt x="411113" y="613298"/>
                    <a:pt x="394887" y="616479"/>
                    <a:pt x="378734" y="619991"/>
                  </a:cubicBezTo>
                  <a:cubicBezTo>
                    <a:pt x="368332" y="622252"/>
                    <a:pt x="358061" y="625169"/>
                    <a:pt x="347561" y="626919"/>
                  </a:cubicBezTo>
                  <a:cubicBezTo>
                    <a:pt x="340634" y="628073"/>
                    <a:pt x="320026" y="632312"/>
                    <a:pt x="326779" y="630382"/>
                  </a:cubicBezTo>
                  <a:cubicBezTo>
                    <a:pt x="341590" y="626150"/>
                    <a:pt x="356744" y="623218"/>
                    <a:pt x="371806" y="619991"/>
                  </a:cubicBezTo>
                  <a:cubicBezTo>
                    <a:pt x="389075" y="616290"/>
                    <a:pt x="406484" y="613265"/>
                    <a:pt x="423761" y="609600"/>
                  </a:cubicBezTo>
                  <a:cubicBezTo>
                    <a:pt x="444586" y="605183"/>
                    <a:pt x="465421" y="600777"/>
                    <a:pt x="486106" y="595746"/>
                  </a:cubicBezTo>
                  <a:cubicBezTo>
                    <a:pt x="508147" y="590385"/>
                    <a:pt x="530264" y="585194"/>
                    <a:pt x="551915" y="578428"/>
                  </a:cubicBezTo>
                  <a:cubicBezTo>
                    <a:pt x="585720" y="567864"/>
                    <a:pt x="618307" y="553521"/>
                    <a:pt x="652361" y="543791"/>
                  </a:cubicBezTo>
                  <a:lnTo>
                    <a:pt x="676606" y="536864"/>
                  </a:lnTo>
                  <a:cubicBezTo>
                    <a:pt x="680070" y="534555"/>
                    <a:pt x="683171" y="531577"/>
                    <a:pt x="686997" y="529937"/>
                  </a:cubicBezTo>
                  <a:cubicBezTo>
                    <a:pt x="691373" y="528062"/>
                    <a:pt x="696302" y="527873"/>
                    <a:pt x="700852" y="526473"/>
                  </a:cubicBezTo>
                  <a:cubicBezTo>
                    <a:pt x="707803" y="524334"/>
                    <a:pt x="738952" y="514349"/>
                    <a:pt x="749343" y="509155"/>
                  </a:cubicBezTo>
                  <a:cubicBezTo>
                    <a:pt x="752609" y="507523"/>
                    <a:pt x="742449" y="511570"/>
                    <a:pt x="738952" y="512619"/>
                  </a:cubicBezTo>
                  <a:cubicBezTo>
                    <a:pt x="727406" y="516082"/>
                    <a:pt x="715781" y="519290"/>
                    <a:pt x="704315" y="523009"/>
                  </a:cubicBezTo>
                  <a:cubicBezTo>
                    <a:pt x="673059" y="533146"/>
                    <a:pt x="642675" y="546213"/>
                    <a:pt x="610797" y="554182"/>
                  </a:cubicBezTo>
                  <a:lnTo>
                    <a:pt x="583088" y="561109"/>
                  </a:lnTo>
                  <a:cubicBezTo>
                    <a:pt x="574967" y="563275"/>
                    <a:pt x="567085" y="566389"/>
                    <a:pt x="558843" y="568037"/>
                  </a:cubicBezTo>
                  <a:cubicBezTo>
                    <a:pt x="549716" y="569863"/>
                    <a:pt x="540349" y="570184"/>
                    <a:pt x="531134" y="571500"/>
                  </a:cubicBezTo>
                  <a:cubicBezTo>
                    <a:pt x="516101" y="573648"/>
                    <a:pt x="501085" y="575931"/>
                    <a:pt x="486106" y="578428"/>
                  </a:cubicBezTo>
                  <a:cubicBezTo>
                    <a:pt x="473373" y="580550"/>
                    <a:pt x="460739" y="583233"/>
                    <a:pt x="448006" y="585355"/>
                  </a:cubicBezTo>
                  <a:cubicBezTo>
                    <a:pt x="433027" y="587851"/>
                    <a:pt x="417870" y="589304"/>
                    <a:pt x="402979" y="592282"/>
                  </a:cubicBezTo>
                  <a:cubicBezTo>
                    <a:pt x="388975" y="595083"/>
                    <a:pt x="375322" y="599428"/>
                    <a:pt x="361415" y="602673"/>
                  </a:cubicBezTo>
                  <a:cubicBezTo>
                    <a:pt x="340683" y="607511"/>
                    <a:pt x="319267" y="609797"/>
                    <a:pt x="299070" y="616528"/>
                  </a:cubicBezTo>
                  <a:cubicBezTo>
                    <a:pt x="279882" y="622923"/>
                    <a:pt x="284606" y="621825"/>
                    <a:pt x="254043" y="626919"/>
                  </a:cubicBezTo>
                  <a:lnTo>
                    <a:pt x="212479" y="633846"/>
                  </a:lnTo>
                  <a:cubicBezTo>
                    <a:pt x="220561" y="630382"/>
                    <a:pt x="228264" y="625849"/>
                    <a:pt x="236724" y="623455"/>
                  </a:cubicBezTo>
                  <a:cubicBezTo>
                    <a:pt x="289536" y="608508"/>
                    <a:pt x="343982" y="599248"/>
                    <a:pt x="396052" y="581891"/>
                  </a:cubicBezTo>
                  <a:cubicBezTo>
                    <a:pt x="423761" y="572655"/>
                    <a:pt x="451168" y="562458"/>
                    <a:pt x="479179" y="554182"/>
                  </a:cubicBezTo>
                  <a:cubicBezTo>
                    <a:pt x="502005" y="547438"/>
                    <a:pt x="525308" y="542419"/>
                    <a:pt x="548452" y="536864"/>
                  </a:cubicBezTo>
                  <a:cubicBezTo>
                    <a:pt x="554176" y="535490"/>
                    <a:pt x="559951" y="534295"/>
                    <a:pt x="565770" y="533400"/>
                  </a:cubicBezTo>
                  <a:cubicBezTo>
                    <a:pt x="574970" y="531985"/>
                    <a:pt x="584243" y="531091"/>
                    <a:pt x="593479" y="529937"/>
                  </a:cubicBezTo>
                  <a:cubicBezTo>
                    <a:pt x="628291" y="521233"/>
                    <a:pt x="632494" y="520935"/>
                    <a:pt x="673143" y="505691"/>
                  </a:cubicBezTo>
                  <a:cubicBezTo>
                    <a:pt x="707428" y="492834"/>
                    <a:pt x="691122" y="496921"/>
                    <a:pt x="721634" y="491837"/>
                  </a:cubicBezTo>
                  <a:cubicBezTo>
                    <a:pt x="726252" y="489528"/>
                    <a:pt x="730590" y="486542"/>
                    <a:pt x="735488" y="484909"/>
                  </a:cubicBezTo>
                  <a:cubicBezTo>
                    <a:pt x="744520" y="481898"/>
                    <a:pt x="772491" y="475917"/>
                    <a:pt x="763197" y="477982"/>
                  </a:cubicBezTo>
                  <a:cubicBezTo>
                    <a:pt x="721954" y="487147"/>
                    <a:pt x="728831" y="484496"/>
                    <a:pt x="680070" y="502228"/>
                  </a:cubicBezTo>
                  <a:cubicBezTo>
                    <a:pt x="644758" y="515069"/>
                    <a:pt x="667782" y="510192"/>
                    <a:pt x="635043" y="519546"/>
                  </a:cubicBezTo>
                  <a:cubicBezTo>
                    <a:pt x="574745" y="536774"/>
                    <a:pt x="633290" y="519119"/>
                    <a:pt x="590015" y="529937"/>
                  </a:cubicBezTo>
                  <a:cubicBezTo>
                    <a:pt x="586473" y="530822"/>
                    <a:pt x="583134" y="532397"/>
                    <a:pt x="579624" y="533400"/>
                  </a:cubicBezTo>
                  <a:cubicBezTo>
                    <a:pt x="575047" y="534708"/>
                    <a:pt x="570347" y="535556"/>
                    <a:pt x="565770" y="536864"/>
                  </a:cubicBezTo>
                  <a:cubicBezTo>
                    <a:pt x="554180" y="540176"/>
                    <a:pt x="542628" y="543625"/>
                    <a:pt x="531134" y="547255"/>
                  </a:cubicBezTo>
                  <a:cubicBezTo>
                    <a:pt x="520689" y="550553"/>
                    <a:pt x="510469" y="554555"/>
                    <a:pt x="499961" y="557646"/>
                  </a:cubicBezTo>
                  <a:cubicBezTo>
                    <a:pt x="490827" y="560332"/>
                    <a:pt x="472252" y="574094"/>
                    <a:pt x="472252" y="564573"/>
                  </a:cubicBezTo>
                  <a:cubicBezTo>
                    <a:pt x="472252" y="554709"/>
                    <a:pt x="490578" y="557225"/>
                    <a:pt x="499961" y="554182"/>
                  </a:cubicBezTo>
                  <a:cubicBezTo>
                    <a:pt x="542679" y="540328"/>
                    <a:pt x="586661" y="529892"/>
                    <a:pt x="628115" y="512619"/>
                  </a:cubicBezTo>
                  <a:cubicBezTo>
                    <a:pt x="675113" y="493036"/>
                    <a:pt x="654961" y="498243"/>
                    <a:pt x="686997" y="491837"/>
                  </a:cubicBezTo>
                  <a:cubicBezTo>
                    <a:pt x="642591" y="536243"/>
                    <a:pt x="657903" y="523580"/>
                    <a:pt x="534597" y="561109"/>
                  </a:cubicBezTo>
                  <a:cubicBezTo>
                    <a:pt x="499171" y="571891"/>
                    <a:pt x="427892" y="594692"/>
                    <a:pt x="389124" y="602673"/>
                  </a:cubicBezTo>
                  <a:cubicBezTo>
                    <a:pt x="372012" y="606196"/>
                    <a:pt x="354422" y="606840"/>
                    <a:pt x="337170" y="609600"/>
                  </a:cubicBezTo>
                  <a:cubicBezTo>
                    <a:pt x="325544" y="611460"/>
                    <a:pt x="314079" y="614219"/>
                    <a:pt x="302534" y="616528"/>
                  </a:cubicBezTo>
                  <a:cubicBezTo>
                    <a:pt x="372499" y="569883"/>
                    <a:pt x="329434" y="594861"/>
                    <a:pt x="472252" y="547255"/>
                  </a:cubicBezTo>
                  <a:cubicBezTo>
                    <a:pt x="495122" y="539632"/>
                    <a:pt x="541524" y="526473"/>
                    <a:pt x="541524" y="526473"/>
                  </a:cubicBezTo>
                  <a:cubicBezTo>
                    <a:pt x="511633" y="551383"/>
                    <a:pt x="517105" y="549819"/>
                    <a:pt x="468788" y="568037"/>
                  </a:cubicBezTo>
                  <a:cubicBezTo>
                    <a:pt x="416174" y="587875"/>
                    <a:pt x="362111" y="603711"/>
                    <a:pt x="309461" y="623455"/>
                  </a:cubicBezTo>
                  <a:cubicBezTo>
                    <a:pt x="300225" y="626919"/>
                    <a:pt x="291425" y="631911"/>
                    <a:pt x="281752" y="633846"/>
                  </a:cubicBezTo>
                  <a:cubicBezTo>
                    <a:pt x="277670" y="634662"/>
                    <a:pt x="288245" y="628381"/>
                    <a:pt x="292143" y="626919"/>
                  </a:cubicBezTo>
                  <a:cubicBezTo>
                    <a:pt x="306847" y="621405"/>
                    <a:pt x="322035" y="617250"/>
                    <a:pt x="337170" y="613064"/>
                  </a:cubicBezTo>
                  <a:cubicBezTo>
                    <a:pt x="376307" y="602239"/>
                    <a:pt x="415800" y="592728"/>
                    <a:pt x="454934" y="581891"/>
                  </a:cubicBezTo>
                  <a:cubicBezTo>
                    <a:pt x="490851" y="571945"/>
                    <a:pt x="526471" y="560957"/>
                    <a:pt x="562306" y="550719"/>
                  </a:cubicBezTo>
                  <a:cubicBezTo>
                    <a:pt x="566883" y="549411"/>
                    <a:pt x="576161" y="547255"/>
                    <a:pt x="576161" y="547255"/>
                  </a:cubicBezTo>
                  <a:cubicBezTo>
                    <a:pt x="568952" y="568879"/>
                    <a:pt x="576497" y="554774"/>
                    <a:pt x="541524" y="571500"/>
                  </a:cubicBezTo>
                  <a:cubicBezTo>
                    <a:pt x="525221" y="579297"/>
                    <a:pt x="509813" y="589034"/>
                    <a:pt x="493034" y="595746"/>
                  </a:cubicBezTo>
                  <a:cubicBezTo>
                    <a:pt x="447619" y="613912"/>
                    <a:pt x="431548" y="617178"/>
                    <a:pt x="392588" y="626919"/>
                  </a:cubicBezTo>
                  <a:cubicBezTo>
                    <a:pt x="372617" y="620261"/>
                    <a:pt x="373481" y="623386"/>
                    <a:pt x="413370" y="606137"/>
                  </a:cubicBezTo>
                  <a:cubicBezTo>
                    <a:pt x="445250" y="592351"/>
                    <a:pt x="477615" y="579640"/>
                    <a:pt x="510352" y="568037"/>
                  </a:cubicBezTo>
                  <a:cubicBezTo>
                    <a:pt x="568853" y="547302"/>
                    <a:pt x="626783" y="524208"/>
                    <a:pt x="686997" y="509155"/>
                  </a:cubicBezTo>
                  <a:cubicBezTo>
                    <a:pt x="696233" y="506846"/>
                    <a:pt x="705521" y="504733"/>
                    <a:pt x="714706" y="502228"/>
                  </a:cubicBezTo>
                  <a:cubicBezTo>
                    <a:pt x="718228" y="501267"/>
                    <a:pt x="728512" y="497472"/>
                    <a:pt x="725097" y="498764"/>
                  </a:cubicBezTo>
                  <a:cubicBezTo>
                    <a:pt x="701691" y="507621"/>
                    <a:pt x="548963" y="566718"/>
                    <a:pt x="503424" y="578428"/>
                  </a:cubicBezTo>
                  <a:cubicBezTo>
                    <a:pt x="463015" y="588819"/>
                    <a:pt x="421779" y="596405"/>
                    <a:pt x="382197" y="609600"/>
                  </a:cubicBezTo>
                  <a:cubicBezTo>
                    <a:pt x="378733" y="610755"/>
                    <a:pt x="369224" y="615645"/>
                    <a:pt x="371806" y="613064"/>
                  </a:cubicBezTo>
                  <a:cubicBezTo>
                    <a:pt x="375458" y="609413"/>
                    <a:pt x="380867" y="608055"/>
                    <a:pt x="385661" y="606137"/>
                  </a:cubicBezTo>
                  <a:cubicBezTo>
                    <a:pt x="398208" y="601118"/>
                    <a:pt x="410845" y="596256"/>
                    <a:pt x="423761" y="592282"/>
                  </a:cubicBezTo>
                  <a:cubicBezTo>
                    <a:pt x="455895" y="582394"/>
                    <a:pt x="488521" y="574171"/>
                    <a:pt x="520743" y="564573"/>
                  </a:cubicBezTo>
                  <a:cubicBezTo>
                    <a:pt x="542790" y="558006"/>
                    <a:pt x="564474" y="550253"/>
                    <a:pt x="586552" y="543791"/>
                  </a:cubicBezTo>
                  <a:cubicBezTo>
                    <a:pt x="611820" y="536396"/>
                    <a:pt x="686840" y="512382"/>
                    <a:pt x="662752" y="523009"/>
                  </a:cubicBezTo>
                  <a:cubicBezTo>
                    <a:pt x="628239" y="538235"/>
                    <a:pt x="520386" y="588233"/>
                    <a:pt x="472252" y="602673"/>
                  </a:cubicBezTo>
                  <a:lnTo>
                    <a:pt x="368343" y="633846"/>
                  </a:lnTo>
                  <a:cubicBezTo>
                    <a:pt x="592235" y="559215"/>
                    <a:pt x="319491" y="647109"/>
                    <a:pt x="527670" y="588819"/>
                  </a:cubicBezTo>
                  <a:cubicBezTo>
                    <a:pt x="560369" y="579663"/>
                    <a:pt x="592197" y="567632"/>
                    <a:pt x="624652" y="557646"/>
                  </a:cubicBezTo>
                  <a:cubicBezTo>
                    <a:pt x="637234" y="553775"/>
                    <a:pt x="650123" y="550969"/>
                    <a:pt x="662752" y="547255"/>
                  </a:cubicBezTo>
                  <a:cubicBezTo>
                    <a:pt x="700105" y="536269"/>
                    <a:pt x="667517" y="543532"/>
                    <a:pt x="700852" y="536864"/>
                  </a:cubicBezTo>
                  <a:cubicBezTo>
                    <a:pt x="680729" y="556987"/>
                    <a:pt x="701672" y="539408"/>
                    <a:pt x="666215" y="554182"/>
                  </a:cubicBezTo>
                  <a:cubicBezTo>
                    <a:pt x="646192" y="562525"/>
                    <a:pt x="627580" y="574104"/>
                    <a:pt x="607334" y="581891"/>
                  </a:cubicBezTo>
                  <a:cubicBezTo>
                    <a:pt x="567384" y="597256"/>
                    <a:pt x="532903" y="612047"/>
                    <a:pt x="489570" y="619991"/>
                  </a:cubicBezTo>
                  <a:cubicBezTo>
                    <a:pt x="444918" y="628177"/>
                    <a:pt x="399727" y="633539"/>
                    <a:pt x="354488" y="637309"/>
                  </a:cubicBezTo>
                  <a:lnTo>
                    <a:pt x="271361" y="644237"/>
                  </a:lnTo>
                  <a:cubicBezTo>
                    <a:pt x="245709" y="650649"/>
                    <a:pt x="267639" y="645757"/>
                    <a:pt x="229797" y="651164"/>
                  </a:cubicBezTo>
                  <a:cubicBezTo>
                    <a:pt x="222845" y="652157"/>
                    <a:pt x="215967" y="653635"/>
                    <a:pt x="209015" y="654628"/>
                  </a:cubicBezTo>
                  <a:cubicBezTo>
                    <a:pt x="199800" y="655944"/>
                    <a:pt x="190542" y="656937"/>
                    <a:pt x="181306" y="658091"/>
                  </a:cubicBezTo>
                  <a:cubicBezTo>
                    <a:pt x="139971" y="668426"/>
                    <a:pt x="162988" y="663454"/>
                    <a:pt x="112034" y="671946"/>
                  </a:cubicBezTo>
                  <a:cubicBezTo>
                    <a:pt x="152970" y="654402"/>
                    <a:pt x="120543" y="666164"/>
                    <a:pt x="174379" y="654628"/>
                  </a:cubicBezTo>
                  <a:cubicBezTo>
                    <a:pt x="195134" y="650180"/>
                    <a:pt x="229033" y="640251"/>
                    <a:pt x="254043" y="637309"/>
                  </a:cubicBezTo>
                  <a:cubicBezTo>
                    <a:pt x="266708" y="635819"/>
                    <a:pt x="279435" y="634905"/>
                    <a:pt x="292143" y="633846"/>
                  </a:cubicBezTo>
                  <a:cubicBezTo>
                    <a:pt x="330557" y="630645"/>
                    <a:pt x="349728" y="629545"/>
                    <a:pt x="389124" y="626919"/>
                  </a:cubicBezTo>
                  <a:cubicBezTo>
                    <a:pt x="352537" y="640638"/>
                    <a:pt x="359205" y="638984"/>
                    <a:pt x="312924" y="651164"/>
                  </a:cubicBezTo>
                  <a:cubicBezTo>
                    <a:pt x="307231" y="652662"/>
                    <a:pt x="301317" y="653200"/>
                    <a:pt x="295606" y="654628"/>
                  </a:cubicBezTo>
                  <a:cubicBezTo>
                    <a:pt x="292064" y="655513"/>
                    <a:pt x="288795" y="657375"/>
                    <a:pt x="285215" y="658091"/>
                  </a:cubicBezTo>
                  <a:cubicBezTo>
                    <a:pt x="223192" y="670495"/>
                    <a:pt x="288171" y="654754"/>
                    <a:pt x="247115" y="665019"/>
                  </a:cubicBezTo>
                  <a:cubicBezTo>
                    <a:pt x="242497" y="663864"/>
                    <a:pt x="237908" y="662588"/>
                    <a:pt x="233261" y="661555"/>
                  </a:cubicBezTo>
                  <a:cubicBezTo>
                    <a:pt x="227514" y="660278"/>
                    <a:pt x="221654" y="659519"/>
                    <a:pt x="215943" y="658091"/>
                  </a:cubicBezTo>
                  <a:cubicBezTo>
                    <a:pt x="212401" y="657206"/>
                    <a:pt x="209109" y="655449"/>
                    <a:pt x="205552" y="654628"/>
                  </a:cubicBezTo>
                  <a:cubicBezTo>
                    <a:pt x="194079" y="651980"/>
                    <a:pt x="182461" y="650009"/>
                    <a:pt x="170915" y="647700"/>
                  </a:cubicBezTo>
                  <a:cubicBezTo>
                    <a:pt x="169761" y="638464"/>
                    <a:pt x="165194" y="629021"/>
                    <a:pt x="167452" y="619991"/>
                  </a:cubicBezTo>
                  <a:cubicBezTo>
                    <a:pt x="169036" y="613655"/>
                    <a:pt x="175872" y="609760"/>
                    <a:pt x="181306" y="606137"/>
                  </a:cubicBezTo>
                  <a:cubicBezTo>
                    <a:pt x="193785" y="597818"/>
                    <a:pt x="231121" y="583440"/>
                    <a:pt x="191697" y="599209"/>
                  </a:cubicBezTo>
                  <a:lnTo>
                    <a:pt x="202088" y="619991"/>
                  </a:lnTo>
                </a:path>
              </a:pathLst>
            </a:custGeom>
            <a:noFill/>
            <a:ln w="25400">
              <a:solidFill>
                <a:srgbClr val="8F1B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Freihandform 81">
              <a:extLst>
                <a:ext uri="{FF2B5EF4-FFF2-40B4-BE49-F238E27FC236}">
                  <a16:creationId xmlns:a16="http://schemas.microsoft.com/office/drawing/2014/main" id="{19106483-69EC-4E55-A83B-A67891C089C5}"/>
                </a:ext>
              </a:extLst>
            </p:cNvPr>
            <p:cNvSpPr/>
            <p:nvPr/>
          </p:nvSpPr>
          <p:spPr>
            <a:xfrm>
              <a:off x="8863207" y="3229838"/>
              <a:ext cx="155373" cy="119605"/>
            </a:xfrm>
            <a:custGeom>
              <a:avLst/>
              <a:gdLst>
                <a:gd name="connsiteX0" fmla="*/ 176784 w 182880"/>
                <a:gd name="connsiteY0" fmla="*/ 103632 h 158496"/>
                <a:gd name="connsiteX1" fmla="*/ 182880 w 182880"/>
                <a:gd name="connsiteY1" fmla="*/ 73152 h 158496"/>
                <a:gd name="connsiteX2" fmla="*/ 140208 w 182880"/>
                <a:gd name="connsiteY2" fmla="*/ 24384 h 158496"/>
                <a:gd name="connsiteX3" fmla="*/ 85344 w 182880"/>
                <a:gd name="connsiteY3" fmla="*/ 6096 h 158496"/>
                <a:gd name="connsiteX4" fmla="*/ 67056 w 182880"/>
                <a:gd name="connsiteY4" fmla="*/ 0 h 158496"/>
                <a:gd name="connsiteX5" fmla="*/ 36576 w 182880"/>
                <a:gd name="connsiteY5" fmla="*/ 6096 h 158496"/>
                <a:gd name="connsiteX6" fmla="*/ 18288 w 182880"/>
                <a:gd name="connsiteY6" fmla="*/ 12192 h 158496"/>
                <a:gd name="connsiteX7" fmla="*/ 12192 w 182880"/>
                <a:gd name="connsiteY7" fmla="*/ 30480 h 158496"/>
                <a:gd name="connsiteX8" fmla="*/ 0 w 182880"/>
                <a:gd name="connsiteY8" fmla="*/ 48768 h 158496"/>
                <a:gd name="connsiteX9" fmla="*/ 12192 w 182880"/>
                <a:gd name="connsiteY9" fmla="*/ 121920 h 158496"/>
                <a:gd name="connsiteX10" fmla="*/ 24384 w 182880"/>
                <a:gd name="connsiteY10" fmla="*/ 140208 h 158496"/>
                <a:gd name="connsiteX11" fmla="*/ 60960 w 182880"/>
                <a:gd name="connsiteY11" fmla="*/ 152400 h 158496"/>
                <a:gd name="connsiteX12" fmla="*/ 79248 w 182880"/>
                <a:gd name="connsiteY12" fmla="*/ 158496 h 158496"/>
                <a:gd name="connsiteX13" fmla="*/ 121920 w 182880"/>
                <a:gd name="connsiteY13" fmla="*/ 152400 h 158496"/>
                <a:gd name="connsiteX14" fmla="*/ 140208 w 182880"/>
                <a:gd name="connsiteY14" fmla="*/ 146304 h 158496"/>
                <a:gd name="connsiteX15" fmla="*/ 146304 w 182880"/>
                <a:gd name="connsiteY15" fmla="*/ 128016 h 158496"/>
                <a:gd name="connsiteX16" fmla="*/ 158496 w 182880"/>
                <a:gd name="connsiteY16" fmla="*/ 109728 h 158496"/>
                <a:gd name="connsiteX17" fmla="*/ 176784 w 182880"/>
                <a:gd name="connsiteY17" fmla="*/ 103632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" h="158496">
                  <a:moveTo>
                    <a:pt x="176784" y="103632"/>
                  </a:moveTo>
                  <a:cubicBezTo>
                    <a:pt x="178816" y="93472"/>
                    <a:pt x="182880" y="83513"/>
                    <a:pt x="182880" y="73152"/>
                  </a:cubicBezTo>
                  <a:cubicBezTo>
                    <a:pt x="182880" y="46069"/>
                    <a:pt x="166878" y="33274"/>
                    <a:pt x="140208" y="24384"/>
                  </a:cubicBezTo>
                  <a:lnTo>
                    <a:pt x="85344" y="6096"/>
                  </a:lnTo>
                  <a:lnTo>
                    <a:pt x="67056" y="0"/>
                  </a:lnTo>
                  <a:cubicBezTo>
                    <a:pt x="56896" y="2032"/>
                    <a:pt x="46628" y="3583"/>
                    <a:pt x="36576" y="6096"/>
                  </a:cubicBezTo>
                  <a:cubicBezTo>
                    <a:pt x="30342" y="7654"/>
                    <a:pt x="22832" y="7648"/>
                    <a:pt x="18288" y="12192"/>
                  </a:cubicBezTo>
                  <a:cubicBezTo>
                    <a:pt x="13744" y="16736"/>
                    <a:pt x="15066" y="24733"/>
                    <a:pt x="12192" y="30480"/>
                  </a:cubicBezTo>
                  <a:cubicBezTo>
                    <a:pt x="8915" y="37033"/>
                    <a:pt x="4064" y="42672"/>
                    <a:pt x="0" y="48768"/>
                  </a:cubicBezTo>
                  <a:cubicBezTo>
                    <a:pt x="1932" y="66152"/>
                    <a:pt x="1979" y="101495"/>
                    <a:pt x="12192" y="121920"/>
                  </a:cubicBezTo>
                  <a:cubicBezTo>
                    <a:pt x="15469" y="128473"/>
                    <a:pt x="18171" y="136325"/>
                    <a:pt x="24384" y="140208"/>
                  </a:cubicBezTo>
                  <a:cubicBezTo>
                    <a:pt x="35282" y="147019"/>
                    <a:pt x="48768" y="148336"/>
                    <a:pt x="60960" y="152400"/>
                  </a:cubicBezTo>
                  <a:lnTo>
                    <a:pt x="79248" y="158496"/>
                  </a:lnTo>
                  <a:cubicBezTo>
                    <a:pt x="93472" y="156464"/>
                    <a:pt x="107831" y="155218"/>
                    <a:pt x="121920" y="152400"/>
                  </a:cubicBezTo>
                  <a:cubicBezTo>
                    <a:pt x="128221" y="151140"/>
                    <a:pt x="135664" y="150848"/>
                    <a:pt x="140208" y="146304"/>
                  </a:cubicBezTo>
                  <a:cubicBezTo>
                    <a:pt x="144752" y="141760"/>
                    <a:pt x="143430" y="133763"/>
                    <a:pt x="146304" y="128016"/>
                  </a:cubicBezTo>
                  <a:cubicBezTo>
                    <a:pt x="149581" y="121463"/>
                    <a:pt x="154432" y="115824"/>
                    <a:pt x="158496" y="109728"/>
                  </a:cubicBezTo>
                  <a:lnTo>
                    <a:pt x="176784" y="103632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8F1B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4" name="Freihandform 82">
              <a:extLst>
                <a:ext uri="{FF2B5EF4-FFF2-40B4-BE49-F238E27FC236}">
                  <a16:creationId xmlns:a16="http://schemas.microsoft.com/office/drawing/2014/main" id="{9A327EF3-CAD1-4944-99D2-5327A3C5B4C5}"/>
                </a:ext>
              </a:extLst>
            </p:cNvPr>
            <p:cNvSpPr/>
            <p:nvPr/>
          </p:nvSpPr>
          <p:spPr>
            <a:xfrm>
              <a:off x="8744077" y="2838559"/>
              <a:ext cx="196816" cy="353079"/>
            </a:xfrm>
            <a:custGeom>
              <a:avLst/>
              <a:gdLst>
                <a:gd name="connsiteX0" fmla="*/ 177556 w 178637"/>
                <a:gd name="connsiteY0" fmla="*/ 310896 h 335280"/>
                <a:gd name="connsiteX1" fmla="*/ 171460 w 178637"/>
                <a:gd name="connsiteY1" fmla="*/ 280416 h 335280"/>
                <a:gd name="connsiteX2" fmla="*/ 159268 w 178637"/>
                <a:gd name="connsiteY2" fmla="*/ 213360 h 335280"/>
                <a:gd name="connsiteX3" fmla="*/ 140980 w 178637"/>
                <a:gd name="connsiteY3" fmla="*/ 128016 h 335280"/>
                <a:gd name="connsiteX4" fmla="*/ 134884 w 178637"/>
                <a:gd name="connsiteY4" fmla="*/ 109728 h 335280"/>
                <a:gd name="connsiteX5" fmla="*/ 128788 w 178637"/>
                <a:gd name="connsiteY5" fmla="*/ 91440 h 335280"/>
                <a:gd name="connsiteX6" fmla="*/ 116596 w 178637"/>
                <a:gd name="connsiteY6" fmla="*/ 24384 h 335280"/>
                <a:gd name="connsiteX7" fmla="*/ 110500 w 178637"/>
                <a:gd name="connsiteY7" fmla="*/ 6096 h 335280"/>
                <a:gd name="connsiteX8" fmla="*/ 92212 w 178637"/>
                <a:gd name="connsiteY8" fmla="*/ 0 h 335280"/>
                <a:gd name="connsiteX9" fmla="*/ 19060 w 178637"/>
                <a:gd name="connsiteY9" fmla="*/ 6096 h 335280"/>
                <a:gd name="connsiteX10" fmla="*/ 772 w 178637"/>
                <a:gd name="connsiteY10" fmla="*/ 12192 h 335280"/>
                <a:gd name="connsiteX11" fmla="*/ 6868 w 178637"/>
                <a:gd name="connsiteY11" fmla="*/ 30480 h 335280"/>
                <a:gd name="connsiteX12" fmla="*/ 31252 w 178637"/>
                <a:gd name="connsiteY12" fmla="*/ 67056 h 335280"/>
                <a:gd name="connsiteX13" fmla="*/ 43444 w 178637"/>
                <a:gd name="connsiteY13" fmla="*/ 85344 h 335280"/>
                <a:gd name="connsiteX14" fmla="*/ 49540 w 178637"/>
                <a:gd name="connsiteY14" fmla="*/ 103632 h 335280"/>
                <a:gd name="connsiteX15" fmla="*/ 61732 w 178637"/>
                <a:gd name="connsiteY15" fmla="*/ 170688 h 335280"/>
                <a:gd name="connsiteX16" fmla="*/ 67828 w 178637"/>
                <a:gd name="connsiteY16" fmla="*/ 225552 h 335280"/>
                <a:gd name="connsiteX17" fmla="*/ 73924 w 178637"/>
                <a:gd name="connsiteY17" fmla="*/ 249936 h 335280"/>
                <a:gd name="connsiteX18" fmla="*/ 80020 w 178637"/>
                <a:gd name="connsiteY18" fmla="*/ 292608 h 335280"/>
                <a:gd name="connsiteX19" fmla="*/ 86116 w 178637"/>
                <a:gd name="connsiteY19" fmla="*/ 310896 h 335280"/>
                <a:gd name="connsiteX20" fmla="*/ 92212 w 178637"/>
                <a:gd name="connsiteY20" fmla="*/ 335280 h 335280"/>
                <a:gd name="connsiteX21" fmla="*/ 128788 w 178637"/>
                <a:gd name="connsiteY21" fmla="*/ 323088 h 335280"/>
                <a:gd name="connsiteX22" fmla="*/ 147076 w 178637"/>
                <a:gd name="connsiteY22" fmla="*/ 316992 h 335280"/>
                <a:gd name="connsiteX23" fmla="*/ 177556 w 178637"/>
                <a:gd name="connsiteY23" fmla="*/ 310896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8637" h="335280">
                  <a:moveTo>
                    <a:pt x="177556" y="310896"/>
                  </a:moveTo>
                  <a:cubicBezTo>
                    <a:pt x="181620" y="304800"/>
                    <a:pt x="173035" y="290657"/>
                    <a:pt x="171460" y="280416"/>
                  </a:cubicBezTo>
                  <a:cubicBezTo>
                    <a:pt x="161613" y="216409"/>
                    <a:pt x="171703" y="250666"/>
                    <a:pt x="159268" y="213360"/>
                  </a:cubicBezTo>
                  <a:cubicBezTo>
                    <a:pt x="151578" y="151840"/>
                    <a:pt x="158353" y="180134"/>
                    <a:pt x="140980" y="128016"/>
                  </a:cubicBezTo>
                  <a:lnTo>
                    <a:pt x="134884" y="109728"/>
                  </a:lnTo>
                  <a:lnTo>
                    <a:pt x="128788" y="91440"/>
                  </a:lnTo>
                  <a:cubicBezTo>
                    <a:pt x="123854" y="56905"/>
                    <a:pt x="124808" y="53127"/>
                    <a:pt x="116596" y="24384"/>
                  </a:cubicBezTo>
                  <a:cubicBezTo>
                    <a:pt x="114831" y="18205"/>
                    <a:pt x="115044" y="10640"/>
                    <a:pt x="110500" y="6096"/>
                  </a:cubicBezTo>
                  <a:cubicBezTo>
                    <a:pt x="105956" y="1552"/>
                    <a:pt x="98308" y="2032"/>
                    <a:pt x="92212" y="0"/>
                  </a:cubicBezTo>
                  <a:cubicBezTo>
                    <a:pt x="67828" y="2032"/>
                    <a:pt x="43314" y="2862"/>
                    <a:pt x="19060" y="6096"/>
                  </a:cubicBezTo>
                  <a:cubicBezTo>
                    <a:pt x="12691" y="6945"/>
                    <a:pt x="3646" y="6445"/>
                    <a:pt x="772" y="12192"/>
                  </a:cubicBezTo>
                  <a:cubicBezTo>
                    <a:pt x="-2102" y="17939"/>
                    <a:pt x="3747" y="24863"/>
                    <a:pt x="6868" y="30480"/>
                  </a:cubicBezTo>
                  <a:cubicBezTo>
                    <a:pt x="13984" y="43289"/>
                    <a:pt x="23124" y="54864"/>
                    <a:pt x="31252" y="67056"/>
                  </a:cubicBezTo>
                  <a:cubicBezTo>
                    <a:pt x="35316" y="73152"/>
                    <a:pt x="41127" y="78393"/>
                    <a:pt x="43444" y="85344"/>
                  </a:cubicBezTo>
                  <a:cubicBezTo>
                    <a:pt x="45476" y="91440"/>
                    <a:pt x="47982" y="97398"/>
                    <a:pt x="49540" y="103632"/>
                  </a:cubicBezTo>
                  <a:cubicBezTo>
                    <a:pt x="52824" y="116767"/>
                    <a:pt x="60179" y="159042"/>
                    <a:pt x="61732" y="170688"/>
                  </a:cubicBezTo>
                  <a:cubicBezTo>
                    <a:pt x="64164" y="188927"/>
                    <a:pt x="65030" y="207365"/>
                    <a:pt x="67828" y="225552"/>
                  </a:cubicBezTo>
                  <a:cubicBezTo>
                    <a:pt x="69102" y="233833"/>
                    <a:pt x="72425" y="241693"/>
                    <a:pt x="73924" y="249936"/>
                  </a:cubicBezTo>
                  <a:cubicBezTo>
                    <a:pt x="76494" y="264073"/>
                    <a:pt x="77202" y="278519"/>
                    <a:pt x="80020" y="292608"/>
                  </a:cubicBezTo>
                  <a:cubicBezTo>
                    <a:pt x="81280" y="298909"/>
                    <a:pt x="84351" y="304717"/>
                    <a:pt x="86116" y="310896"/>
                  </a:cubicBezTo>
                  <a:cubicBezTo>
                    <a:pt x="88418" y="318952"/>
                    <a:pt x="90180" y="327152"/>
                    <a:pt x="92212" y="335280"/>
                  </a:cubicBezTo>
                  <a:lnTo>
                    <a:pt x="128788" y="323088"/>
                  </a:lnTo>
                  <a:lnTo>
                    <a:pt x="147076" y="316992"/>
                  </a:lnTo>
                  <a:cubicBezTo>
                    <a:pt x="175868" y="324190"/>
                    <a:pt x="173492" y="316992"/>
                    <a:pt x="177556" y="310896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8F1B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/>
                <a:t>  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33FF4F9A-BDB1-4C6E-9A88-9E867948CBDA}"/>
              </a:ext>
            </a:extLst>
          </p:cNvPr>
          <p:cNvSpPr txBox="1"/>
          <p:nvPr/>
        </p:nvSpPr>
        <p:spPr>
          <a:xfrm>
            <a:off x="1547261" y="2050260"/>
            <a:ext cx="5698266" cy="615553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indent="0">
              <a:buFont typeface="Wingdings" pitchFamily="2" charset="2"/>
              <a:buNone/>
            </a:pPr>
            <a:r>
              <a:rPr lang="de-DE" sz="1400"/>
              <a:t>Einfache und bequeme Aktivierung unter </a:t>
            </a:r>
            <a:r>
              <a:rPr lang="de-DE" sz="2000" b="1">
                <a:solidFill>
                  <a:srgbClr val="961353"/>
                </a:solidFill>
                <a:latin typeface="+mn-lt"/>
                <a:ea typeface="+mn-ea"/>
                <a:cs typeface="+mn-cs"/>
              </a:rPr>
              <a:t>vorsorgeportal.valida.at/</a:t>
            </a:r>
            <a:r>
              <a:rPr lang="de-DE" sz="2000" b="1" err="1">
                <a:solidFill>
                  <a:srgbClr val="961353"/>
                </a:solidFill>
                <a:latin typeface="+mn-lt"/>
                <a:ea typeface="+mn-ea"/>
                <a:cs typeface="+mn-cs"/>
              </a:rPr>
              <a:t>aktivierung</a:t>
            </a:r>
            <a:endParaRPr lang="de-DE" sz="1200">
              <a:solidFill>
                <a:srgbClr val="8F1B50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267B708-0D0F-4617-929F-4C62B6D5AA51}"/>
              </a:ext>
            </a:extLst>
          </p:cNvPr>
          <p:cNvGrpSpPr/>
          <p:nvPr/>
        </p:nvGrpSpPr>
        <p:grpSpPr>
          <a:xfrm>
            <a:off x="5700421" y="3387659"/>
            <a:ext cx="4262869" cy="3902781"/>
            <a:chOff x="5763811" y="3502749"/>
            <a:chExt cx="4262869" cy="3902781"/>
          </a:xfrm>
        </p:grpSpPr>
        <p:sp>
          <p:nvSpPr>
            <p:cNvPr id="10" name="Inhaltsplatzhalter 15">
              <a:extLst>
                <a:ext uri="{FF2B5EF4-FFF2-40B4-BE49-F238E27FC236}">
                  <a16:creationId xmlns:a16="http://schemas.microsoft.com/office/drawing/2014/main" id="{68AC3A99-30C8-404B-B99B-B95476874F4C}"/>
                </a:ext>
              </a:extLst>
            </p:cNvPr>
            <p:cNvSpPr txBox="1">
              <a:spLocks/>
            </p:cNvSpPr>
            <p:nvPr/>
          </p:nvSpPr>
          <p:spPr>
            <a:xfrm>
              <a:off x="5763811" y="3502749"/>
              <a:ext cx="4262869" cy="3902781"/>
            </a:xfrm>
            <a:prstGeom prst="rect">
              <a:avLst/>
            </a:prstGeom>
          </p:spPr>
          <p:txBody>
            <a:bodyPr/>
            <a:lstStyle>
              <a:lvl1pPr marL="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§"/>
                <a:defRPr sz="115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§"/>
                <a:defRPr sz="115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§"/>
                <a:defRPr sz="115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§"/>
                <a:defRPr sz="115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§"/>
                <a:defRPr sz="115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Font typeface="Wingdings" pitchFamily="2" charset="2"/>
                <a:buNone/>
              </a:pPr>
              <a:r>
                <a:rPr lang="de-DE" sz="1400" dirty="0"/>
                <a:t>Es stehen neben der bisherigen </a:t>
              </a:r>
              <a:r>
                <a:rPr lang="de-DE" sz="1400" b="1" dirty="0"/>
                <a:t>Aktivierung mittels Initialpasswort </a:t>
              </a:r>
              <a:r>
                <a:rPr lang="de-DE" sz="1400" dirty="0"/>
                <a:t>zwei weitere Möglichkeiten zur Verfügung:</a:t>
              </a:r>
            </a:p>
            <a:p>
              <a:pPr indent="0">
                <a:buFont typeface="Wingdings" pitchFamily="2" charset="2"/>
                <a:buNone/>
              </a:pPr>
              <a:endParaRPr lang="de-DE" sz="1400" dirty="0"/>
            </a:p>
            <a:p>
              <a:pPr marL="176213" indent="-176213">
                <a:buClr>
                  <a:srgbClr val="961353"/>
                </a:buClr>
              </a:pPr>
              <a:r>
                <a:rPr lang="de-DE" sz="1400" dirty="0"/>
                <a:t>Mit persönlicher </a:t>
              </a:r>
              <a:r>
                <a:rPr lang="de-DE" sz="1400" b="1" dirty="0"/>
                <a:t>Handysignatur </a:t>
              </a:r>
            </a:p>
            <a:p>
              <a:pPr marL="176213" indent="0">
                <a:buClr>
                  <a:srgbClr val="961353"/>
                </a:buClr>
                <a:buNone/>
              </a:pPr>
              <a:r>
                <a:rPr lang="de-DE" sz="1400" dirty="0"/>
                <a:t>oder</a:t>
              </a:r>
            </a:p>
            <a:p>
              <a:pPr marL="176213" indent="-176213">
                <a:buClr>
                  <a:srgbClr val="961353"/>
                </a:buClr>
              </a:pPr>
              <a:r>
                <a:rPr lang="de-DE" sz="1400" b="1" dirty="0"/>
                <a:t>der neuen ID Austria</a:t>
              </a:r>
              <a:r>
                <a:rPr lang="de-DE" sz="1400" dirty="0"/>
                <a:t> </a:t>
              </a:r>
            </a:p>
            <a:p>
              <a:pPr indent="0">
                <a:buFont typeface="Wingdings" pitchFamily="2" charset="2"/>
                <a:buNone/>
              </a:pPr>
              <a:endParaRPr lang="de-DE" sz="1400" b="1" dirty="0">
                <a:solidFill>
                  <a:srgbClr val="8F1B50"/>
                </a:solidFill>
                <a:latin typeface="+mn-lt"/>
                <a:ea typeface="+mn-ea"/>
                <a:cs typeface="+mn-cs"/>
              </a:endParaRPr>
            </a:p>
            <a:p>
              <a:pPr indent="0">
                <a:buClr>
                  <a:srgbClr val="8F1B50"/>
                </a:buClr>
                <a:buFont typeface="Wingdings" pitchFamily="2" charset="2"/>
                <a:buNone/>
              </a:pPr>
              <a:r>
                <a:rPr lang="de-DE" sz="1100" dirty="0">
                  <a:solidFill>
                    <a:srgbClr val="8F1B50"/>
                  </a:solidFill>
                </a:rPr>
                <a:t>			</a:t>
              </a:r>
              <a:endParaRPr lang="de-DE" sz="1100" b="1" i="1" dirty="0">
                <a:solidFill>
                  <a:srgbClr val="8F1B50"/>
                </a:solidFill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2D40BBB-C204-47D7-8AC4-A88E3937142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8570" y="4327043"/>
              <a:ext cx="501570" cy="478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01AF9A1-F184-4FAD-BB3D-ECC5970AB87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3070" y="5083575"/>
              <a:ext cx="600075" cy="276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36F8E918-C187-4385-8B3A-61DDB82D35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9" y="5339049"/>
            <a:ext cx="2097310" cy="1487794"/>
          </a:xfrm>
          <a:prstGeom prst="rect">
            <a:avLst/>
          </a:prstGeom>
        </p:spPr>
      </p:pic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72D0089C-A753-45F7-BDFE-E767990C899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832449" y="6925316"/>
            <a:ext cx="1019432" cy="365125"/>
          </a:xfrm>
        </p:spPr>
        <p:txBody>
          <a:bodyPr/>
          <a:lstStyle/>
          <a:p>
            <a:fld id="{3FAA387A-416A-884F-8622-229004AB6D0B}" type="datetime6">
              <a:rPr lang="de-AT" smtClean="0"/>
              <a:t>März 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946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94EAC-AD48-4C97-827C-1D99D54FC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24/7 für Sie bereit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5E1099-71E7-4498-B87B-75E292E3D6F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6B0AA7-4540-4BF3-AEF9-FD45BA21C53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Valida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F5A741-1CD5-4E3E-9F7E-9C8962DF6D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23</a:t>
            </a:fld>
            <a:endParaRPr lang="de-AT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16BAE97-0247-4E8E-A47D-A91C4FE62686}"/>
              </a:ext>
            </a:extLst>
          </p:cNvPr>
          <p:cNvGrpSpPr/>
          <p:nvPr/>
        </p:nvGrpSpPr>
        <p:grpSpPr>
          <a:xfrm>
            <a:off x="782658" y="1546228"/>
            <a:ext cx="9602037" cy="5085862"/>
            <a:chOff x="922283" y="1653232"/>
            <a:chExt cx="9602037" cy="5085862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AE11AE7-356B-43B1-9F33-497D43791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"/>
            <a:stretch/>
          </p:blipFill>
          <p:spPr>
            <a:xfrm>
              <a:off x="1097364" y="1653232"/>
              <a:ext cx="8498671" cy="5085862"/>
            </a:xfrm>
            <a:prstGeom prst="rect">
              <a:avLst/>
            </a:prstGeom>
          </p:spPr>
        </p:pic>
        <p:sp>
          <p:nvSpPr>
            <p:cNvPr id="18" name="Textplatzhalter 17">
              <a:extLst>
                <a:ext uri="{FF2B5EF4-FFF2-40B4-BE49-F238E27FC236}">
                  <a16:creationId xmlns:a16="http://schemas.microsoft.com/office/drawing/2014/main" id="{33406045-64D3-42FF-B54D-463E1F3F6DD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52850" y="1775710"/>
              <a:ext cx="2879614" cy="560447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10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Nachrichten und Anfragen an uns direkt über das Portal 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3B161A5C-B909-4DE4-8BE0-0238C904234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6632464" y="1911350"/>
              <a:ext cx="327136" cy="144584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9C80B2B9-1DC6-43EC-B0E6-0CE79CDF6B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1280" y="3213288"/>
              <a:ext cx="1222550" cy="1456152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platzhalter 17">
              <a:extLst>
                <a:ext uri="{FF2B5EF4-FFF2-40B4-BE49-F238E27FC236}">
                  <a16:creationId xmlns:a16="http://schemas.microsoft.com/office/drawing/2014/main" id="{10A371FD-AE5E-46BE-8448-0F22037E0F3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105901" y="4844001"/>
              <a:ext cx="1418419" cy="718576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Verfügungs-möglichkeit</a:t>
              </a:r>
            </a:p>
            <a:p>
              <a:pPr defTabSz="851415">
                <a:spcBef>
                  <a:spcPts val="0"/>
                </a:spcBef>
              </a:pPr>
              <a:r>
                <a:rPr lang="de-DE" sz="120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im Anlassfall</a:t>
              </a:r>
            </a:p>
          </p:txBody>
        </p: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125E18B0-C766-4101-A334-61F46D113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0379" y="4844001"/>
              <a:ext cx="435522" cy="293149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F9EE289-B573-4938-8219-F234BDE35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3988" y="4696231"/>
              <a:ext cx="2225611" cy="2042863"/>
            </a:xfrm>
            <a:prstGeom prst="rect">
              <a:avLst/>
            </a:prstGeom>
          </p:spPr>
        </p:pic>
        <p:sp>
          <p:nvSpPr>
            <p:cNvPr id="29" name="Textplatzhalter 17">
              <a:extLst>
                <a:ext uri="{FF2B5EF4-FFF2-40B4-BE49-F238E27FC236}">
                  <a16:creationId xmlns:a16="http://schemas.microsoft.com/office/drawing/2014/main" id="{EE353996-BC1E-49F8-BA52-73A3676A88A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88937" y="4669440"/>
              <a:ext cx="2468880" cy="790235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Postfach mit: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Kontonachrichten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Aktuelle Informationsblätter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Veranlagungsberichte etc.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09F9B32-9E7E-4B12-A998-13F656F74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712" r="4434" b="52054"/>
            <a:stretch/>
          </p:blipFill>
          <p:spPr>
            <a:xfrm>
              <a:off x="1095689" y="3891280"/>
              <a:ext cx="1398591" cy="396240"/>
            </a:xfrm>
            <a:prstGeom prst="rect">
              <a:avLst/>
            </a:prstGeom>
          </p:spPr>
        </p:pic>
        <p:sp>
          <p:nvSpPr>
            <p:cNvPr id="22" name="Textplatzhalter 17">
              <a:extLst>
                <a:ext uri="{FF2B5EF4-FFF2-40B4-BE49-F238E27FC236}">
                  <a16:creationId xmlns:a16="http://schemas.microsoft.com/office/drawing/2014/main" id="{942F600C-1909-4150-B978-C50D2D3839E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67624" y="3485299"/>
              <a:ext cx="1602350" cy="338949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Kontenübersicht</a:t>
              </a: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C051A95-7F64-4BAA-892A-5CA2FA474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570"/>
            <a:stretch/>
          </p:blipFill>
          <p:spPr>
            <a:xfrm>
              <a:off x="2306320" y="4047062"/>
              <a:ext cx="330200" cy="436459"/>
            </a:xfrm>
            <a:prstGeom prst="rect">
              <a:avLst/>
            </a:prstGeom>
          </p:spPr>
        </p:pic>
        <p:sp>
          <p:nvSpPr>
            <p:cNvPr id="30" name="Textplatzhalter 17">
              <a:extLst>
                <a:ext uri="{FF2B5EF4-FFF2-40B4-BE49-F238E27FC236}">
                  <a16:creationId xmlns:a16="http://schemas.microsoft.com/office/drawing/2014/main" id="{8D156C29-3F64-471C-AB76-7DAE3211365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22283" y="5394960"/>
              <a:ext cx="1686839" cy="565925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Möglichkeit der Kontozusammen-führung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137CE763-94D9-44F6-BE0E-83BCA80E7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9122" y="5459675"/>
              <a:ext cx="565878" cy="218247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976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228DBE-44E0-4C90-B154-363DBA10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5690">
              <a:defRPr/>
            </a:pPr>
            <a:fld id="{4FD36A80-1C1F-461C-BD37-2C43E6574276}" type="datetime6">
              <a:rPr lang="de-DE" smtClean="0">
                <a:solidFill>
                  <a:srgbClr val="969696"/>
                </a:solidFill>
              </a:rPr>
              <a:t>März 23</a:t>
            </a:fld>
            <a:endParaRPr lang="de-AT" dirty="0">
              <a:solidFill>
                <a:srgbClr val="969696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7A6799-96E4-4984-8479-27F90268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Valida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5AFDFA-D99A-457A-B322-2C08EADB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A78D-B6D6-464A-8A57-729C86865624}" type="slidenum">
              <a:rPr kumimoji="0" lang="de-A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pPr marL="0" marR="0" lvl="0" indent="0" algn="ct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7BA85BF-82C1-4533-92E2-670D899D1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Treten Sie mit uns in Kontakt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00C2583-1C02-456C-8750-7F499417DE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Astrid Gratzer</a:t>
            </a:r>
          </a:p>
          <a:p>
            <a:r>
              <a:rPr lang="de-DE" dirty="0"/>
              <a:t>Key Account support</a:t>
            </a:r>
          </a:p>
          <a:p>
            <a:r>
              <a:rPr lang="de-DE" dirty="0"/>
              <a:t>t   +43 1 316 48 – 2282</a:t>
            </a:r>
          </a:p>
          <a:p>
            <a:r>
              <a:rPr lang="de-DE" dirty="0"/>
              <a:t>m +43 </a:t>
            </a:r>
            <a:r>
              <a:rPr lang="de-D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664 6275057 </a:t>
            </a:r>
          </a:p>
          <a:p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   astrid.gratzer@valida.at</a:t>
            </a: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B37EE4F-B976-4F51-8348-2DD14F46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pic>
        <p:nvPicPr>
          <p:cNvPr id="16" name="Bildplatzhalter 15" descr="Ein Bild, das Person, blau enthält.&#10;&#10;Automatisch generierte Beschreibung">
            <a:extLst>
              <a:ext uri="{FF2B5EF4-FFF2-40B4-BE49-F238E27FC236}">
                <a16:creationId xmlns:a16="http://schemas.microsoft.com/office/drawing/2014/main" id="{34AB4F9B-8F76-4E3A-AB1C-B5D7537BE0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3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856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63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F13EC6-10DE-7948-B16E-28F8A8E0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20392"/>
            <a:ext cx="9242191" cy="1087084"/>
          </a:xfrm>
        </p:spPr>
        <p:txBody>
          <a:bodyPr>
            <a:normAutofit/>
          </a:bodyPr>
          <a:lstStyle/>
          <a:p>
            <a:r>
              <a:rPr lang="de-DE" dirty="0"/>
              <a:t>Valida Pension AG </a:t>
            </a:r>
            <a:br>
              <a:rPr lang="de-DE" dirty="0"/>
            </a:br>
            <a:r>
              <a:rPr lang="de-DE" dirty="0"/>
              <a:t>Infosession 08.03.2023</a:t>
            </a:r>
            <a:endParaRPr lang="de-DE" sz="16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89BAAAF-8A87-744C-9615-05EA05D3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54797" y="504825"/>
            <a:ext cx="2465387" cy="9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64F2E22-4B4B-4C6A-95E7-72D4632967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766" y="252811"/>
            <a:ext cx="10150551" cy="57959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2C142-DED7-47AA-A593-B2AE90D25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6048" y="237624"/>
            <a:ext cx="2924135" cy="10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89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b="1" dirty="0"/>
              <a:t>Pension </a:t>
            </a:r>
            <a:r>
              <a:rPr lang="de-AT" sz="1200" b="1" dirty="0" err="1"/>
              <a:t>fund</a:t>
            </a:r>
            <a:endParaRPr lang="de-AT" sz="1200" b="1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WU Pension </a:t>
            </a:r>
            <a:r>
              <a:rPr lang="de-AT" sz="1200" dirty="0" err="1"/>
              <a:t>fund</a:t>
            </a:r>
            <a:r>
              <a:rPr lang="de-AT" sz="1200" dirty="0"/>
              <a:t> </a:t>
            </a:r>
            <a:r>
              <a:rPr lang="de-AT" sz="1200" dirty="0" err="1"/>
              <a:t>model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Valida </a:t>
            </a:r>
            <a:r>
              <a:rPr lang="de-AT" sz="1200" dirty="0" err="1"/>
              <a:t>life</a:t>
            </a:r>
            <a:r>
              <a:rPr lang="de-AT" sz="1200" dirty="0"/>
              <a:t> </a:t>
            </a:r>
            <a:r>
              <a:rPr lang="de-AT" sz="1200" dirty="0" err="1"/>
              <a:t>cycle</a:t>
            </a:r>
            <a:r>
              <a:rPr lang="de-AT" sz="1200" dirty="0"/>
              <a:t> </a:t>
            </a:r>
            <a:r>
              <a:rPr lang="de-AT" sz="1200" dirty="0" err="1"/>
              <a:t>model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Pension </a:t>
            </a:r>
            <a:r>
              <a:rPr lang="de-AT" sz="1200" dirty="0" err="1"/>
              <a:t>benefits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 err="1"/>
              <a:t>Taxes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27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1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Valida </a:t>
            </a:r>
            <a:r>
              <a:rPr lang="de-DE" dirty="0" err="1"/>
              <a:t>introduces</a:t>
            </a:r>
            <a:r>
              <a:rPr lang="de-DE" dirty="0"/>
              <a:t> </a:t>
            </a:r>
            <a:r>
              <a:rPr lang="de-DE" dirty="0" err="1"/>
              <a:t>themselves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Valida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28</a:t>
            </a:fld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1985C03-F103-409C-BCB1-74DA11D3BE59}"/>
              </a:ext>
            </a:extLst>
          </p:cNvPr>
          <p:cNvGrpSpPr/>
          <p:nvPr/>
        </p:nvGrpSpPr>
        <p:grpSpPr>
          <a:xfrm>
            <a:off x="5528930" y="1668835"/>
            <a:ext cx="4830095" cy="4221602"/>
            <a:chOff x="1473040" y="1782925"/>
            <a:chExt cx="5857181" cy="396619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2C2619A-BCAC-46AA-9A3B-EF84A2C62FB6}"/>
                </a:ext>
              </a:extLst>
            </p:cNvPr>
            <p:cNvGrpSpPr/>
            <p:nvPr/>
          </p:nvGrpSpPr>
          <p:grpSpPr>
            <a:xfrm>
              <a:off x="1473040" y="1782925"/>
              <a:ext cx="5857181" cy="3966199"/>
              <a:chOff x="1377246" y="1800342"/>
              <a:chExt cx="5857181" cy="3966199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E61F76EC-4527-42EB-ABB8-B4BDDEC8B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75859" y="2897110"/>
                <a:ext cx="4316179" cy="1205621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1EE389C7-66F9-43B4-AA8B-D13EB6686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6712" y="1800342"/>
                <a:ext cx="5717715" cy="1229879"/>
              </a:xfrm>
              <a:prstGeom prst="rect">
                <a:avLst/>
              </a:prstGeom>
              <a:noFill/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E9728DBF-469D-4B78-B067-E8A3FA071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7246" y="4039824"/>
                <a:ext cx="5554817" cy="1726717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D2FC734-BED3-4E53-B4EA-19A076045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1" b="87324" l="2703" r="94324">
                          <a14:foregroundMark x1="44595" y1="32394" x2="44595" y2="32394"/>
                          <a14:foregroundMark x1="48378" y1="35211" x2="48378" y2="35211"/>
                          <a14:foregroundMark x1="48378" y1="49296" x2="48378" y2="49296"/>
                          <a14:foregroundMark x1="44865" y1="54930" x2="44865" y2="54930"/>
                          <a14:foregroundMark x1="32432" y1="47887" x2="32432" y2="47887"/>
                          <a14:foregroundMark x1="32703" y1="36620" x2="32703" y2="36620"/>
                          <a14:foregroundMark x1="19189" y1="46479" x2="19189" y2="46479"/>
                          <a14:foregroundMark x1="19459" y1="26761" x2="19459" y2="26761"/>
                          <a14:foregroundMark x1="16216" y1="35211" x2="16216" y2="35211"/>
                          <a14:foregroundMark x1="16486" y1="46479" x2="16486" y2="46479"/>
                          <a14:foregroundMark x1="11892" y1="46479" x2="11892" y2="46479"/>
                          <a14:foregroundMark x1="7838" y1="33803" x2="7838" y2="33803"/>
                          <a14:foregroundMark x1="6216" y1="43662" x2="6216" y2="43662"/>
                          <a14:foregroundMark x1="4595" y1="57746" x2="4595" y2="57746"/>
                          <a14:foregroundMark x1="2973" y1="35211" x2="2973" y2="35211"/>
                          <a14:foregroundMark x1="3784" y1="46479" x2="3784" y2="46479"/>
                          <a14:foregroundMark x1="2703" y1="28169" x2="2703" y2="28169"/>
                          <a14:foregroundMark x1="9730" y1="18310" x2="9730" y2="18310"/>
                          <a14:foregroundMark x1="48378" y1="21127" x2="48378" y2="21127"/>
                          <a14:foregroundMark x1="50811" y1="40845" x2="50811" y2="40845"/>
                          <a14:foregroundMark x1="51892" y1="59155" x2="51892" y2="59155"/>
                          <a14:foregroundMark x1="55405" y1="43662" x2="55405" y2="43662"/>
                          <a14:foregroundMark x1="52703" y1="43662" x2="52703" y2="43662"/>
                          <a14:foregroundMark x1="55135" y1="30986" x2="55135" y2="30986"/>
                          <a14:foregroundMark x1="55405" y1="49296" x2="55405" y2="49296"/>
                          <a14:foregroundMark x1="55405" y1="53521" x2="55405" y2="53521"/>
                          <a14:foregroundMark x1="58919" y1="43662" x2="58919" y2="43662"/>
                          <a14:foregroundMark x1="64865" y1="47887" x2="64865" y2="47887"/>
                          <a14:foregroundMark x1="65405" y1="28169" x2="65405" y2="28169"/>
                          <a14:foregroundMark x1="70270" y1="45070" x2="70270" y2="45070"/>
                          <a14:foregroundMark x1="71081" y1="53521" x2="71081" y2="53521"/>
                          <a14:foregroundMark x1="74595" y1="54930" x2="74595" y2="54930"/>
                          <a14:foregroundMark x1="71892" y1="78873" x2="71892" y2="78873"/>
                          <a14:foregroundMark x1="84865" y1="40845" x2="84865" y2="40845"/>
                          <a14:foregroundMark x1="87027" y1="36620" x2="87027" y2="36620"/>
                          <a14:foregroundMark x1="83784" y1="57746" x2="83784" y2="57746"/>
                          <a14:foregroundMark x1="88378" y1="52113" x2="88378" y2="52113"/>
                          <a14:foregroundMark x1="87027" y1="32394" x2="87027" y2="32394"/>
                          <a14:foregroundMark x1="87297" y1="38028" x2="87297" y2="38028"/>
                          <a14:foregroundMark x1="90811" y1="47887" x2="90811" y2="47887"/>
                          <a14:foregroundMark x1="93784" y1="57746" x2="93784" y2="57746"/>
                          <a14:foregroundMark x1="93784" y1="32394" x2="93784" y2="32394"/>
                          <a14:foregroundMark x1="91351" y1="35211" x2="91351" y2="35211"/>
                          <a14:foregroundMark x1="94324" y1="47887" x2="94324" y2="47887"/>
                          <a14:foregroundMark x1="13784" y1="54930" x2="13784" y2="54930"/>
                          <a14:foregroundMark x1="12973" y1="53521" x2="12973" y2="53521"/>
                          <a14:backgroundMark x1="17297" y1="87324" x2="17297" y2="87324"/>
                          <a14:backgroundMark x1="32432" y1="78873" x2="32432" y2="78873"/>
                          <a14:backgroundMark x1="39730" y1="23944" x2="39730" y2="23944"/>
                          <a14:backgroundMark x1="45676" y1="95775" x2="45676" y2="95775"/>
                          <a14:backgroundMark x1="60000" y1="47887" x2="60000" y2="47887"/>
                          <a14:backgroundMark x1="74324" y1="46479" x2="74324" y2="46479"/>
                          <a14:backgroundMark x1="92162" y1="52113" x2="92162" y2="52113"/>
                          <a14:backgroundMark x1="86486" y1="40845" x2="86486" y2="40845"/>
                          <a14:backgroundMark x1="86486" y1="36620" x2="86486" y2="366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4128" y="3243811"/>
              <a:ext cx="1930144" cy="370378"/>
            </a:xfrm>
            <a:prstGeom prst="rect">
              <a:avLst/>
            </a:prstGeom>
          </p:spPr>
        </p:pic>
      </p:grpSp>
      <p:grpSp>
        <p:nvGrpSpPr>
          <p:cNvPr id="15" name="Gruppieren 35">
            <a:extLst>
              <a:ext uri="{FF2B5EF4-FFF2-40B4-BE49-F238E27FC236}">
                <a16:creationId xmlns:a16="http://schemas.microsoft.com/office/drawing/2014/main" id="{69EE7E13-6E29-40A3-8E96-E0E8507D9B63}"/>
              </a:ext>
            </a:extLst>
          </p:cNvPr>
          <p:cNvGrpSpPr/>
          <p:nvPr/>
        </p:nvGrpSpPr>
        <p:grpSpPr>
          <a:xfrm>
            <a:off x="297708" y="3823902"/>
            <a:ext cx="5477625" cy="3055168"/>
            <a:chOff x="534678" y="1521957"/>
            <a:chExt cx="8227100" cy="3328339"/>
          </a:xfrm>
        </p:grpSpPr>
        <p:pic>
          <p:nvPicPr>
            <p:cNvPr id="16" name="Grafik 36">
              <a:extLst>
                <a:ext uri="{FF2B5EF4-FFF2-40B4-BE49-F238E27FC236}">
                  <a16:creationId xmlns:a16="http://schemas.microsoft.com/office/drawing/2014/main" id="{7F6F2478-369C-46E2-A069-2C665D66E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3581" t="29225" b="34582"/>
            <a:stretch/>
          </p:blipFill>
          <p:spPr>
            <a:xfrm>
              <a:off x="534678" y="3140765"/>
              <a:ext cx="3305803" cy="1709531"/>
            </a:xfrm>
            <a:prstGeom prst="rect">
              <a:avLst/>
            </a:prstGeom>
          </p:spPr>
        </p:pic>
        <p:pic>
          <p:nvPicPr>
            <p:cNvPr id="17" name="Grafik 37">
              <a:extLst>
                <a:ext uri="{FF2B5EF4-FFF2-40B4-BE49-F238E27FC236}">
                  <a16:creationId xmlns:a16="http://schemas.microsoft.com/office/drawing/2014/main" id="{D66A56CF-7A9F-4E1D-955F-0414E67A0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54" t="64783" r="33127" b="497"/>
            <a:stretch/>
          </p:blipFill>
          <p:spPr>
            <a:xfrm>
              <a:off x="3663674" y="3175552"/>
              <a:ext cx="3305804" cy="1639957"/>
            </a:xfrm>
            <a:prstGeom prst="rect">
              <a:avLst/>
            </a:prstGeom>
          </p:spPr>
        </p:pic>
        <p:pic>
          <p:nvPicPr>
            <p:cNvPr id="18" name="Grafik 38">
              <a:extLst>
                <a:ext uri="{FF2B5EF4-FFF2-40B4-BE49-F238E27FC236}">
                  <a16:creationId xmlns:a16="http://schemas.microsoft.com/office/drawing/2014/main" id="{A05A05EE-4C28-4EF0-A402-1FD31E658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4444" t="64783" r="-454" b="497"/>
            <a:stretch/>
          </p:blipFill>
          <p:spPr>
            <a:xfrm>
              <a:off x="6969477" y="3210339"/>
              <a:ext cx="1792301" cy="1639957"/>
            </a:xfrm>
            <a:prstGeom prst="rect">
              <a:avLst/>
            </a:prstGeom>
          </p:spPr>
        </p:pic>
        <p:grpSp>
          <p:nvGrpSpPr>
            <p:cNvPr id="19" name="Gruppieren 39">
              <a:extLst>
                <a:ext uri="{FF2B5EF4-FFF2-40B4-BE49-F238E27FC236}">
                  <a16:creationId xmlns:a16="http://schemas.microsoft.com/office/drawing/2014/main" id="{380C6D7B-A0FA-49CD-9B35-5D3C6380D7FE}"/>
                </a:ext>
              </a:extLst>
            </p:cNvPr>
            <p:cNvGrpSpPr/>
            <p:nvPr/>
          </p:nvGrpSpPr>
          <p:grpSpPr>
            <a:xfrm>
              <a:off x="1343550" y="1521957"/>
              <a:ext cx="6667831" cy="1618808"/>
              <a:chOff x="369515" y="1521957"/>
              <a:chExt cx="6667831" cy="1618808"/>
            </a:xfrm>
          </p:grpSpPr>
          <p:pic>
            <p:nvPicPr>
              <p:cNvPr id="20" name="Grafik 40">
                <a:extLst>
                  <a:ext uri="{FF2B5EF4-FFF2-40B4-BE49-F238E27FC236}">
                    <a16:creationId xmlns:a16="http://schemas.microsoft.com/office/drawing/2014/main" id="{003AD7A3-FD0F-486F-9799-5EB3EFC745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70662"/>
              <a:stretch/>
            </p:blipFill>
            <p:spPr>
              <a:xfrm>
                <a:off x="369515" y="1755025"/>
                <a:ext cx="4977185" cy="1385740"/>
              </a:xfrm>
              <a:prstGeom prst="rect">
                <a:avLst/>
              </a:prstGeom>
            </p:spPr>
          </p:pic>
          <p:pic>
            <p:nvPicPr>
              <p:cNvPr id="21" name="Grafik 41">
                <a:extLst>
                  <a:ext uri="{FF2B5EF4-FFF2-40B4-BE49-F238E27FC236}">
                    <a16:creationId xmlns:a16="http://schemas.microsoft.com/office/drawing/2014/main" id="{17CBF5B8-BCFA-4E0E-AC8A-E1DCCED65E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9425" r="64435" b="36302"/>
              <a:stretch/>
            </p:blipFill>
            <p:spPr>
              <a:xfrm>
                <a:off x="5267186" y="1521957"/>
                <a:ext cx="1770160" cy="1618808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Tabelle 33">
            <a:extLst>
              <a:ext uri="{FF2B5EF4-FFF2-40B4-BE49-F238E27FC236}">
                <a16:creationId xmlns:a16="http://schemas.microsoft.com/office/drawing/2014/main" id="{44722A80-4ACC-43AD-9017-9072072C74C9}"/>
              </a:ext>
            </a:extLst>
          </p:cNvPr>
          <p:cNvGraphicFramePr>
            <a:graphicFrameLocks noGrp="1"/>
          </p:cNvGraphicFramePr>
          <p:nvPr/>
        </p:nvGraphicFramePr>
        <p:xfrm>
          <a:off x="5964865" y="1150707"/>
          <a:ext cx="4422148" cy="3243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308">
                <a:tc>
                  <a:txBody>
                    <a:bodyPr/>
                    <a:lstStyle/>
                    <a:p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Strong Ownership Structure</a:t>
                      </a:r>
                    </a:p>
                  </a:txBody>
                  <a:tcPr marL="41432" marR="41432" marT="41429" marB="41429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32">
            <a:extLst>
              <a:ext uri="{FF2B5EF4-FFF2-40B4-BE49-F238E27FC236}">
                <a16:creationId xmlns:a16="http://schemas.microsoft.com/office/drawing/2014/main" id="{A28D2D7C-DEB8-40F3-83B4-903B3A5AA8FB}"/>
              </a:ext>
            </a:extLst>
          </p:cNvPr>
          <p:cNvGraphicFramePr>
            <a:graphicFrameLocks noGrp="1"/>
          </p:cNvGraphicFramePr>
          <p:nvPr/>
        </p:nvGraphicFramePr>
        <p:xfrm>
          <a:off x="522288" y="1143404"/>
          <a:ext cx="4994119" cy="331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11">
                <a:tc>
                  <a:txBody>
                    <a:bodyPr/>
                    <a:lstStyle/>
                    <a:p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Who are we? </a:t>
                      </a:r>
                      <a:endParaRPr lang="en-AU" sz="900" b="1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41432" marR="41432" marT="41429" marB="41429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4822DF9-B483-4172-8FD7-7A18165C0AF6}"/>
              </a:ext>
            </a:extLst>
          </p:cNvPr>
          <p:cNvSpPr/>
          <p:nvPr/>
        </p:nvSpPr>
        <p:spPr>
          <a:xfrm>
            <a:off x="-497774" y="1843730"/>
            <a:ext cx="5346700" cy="167969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ts val="1820"/>
              </a:lnSpc>
            </a:pPr>
            <a:r>
              <a:rPr lang="en-US" sz="1100" b="1" dirty="0"/>
              <a:t>Valida group </a:t>
            </a:r>
            <a:r>
              <a:rPr lang="en-US" sz="1100" dirty="0"/>
              <a:t>is a </a:t>
            </a:r>
            <a:r>
              <a:rPr lang="en-US" sz="1100" b="1" dirty="0"/>
              <a:t>leading provider </a:t>
            </a:r>
            <a:r>
              <a:rPr lang="en-US" sz="1100" dirty="0"/>
              <a:t>of occupational pension plans and provident fund and has a </a:t>
            </a:r>
            <a:r>
              <a:rPr lang="en-US" sz="1100" b="1" dirty="0"/>
              <a:t>solid ownership structure </a:t>
            </a:r>
            <a:r>
              <a:rPr lang="en-US" sz="1100" dirty="0"/>
              <a:t>with the </a:t>
            </a:r>
            <a:r>
              <a:rPr lang="en-US" sz="1100" b="1" dirty="0"/>
              <a:t>Raiffeisen Banking Group</a:t>
            </a:r>
            <a:r>
              <a:rPr lang="en-US" sz="1100" dirty="0"/>
              <a:t> and </a:t>
            </a:r>
            <a:r>
              <a:rPr lang="en-US" sz="1100" b="1" dirty="0"/>
              <a:t>UNIQA </a:t>
            </a:r>
            <a:r>
              <a:rPr lang="en-US" sz="1100" b="1" dirty="0" err="1"/>
              <a:t>Versicherungen</a:t>
            </a:r>
            <a:r>
              <a:rPr lang="en-US" sz="1100" dirty="0"/>
              <a:t>. </a:t>
            </a:r>
          </a:p>
          <a:p>
            <a:pPr lvl="2">
              <a:lnSpc>
                <a:spcPts val="1820"/>
              </a:lnSpc>
            </a:pPr>
            <a:r>
              <a:rPr lang="en-US" sz="1100" b="1" dirty="0"/>
              <a:t>Key Services</a:t>
            </a:r>
            <a:r>
              <a:rPr lang="en-US" sz="1100" dirty="0"/>
              <a:t>: (1) Provident Fund, (2) Pension Fund, (3) Consulting</a:t>
            </a:r>
          </a:p>
          <a:p>
            <a:pPr lvl="2">
              <a:lnSpc>
                <a:spcPts val="1820"/>
              </a:lnSpc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051204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Pension </a:t>
            </a:r>
            <a:r>
              <a:rPr lang="de-DE" dirty="0" err="1"/>
              <a:t>fund</a:t>
            </a:r>
            <a:r>
              <a:rPr lang="de-DE" dirty="0"/>
              <a:t> </a:t>
            </a:r>
            <a:r>
              <a:rPr lang="de-DE" dirty="0" err="1"/>
              <a:t>basics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Valida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882D66D-5A13-4116-AB4A-D55B6BC5CD80}"/>
              </a:ext>
            </a:extLst>
          </p:cNvPr>
          <p:cNvSpPr/>
          <p:nvPr/>
        </p:nvSpPr>
        <p:spPr>
          <a:xfrm>
            <a:off x="522288" y="2025288"/>
            <a:ext cx="9144000" cy="178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80" algn="just">
              <a:spcBef>
                <a:spcPts val="5"/>
              </a:spcBef>
              <a:spcAft>
                <a:spcPts val="0"/>
              </a:spcAft>
            </a:pPr>
            <a:r>
              <a:rPr lang="de-DE" b="1" dirty="0" err="1">
                <a:ea typeface="Arial" panose="020B0604020202020204" pitchFamily="34" charset="0"/>
              </a:rPr>
              <a:t>What</a:t>
            </a:r>
            <a:r>
              <a:rPr lang="de-DE" b="1" dirty="0">
                <a:ea typeface="Arial" panose="020B0604020202020204" pitchFamily="34" charset="0"/>
              </a:rPr>
              <a:t> </a:t>
            </a:r>
            <a:r>
              <a:rPr lang="de-DE" b="1" dirty="0" err="1">
                <a:ea typeface="Arial" panose="020B0604020202020204" pitchFamily="34" charset="0"/>
              </a:rPr>
              <a:t>is</a:t>
            </a:r>
            <a:r>
              <a:rPr lang="de-DE" b="1" dirty="0">
                <a:ea typeface="Arial" panose="020B0604020202020204" pitchFamily="34" charset="0"/>
              </a:rPr>
              <a:t> a </a:t>
            </a:r>
            <a:r>
              <a:rPr lang="de-DE" b="1" dirty="0" err="1">
                <a:ea typeface="Arial" panose="020B0604020202020204" pitchFamily="34" charset="0"/>
              </a:rPr>
              <a:t>pension</a:t>
            </a:r>
            <a:r>
              <a:rPr lang="de-DE" b="1" dirty="0">
                <a:ea typeface="Arial" panose="020B0604020202020204" pitchFamily="34" charset="0"/>
              </a:rPr>
              <a:t> </a:t>
            </a:r>
            <a:r>
              <a:rPr lang="de-DE" b="1" dirty="0" err="1">
                <a:ea typeface="Arial" panose="020B0604020202020204" pitchFamily="34" charset="0"/>
              </a:rPr>
              <a:t>fund</a:t>
            </a:r>
            <a:r>
              <a:rPr lang="de-DE" b="1" dirty="0">
                <a:ea typeface="Arial" panose="020B0604020202020204" pitchFamily="34" charset="0"/>
              </a:rPr>
              <a:t>?</a:t>
            </a:r>
            <a:endParaRPr lang="de-AT" b="1" dirty="0">
              <a:ea typeface="Arial" panose="020B0604020202020204" pitchFamily="34" charset="0"/>
            </a:endParaRPr>
          </a:p>
          <a:p>
            <a:pPr>
              <a:spcBef>
                <a:spcPts val="20"/>
              </a:spcBef>
            </a:pPr>
            <a:r>
              <a:rPr lang="de-DE" b="1" dirty="0">
                <a:ea typeface="Segoe UI Emoji" panose="020B0502040204020203" pitchFamily="34" charset="0"/>
                <a:cs typeface="Segoe UI Emoji" panose="020B0502040204020203" pitchFamily="34" charset="0"/>
              </a:rPr>
              <a:t> </a:t>
            </a:r>
            <a:endParaRPr lang="de-AT" dirty="0">
              <a:ea typeface="Segoe UI Emoji" panose="020B0502040204020203" pitchFamily="34" charset="0"/>
              <a:cs typeface="Segoe UI Emoji" panose="020B0502040204020203" pitchFamily="34" charset="0"/>
            </a:endParaRPr>
          </a:p>
          <a:p>
            <a:pPr marL="144780" marR="24130">
              <a:lnSpc>
                <a:spcPct val="112000"/>
              </a:lnSpc>
              <a:spcAft>
                <a:spcPts val="0"/>
              </a:spcAft>
            </a:pP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A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pension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fund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is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a stock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corporation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whose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activity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consits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in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the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settlement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of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company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pension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schemes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. Pension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fund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business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mainly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comprises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the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collection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of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pension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fund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contributions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,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the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assesment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of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these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contributions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and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the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subsequent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payment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of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pension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.</a:t>
            </a:r>
            <a:endParaRPr lang="de-AT" sz="1600" dirty="0">
              <a:ea typeface="Segoe UI Emoji" panose="020B0502040204020203" pitchFamily="34" charset="0"/>
              <a:cs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1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Valida stellt sich vor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D733D7-8770-834E-9955-8D9A9BEC3820}" type="datetime6">
              <a:rPr lang="de-AT" smtClean="0"/>
              <a:t>März 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Valida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</a:t>
            </a:fld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1985C03-F103-409C-BCB1-74DA11D3BE59}"/>
              </a:ext>
            </a:extLst>
          </p:cNvPr>
          <p:cNvGrpSpPr/>
          <p:nvPr/>
        </p:nvGrpSpPr>
        <p:grpSpPr>
          <a:xfrm>
            <a:off x="5528930" y="1668835"/>
            <a:ext cx="4830095" cy="4221602"/>
            <a:chOff x="1473040" y="1782925"/>
            <a:chExt cx="5857181" cy="396619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2C2619A-BCAC-46AA-9A3B-EF84A2C62FB6}"/>
                </a:ext>
              </a:extLst>
            </p:cNvPr>
            <p:cNvGrpSpPr/>
            <p:nvPr/>
          </p:nvGrpSpPr>
          <p:grpSpPr>
            <a:xfrm>
              <a:off x="1473040" y="1782925"/>
              <a:ext cx="5857181" cy="3966199"/>
              <a:chOff x="1377246" y="1800342"/>
              <a:chExt cx="5857181" cy="3966199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E61F76EC-4527-42EB-ABB8-B4BDDEC8B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75859" y="2897110"/>
                <a:ext cx="4316179" cy="1205621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1EE389C7-66F9-43B4-AA8B-D13EB6686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6712" y="1800342"/>
                <a:ext cx="5717715" cy="1229879"/>
              </a:xfrm>
              <a:prstGeom prst="rect">
                <a:avLst/>
              </a:prstGeom>
              <a:noFill/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E9728DBF-469D-4B78-B067-E8A3FA071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7246" y="4039824"/>
                <a:ext cx="5554817" cy="1726717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D2FC734-BED3-4E53-B4EA-19A076045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1" b="87324" l="2703" r="94324">
                          <a14:foregroundMark x1="44595" y1="32394" x2="44595" y2="32394"/>
                          <a14:foregroundMark x1="48378" y1="35211" x2="48378" y2="35211"/>
                          <a14:foregroundMark x1="48378" y1="49296" x2="48378" y2="49296"/>
                          <a14:foregroundMark x1="44865" y1="54930" x2="44865" y2="54930"/>
                          <a14:foregroundMark x1="32432" y1="47887" x2="32432" y2="47887"/>
                          <a14:foregroundMark x1="32703" y1="36620" x2="32703" y2="36620"/>
                          <a14:foregroundMark x1="19189" y1="46479" x2="19189" y2="46479"/>
                          <a14:foregroundMark x1="19459" y1="26761" x2="19459" y2="26761"/>
                          <a14:foregroundMark x1="16216" y1="35211" x2="16216" y2="35211"/>
                          <a14:foregroundMark x1="16486" y1="46479" x2="16486" y2="46479"/>
                          <a14:foregroundMark x1="11892" y1="46479" x2="11892" y2="46479"/>
                          <a14:foregroundMark x1="7838" y1="33803" x2="7838" y2="33803"/>
                          <a14:foregroundMark x1="6216" y1="43662" x2="6216" y2="43662"/>
                          <a14:foregroundMark x1="4595" y1="57746" x2="4595" y2="57746"/>
                          <a14:foregroundMark x1="2973" y1="35211" x2="2973" y2="35211"/>
                          <a14:foregroundMark x1="3784" y1="46479" x2="3784" y2="46479"/>
                          <a14:foregroundMark x1="2703" y1="28169" x2="2703" y2="28169"/>
                          <a14:foregroundMark x1="9730" y1="18310" x2="9730" y2="18310"/>
                          <a14:foregroundMark x1="48378" y1="21127" x2="48378" y2="21127"/>
                          <a14:foregroundMark x1="50811" y1="40845" x2="50811" y2="40845"/>
                          <a14:foregroundMark x1="51892" y1="59155" x2="51892" y2="59155"/>
                          <a14:foregroundMark x1="55405" y1="43662" x2="55405" y2="43662"/>
                          <a14:foregroundMark x1="52703" y1="43662" x2="52703" y2="43662"/>
                          <a14:foregroundMark x1="55135" y1="30986" x2="55135" y2="30986"/>
                          <a14:foregroundMark x1="55405" y1="49296" x2="55405" y2="49296"/>
                          <a14:foregroundMark x1="55405" y1="53521" x2="55405" y2="53521"/>
                          <a14:foregroundMark x1="58919" y1="43662" x2="58919" y2="43662"/>
                          <a14:foregroundMark x1="64865" y1="47887" x2="64865" y2="47887"/>
                          <a14:foregroundMark x1="65405" y1="28169" x2="65405" y2="28169"/>
                          <a14:foregroundMark x1="70270" y1="45070" x2="70270" y2="45070"/>
                          <a14:foregroundMark x1="71081" y1="53521" x2="71081" y2="53521"/>
                          <a14:foregroundMark x1="74595" y1="54930" x2="74595" y2="54930"/>
                          <a14:foregroundMark x1="71892" y1="78873" x2="71892" y2="78873"/>
                          <a14:foregroundMark x1="84865" y1="40845" x2="84865" y2="40845"/>
                          <a14:foregroundMark x1="87027" y1="36620" x2="87027" y2="36620"/>
                          <a14:foregroundMark x1="83784" y1="57746" x2="83784" y2="57746"/>
                          <a14:foregroundMark x1="88378" y1="52113" x2="88378" y2="52113"/>
                          <a14:foregroundMark x1="87027" y1="32394" x2="87027" y2="32394"/>
                          <a14:foregroundMark x1="87297" y1="38028" x2="87297" y2="38028"/>
                          <a14:foregroundMark x1="90811" y1="47887" x2="90811" y2="47887"/>
                          <a14:foregroundMark x1="93784" y1="57746" x2="93784" y2="57746"/>
                          <a14:foregroundMark x1="93784" y1="32394" x2="93784" y2="32394"/>
                          <a14:foregroundMark x1="91351" y1="35211" x2="91351" y2="35211"/>
                          <a14:foregroundMark x1="94324" y1="47887" x2="94324" y2="47887"/>
                          <a14:foregroundMark x1="13784" y1="54930" x2="13784" y2="54930"/>
                          <a14:foregroundMark x1="12973" y1="53521" x2="12973" y2="53521"/>
                          <a14:backgroundMark x1="17297" y1="87324" x2="17297" y2="87324"/>
                          <a14:backgroundMark x1="32432" y1="78873" x2="32432" y2="78873"/>
                          <a14:backgroundMark x1="39730" y1="23944" x2="39730" y2="23944"/>
                          <a14:backgroundMark x1="45676" y1="95775" x2="45676" y2="95775"/>
                          <a14:backgroundMark x1="60000" y1="47887" x2="60000" y2="47887"/>
                          <a14:backgroundMark x1="74324" y1="46479" x2="74324" y2="46479"/>
                          <a14:backgroundMark x1="92162" y1="52113" x2="92162" y2="52113"/>
                          <a14:backgroundMark x1="86486" y1="40845" x2="86486" y2="40845"/>
                          <a14:backgroundMark x1="86486" y1="36620" x2="86486" y2="366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4128" y="3243811"/>
              <a:ext cx="1930144" cy="370378"/>
            </a:xfrm>
            <a:prstGeom prst="rect">
              <a:avLst/>
            </a:prstGeom>
          </p:spPr>
        </p:pic>
      </p:grpSp>
      <p:grpSp>
        <p:nvGrpSpPr>
          <p:cNvPr id="15" name="Gruppieren 35">
            <a:extLst>
              <a:ext uri="{FF2B5EF4-FFF2-40B4-BE49-F238E27FC236}">
                <a16:creationId xmlns:a16="http://schemas.microsoft.com/office/drawing/2014/main" id="{69EE7E13-6E29-40A3-8E96-E0E8507D9B63}"/>
              </a:ext>
            </a:extLst>
          </p:cNvPr>
          <p:cNvGrpSpPr/>
          <p:nvPr/>
        </p:nvGrpSpPr>
        <p:grpSpPr>
          <a:xfrm>
            <a:off x="297708" y="3823902"/>
            <a:ext cx="5477625" cy="3055168"/>
            <a:chOff x="534678" y="1521957"/>
            <a:chExt cx="8227100" cy="3328339"/>
          </a:xfrm>
        </p:grpSpPr>
        <p:pic>
          <p:nvPicPr>
            <p:cNvPr id="16" name="Grafik 36">
              <a:extLst>
                <a:ext uri="{FF2B5EF4-FFF2-40B4-BE49-F238E27FC236}">
                  <a16:creationId xmlns:a16="http://schemas.microsoft.com/office/drawing/2014/main" id="{7F6F2478-369C-46E2-A069-2C665D66E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3581" t="29225" b="34582"/>
            <a:stretch/>
          </p:blipFill>
          <p:spPr>
            <a:xfrm>
              <a:off x="534678" y="3140765"/>
              <a:ext cx="3305803" cy="1709531"/>
            </a:xfrm>
            <a:prstGeom prst="rect">
              <a:avLst/>
            </a:prstGeom>
          </p:spPr>
        </p:pic>
        <p:pic>
          <p:nvPicPr>
            <p:cNvPr id="17" name="Grafik 37">
              <a:extLst>
                <a:ext uri="{FF2B5EF4-FFF2-40B4-BE49-F238E27FC236}">
                  <a16:creationId xmlns:a16="http://schemas.microsoft.com/office/drawing/2014/main" id="{D66A56CF-7A9F-4E1D-955F-0414E67A0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54" t="64783" r="33127" b="497"/>
            <a:stretch/>
          </p:blipFill>
          <p:spPr>
            <a:xfrm>
              <a:off x="3663674" y="3175552"/>
              <a:ext cx="3305804" cy="1639957"/>
            </a:xfrm>
            <a:prstGeom prst="rect">
              <a:avLst/>
            </a:prstGeom>
          </p:spPr>
        </p:pic>
        <p:pic>
          <p:nvPicPr>
            <p:cNvPr id="18" name="Grafik 38">
              <a:extLst>
                <a:ext uri="{FF2B5EF4-FFF2-40B4-BE49-F238E27FC236}">
                  <a16:creationId xmlns:a16="http://schemas.microsoft.com/office/drawing/2014/main" id="{A05A05EE-4C28-4EF0-A402-1FD31E658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4444" t="64783" r="-454" b="497"/>
            <a:stretch/>
          </p:blipFill>
          <p:spPr>
            <a:xfrm>
              <a:off x="6969477" y="3210339"/>
              <a:ext cx="1792301" cy="1639957"/>
            </a:xfrm>
            <a:prstGeom prst="rect">
              <a:avLst/>
            </a:prstGeom>
          </p:spPr>
        </p:pic>
        <p:grpSp>
          <p:nvGrpSpPr>
            <p:cNvPr id="19" name="Gruppieren 39">
              <a:extLst>
                <a:ext uri="{FF2B5EF4-FFF2-40B4-BE49-F238E27FC236}">
                  <a16:creationId xmlns:a16="http://schemas.microsoft.com/office/drawing/2014/main" id="{380C6D7B-A0FA-49CD-9B35-5D3C6380D7FE}"/>
                </a:ext>
              </a:extLst>
            </p:cNvPr>
            <p:cNvGrpSpPr/>
            <p:nvPr/>
          </p:nvGrpSpPr>
          <p:grpSpPr>
            <a:xfrm>
              <a:off x="1343550" y="1521957"/>
              <a:ext cx="6667831" cy="1618808"/>
              <a:chOff x="369515" y="1521957"/>
              <a:chExt cx="6667831" cy="1618808"/>
            </a:xfrm>
          </p:grpSpPr>
          <p:pic>
            <p:nvPicPr>
              <p:cNvPr id="20" name="Grafik 40">
                <a:extLst>
                  <a:ext uri="{FF2B5EF4-FFF2-40B4-BE49-F238E27FC236}">
                    <a16:creationId xmlns:a16="http://schemas.microsoft.com/office/drawing/2014/main" id="{003AD7A3-FD0F-486F-9799-5EB3EFC745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70662"/>
              <a:stretch/>
            </p:blipFill>
            <p:spPr>
              <a:xfrm>
                <a:off x="369515" y="1755025"/>
                <a:ext cx="4977185" cy="1385740"/>
              </a:xfrm>
              <a:prstGeom prst="rect">
                <a:avLst/>
              </a:prstGeom>
            </p:spPr>
          </p:pic>
          <p:pic>
            <p:nvPicPr>
              <p:cNvPr id="21" name="Grafik 41">
                <a:extLst>
                  <a:ext uri="{FF2B5EF4-FFF2-40B4-BE49-F238E27FC236}">
                    <a16:creationId xmlns:a16="http://schemas.microsoft.com/office/drawing/2014/main" id="{17CBF5B8-BCFA-4E0E-AC8A-E1DCCED65E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9425" r="64435" b="36302"/>
              <a:stretch/>
            </p:blipFill>
            <p:spPr>
              <a:xfrm>
                <a:off x="5267186" y="1521957"/>
                <a:ext cx="1770160" cy="1618808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Tabelle 33">
            <a:extLst>
              <a:ext uri="{FF2B5EF4-FFF2-40B4-BE49-F238E27FC236}">
                <a16:creationId xmlns:a16="http://schemas.microsoft.com/office/drawing/2014/main" id="{44722A80-4ACC-43AD-9017-9072072C74C9}"/>
              </a:ext>
            </a:extLst>
          </p:cNvPr>
          <p:cNvGraphicFramePr>
            <a:graphicFrameLocks noGrp="1"/>
          </p:cNvGraphicFramePr>
          <p:nvPr/>
        </p:nvGraphicFramePr>
        <p:xfrm>
          <a:off x="6039293" y="1150707"/>
          <a:ext cx="4347720" cy="3243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4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308">
                <a:tc>
                  <a:txBody>
                    <a:bodyPr/>
                    <a:lstStyle/>
                    <a:p>
                      <a:r>
                        <a:rPr lang="en-AU" sz="1400" b="1" noProof="0" dirty="0" err="1">
                          <a:solidFill>
                            <a:schemeClr val="tx1"/>
                          </a:solidFill>
                        </a:rPr>
                        <a:t>Eigentümer</a:t>
                      </a:r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- und </a:t>
                      </a:r>
                      <a:r>
                        <a:rPr lang="en-AU" sz="1400" b="1" noProof="0" dirty="0" err="1">
                          <a:solidFill>
                            <a:schemeClr val="tx1"/>
                          </a:solidFill>
                        </a:rPr>
                        <a:t>Gesellschaftsstruktur</a:t>
                      </a:r>
                      <a:endParaRPr lang="en-AU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1432" marR="41432" marT="41429" marB="41429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32">
            <a:extLst>
              <a:ext uri="{FF2B5EF4-FFF2-40B4-BE49-F238E27FC236}">
                <a16:creationId xmlns:a16="http://schemas.microsoft.com/office/drawing/2014/main" id="{A28D2D7C-DEB8-40F3-83B4-903B3A5AA8FB}"/>
              </a:ext>
            </a:extLst>
          </p:cNvPr>
          <p:cNvGraphicFramePr>
            <a:graphicFrameLocks noGrp="1"/>
          </p:cNvGraphicFramePr>
          <p:nvPr/>
        </p:nvGraphicFramePr>
        <p:xfrm>
          <a:off x="522288" y="1136277"/>
          <a:ext cx="4994119" cy="331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11">
                <a:tc>
                  <a:txBody>
                    <a:bodyPr/>
                    <a:lstStyle/>
                    <a:p>
                      <a:r>
                        <a:rPr lang="en-AU" sz="1400" b="1" noProof="0" dirty="0" err="1">
                          <a:solidFill>
                            <a:schemeClr val="tx1"/>
                          </a:solidFill>
                        </a:rPr>
                        <a:t>Wer</a:t>
                      </a:r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400" b="1" noProof="0" dirty="0" err="1">
                          <a:solidFill>
                            <a:schemeClr val="tx1"/>
                          </a:solidFill>
                        </a:rPr>
                        <a:t>sind</a:t>
                      </a:r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400" b="1" noProof="0" dirty="0" err="1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? </a:t>
                      </a:r>
                      <a:endParaRPr lang="en-AU" sz="900" b="1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41432" marR="41432" marT="41429" marB="41429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4822DF9-B483-4172-8FD7-7A18165C0AF6}"/>
              </a:ext>
            </a:extLst>
          </p:cNvPr>
          <p:cNvSpPr/>
          <p:nvPr/>
        </p:nvSpPr>
        <p:spPr>
          <a:xfrm>
            <a:off x="-478465" y="1848455"/>
            <a:ext cx="5327333" cy="167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ts val="1820"/>
              </a:lnSpc>
            </a:pPr>
            <a:r>
              <a:rPr lang="en-US" sz="1100" dirty="0"/>
              <a:t>Die Valida Gruppe </a:t>
            </a:r>
            <a:r>
              <a:rPr lang="en-US" sz="1100" dirty="0" err="1"/>
              <a:t>ist</a:t>
            </a:r>
            <a:r>
              <a:rPr lang="en-US" sz="1100" dirty="0"/>
              <a:t> </a:t>
            </a:r>
            <a:r>
              <a:rPr lang="en-US" sz="1100" dirty="0" err="1"/>
              <a:t>ein</a:t>
            </a:r>
            <a:r>
              <a:rPr lang="en-US" sz="1100" dirty="0"/>
              <a:t> </a:t>
            </a:r>
            <a:r>
              <a:rPr lang="en-US" sz="1100" dirty="0" err="1"/>
              <a:t>führender</a:t>
            </a:r>
            <a:r>
              <a:rPr lang="en-US" sz="1100" dirty="0"/>
              <a:t> </a:t>
            </a:r>
            <a:r>
              <a:rPr lang="en-US" sz="1100" dirty="0" err="1"/>
              <a:t>Anbieter</a:t>
            </a:r>
            <a:r>
              <a:rPr lang="en-US" sz="1100" dirty="0"/>
              <a:t> </a:t>
            </a:r>
            <a:r>
              <a:rPr lang="en-US" sz="1100" dirty="0" err="1"/>
              <a:t>im</a:t>
            </a:r>
            <a:r>
              <a:rPr lang="en-US" sz="1100" dirty="0"/>
              <a:t> </a:t>
            </a:r>
            <a:r>
              <a:rPr lang="en-US" sz="1100" dirty="0" err="1"/>
              <a:t>Bereich</a:t>
            </a:r>
            <a:r>
              <a:rPr lang="en-US" sz="1100" dirty="0"/>
              <a:t> der </a:t>
            </a:r>
            <a:r>
              <a:rPr lang="en-US" sz="1100" dirty="0" err="1"/>
              <a:t>betrieblichen</a:t>
            </a:r>
            <a:r>
              <a:rPr lang="en-US" sz="1100" dirty="0"/>
              <a:t> </a:t>
            </a:r>
            <a:r>
              <a:rPr lang="en-US" sz="1100" dirty="0" err="1"/>
              <a:t>Vorsorge</a:t>
            </a:r>
            <a:r>
              <a:rPr lang="en-US" sz="1100" dirty="0"/>
              <a:t>. </a:t>
            </a:r>
            <a:r>
              <a:rPr lang="de-DE" sz="1100" dirty="0"/>
              <a:t>Die Unternehmensgruppe verfügt über einen finanzstarken, stabilen Aktionärskreis.</a:t>
            </a:r>
            <a:endParaRPr lang="en-US" sz="1100" dirty="0"/>
          </a:p>
          <a:p>
            <a:pPr lvl="2">
              <a:lnSpc>
                <a:spcPts val="1820"/>
              </a:lnSpc>
            </a:pPr>
            <a:endParaRPr lang="en-US" sz="1100" dirty="0"/>
          </a:p>
          <a:p>
            <a:pPr lvl="2">
              <a:lnSpc>
                <a:spcPts val="1820"/>
              </a:lnSpc>
            </a:pPr>
            <a:r>
              <a:rPr lang="en-US" sz="1100" b="1" dirty="0"/>
              <a:t>Key Services</a:t>
            </a:r>
            <a:r>
              <a:rPr lang="en-US" sz="1100" dirty="0"/>
              <a:t>: (1) </a:t>
            </a:r>
            <a:r>
              <a:rPr lang="en-US" sz="1100" dirty="0" err="1"/>
              <a:t>Pensionskasse</a:t>
            </a:r>
            <a:r>
              <a:rPr lang="en-US" sz="1100" dirty="0"/>
              <a:t>, (2) </a:t>
            </a:r>
            <a:r>
              <a:rPr lang="en-US" sz="1100" dirty="0" err="1"/>
              <a:t>Abfertigungskasse</a:t>
            </a:r>
            <a:r>
              <a:rPr lang="en-US" sz="1100" dirty="0"/>
              <a:t>, (3) Consulting</a:t>
            </a:r>
          </a:p>
          <a:p>
            <a:pPr lvl="2">
              <a:lnSpc>
                <a:spcPts val="1820"/>
              </a:lnSpc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42483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FD2DF-1520-4B44-81ED-35FC0D381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643443" cy="678774"/>
          </a:xfrm>
        </p:spPr>
        <p:txBody>
          <a:bodyPr/>
          <a:lstStyle/>
          <a:p>
            <a:r>
              <a:rPr lang="de-DE" dirty="0"/>
              <a:t>Pension </a:t>
            </a:r>
            <a:r>
              <a:rPr lang="de-DE" dirty="0" err="1"/>
              <a:t>fund</a:t>
            </a:r>
            <a:r>
              <a:rPr lang="de-DE" dirty="0"/>
              <a:t> </a:t>
            </a:r>
            <a:r>
              <a:rPr lang="de-DE" dirty="0" err="1"/>
              <a:t>commitment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3986F6-C5E0-40C1-85E6-3191E4050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Legal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7B1D0D-DABC-434B-896A-F8053B3B8E9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FEE9CC-A78F-4A37-80C8-420DE10144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D2BEB-9392-4767-8CC4-E5FAA13BF2D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30</a:t>
            </a:fld>
            <a:endParaRPr lang="de-AT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C2D3115-5AF6-46FD-9799-2679730CDF52}"/>
              </a:ext>
            </a:extLst>
          </p:cNvPr>
          <p:cNvGrpSpPr/>
          <p:nvPr/>
        </p:nvGrpSpPr>
        <p:grpSpPr>
          <a:xfrm>
            <a:off x="610062" y="1945759"/>
            <a:ext cx="8463023" cy="4133578"/>
            <a:chOff x="974609" y="2036645"/>
            <a:chExt cx="8463023" cy="413357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5A5B7AE8-E4DC-445B-9524-50BAC32C8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609" y="2160177"/>
              <a:ext cx="2309078" cy="8606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8181" tIns="39090" rIns="78181" bIns="39090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b="1" dirty="0">
                  <a:latin typeface="Verdana" pitchFamily="34" charset="0"/>
                </a:rPr>
                <a:t>WU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A43D4EDF-ED14-4D66-B365-81A24BEEC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48" y="4493330"/>
              <a:ext cx="8451684" cy="150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8181" tIns="39090" rIns="78181" bIns="39090" anchor="ctr" anchorCtr="1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dirty="0">
                  <a:latin typeface="Verdana" pitchFamily="34" charset="0"/>
                </a:rPr>
                <a:t>Multi </a:t>
              </a:r>
              <a:r>
                <a:rPr lang="de-DE" altLang="de-DE" sz="1600" dirty="0" err="1">
                  <a:latin typeface="Verdana" pitchFamily="34" charset="0"/>
                </a:rPr>
                <a:t>employer</a:t>
              </a:r>
              <a:r>
                <a:rPr lang="de-DE" altLang="de-DE" sz="1600" dirty="0">
                  <a:latin typeface="Verdana" pitchFamily="34" charset="0"/>
                </a:rPr>
                <a:t> </a:t>
              </a:r>
              <a:r>
                <a:rPr lang="de-DE" altLang="de-DE" sz="1600" dirty="0" err="1">
                  <a:latin typeface="Verdana" pitchFamily="34" charset="0"/>
                </a:rPr>
                <a:t>pension</a:t>
              </a:r>
              <a:r>
                <a:rPr lang="de-DE" altLang="de-DE" sz="1600" dirty="0">
                  <a:latin typeface="Verdana" pitchFamily="34" charset="0"/>
                </a:rPr>
                <a:t> </a:t>
              </a:r>
              <a:r>
                <a:rPr lang="de-DE" altLang="de-DE" sz="1600" dirty="0" err="1">
                  <a:latin typeface="Verdana" pitchFamily="34" charset="0"/>
                </a:rPr>
                <a:t>fund</a:t>
              </a:r>
              <a:endParaRPr lang="de-DE" altLang="de-DE" sz="1600" dirty="0">
                <a:latin typeface="Verdana" pitchFamily="34" charset="0"/>
              </a:endParaRPr>
            </a:p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dirty="0">
                  <a:latin typeface="Verdana" pitchFamily="34" charset="0"/>
                </a:rPr>
                <a:t>(</a:t>
              </a:r>
              <a:r>
                <a:rPr lang="de-DE" altLang="de-DE" sz="1600" dirty="0" err="1">
                  <a:latin typeface="Verdana" pitchFamily="34" charset="0"/>
                </a:rPr>
                <a:t>investment</a:t>
              </a:r>
              <a:r>
                <a:rPr lang="de-DE" altLang="de-DE" sz="1600" dirty="0">
                  <a:latin typeface="Verdana" pitchFamily="34" charset="0"/>
                </a:rPr>
                <a:t> and </a:t>
              </a:r>
              <a:r>
                <a:rPr lang="de-DE" altLang="de-DE" sz="1600" dirty="0" err="1">
                  <a:latin typeface="Verdana" pitchFamily="34" charset="0"/>
                </a:rPr>
                <a:t>risk</a:t>
              </a:r>
              <a:r>
                <a:rPr lang="de-DE" altLang="de-DE" sz="1600" dirty="0">
                  <a:latin typeface="Verdana" pitchFamily="34" charset="0"/>
                </a:rPr>
                <a:t> </a:t>
              </a:r>
              <a:r>
                <a:rPr lang="de-DE" altLang="de-DE" sz="1600" dirty="0" err="1">
                  <a:latin typeface="Verdana" pitchFamily="34" charset="0"/>
                </a:rPr>
                <a:t>sharing</a:t>
              </a:r>
              <a:r>
                <a:rPr lang="de-DE" altLang="de-DE" sz="1600" dirty="0">
                  <a:latin typeface="Verdana" pitchFamily="34" charset="0"/>
                </a:rPr>
                <a:t> </a:t>
              </a:r>
              <a:r>
                <a:rPr lang="de-DE" altLang="de-DE" sz="1600" dirty="0" err="1">
                  <a:latin typeface="Verdana" pitchFamily="34" charset="0"/>
                </a:rPr>
                <a:t>group</a:t>
              </a:r>
              <a:r>
                <a:rPr lang="de-DE" altLang="de-DE" sz="1600" dirty="0">
                  <a:latin typeface="Verdana" pitchFamily="34" charset="0"/>
                </a:rPr>
                <a:t>)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1E87127-EFB7-4367-87FA-47AE7070F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730" y="2160177"/>
              <a:ext cx="2527632" cy="8606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8181" tIns="39090" rIns="78181" bIns="39090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b="1" dirty="0" err="1">
                  <a:latin typeface="Verdana" pitchFamily="34" charset="0"/>
                </a:rPr>
                <a:t>employee</a:t>
              </a:r>
              <a:endParaRPr lang="de-DE" altLang="de-DE" sz="1600" b="1" dirty="0">
                <a:latin typeface="Verdana" pitchFamily="34" charset="0"/>
              </a:endParaRPr>
            </a:p>
          </p:txBody>
        </p:sp>
        <p:sp>
          <p:nvSpPr>
            <p:cNvPr id="11" name="AutoShape 8">
              <a:extLst>
                <a:ext uri="{FF2B5EF4-FFF2-40B4-BE49-F238E27FC236}">
                  <a16:creationId xmlns:a16="http://schemas.microsoft.com/office/drawing/2014/main" id="{8A779884-BDEE-44F9-9989-64C1B84235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66697" y="3485758"/>
              <a:ext cx="1262458" cy="707248"/>
            </a:xfrm>
            <a:prstGeom prst="leftRightArrow">
              <a:avLst>
                <a:gd name="adj1" fmla="val 50000"/>
                <a:gd name="adj2" fmla="val 3495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eaVert" wrap="none" lIns="78181" tIns="39090" rIns="78181" bIns="39090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endParaRPr lang="de-DE" altLang="de-DE" sz="770"/>
            </a:p>
          </p:txBody>
        </p:sp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D9905554-82FA-401C-89FA-BFCE750AA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865" y="2036645"/>
              <a:ext cx="3385561" cy="1107705"/>
            </a:xfrm>
            <a:prstGeom prst="leftRightArrow">
              <a:avLst>
                <a:gd name="adj1" fmla="val 63898"/>
                <a:gd name="adj2" fmla="val 6240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/>
            <a:lstStyle>
              <a:lvl1pPr marL="241300" indent="-2413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ts val="2309"/>
                </a:lnSpc>
                <a:buClr>
                  <a:schemeClr val="bg2"/>
                </a:buClr>
                <a:buSzPct val="70000"/>
              </a:pPr>
              <a:r>
                <a:rPr lang="de-AT" altLang="de-DE" sz="1600" dirty="0">
                  <a:latin typeface="Verdana" pitchFamily="34" charset="0"/>
                </a:rPr>
                <a:t>Works </a:t>
              </a:r>
              <a:r>
                <a:rPr lang="de-AT" altLang="de-DE" sz="1600" dirty="0" err="1">
                  <a:latin typeface="Verdana" pitchFamily="34" charset="0"/>
                </a:rPr>
                <a:t>council</a:t>
              </a:r>
              <a:r>
                <a:rPr lang="de-AT" altLang="de-DE" sz="1600" dirty="0">
                  <a:latin typeface="Verdana" pitchFamily="34" charset="0"/>
                </a:rPr>
                <a:t> </a:t>
              </a:r>
              <a:r>
                <a:rPr lang="de-AT" altLang="de-DE" sz="1600" dirty="0" err="1">
                  <a:latin typeface="Verdana" pitchFamily="34" charset="0"/>
                </a:rPr>
                <a:t>agreement</a:t>
              </a:r>
              <a:endParaRPr lang="de-AT" altLang="de-DE" sz="1600" dirty="0">
                <a:latin typeface="Verdana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B56A7C2-6A4A-4939-8831-77B500F38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96" y="3558587"/>
              <a:ext cx="2093238" cy="523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027" tIns="39803" rIns="81027" bIns="39803" anchor="ctr" anchorCtr="1">
              <a:spAutoFit/>
            </a:bodyPr>
            <a:lstStyle>
              <a:lvl1pPr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en-US" altLang="de-DE" sz="1600" dirty="0">
                  <a:latin typeface="Verdana" pitchFamily="34" charset="0"/>
                </a:rPr>
                <a:t>Pension fund contract</a:t>
              </a: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7C7C6832-4790-42A0-B993-5DAFC2F2E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4644" y="3208153"/>
              <a:ext cx="677383" cy="1231236"/>
            </a:xfrm>
            <a:prstGeom prst="upArrow">
              <a:avLst>
                <a:gd name="adj1" fmla="val 58713"/>
                <a:gd name="adj2" fmla="val 4444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85142" tIns="42571" rIns="85142" bIns="42571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endParaRPr lang="en-US" altLang="de-DE" sz="770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CCDACEAA-CA6F-420D-93D2-CDEAB5BF3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039" y="3731830"/>
              <a:ext cx="2033508" cy="301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027" tIns="39803" rIns="81027" bIns="39803" anchor="ctr" anchorCtr="1">
              <a:spAutoFit/>
            </a:bodyPr>
            <a:lstStyle>
              <a:lvl1pPr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en-US" altLang="de-DE" sz="1600" dirty="0">
                  <a:latin typeface="Verdana" pitchFamily="34" charset="0"/>
                </a:rPr>
                <a:t>benefits</a:t>
              </a:r>
            </a:p>
          </p:txBody>
        </p:sp>
        <p:pic>
          <p:nvPicPr>
            <p:cNvPr id="16" name="Picture 2" descr="\\LBMN-TURBO\LEBEMAN_Projekte\RZB\15-0528_Verbundunternehmen+Chartpool_Witschka\vom Kunden\15-0715_Lieferung VALIDA\Valida_Logo_RGB_pos_2015.png">
              <a:extLst>
                <a:ext uri="{FF2B5EF4-FFF2-40B4-BE49-F238E27FC236}">
                  <a16:creationId xmlns:a16="http://schemas.microsoft.com/office/drawing/2014/main" id="{B0B8902B-EB71-4129-942D-57494D887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2586" y="5093242"/>
              <a:ext cx="1617058" cy="42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\\LBMN-TURBO\LEBEMAN_Projekte\RZB\15-0528_Verbundunternehmen+Chartpool_Witschka\vom Kunden\15-0715_Lieferung VALIDA\Valida_Logo_RGB_pos_2015.png">
              <a:extLst>
                <a:ext uri="{FF2B5EF4-FFF2-40B4-BE49-F238E27FC236}">
                  <a16:creationId xmlns:a16="http://schemas.microsoft.com/office/drawing/2014/main" id="{E19CE72A-EBAA-4672-9BB2-631FFEFA1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488339" y="5093242"/>
              <a:ext cx="1617058" cy="42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F5A6D8-B42C-4AA3-AD3B-A4E36F29F43A}"/>
                    </a:ext>
                  </a:extLst>
                </p14:cNvPr>
                <p14:cNvContentPartPr/>
                <p14:nvPr/>
              </p14:nvContentPartPr>
              <p14:xfrm>
                <a:off x="1252586" y="2091035"/>
                <a:ext cx="1709490" cy="998925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F5A6D8-B42C-4AA3-AD3B-A4E36F29F4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7107" y="2075562"/>
                  <a:ext cx="1740087" cy="1029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CF9043E-B9AE-4BFA-AFD5-462B38A683E1}"/>
                    </a:ext>
                  </a:extLst>
                </p14:cNvPr>
                <p14:cNvContentPartPr/>
                <p14:nvPr/>
              </p14:nvContentPartPr>
              <p14:xfrm>
                <a:off x="7287027" y="2107870"/>
                <a:ext cx="1709490" cy="998925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CF9043E-B9AE-4BFA-AFD5-462B38A683E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71548" y="2092397"/>
                  <a:ext cx="1740087" cy="1029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2BA1F1C-A0D7-42F7-A39C-F3DBE6A5A1B2}"/>
                    </a:ext>
                  </a:extLst>
                </p14:cNvPr>
                <p14:cNvContentPartPr/>
                <p14:nvPr/>
              </p14:nvContentPartPr>
              <p14:xfrm>
                <a:off x="1120440" y="4658849"/>
                <a:ext cx="8290922" cy="1511374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2BA1F1C-A0D7-42F7-A39C-F3DBE6A5A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06040" y="4644452"/>
                  <a:ext cx="8319001" cy="153944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1908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dirty="0"/>
              <a:t>Pension </a:t>
            </a:r>
            <a:r>
              <a:rPr lang="de-AT" sz="1200" dirty="0" err="1"/>
              <a:t>fund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b="1" dirty="0"/>
              <a:t>WU Pension </a:t>
            </a:r>
            <a:r>
              <a:rPr lang="de-AT" sz="1200" b="1" dirty="0" err="1"/>
              <a:t>fund</a:t>
            </a:r>
            <a:r>
              <a:rPr lang="de-AT" sz="1200" b="1" dirty="0"/>
              <a:t> </a:t>
            </a:r>
            <a:r>
              <a:rPr lang="de-AT" sz="1200" b="1" dirty="0" err="1"/>
              <a:t>model</a:t>
            </a:r>
            <a:endParaRPr lang="de-AT" sz="1200" b="1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Valida </a:t>
            </a:r>
            <a:r>
              <a:rPr lang="de-AT" sz="1200" dirty="0" err="1"/>
              <a:t>life</a:t>
            </a:r>
            <a:r>
              <a:rPr lang="de-AT" sz="1200" dirty="0"/>
              <a:t> </a:t>
            </a:r>
            <a:r>
              <a:rPr lang="de-AT" sz="1200" dirty="0" err="1"/>
              <a:t>cycle</a:t>
            </a:r>
            <a:r>
              <a:rPr lang="de-AT" sz="1200" dirty="0"/>
              <a:t> </a:t>
            </a:r>
            <a:r>
              <a:rPr lang="de-AT" sz="1200" dirty="0" err="1"/>
              <a:t>model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Pension </a:t>
            </a:r>
            <a:r>
              <a:rPr lang="de-AT" sz="1200" dirty="0" err="1"/>
              <a:t>benefits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 err="1"/>
              <a:t>Taxes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31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08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1605361"/>
            <a:ext cx="8964612" cy="5224064"/>
          </a:xfrm>
        </p:spPr>
        <p:txBody>
          <a:bodyPr/>
          <a:lstStyle/>
          <a:p>
            <a:r>
              <a:rPr lang="de-AT" sz="1600" b="1" dirty="0" err="1"/>
              <a:t>Contribution</a:t>
            </a:r>
            <a:r>
              <a:rPr lang="de-AT" sz="1600" b="1" dirty="0"/>
              <a:t> </a:t>
            </a:r>
            <a:r>
              <a:rPr lang="de-AT" sz="1600" b="1" dirty="0" err="1"/>
              <a:t>is</a:t>
            </a:r>
            <a:r>
              <a:rPr lang="de-AT" sz="1600" b="1" dirty="0"/>
              <a:t> </a:t>
            </a:r>
            <a:r>
              <a:rPr lang="de-AT" sz="1600" b="1" dirty="0" err="1"/>
              <a:t>contractually</a:t>
            </a:r>
            <a:r>
              <a:rPr lang="de-AT" sz="1600" b="1" dirty="0"/>
              <a:t> </a:t>
            </a:r>
            <a:r>
              <a:rPr lang="de-AT" sz="1600" b="1" dirty="0" err="1"/>
              <a:t>fixed</a:t>
            </a:r>
            <a:r>
              <a:rPr lang="de-AT" sz="1600" b="1" dirty="0"/>
              <a:t>.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10 %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monthly</a:t>
            </a:r>
            <a:r>
              <a:rPr lang="de-DE" sz="1600" dirty="0"/>
              <a:t> </a:t>
            </a:r>
            <a:r>
              <a:rPr lang="de-DE" sz="1600" dirty="0" err="1"/>
              <a:t>gross</a:t>
            </a:r>
            <a:r>
              <a:rPr lang="de-DE" sz="1600" dirty="0"/>
              <a:t> </a:t>
            </a:r>
            <a:r>
              <a:rPr lang="de-DE" sz="1600" dirty="0" err="1"/>
              <a:t>salary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professors</a:t>
            </a:r>
            <a:endParaRPr lang="de-DE" sz="1600" dirty="0"/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3 %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monthly</a:t>
            </a:r>
            <a:r>
              <a:rPr lang="de-DE" sz="1600" dirty="0"/>
              <a:t> </a:t>
            </a:r>
            <a:r>
              <a:rPr lang="de-DE" sz="1600" dirty="0" err="1"/>
              <a:t>gross</a:t>
            </a:r>
            <a:r>
              <a:rPr lang="de-DE" sz="1600" dirty="0"/>
              <a:t> </a:t>
            </a:r>
            <a:r>
              <a:rPr lang="de-DE" sz="1600" dirty="0" err="1"/>
              <a:t>salary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maximum </a:t>
            </a:r>
            <a:r>
              <a:rPr lang="de-DE" sz="1600" dirty="0" err="1"/>
              <a:t>contribution</a:t>
            </a:r>
            <a:r>
              <a:rPr lang="de-DE" sz="1600" dirty="0"/>
              <a:t> </a:t>
            </a:r>
            <a:r>
              <a:rPr lang="de-DE" sz="1600" dirty="0" err="1"/>
              <a:t>basis</a:t>
            </a:r>
            <a:r>
              <a:rPr lang="de-DE" sz="1600" dirty="0"/>
              <a:t> and 10 %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monthly</a:t>
            </a:r>
            <a:r>
              <a:rPr lang="de-DE" sz="1600" dirty="0"/>
              <a:t> </a:t>
            </a:r>
            <a:r>
              <a:rPr lang="de-DE" sz="1600" dirty="0" err="1"/>
              <a:t>gross</a:t>
            </a:r>
            <a:r>
              <a:rPr lang="de-DE" sz="1600" dirty="0"/>
              <a:t> </a:t>
            </a:r>
            <a:r>
              <a:rPr lang="de-DE" sz="1600" dirty="0" err="1"/>
              <a:t>salary</a:t>
            </a:r>
            <a:r>
              <a:rPr lang="de-DE" sz="1600" dirty="0"/>
              <a:t> </a:t>
            </a:r>
            <a:r>
              <a:rPr lang="de-DE" sz="1600" dirty="0" err="1"/>
              <a:t>above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maximum </a:t>
            </a:r>
            <a:r>
              <a:rPr lang="de-DE" sz="1600" dirty="0" err="1"/>
              <a:t>contribution</a:t>
            </a:r>
            <a:r>
              <a:rPr lang="de-DE" sz="1600" dirty="0"/>
              <a:t> </a:t>
            </a:r>
            <a:r>
              <a:rPr lang="de-DE" sz="1600" dirty="0" err="1"/>
              <a:t>basis</a:t>
            </a:r>
            <a:r>
              <a:rPr lang="de-DE" sz="1600" dirty="0"/>
              <a:t>.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Contribution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basis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2023: EUR </a:t>
            </a:r>
            <a:r>
              <a:rPr lang="de-AT" sz="1600" dirty="0"/>
              <a:t>5.850,--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altLang="de-DE" sz="1600" b="1" dirty="0" err="1"/>
              <a:t>Voluntary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contributions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of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the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employee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are</a:t>
            </a:r>
            <a:r>
              <a:rPr lang="de-DE" altLang="de-DE" sz="1600" b="1" dirty="0"/>
              <a:t> possible:</a:t>
            </a:r>
          </a:p>
          <a:p>
            <a:pPr lvl="1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AT" altLang="de-DE" sz="1600" dirty="0"/>
              <a:t>25 %, 50 %, 75 % </a:t>
            </a:r>
            <a:r>
              <a:rPr lang="de-AT" altLang="de-DE" sz="1600" dirty="0" err="1"/>
              <a:t>or</a:t>
            </a:r>
            <a:r>
              <a:rPr lang="de-AT" altLang="de-DE" sz="1600" dirty="0"/>
              <a:t> 100 % on </a:t>
            </a:r>
            <a:r>
              <a:rPr lang="de-AT" altLang="de-DE" sz="1600" dirty="0" err="1"/>
              <a:t>the</a:t>
            </a:r>
            <a:r>
              <a:rPr lang="de-AT" altLang="de-DE" sz="1600" dirty="0"/>
              <a:t> </a:t>
            </a:r>
            <a:r>
              <a:rPr lang="de-AT" altLang="de-DE" sz="1600" dirty="0" err="1"/>
              <a:t>ongoing</a:t>
            </a:r>
            <a:r>
              <a:rPr lang="de-AT" altLang="de-DE" sz="1600" dirty="0"/>
              <a:t> </a:t>
            </a:r>
            <a:r>
              <a:rPr lang="de-AT" altLang="de-DE" sz="1600" dirty="0" err="1"/>
              <a:t>employer</a:t>
            </a:r>
            <a:r>
              <a:rPr lang="de-AT" altLang="de-DE" sz="1600" dirty="0"/>
              <a:t> </a:t>
            </a:r>
            <a:r>
              <a:rPr lang="de-AT" altLang="de-DE" sz="1600" dirty="0" err="1"/>
              <a:t>contributions</a:t>
            </a:r>
            <a:r>
              <a:rPr lang="de-AT" altLang="de-DE" sz="1600" dirty="0"/>
              <a:t> </a:t>
            </a:r>
            <a:r>
              <a:rPr lang="de-AT" altLang="de-DE" sz="1600" b="1" dirty="0" err="1"/>
              <a:t>or</a:t>
            </a:r>
            <a:endParaRPr lang="de-AT" altLang="de-DE" sz="1600" b="1" dirty="0"/>
          </a:p>
          <a:p>
            <a:pPr lvl="1"/>
            <a:r>
              <a:rPr lang="en-US" altLang="de-DE" sz="1600" dirty="0"/>
              <a:t>possibility of using the </a:t>
            </a:r>
            <a:r>
              <a:rPr lang="en-US" altLang="de-DE" sz="1600" b="1" dirty="0"/>
              <a:t>1000-Euro-Premium Model </a:t>
            </a:r>
            <a:r>
              <a:rPr lang="en-US" altLang="de-DE" sz="1600" dirty="0"/>
              <a:t>(§ 108a </a:t>
            </a:r>
            <a:r>
              <a:rPr lang="en-US" altLang="de-DE" sz="1600" dirty="0" err="1"/>
              <a:t>EStG</a:t>
            </a:r>
            <a:r>
              <a:rPr lang="en-US" altLang="de-DE" sz="1600" dirty="0"/>
              <a:t> (Austrian Income Tax Act)</a:t>
            </a:r>
            <a:r>
              <a:rPr lang="de-AT" altLang="de-DE" sz="1600" dirty="0"/>
              <a:t> (2023: € 1.000,- p.a.)</a:t>
            </a:r>
          </a:p>
          <a:p>
            <a:pPr lvl="1"/>
            <a:r>
              <a:rPr lang="en-US" sz="1600" dirty="0"/>
              <a:t>Premium Level: In 2023 the state premium is 4.25% of employee </a:t>
            </a:r>
          </a:p>
          <a:p>
            <a:pPr marL="180000" lvl="1" indent="0">
              <a:buNone/>
            </a:pPr>
            <a:r>
              <a:rPr lang="en-US" sz="1600" dirty="0"/>
              <a:t>   contributions up to a maximum of EUR 1,000.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32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Pension </a:t>
            </a:r>
            <a:r>
              <a:rPr lang="de-DE" dirty="0" err="1"/>
              <a:t>fund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FA71B93-1802-48DE-9D8C-C59B94D5C45F}"/>
                  </a:ext>
                </a:extLst>
              </p14:cNvPr>
              <p14:cNvContentPartPr/>
              <p14:nvPr/>
            </p14:nvContentPartPr>
            <p14:xfrm>
              <a:off x="324021" y="1426631"/>
              <a:ext cx="9478887" cy="5317069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FA71B93-1802-48DE-9D8C-C59B94D5C4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620" y="1412231"/>
                <a:ext cx="9506969" cy="5345148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8EF7E287-F610-4437-9EEF-782E21BED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43" y="4644658"/>
            <a:ext cx="1539822" cy="15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022003"/>
            <a:ext cx="8709262" cy="4232882"/>
          </a:xfrm>
        </p:spPr>
        <p:txBody>
          <a:bodyPr/>
          <a:lstStyle/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b="1" dirty="0"/>
              <a:t>Model 1 = Model </a:t>
            </a:r>
            <a:r>
              <a:rPr lang="de-DE" altLang="de-DE" sz="1600" b="1" dirty="0" err="1"/>
              <a:t>without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added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risk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protection</a:t>
            </a:r>
            <a:endParaRPr lang="de-DE" altLang="de-DE" sz="1600" b="1" dirty="0"/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Disability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</a:t>
            </a:r>
            <a:r>
              <a:rPr lang="de-DE" altLang="de-DE" sz="1600" dirty="0" err="1"/>
              <a:t>based</a:t>
            </a:r>
            <a:r>
              <a:rPr lang="de-DE" altLang="de-DE" sz="1600" dirty="0"/>
              <a:t> on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capital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accumulated</a:t>
            </a:r>
            <a:endParaRPr lang="de-DE" altLang="de-DE" sz="1600" dirty="0"/>
          </a:p>
          <a:p>
            <a:pPr lvl="1">
              <a:lnSpc>
                <a:spcPts val="2600"/>
              </a:lnSpc>
            </a:pPr>
            <a:r>
              <a:rPr lang="de-DE" altLang="de-DE" sz="1600" dirty="0" err="1"/>
              <a:t>Widow´s</a:t>
            </a:r>
            <a:r>
              <a:rPr lang="de-DE" altLang="de-DE" sz="1600" dirty="0"/>
              <a:t>/</a:t>
            </a:r>
            <a:r>
              <a:rPr lang="de-DE" altLang="de-DE" sz="1600" dirty="0" err="1"/>
              <a:t>Widower`s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30 %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 err="1"/>
              <a:t>Orhphan`s</a:t>
            </a:r>
            <a:r>
              <a:rPr lang="de-AT" altLang="de-DE" sz="1600" dirty="0"/>
              <a:t>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20 %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/>
              <a:t>Half-</a:t>
            </a:r>
            <a:r>
              <a:rPr lang="de-AT" altLang="de-DE" sz="1600" dirty="0" err="1"/>
              <a:t>orphan´s</a:t>
            </a:r>
            <a:r>
              <a:rPr lang="de-AT" altLang="de-DE" sz="1600" dirty="0"/>
              <a:t> </a:t>
            </a:r>
            <a:r>
              <a:rPr lang="de-AT" altLang="de-DE" sz="1600" dirty="0" err="1"/>
              <a:t>pension</a:t>
            </a:r>
            <a:r>
              <a:rPr lang="de-AT" altLang="de-DE" sz="1600" dirty="0"/>
              <a:t>: 10 %</a:t>
            </a:r>
          </a:p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dirty="0"/>
              <a:t>Old Age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</a:t>
            </a:r>
            <a:r>
              <a:rPr lang="de-DE" altLang="de-DE" sz="1600" dirty="0" err="1">
                <a:solidFill>
                  <a:srgbClr val="000000"/>
                </a:solidFill>
              </a:rPr>
              <a:t>higher</a:t>
            </a:r>
            <a:r>
              <a:rPr lang="de-DE" altLang="de-DE" sz="1600" dirty="0">
                <a:solidFill>
                  <a:srgbClr val="000000"/>
                </a:solidFill>
              </a:rPr>
              <a:t> – </a:t>
            </a:r>
            <a:r>
              <a:rPr lang="de-DE" altLang="de-DE" sz="1600" dirty="0" err="1">
                <a:solidFill>
                  <a:srgbClr val="000000"/>
                </a:solidFill>
              </a:rPr>
              <a:t>compared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to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model</a:t>
            </a:r>
            <a:r>
              <a:rPr lang="de-DE" altLang="de-DE" sz="1600" dirty="0">
                <a:solidFill>
                  <a:srgbClr val="000000"/>
                </a:solidFill>
              </a:rPr>
              <a:t> 2</a:t>
            </a:r>
            <a:endParaRPr lang="de-DE" altLang="de-DE" sz="1600" dirty="0"/>
          </a:p>
          <a:p>
            <a:pPr indent="0">
              <a:buClrTx/>
              <a:buNone/>
            </a:pP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33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822095" cy="678774"/>
          </a:xfrm>
        </p:spPr>
        <p:txBody>
          <a:bodyPr>
            <a:normAutofit fontScale="90000"/>
          </a:bodyPr>
          <a:lstStyle/>
          <a:p>
            <a:r>
              <a:rPr lang="de-AT" altLang="de-DE" dirty="0" err="1"/>
              <a:t>risk</a:t>
            </a:r>
            <a:r>
              <a:rPr lang="de-AT" altLang="de-DE" dirty="0"/>
              <a:t> </a:t>
            </a:r>
            <a:r>
              <a:rPr lang="de-AT" altLang="de-DE" dirty="0" err="1"/>
              <a:t>protection</a:t>
            </a:r>
            <a:r>
              <a:rPr lang="de-AT" altLang="de-DE" dirty="0"/>
              <a:t> </a:t>
            </a:r>
            <a:br>
              <a:rPr lang="de-AT" altLang="de-DE" dirty="0"/>
            </a:br>
            <a:r>
              <a:rPr lang="de-AT" altLang="de-DE" dirty="0" err="1"/>
              <a:t>choice</a:t>
            </a:r>
            <a:r>
              <a:rPr lang="de-AT" altLang="de-DE" dirty="0"/>
              <a:t> at </a:t>
            </a:r>
            <a:r>
              <a:rPr lang="de-AT" altLang="de-DE" dirty="0" err="1"/>
              <a:t>the</a:t>
            </a:r>
            <a:r>
              <a:rPr lang="de-AT" altLang="de-DE" dirty="0"/>
              <a:t> time </a:t>
            </a:r>
            <a:r>
              <a:rPr lang="de-AT" altLang="de-DE" dirty="0" err="1"/>
              <a:t>of</a:t>
            </a:r>
            <a:r>
              <a:rPr lang="de-AT" altLang="de-DE" dirty="0"/>
              <a:t> </a:t>
            </a:r>
            <a:r>
              <a:rPr lang="de-AT" altLang="de-DE" dirty="0" err="1"/>
              <a:t>your</a:t>
            </a:r>
            <a:r>
              <a:rPr lang="de-AT" altLang="de-DE" dirty="0"/>
              <a:t> </a:t>
            </a:r>
            <a:r>
              <a:rPr lang="de-AT" altLang="de-DE" dirty="0" err="1"/>
              <a:t>inclusion</a:t>
            </a:r>
            <a:r>
              <a:rPr lang="de-AT" altLang="de-DE" dirty="0"/>
              <a:t> </a:t>
            </a:r>
            <a:r>
              <a:rPr lang="de-AT" altLang="de-DE" dirty="0" err="1"/>
              <a:t>into</a:t>
            </a:r>
            <a:r>
              <a:rPr lang="de-AT" altLang="de-DE" dirty="0"/>
              <a:t> </a:t>
            </a:r>
            <a:r>
              <a:rPr lang="de-AT" altLang="de-DE" dirty="0" err="1"/>
              <a:t>the</a:t>
            </a:r>
            <a:r>
              <a:rPr lang="de-AT" altLang="de-DE" dirty="0"/>
              <a:t> </a:t>
            </a:r>
            <a:r>
              <a:rPr lang="de-AT" altLang="de-DE" dirty="0" err="1"/>
              <a:t>pension</a:t>
            </a:r>
            <a:r>
              <a:rPr lang="de-AT" altLang="de-DE" dirty="0"/>
              <a:t> </a:t>
            </a:r>
            <a:r>
              <a:rPr lang="de-AT" altLang="de-DE" dirty="0" err="1"/>
              <a:t>fund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14:cNvPr>
              <p14:cNvContentPartPr/>
              <p14:nvPr/>
            </p14:nvContentPartPr>
            <p14:xfrm>
              <a:off x="321014" y="1728446"/>
              <a:ext cx="9582626" cy="4731697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611" y="1714041"/>
                <a:ext cx="9610712" cy="4759787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Bildplatzhalter 10">
            <a:extLst>
              <a:ext uri="{FF2B5EF4-FFF2-40B4-BE49-F238E27FC236}">
                <a16:creationId xmlns:a16="http://schemas.microsoft.com/office/drawing/2014/main" id="{5579E9AD-46DB-4E80-BF3E-2224CF7A23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27" r="5027"/>
          <a:stretch>
            <a:fillRect/>
          </a:stretch>
        </p:blipFill>
        <p:spPr>
          <a:xfrm>
            <a:off x="6794004" y="2022003"/>
            <a:ext cx="2773591" cy="23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39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022003"/>
            <a:ext cx="8709262" cy="4232882"/>
          </a:xfrm>
        </p:spPr>
        <p:txBody>
          <a:bodyPr/>
          <a:lstStyle/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b="1" dirty="0"/>
              <a:t>Model 2 = Model </a:t>
            </a:r>
            <a:r>
              <a:rPr lang="de-DE" altLang="de-DE" sz="1600" b="1" dirty="0" err="1"/>
              <a:t>with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added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risk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protection</a:t>
            </a:r>
            <a:endParaRPr lang="de-DE" altLang="de-DE" sz="1600" b="1" dirty="0"/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Disability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</a:t>
            </a:r>
            <a:r>
              <a:rPr lang="de-DE" altLang="de-DE" sz="1600" dirty="0" err="1"/>
              <a:t>based</a:t>
            </a:r>
            <a:r>
              <a:rPr lang="de-DE" altLang="de-DE" sz="1600" dirty="0"/>
              <a:t> on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capital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accumulated</a:t>
            </a:r>
            <a:r>
              <a:rPr lang="de-DE" altLang="de-DE" sz="1600" dirty="0"/>
              <a:t> + </a:t>
            </a:r>
            <a:r>
              <a:rPr lang="de-DE" altLang="de-DE" sz="1600" dirty="0" err="1"/>
              <a:t>added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contributions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until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age</a:t>
            </a:r>
            <a:r>
              <a:rPr lang="de-DE" altLang="de-DE" sz="1600" dirty="0"/>
              <a:t> 50</a:t>
            </a:r>
          </a:p>
          <a:p>
            <a:pPr lvl="1">
              <a:lnSpc>
                <a:spcPts val="2600"/>
              </a:lnSpc>
            </a:pPr>
            <a:r>
              <a:rPr lang="de-DE" altLang="de-DE" sz="1600" dirty="0" err="1"/>
              <a:t>Widow´s</a:t>
            </a:r>
            <a:r>
              <a:rPr lang="de-DE" altLang="de-DE" sz="1600" dirty="0"/>
              <a:t>/</a:t>
            </a:r>
            <a:r>
              <a:rPr lang="de-DE" altLang="de-DE" sz="1600" dirty="0" err="1"/>
              <a:t>Widower`s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60 %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 err="1"/>
              <a:t>Orhphan`s</a:t>
            </a:r>
            <a:r>
              <a:rPr lang="de-AT" altLang="de-DE" sz="1600" dirty="0"/>
              <a:t>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40 %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/>
              <a:t>Half-</a:t>
            </a:r>
            <a:r>
              <a:rPr lang="de-AT" altLang="de-DE" sz="1600" dirty="0" err="1"/>
              <a:t>orphan´s</a:t>
            </a:r>
            <a:r>
              <a:rPr lang="de-AT" altLang="de-DE" sz="1600" dirty="0"/>
              <a:t> </a:t>
            </a:r>
            <a:r>
              <a:rPr lang="de-AT" altLang="de-DE" sz="1600" dirty="0" err="1"/>
              <a:t>pension</a:t>
            </a:r>
            <a:r>
              <a:rPr lang="de-AT" altLang="de-DE" sz="1600" dirty="0"/>
              <a:t>: 30 %</a:t>
            </a:r>
          </a:p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dirty="0"/>
              <a:t>Old Age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</a:t>
            </a:r>
            <a:r>
              <a:rPr lang="de-DE" altLang="de-DE" sz="1600" dirty="0" err="1">
                <a:solidFill>
                  <a:srgbClr val="000000"/>
                </a:solidFill>
              </a:rPr>
              <a:t>less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than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model</a:t>
            </a:r>
            <a:r>
              <a:rPr lang="de-DE" altLang="de-DE" sz="1600" dirty="0">
                <a:solidFill>
                  <a:srgbClr val="000000"/>
                </a:solidFill>
              </a:rPr>
              <a:t> 1</a:t>
            </a:r>
          </a:p>
          <a:p>
            <a:pPr marL="180000" lvl="1" indent="0">
              <a:lnSpc>
                <a:spcPts val="2600"/>
              </a:lnSpc>
              <a:buNone/>
            </a:pPr>
            <a:endParaRPr lang="de-AT" altLang="de-DE" sz="1600" b="1" dirty="0"/>
          </a:p>
          <a:p>
            <a:pPr marL="180000" lvl="1" indent="0">
              <a:lnSpc>
                <a:spcPts val="2600"/>
              </a:lnSpc>
              <a:buNone/>
            </a:pPr>
            <a:r>
              <a:rPr lang="de-AT" altLang="de-DE" sz="1600" b="1" dirty="0" err="1"/>
              <a:t>No</a:t>
            </a:r>
            <a:r>
              <a:rPr lang="de-AT" altLang="de-DE" sz="1600" b="1" dirty="0"/>
              <a:t> </a:t>
            </a:r>
            <a:r>
              <a:rPr lang="de-AT" altLang="de-DE" sz="1600" b="1" dirty="0" err="1"/>
              <a:t>decision</a:t>
            </a:r>
            <a:r>
              <a:rPr lang="de-AT" altLang="de-DE" sz="1600" b="1" dirty="0"/>
              <a:t>? </a:t>
            </a:r>
            <a:r>
              <a:rPr lang="de-AT" altLang="de-DE" sz="1600" dirty="0" err="1"/>
              <a:t>You</a:t>
            </a:r>
            <a:r>
              <a:rPr lang="de-AT" altLang="de-DE" sz="1600" dirty="0"/>
              <a:t> will </a:t>
            </a:r>
            <a:r>
              <a:rPr lang="de-AT" altLang="de-DE" sz="1600" dirty="0" err="1"/>
              <a:t>be</a:t>
            </a:r>
            <a:r>
              <a:rPr lang="de-AT" altLang="de-DE" sz="1600" dirty="0"/>
              <a:t> </a:t>
            </a:r>
            <a:r>
              <a:rPr lang="de-AT" altLang="de-DE" sz="1600" dirty="0" err="1"/>
              <a:t>inclused</a:t>
            </a:r>
            <a:r>
              <a:rPr lang="de-AT" altLang="de-DE" sz="1600" dirty="0"/>
              <a:t> </a:t>
            </a:r>
            <a:r>
              <a:rPr lang="de-AT" altLang="de-DE" sz="1600" dirty="0" err="1"/>
              <a:t>to</a:t>
            </a:r>
            <a:r>
              <a:rPr lang="de-AT" altLang="de-DE" sz="1600" dirty="0"/>
              <a:t> Model 1</a:t>
            </a:r>
          </a:p>
          <a:p>
            <a:pPr indent="0">
              <a:buClrTx/>
              <a:buNone/>
            </a:pP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34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822095" cy="678774"/>
          </a:xfrm>
        </p:spPr>
        <p:txBody>
          <a:bodyPr>
            <a:normAutofit fontScale="90000"/>
          </a:bodyPr>
          <a:lstStyle/>
          <a:p>
            <a:r>
              <a:rPr lang="de-AT" altLang="de-DE" dirty="0" err="1"/>
              <a:t>risk</a:t>
            </a:r>
            <a:r>
              <a:rPr lang="de-AT" altLang="de-DE" dirty="0"/>
              <a:t> </a:t>
            </a:r>
            <a:r>
              <a:rPr lang="de-AT" altLang="de-DE" dirty="0" err="1"/>
              <a:t>protection</a:t>
            </a:r>
            <a:r>
              <a:rPr lang="de-AT" altLang="de-DE" dirty="0"/>
              <a:t> </a:t>
            </a:r>
            <a:br>
              <a:rPr lang="de-AT" altLang="de-DE" dirty="0"/>
            </a:br>
            <a:r>
              <a:rPr lang="de-AT" altLang="de-DE" dirty="0" err="1"/>
              <a:t>choice</a:t>
            </a:r>
            <a:r>
              <a:rPr lang="de-AT" altLang="de-DE" dirty="0"/>
              <a:t> at </a:t>
            </a:r>
            <a:r>
              <a:rPr lang="de-AT" altLang="de-DE" dirty="0" err="1"/>
              <a:t>the</a:t>
            </a:r>
            <a:r>
              <a:rPr lang="de-AT" altLang="de-DE" dirty="0"/>
              <a:t> time </a:t>
            </a:r>
            <a:r>
              <a:rPr lang="de-AT" altLang="de-DE" dirty="0" err="1"/>
              <a:t>of</a:t>
            </a:r>
            <a:r>
              <a:rPr lang="de-AT" altLang="de-DE" dirty="0"/>
              <a:t> </a:t>
            </a:r>
            <a:r>
              <a:rPr lang="de-AT" altLang="de-DE" dirty="0" err="1"/>
              <a:t>your</a:t>
            </a:r>
            <a:r>
              <a:rPr lang="de-AT" altLang="de-DE" dirty="0"/>
              <a:t> </a:t>
            </a:r>
            <a:r>
              <a:rPr lang="de-AT" altLang="de-DE" dirty="0" err="1"/>
              <a:t>inclusion</a:t>
            </a:r>
            <a:r>
              <a:rPr lang="de-AT" altLang="de-DE" dirty="0"/>
              <a:t> </a:t>
            </a:r>
            <a:r>
              <a:rPr lang="de-AT" altLang="de-DE" dirty="0" err="1"/>
              <a:t>into</a:t>
            </a:r>
            <a:r>
              <a:rPr lang="de-AT" altLang="de-DE" dirty="0"/>
              <a:t> </a:t>
            </a:r>
            <a:r>
              <a:rPr lang="de-AT" altLang="de-DE" dirty="0" err="1"/>
              <a:t>the</a:t>
            </a:r>
            <a:r>
              <a:rPr lang="de-AT" altLang="de-DE" dirty="0"/>
              <a:t> </a:t>
            </a:r>
            <a:r>
              <a:rPr lang="de-AT" altLang="de-DE" dirty="0" err="1"/>
              <a:t>pension</a:t>
            </a:r>
            <a:r>
              <a:rPr lang="de-AT" altLang="de-DE" dirty="0"/>
              <a:t> </a:t>
            </a:r>
            <a:r>
              <a:rPr lang="de-AT" altLang="de-DE" dirty="0" err="1"/>
              <a:t>fund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14:cNvPr>
              <p14:cNvContentPartPr/>
              <p14:nvPr/>
            </p14:nvContentPartPr>
            <p14:xfrm>
              <a:off x="321014" y="1728446"/>
              <a:ext cx="9582626" cy="4731697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611" y="1714041"/>
                <a:ext cx="9610712" cy="4759787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Bildplatzhalter 10">
            <a:extLst>
              <a:ext uri="{FF2B5EF4-FFF2-40B4-BE49-F238E27FC236}">
                <a16:creationId xmlns:a16="http://schemas.microsoft.com/office/drawing/2014/main" id="{5579E9AD-46DB-4E80-BF3E-2224CF7A23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27" r="5027"/>
          <a:stretch>
            <a:fillRect/>
          </a:stretch>
        </p:blipFill>
        <p:spPr>
          <a:xfrm>
            <a:off x="6794004" y="2901311"/>
            <a:ext cx="2773591" cy="23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02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dirty="0"/>
              <a:t>Pension </a:t>
            </a:r>
            <a:r>
              <a:rPr lang="de-AT" sz="1200" dirty="0" err="1"/>
              <a:t>fund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WU Pension </a:t>
            </a:r>
            <a:r>
              <a:rPr lang="de-AT" sz="1200" dirty="0" err="1"/>
              <a:t>fund</a:t>
            </a:r>
            <a:r>
              <a:rPr lang="de-AT" sz="1200" dirty="0"/>
              <a:t> </a:t>
            </a:r>
            <a:r>
              <a:rPr lang="de-AT" sz="1200" dirty="0" err="1"/>
              <a:t>model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b="1" dirty="0"/>
              <a:t>Valida </a:t>
            </a:r>
            <a:r>
              <a:rPr lang="de-AT" sz="1200" b="1" dirty="0" err="1"/>
              <a:t>life</a:t>
            </a:r>
            <a:r>
              <a:rPr lang="de-AT" sz="1200" b="1" dirty="0"/>
              <a:t> </a:t>
            </a:r>
            <a:r>
              <a:rPr lang="de-AT" sz="1200" b="1" dirty="0" err="1"/>
              <a:t>cycle</a:t>
            </a:r>
            <a:r>
              <a:rPr lang="de-AT" sz="1200" b="1" dirty="0"/>
              <a:t> </a:t>
            </a:r>
            <a:r>
              <a:rPr lang="de-AT" sz="1200" b="1" dirty="0" err="1"/>
              <a:t>model</a:t>
            </a:r>
            <a:endParaRPr lang="de-AT" sz="1200" b="1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Pension </a:t>
            </a:r>
            <a:r>
              <a:rPr lang="de-AT" sz="1200" dirty="0" err="1"/>
              <a:t>benefits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 err="1"/>
              <a:t>Taxes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März 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35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4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022003"/>
            <a:ext cx="8709262" cy="4232882"/>
          </a:xfrm>
        </p:spPr>
        <p:txBody>
          <a:bodyPr/>
          <a:lstStyle/>
          <a:p>
            <a:pPr marL="180000" lvl="1" indent="0">
              <a:buNone/>
            </a:pPr>
            <a:r>
              <a:rPr lang="de-DE" altLang="de-DE" sz="1600" dirty="0"/>
              <a:t>The </a:t>
            </a:r>
            <a:r>
              <a:rPr lang="de-DE" altLang="de-DE" sz="1600" dirty="0" err="1"/>
              <a:t>life</a:t>
            </a:r>
            <a:r>
              <a:rPr lang="de-DE" altLang="de-DE" sz="1600" dirty="0"/>
              <a:t>-</a:t>
            </a:r>
            <a:r>
              <a:rPr lang="de-DE" altLang="de-DE" sz="1600" dirty="0" err="1"/>
              <a:t>cycle</a:t>
            </a:r>
            <a:r>
              <a:rPr lang="de-DE" altLang="de-DE" sz="1600" dirty="0"/>
              <a:t>-model </a:t>
            </a:r>
            <a:r>
              <a:rPr lang="de-DE" altLang="de-DE" sz="1600" dirty="0" err="1"/>
              <a:t>offers</a:t>
            </a:r>
            <a:r>
              <a:rPr lang="de-DE" altLang="de-DE" sz="1600" dirty="0"/>
              <a:t> </a:t>
            </a:r>
            <a:r>
              <a:rPr lang="de-DE" altLang="de-DE" sz="1600" b="1" dirty="0" err="1"/>
              <a:t>three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investment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groups</a:t>
            </a:r>
            <a:r>
              <a:rPr lang="de-DE" altLang="de-DE" sz="1600" b="1" dirty="0"/>
              <a:t>:</a:t>
            </a:r>
          </a:p>
          <a:p>
            <a:pPr lvl="2"/>
            <a:r>
              <a:rPr lang="de-DE" altLang="de-DE" sz="1600" dirty="0"/>
              <a:t>defensive – </a:t>
            </a:r>
            <a:r>
              <a:rPr lang="de-DE" altLang="de-DE" sz="1600" dirty="0" err="1"/>
              <a:t>balanced</a:t>
            </a:r>
            <a:r>
              <a:rPr lang="de-DE" altLang="de-DE" sz="1600" dirty="0"/>
              <a:t> – </a:t>
            </a:r>
            <a:r>
              <a:rPr lang="de-DE" altLang="de-DE" sz="1600" dirty="0" err="1"/>
              <a:t>dynamic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investment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group</a:t>
            </a:r>
            <a:endParaRPr lang="de-DE" altLang="de-DE" sz="1600" dirty="0"/>
          </a:p>
          <a:p>
            <a:pPr lvl="1"/>
            <a:r>
              <a:rPr lang="de-DE" altLang="de-DE" sz="1600" b="1" dirty="0"/>
              <a:t>Choice and </a:t>
            </a:r>
            <a:r>
              <a:rPr lang="de-DE" altLang="de-DE" sz="1600" b="1" dirty="0" err="1"/>
              <a:t>change</a:t>
            </a:r>
            <a:endParaRPr lang="de-DE" altLang="de-DE" sz="1600" dirty="0"/>
          </a:p>
          <a:p>
            <a:pPr lvl="2"/>
            <a:r>
              <a:rPr lang="de-DE" altLang="de-DE" sz="1600" dirty="0"/>
              <a:t>e.g. </a:t>
            </a:r>
            <a:r>
              <a:rPr lang="de-DE" altLang="de-DE" sz="1600" dirty="0" err="1"/>
              <a:t>based</a:t>
            </a:r>
            <a:r>
              <a:rPr lang="de-DE" altLang="de-DE" sz="1600" dirty="0"/>
              <a:t> on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individual </a:t>
            </a:r>
            <a:r>
              <a:rPr lang="de-DE" altLang="de-DE" sz="1600" dirty="0" err="1"/>
              <a:t>risk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appetite</a:t>
            </a:r>
            <a:endParaRPr lang="de-DE" altLang="de-DE" sz="1600" dirty="0"/>
          </a:p>
          <a:p>
            <a:pPr lvl="2"/>
            <a:r>
              <a:rPr lang="de-DE" altLang="de-DE" sz="1600" dirty="0"/>
              <a:t>e.g. </a:t>
            </a:r>
            <a:r>
              <a:rPr lang="de-DE" altLang="de-DE" sz="1600" dirty="0" err="1"/>
              <a:t>based</a:t>
            </a:r>
            <a:r>
              <a:rPr lang="de-DE" altLang="de-DE" sz="1600" dirty="0"/>
              <a:t> on </a:t>
            </a:r>
            <a:r>
              <a:rPr lang="de-DE" altLang="de-DE" sz="1600" dirty="0" err="1"/>
              <a:t>consideration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age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investment</a:t>
            </a:r>
            <a:r>
              <a:rPr lang="de-DE" altLang="de-DE" sz="1600" dirty="0"/>
              <a:t> time frame</a:t>
            </a:r>
          </a:p>
          <a:p>
            <a:pPr lvl="2"/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investment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strategy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can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changed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up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three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times</a:t>
            </a:r>
            <a:r>
              <a:rPr lang="de-DE" altLang="de-DE" sz="1600" dirty="0"/>
              <a:t> – </a:t>
            </a:r>
            <a:r>
              <a:rPr lang="de-DE" altLang="de-DE" sz="1600" dirty="0" err="1"/>
              <a:t>exluded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first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choice</a:t>
            </a:r>
            <a:r>
              <a:rPr lang="de-DE" altLang="de-DE" sz="1600" dirty="0"/>
              <a:t> and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change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or</a:t>
            </a:r>
            <a:r>
              <a:rPr lang="de-DE" altLang="de-DE" sz="1600" dirty="0"/>
              <a:t> out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secure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investment</a:t>
            </a:r>
            <a:r>
              <a:rPr lang="de-DE" altLang="de-DE" sz="1600" dirty="0"/>
              <a:t> </a:t>
            </a:r>
          </a:p>
          <a:p>
            <a:pPr lvl="2"/>
            <a:r>
              <a:rPr lang="de-DE" altLang="de-DE" sz="1600" dirty="0" err="1"/>
              <a:t>change</a:t>
            </a:r>
            <a:r>
              <a:rPr lang="de-DE" altLang="de-DE" sz="1600" dirty="0"/>
              <a:t> in </a:t>
            </a:r>
            <a:r>
              <a:rPr lang="de-DE" altLang="de-DE" sz="1600" dirty="0" err="1"/>
              <a:t>any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direction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is</a:t>
            </a:r>
            <a:r>
              <a:rPr lang="de-DE" altLang="de-DE" sz="1600" dirty="0"/>
              <a:t> possible</a:t>
            </a:r>
            <a:endParaRPr lang="de-DE" sz="1600" dirty="0"/>
          </a:p>
          <a:p>
            <a:pPr lvl="1"/>
            <a:r>
              <a:rPr lang="de-DE" sz="1600" b="1" dirty="0"/>
              <a:t> </a:t>
            </a:r>
            <a:r>
              <a:rPr lang="de-DE" sz="1600" b="1" dirty="0" err="1"/>
              <a:t>Choosing</a:t>
            </a:r>
            <a:r>
              <a:rPr lang="de-DE" sz="1600" b="1" dirty="0"/>
              <a:t> an </a:t>
            </a:r>
            <a:r>
              <a:rPr lang="de-DE" sz="1600" b="1" dirty="0" err="1"/>
              <a:t>investment</a:t>
            </a:r>
            <a:r>
              <a:rPr lang="de-DE" sz="1600" b="1" dirty="0"/>
              <a:t> </a:t>
            </a:r>
            <a:r>
              <a:rPr lang="de-DE" sz="1600" b="1" dirty="0" err="1"/>
              <a:t>group</a:t>
            </a:r>
            <a:r>
              <a:rPr lang="de-DE" sz="1600" b="1" dirty="0"/>
              <a:t> </a:t>
            </a:r>
            <a:r>
              <a:rPr lang="de-DE" sz="1600" b="1" dirty="0" err="1"/>
              <a:t>right</a:t>
            </a:r>
            <a:r>
              <a:rPr lang="de-DE" sz="1600" b="1" dirty="0"/>
              <a:t> </a:t>
            </a:r>
            <a:r>
              <a:rPr lang="de-DE" sz="1600" b="1" dirty="0" err="1"/>
              <a:t>from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</a:t>
            </a:r>
            <a:r>
              <a:rPr lang="de-DE" sz="1600" b="1" dirty="0" err="1"/>
              <a:t>start</a:t>
            </a:r>
            <a:endParaRPr lang="de-DE" sz="1600" b="1" dirty="0"/>
          </a:p>
          <a:p>
            <a:pPr marL="180000" lvl="1" indent="0">
              <a:buNone/>
            </a:pPr>
            <a:endParaRPr lang="de-DE" sz="1600" dirty="0"/>
          </a:p>
          <a:p>
            <a:pPr marL="180000" lvl="1" indent="0">
              <a:buNone/>
            </a:pPr>
            <a:r>
              <a:rPr lang="de-DE" sz="1600" dirty="0"/>
              <a:t>	</a:t>
            </a:r>
            <a:r>
              <a:rPr lang="de-DE" sz="1600" dirty="0" err="1"/>
              <a:t>Employees</a:t>
            </a:r>
            <a:r>
              <a:rPr lang="de-DE" sz="1600" dirty="0"/>
              <a:t>, </a:t>
            </a:r>
            <a:r>
              <a:rPr lang="de-DE" sz="1600" dirty="0" err="1"/>
              <a:t>who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included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pension</a:t>
            </a:r>
            <a:r>
              <a:rPr lang="de-DE" sz="1600" dirty="0"/>
              <a:t> </a:t>
            </a:r>
            <a:r>
              <a:rPr lang="de-DE" sz="1600" dirty="0" err="1"/>
              <a:t>fund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choose</a:t>
            </a:r>
            <a:r>
              <a:rPr lang="de-DE" sz="1600" dirty="0"/>
              <a:t> </a:t>
            </a:r>
          </a:p>
          <a:p>
            <a:pPr marL="180000" lvl="1" indent="0">
              <a:buNone/>
            </a:pPr>
            <a:r>
              <a:rPr lang="de-DE" sz="1600" dirty="0"/>
              <a:t>	an </a:t>
            </a:r>
            <a:r>
              <a:rPr lang="de-DE" sz="1600" dirty="0" err="1"/>
              <a:t>investment</a:t>
            </a:r>
            <a:r>
              <a:rPr lang="de-DE" sz="1600" dirty="0"/>
              <a:t> </a:t>
            </a:r>
            <a:r>
              <a:rPr lang="de-DE" sz="1600" dirty="0" err="1"/>
              <a:t>group</a:t>
            </a:r>
            <a:r>
              <a:rPr lang="de-DE" sz="1600" dirty="0"/>
              <a:t> </a:t>
            </a:r>
            <a:r>
              <a:rPr lang="de-DE" sz="1600" dirty="0" err="1"/>
              <a:t>right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start</a:t>
            </a:r>
            <a:r>
              <a:rPr lang="de-DE" sz="1600" dirty="0"/>
              <a:t>.</a:t>
            </a:r>
          </a:p>
          <a:p>
            <a:pPr marL="180000" lvl="1" indent="0">
              <a:buNone/>
            </a:pP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option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chosen</a:t>
            </a:r>
            <a:r>
              <a:rPr lang="de-DE" sz="1600" dirty="0"/>
              <a:t>, </a:t>
            </a:r>
            <a:r>
              <a:rPr lang="de-DE" sz="1600" dirty="0" err="1"/>
              <a:t>you</a:t>
            </a:r>
            <a:r>
              <a:rPr lang="de-DE" sz="1600" dirty="0"/>
              <a:t> will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included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defensive </a:t>
            </a:r>
            <a:r>
              <a:rPr lang="de-DE" sz="1600" dirty="0" err="1"/>
              <a:t>investment</a:t>
            </a:r>
            <a:r>
              <a:rPr lang="de-DE" sz="1600" dirty="0"/>
              <a:t> </a:t>
            </a:r>
            <a:r>
              <a:rPr lang="de-DE" sz="1600" dirty="0" err="1"/>
              <a:t>group</a:t>
            </a:r>
            <a:endParaRPr lang="de-DE" sz="1600" dirty="0"/>
          </a:p>
          <a:p>
            <a:pPr marL="180000" lvl="1" indent="0">
              <a:buNone/>
            </a:pPr>
            <a:r>
              <a:rPr lang="de-DE" sz="1600" dirty="0"/>
              <a:t>(</a:t>
            </a:r>
            <a:r>
              <a:rPr lang="de-DE" sz="1600" dirty="0" err="1"/>
              <a:t>standard</a:t>
            </a:r>
            <a:r>
              <a:rPr lang="de-DE" sz="1600" dirty="0"/>
              <a:t> </a:t>
            </a:r>
            <a:r>
              <a:rPr lang="de-DE" sz="1600" dirty="0" err="1"/>
              <a:t>ig</a:t>
            </a:r>
            <a:r>
              <a:rPr lang="de-DE" sz="1600" dirty="0"/>
              <a:t>)</a:t>
            </a:r>
            <a:endParaRPr lang="de-DE" dirty="0"/>
          </a:p>
          <a:p>
            <a:pPr>
              <a:buClrTx/>
            </a:pP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36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822095" cy="678774"/>
          </a:xfrm>
        </p:spPr>
        <p:txBody>
          <a:bodyPr/>
          <a:lstStyle/>
          <a:p>
            <a:r>
              <a:rPr lang="de-DE" dirty="0"/>
              <a:t>Life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model</a:t>
            </a:r>
            <a:br>
              <a:rPr lang="de-DE" dirty="0"/>
            </a:br>
            <a:r>
              <a:rPr lang="de-DE" dirty="0"/>
              <a:t>First </a:t>
            </a:r>
            <a:r>
              <a:rPr lang="de-DE" dirty="0" err="1"/>
              <a:t>choice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14:cNvPr>
              <p14:cNvContentPartPr/>
              <p14:nvPr/>
            </p14:nvContentPartPr>
            <p14:xfrm>
              <a:off x="321014" y="1728446"/>
              <a:ext cx="9582626" cy="4731697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611" y="1714041"/>
                <a:ext cx="9610712" cy="4759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235E30E-62B3-484F-A84F-46127AF4DC4C}"/>
                  </a:ext>
                </a:extLst>
              </p14:cNvPr>
              <p14:cNvContentPartPr/>
              <p14:nvPr/>
            </p14:nvContentPartPr>
            <p14:xfrm>
              <a:off x="789760" y="5001661"/>
              <a:ext cx="521983" cy="210893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235E30E-62B3-484F-A84F-46127AF4DC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133" y="4984027"/>
                <a:ext cx="556518" cy="2454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202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296299" cy="4007811"/>
          </a:xfrm>
        </p:spPr>
        <p:txBody>
          <a:bodyPr/>
          <a:lstStyle/>
          <a:p>
            <a:pPr indent="0">
              <a:buNone/>
            </a:pPr>
            <a:r>
              <a:rPr lang="de-DE" sz="1600" b="1" dirty="0" err="1"/>
              <a:t>You</a:t>
            </a:r>
            <a:r>
              <a:rPr lang="de-DE" sz="1600" b="1" dirty="0"/>
              <a:t> </a:t>
            </a:r>
            <a:r>
              <a:rPr lang="de-DE" sz="1600" b="1" dirty="0" err="1"/>
              <a:t>want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change</a:t>
            </a:r>
            <a:r>
              <a:rPr lang="de-DE" sz="1600" b="1" dirty="0"/>
              <a:t> </a:t>
            </a:r>
            <a:r>
              <a:rPr lang="de-DE" sz="1600" b="1" dirty="0" err="1"/>
              <a:t>investment</a:t>
            </a:r>
            <a:r>
              <a:rPr lang="de-DE" sz="1600" b="1" dirty="0"/>
              <a:t> </a:t>
            </a:r>
            <a:r>
              <a:rPr lang="de-DE" sz="1600" b="1" dirty="0" err="1"/>
              <a:t>groups</a:t>
            </a:r>
            <a:r>
              <a:rPr lang="de-DE" sz="1600" b="1" dirty="0"/>
              <a:t>?</a:t>
            </a:r>
          </a:p>
          <a:p>
            <a:pPr indent="0">
              <a:buNone/>
            </a:pPr>
            <a:endParaRPr lang="de-DE" sz="1600" b="1" dirty="0"/>
          </a:p>
          <a:p>
            <a:pPr marL="285750" lvl="1" indent="-285750"/>
            <a:r>
              <a:rPr lang="de-DE" altLang="de-DE" sz="1600" dirty="0" err="1"/>
              <a:t>Please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request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information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package</a:t>
            </a:r>
            <a:r>
              <a:rPr lang="de-DE" altLang="de-DE" sz="1600" dirty="0"/>
              <a:t> via </a:t>
            </a:r>
            <a:r>
              <a:rPr lang="de-DE" altLang="de-DE" sz="1600" dirty="0" err="1"/>
              <a:t>e-mail</a:t>
            </a:r>
            <a:r>
              <a:rPr lang="de-DE" altLang="de-DE" sz="1600" dirty="0"/>
              <a:t> </a:t>
            </a:r>
            <a:r>
              <a:rPr lang="de-DE" altLang="de-DE" sz="1600" dirty="0">
                <a:hlinkClick r:id="rId2"/>
              </a:rPr>
              <a:t>wahlrechte@valida.at</a:t>
            </a:r>
            <a:r>
              <a:rPr lang="de-DE" altLang="de-DE" sz="1600" dirty="0"/>
              <a:t> </a:t>
            </a:r>
          </a:p>
          <a:p>
            <a:pPr marL="285750" lvl="1" indent="-285750"/>
            <a:r>
              <a:rPr lang="de-DE" altLang="de-DE" sz="1600" dirty="0"/>
              <a:t>Valida </a:t>
            </a:r>
            <a:r>
              <a:rPr lang="de-DE" altLang="de-DE" sz="1600" dirty="0" err="1"/>
              <a:t>sends</a:t>
            </a:r>
            <a:r>
              <a:rPr lang="de-DE" altLang="de-DE" sz="1600" dirty="0"/>
              <a:t> an extensive </a:t>
            </a:r>
            <a:r>
              <a:rPr lang="de-DE" altLang="de-DE" sz="1600" dirty="0" err="1"/>
              <a:t>information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package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which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includes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form </a:t>
            </a:r>
            <a:r>
              <a:rPr lang="de-DE" altLang="de-DE" sz="1600" dirty="0" err="1"/>
              <a:t>that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has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signed</a:t>
            </a:r>
            <a:r>
              <a:rPr lang="de-DE" altLang="de-DE" sz="1600" dirty="0"/>
              <a:t> and </a:t>
            </a:r>
            <a:r>
              <a:rPr lang="de-DE" altLang="de-DE" sz="1600" dirty="0" err="1"/>
              <a:t>returned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Valida</a:t>
            </a:r>
          </a:p>
          <a:p>
            <a:pPr marL="285750" lvl="1" indent="-285750"/>
            <a:r>
              <a:rPr lang="de-DE" altLang="de-DE" sz="1600" dirty="0" err="1"/>
              <a:t>If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signed</a:t>
            </a:r>
            <a:r>
              <a:rPr lang="de-DE" altLang="de-DE" sz="1600" dirty="0"/>
              <a:t> form </a:t>
            </a:r>
            <a:r>
              <a:rPr lang="de-DE" altLang="de-DE" sz="1600" dirty="0" err="1"/>
              <a:t>reaches</a:t>
            </a:r>
            <a:r>
              <a:rPr lang="de-DE" altLang="de-DE" sz="1600" dirty="0"/>
              <a:t> Valida </a:t>
            </a:r>
            <a:r>
              <a:rPr lang="de-DE" altLang="de-DE" sz="1600" dirty="0" err="1"/>
              <a:t>by</a:t>
            </a:r>
            <a:r>
              <a:rPr lang="de-DE" altLang="de-DE" sz="1600" dirty="0"/>
              <a:t> 31.10. (at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latest</a:t>
            </a:r>
            <a:r>
              <a:rPr lang="de-DE" altLang="de-DE" sz="1600" dirty="0"/>
              <a:t>)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change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investment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group</a:t>
            </a:r>
            <a:r>
              <a:rPr lang="de-DE" altLang="de-DE" sz="1600" dirty="0"/>
              <a:t> will </a:t>
            </a:r>
            <a:r>
              <a:rPr lang="de-DE" altLang="de-DE" sz="1600" dirty="0" err="1"/>
              <a:t>occur</a:t>
            </a:r>
            <a:r>
              <a:rPr lang="de-DE" altLang="de-DE" sz="1600" dirty="0"/>
              <a:t> on 1.1.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following</a:t>
            </a:r>
            <a:r>
              <a:rPr lang="de-DE" altLang="de-DE" sz="1600" dirty="0"/>
              <a:t> </a:t>
            </a:r>
            <a:r>
              <a:rPr lang="de-DE" altLang="de-DE" sz="1600" dirty="0" err="1"/>
              <a:t>year</a:t>
            </a: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884207" y="6925315"/>
            <a:ext cx="1019432" cy="365125"/>
          </a:xfrm>
        </p:spPr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37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Life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model</a:t>
            </a:r>
            <a:br>
              <a:rPr lang="de-DE" dirty="0"/>
            </a:br>
            <a:r>
              <a:rPr lang="de-DE" dirty="0"/>
              <a:t>Change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3"/>
              <a:ext cx="9716865" cy="399357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887" y="1868794"/>
                <a:ext cx="9744947" cy="4021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78FA0C0-68F2-5AAE-18C8-8B1CD85404A4}"/>
                  </a:ext>
                </a:extLst>
              </p14:cNvPr>
              <p14:cNvContentPartPr/>
              <p14:nvPr/>
            </p14:nvContentPartPr>
            <p14:xfrm>
              <a:off x="8832449" y="2106563"/>
              <a:ext cx="676275" cy="847725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78FA0C0-68F2-5AAE-18C8-8B1CD85404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23086" y="2097212"/>
                <a:ext cx="695000" cy="8664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57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Inhaltsplatzhalter 14">
            <a:extLst>
              <a:ext uri="{FF2B5EF4-FFF2-40B4-BE49-F238E27FC236}">
                <a16:creationId xmlns:a16="http://schemas.microsoft.com/office/drawing/2014/main" id="{C737EF3F-27C5-49EE-B350-89FBD3D4332E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105519519"/>
              </p:ext>
            </p:extLst>
          </p:nvPr>
        </p:nvGraphicFramePr>
        <p:xfrm>
          <a:off x="522288" y="2039938"/>
          <a:ext cx="2364131" cy="400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27F5FE-024B-4A73-8291-BFC90D03CF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defTabSz="995690">
              <a:defRPr/>
            </a:pPr>
            <a:r>
              <a:rPr lang="de-DE" dirty="0">
                <a:solidFill>
                  <a:srgbClr val="969696"/>
                </a:solidFill>
              </a:rPr>
              <a:t>March 23</a:t>
            </a:r>
            <a:endParaRPr lang="de-AT" dirty="0">
              <a:solidFill>
                <a:srgbClr val="969696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FF153A-5699-4F80-A806-549A4F27D9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7D7AA3-D383-4B8E-A2C6-83E31A3569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A78D-B6D6-464A-8A57-729C86865624}" type="slidenum">
              <a:rPr kumimoji="0" lang="de-A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pPr marL="0" marR="0" lvl="0" indent="0" algn="ct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01D8066-C27C-4402-9634-8AAFF0857F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Life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model</a:t>
            </a:r>
            <a:br>
              <a:rPr lang="de-DE" dirty="0"/>
            </a:br>
            <a:r>
              <a:rPr lang="de-DE" dirty="0"/>
              <a:t>Investment valid </a:t>
            </a:r>
            <a:r>
              <a:rPr lang="de-DE" dirty="0" err="1"/>
              <a:t>from</a:t>
            </a:r>
            <a:r>
              <a:rPr lang="de-DE" dirty="0"/>
              <a:t> 1.1.2023</a:t>
            </a:r>
          </a:p>
        </p:txBody>
      </p:sp>
      <p:graphicFrame>
        <p:nvGraphicFramePr>
          <p:cNvPr id="11" name="Inhaltsplatzhalter 14">
            <a:extLst>
              <a:ext uri="{FF2B5EF4-FFF2-40B4-BE49-F238E27FC236}">
                <a16:creationId xmlns:a16="http://schemas.microsoft.com/office/drawing/2014/main" id="{35F42FF6-3B3A-4F2B-AC2C-70A273CB5A3E}"/>
              </a:ext>
            </a:extLst>
          </p:cNvPr>
          <p:cNvGraphicFramePr>
            <a:graphicFrameLocks/>
          </p:cNvGraphicFramePr>
          <p:nvPr/>
        </p:nvGraphicFramePr>
        <p:xfrm>
          <a:off x="3860394" y="1989265"/>
          <a:ext cx="2364131" cy="400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Inhaltsplatzhalter 14">
            <a:extLst>
              <a:ext uri="{FF2B5EF4-FFF2-40B4-BE49-F238E27FC236}">
                <a16:creationId xmlns:a16="http://schemas.microsoft.com/office/drawing/2014/main" id="{C1487E65-7551-4887-B181-249FD54B9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032949"/>
              </p:ext>
            </p:extLst>
          </p:nvPr>
        </p:nvGraphicFramePr>
        <p:xfrm>
          <a:off x="7310704" y="1978363"/>
          <a:ext cx="2364131" cy="400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A84C877-DEB9-F1F5-E8EF-63C6F8C9E96A}"/>
              </a:ext>
            </a:extLst>
          </p:cNvPr>
          <p:cNvGrpSpPr/>
          <p:nvPr/>
        </p:nvGrpSpPr>
        <p:grpSpPr>
          <a:xfrm>
            <a:off x="749122" y="2039938"/>
            <a:ext cx="2294594" cy="678774"/>
            <a:chOff x="7109115" y="3989803"/>
            <a:chExt cx="2294594" cy="67877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B5C2275-2F62-F2CE-DB2B-5BEB48C03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115" y="3989803"/>
              <a:ext cx="2294594" cy="678774"/>
            </a:xfrm>
            <a:prstGeom prst="rect">
              <a:avLst/>
            </a:prstGeom>
          </p:spPr>
        </p:pic>
        <p:sp>
          <p:nvSpPr>
            <p:cNvPr id="10" name="Untertitel 7">
              <a:extLst>
                <a:ext uri="{FF2B5EF4-FFF2-40B4-BE49-F238E27FC236}">
                  <a16:creationId xmlns:a16="http://schemas.microsoft.com/office/drawing/2014/main" id="{95AE67DF-D37A-644A-5587-5E9BC72C108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683953" y="4106560"/>
              <a:ext cx="1257824" cy="24021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 err="1"/>
                <a:t>dynamic</a:t>
              </a:r>
              <a:endParaRPr lang="de-DE" b="1" dirty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6B83B97-01E2-D1A9-A379-FE6646E5D327}"/>
              </a:ext>
            </a:extLst>
          </p:cNvPr>
          <p:cNvGrpSpPr/>
          <p:nvPr/>
        </p:nvGrpSpPr>
        <p:grpSpPr>
          <a:xfrm>
            <a:off x="3852438" y="2057522"/>
            <a:ext cx="2294594" cy="678774"/>
            <a:chOff x="7109115" y="3989803"/>
            <a:chExt cx="2294594" cy="678774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9D21131-B7C3-FD2C-6894-BDF568933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115" y="3989803"/>
              <a:ext cx="2294594" cy="678774"/>
            </a:xfrm>
            <a:prstGeom prst="rect">
              <a:avLst/>
            </a:prstGeom>
          </p:spPr>
        </p:pic>
        <p:sp>
          <p:nvSpPr>
            <p:cNvPr id="16" name="Untertitel 7">
              <a:extLst>
                <a:ext uri="{FF2B5EF4-FFF2-40B4-BE49-F238E27FC236}">
                  <a16:creationId xmlns:a16="http://schemas.microsoft.com/office/drawing/2014/main" id="{A2E1AFA9-51A7-B9CC-F36B-4031DAAB496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534488" y="4106560"/>
              <a:ext cx="1361169" cy="24021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 err="1"/>
                <a:t>balanced</a:t>
              </a:r>
              <a:endParaRPr lang="de-DE" b="1" dirty="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A2A5CE8-2CD0-8C17-D637-1E0C48461F51}"/>
              </a:ext>
            </a:extLst>
          </p:cNvPr>
          <p:cNvGrpSpPr/>
          <p:nvPr/>
        </p:nvGrpSpPr>
        <p:grpSpPr>
          <a:xfrm>
            <a:off x="7310704" y="1989265"/>
            <a:ext cx="2294594" cy="678774"/>
            <a:chOff x="7109115" y="3989803"/>
            <a:chExt cx="2294594" cy="678774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CA2925D-56B2-1116-836A-4A0692E7F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115" y="3989803"/>
              <a:ext cx="2294594" cy="678774"/>
            </a:xfrm>
            <a:prstGeom prst="rect">
              <a:avLst/>
            </a:prstGeom>
          </p:spPr>
        </p:pic>
        <p:sp>
          <p:nvSpPr>
            <p:cNvPr id="19" name="Untertitel 7">
              <a:extLst>
                <a:ext uri="{FF2B5EF4-FFF2-40B4-BE49-F238E27FC236}">
                  <a16:creationId xmlns:a16="http://schemas.microsoft.com/office/drawing/2014/main" id="{E3C696B9-E81E-2F06-1E5A-6C4868BF9EE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736705" y="4097768"/>
              <a:ext cx="1257824" cy="24021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5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/>
                <a:t>defensive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979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39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Performance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40E52E03-CEFB-4236-A305-CF4CBE19F6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507" y="4946573"/>
            <a:ext cx="9648825" cy="1412852"/>
          </a:xfrm>
        </p:spPr>
        <p:txBody>
          <a:bodyPr/>
          <a:lstStyle/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F29E74-8428-4E39-BDCF-07D30FCA9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9" y="1471970"/>
            <a:ext cx="9648825" cy="306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10014" y="283097"/>
            <a:ext cx="7242931" cy="776603"/>
          </a:xfrm>
        </p:spPr>
        <p:txBody>
          <a:bodyPr/>
          <a:lstStyle/>
          <a:p>
            <a:r>
              <a:rPr lang="de-AT" altLang="de-DE"/>
              <a:t>Pensionskassenzusage: Rechtliche Struktur</a:t>
            </a:r>
            <a:endParaRPr lang="de-DE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Valida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50850" y="2146300"/>
            <a:ext cx="27003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de-DE" altLang="de-DE" sz="1600" b="1" dirty="0">
                <a:latin typeface="Verdana" pitchFamily="34" charset="0"/>
              </a:rPr>
              <a:t>WU</a:t>
            </a:r>
            <a:endParaRPr lang="de-DE" altLang="de-DE" sz="2000" b="1" dirty="0">
              <a:latin typeface="Verdana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64110" y="4874794"/>
            <a:ext cx="9883775" cy="1755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8" tIns="45714" rIns="91428" bIns="45714" anchor="ctr" anchorCtr="1"/>
          <a:lstStyle>
            <a:lvl1pPr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de-DE" altLang="de-DE" sz="1600">
                <a:latin typeface="Verdana" pitchFamily="34" charset="0"/>
              </a:rPr>
              <a:t>Überbetriebliche Pensionskasse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de-DE" altLang="de-DE" sz="1600">
                <a:latin typeface="Verdana" pitchFamily="34" charset="0"/>
              </a:rPr>
              <a:t>(Veranlagungs- und Risikogemeinschaft)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361238" y="2146300"/>
            <a:ext cx="295592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de-DE" altLang="de-DE" sz="1600" b="1" dirty="0" err="1">
                <a:latin typeface="Verdana" pitchFamily="34" charset="0"/>
              </a:rPr>
              <a:t>Arbeitnehmer:in</a:t>
            </a:r>
            <a:endParaRPr lang="de-DE" altLang="de-DE" sz="2000" b="1" dirty="0">
              <a:latin typeface="Verdana" pitchFamily="34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 rot="16200000">
            <a:off x="1026319" y="3696494"/>
            <a:ext cx="1476375" cy="827087"/>
          </a:xfrm>
          <a:prstGeom prst="leftRightArrow">
            <a:avLst>
              <a:gd name="adj1" fmla="val 50000"/>
              <a:gd name="adj2" fmla="val 34957"/>
            </a:avLst>
          </a:prstGeom>
          <a:solidFill>
            <a:schemeClr val="accent4"/>
          </a:solidFill>
          <a:ln>
            <a:noFill/>
          </a:ln>
        </p:spPr>
        <p:txBody>
          <a:bodyPr vert="eaVert" wrap="none" lIns="91428" tIns="45714" rIns="91428" bIns="45714" anchor="ctr"/>
          <a:lstStyle>
            <a:lvl1pPr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de-DE" altLang="de-DE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3281205" y="2001837"/>
            <a:ext cx="3959225" cy="1295400"/>
          </a:xfrm>
          <a:prstGeom prst="leftRightArrow">
            <a:avLst>
              <a:gd name="adj1" fmla="val 63898"/>
              <a:gd name="adj2" fmla="val 62401"/>
            </a:avLst>
          </a:prstGeom>
          <a:solidFill>
            <a:schemeClr val="accent4"/>
          </a:solidFill>
          <a:ln>
            <a:noFill/>
          </a:ln>
        </p:spPr>
        <p:txBody>
          <a:bodyPr wrap="none" lIns="0" tIns="0" rIns="0" bIns="0" anchor="ctr"/>
          <a:lstStyle>
            <a:lvl1pPr marL="241300" indent="-2413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ts val="2700"/>
              </a:lnSpc>
              <a:buClr>
                <a:schemeClr val="bg2"/>
              </a:buClr>
              <a:buSzPct val="70000"/>
            </a:pPr>
            <a:r>
              <a:rPr lang="de-AT" altLang="de-DE" sz="1600" dirty="0">
                <a:latin typeface="Verdana" pitchFamily="34" charset="0"/>
              </a:rPr>
              <a:t>Betriebsvereinbarung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22288" y="3819211"/>
            <a:ext cx="2447925" cy="5372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6" tIns="46547" rIns="94756" bIns="46547" anchor="ctr" anchorCtr="1">
            <a:spAutoFit/>
          </a:bodyPr>
          <a:lstStyle>
            <a:lvl1pPr defTabSz="79851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79851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79851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79851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79851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de-DE" sz="1600" err="1">
                <a:latin typeface="Verdana" pitchFamily="34" charset="0"/>
              </a:rPr>
              <a:t>Pensionskassen</a:t>
            </a:r>
            <a:r>
              <a:rPr lang="en-US" altLang="de-DE" sz="1600">
                <a:latin typeface="Verdana" pitchFamily="34" charset="0"/>
              </a:rPr>
              <a:t>-</a:t>
            </a:r>
            <a:br>
              <a:rPr lang="en-US" altLang="de-DE" sz="1600">
                <a:latin typeface="Verdana" pitchFamily="34" charset="0"/>
              </a:rPr>
            </a:br>
            <a:r>
              <a:rPr lang="en-US" altLang="de-DE" sz="1600" err="1">
                <a:latin typeface="Verdana" pitchFamily="34" charset="0"/>
              </a:rPr>
              <a:t>vertrag</a:t>
            </a:r>
            <a:endParaRPr lang="en-US" altLang="de-DE" sz="1600">
              <a:latin typeface="Verdana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8297863" y="3371850"/>
            <a:ext cx="792162" cy="1439862"/>
          </a:xfrm>
          <a:prstGeom prst="upArrow">
            <a:avLst>
              <a:gd name="adj1" fmla="val 58713"/>
              <a:gd name="adj2" fmla="val 44440"/>
            </a:avLst>
          </a:prstGeom>
          <a:solidFill>
            <a:schemeClr val="accent4"/>
          </a:solidFill>
          <a:ln>
            <a:noFill/>
          </a:ln>
        </p:spPr>
        <p:txBody>
          <a:bodyPr wrap="none" lIns="99569" tIns="49785" rIns="99569" bIns="49785" anchor="ctr"/>
          <a:lstStyle>
            <a:lvl1pPr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en-US" altLang="de-DE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7469188" y="3892236"/>
            <a:ext cx="2378075" cy="5372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6" tIns="46547" rIns="94756" bIns="46547" anchor="ctr" anchorCtr="1">
            <a:spAutoFit/>
          </a:bodyPr>
          <a:lstStyle>
            <a:lvl1pPr defTabSz="79851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79851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79851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79851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798513" eaLnBrk="0" hangingPunct="0">
              <a:defRPr sz="9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de-DE" sz="1600">
                <a:latin typeface="Verdana" pitchFamily="34" charset="0"/>
              </a:rPr>
              <a:t>Pensions-</a:t>
            </a:r>
            <a:br>
              <a:rPr lang="en-US" altLang="de-DE" sz="1600">
                <a:latin typeface="Verdana" pitchFamily="34" charset="0"/>
              </a:rPr>
            </a:br>
            <a:r>
              <a:rPr lang="en-US" altLang="de-DE" sz="1600" err="1">
                <a:latin typeface="Verdana" pitchFamily="34" charset="0"/>
              </a:rPr>
              <a:t>leistungen</a:t>
            </a:r>
            <a:endParaRPr lang="en-US" altLang="de-DE" sz="1600">
              <a:latin typeface="Verdana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F69966F-4260-4B0C-9952-0E7DA3A47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1" y="6069632"/>
            <a:ext cx="3651568" cy="5394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0E0C593-0126-4A38-AA12-5BE1DB4C22DC}"/>
                  </a:ext>
                </a:extLst>
              </p14:cNvPr>
              <p14:cNvContentPartPr/>
              <p14:nvPr/>
            </p14:nvContentPartPr>
            <p14:xfrm>
              <a:off x="775929" y="2065443"/>
              <a:ext cx="1999153" cy="1168187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0E0C593-0126-4A38-AA12-5BE1DB4C22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451" y="2049968"/>
                <a:ext cx="2029749" cy="1198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44ED6CE-7EB0-48F1-A739-6845101763B1}"/>
                  </a:ext>
                </a:extLst>
              </p14:cNvPr>
              <p14:cNvContentPartPr/>
              <p14:nvPr/>
            </p14:nvContentPartPr>
            <p14:xfrm>
              <a:off x="7832872" y="2085130"/>
              <a:ext cx="1999153" cy="1168187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44ED6CE-7EB0-48F1-A739-6845101763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7394" y="2069655"/>
                <a:ext cx="2029749" cy="1198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1C20407-58D7-4E19-9F4E-AEF61883EA15}"/>
                  </a:ext>
                </a:extLst>
              </p14:cNvPr>
              <p14:cNvContentPartPr/>
              <p14:nvPr/>
            </p14:nvContentPartPr>
            <p14:xfrm>
              <a:off x="331973" y="5095873"/>
              <a:ext cx="10027052" cy="1656203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1C20407-58D7-4E19-9F4E-AEF61883EA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492" y="5080394"/>
                <a:ext cx="10057653" cy="1686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193BE9-D296-4390-9FF1-CBB89EC9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fld id="{DCFBFE4A-A739-5245-A66E-F554133DE606}" type="datetime6">
              <a:rPr lang="de-AT" smtClean="0"/>
              <a:pPr marL="0" marR="0" lvl="0" indent="0" algn="ct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März 23</a:t>
            </a:fld>
            <a:endParaRPr kumimoji="0" lang="de-AT" sz="8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Foliennummernplatzhalter 1">
            <a:extLst>
              <a:ext uri="{FF2B5EF4-FFF2-40B4-BE49-F238E27FC236}">
                <a16:creationId xmlns:a16="http://schemas.microsoft.com/office/drawing/2014/main" id="{92D5323D-3CDB-472A-A8F2-3CBF9DD20B15}"/>
              </a:ext>
            </a:extLst>
          </p:cNvPr>
          <p:cNvSpPr txBox="1">
            <a:spLocks/>
          </p:cNvSpPr>
          <p:nvPr/>
        </p:nvSpPr>
        <p:spPr>
          <a:xfrm>
            <a:off x="10013952" y="7020359"/>
            <a:ext cx="4553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F1A78D-B6D6-464A-8A57-729C86865624}" type="slidenum">
              <a:rPr lang="de-AT" sz="800" smtClean="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4</a:t>
            </a:fld>
            <a:endParaRPr lang="de-AT" sz="800">
              <a:solidFill>
                <a:srgbClr val="9696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981AAF9-E35C-4281-9867-6A4B38EB6B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8" y="5450631"/>
            <a:ext cx="2189744" cy="814065"/>
          </a:xfrm>
          <a:prstGeom prst="rect">
            <a:avLst/>
          </a:prstGeom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477D9EDA-DF6A-46BD-BCC8-800F1E0DFA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52" y="5450631"/>
            <a:ext cx="2189744" cy="8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dirty="0"/>
              <a:t>Pension </a:t>
            </a:r>
            <a:r>
              <a:rPr lang="de-AT" sz="1200" dirty="0" err="1"/>
              <a:t>fund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WU Pension </a:t>
            </a:r>
            <a:r>
              <a:rPr lang="de-AT" sz="1200" dirty="0" err="1"/>
              <a:t>fund</a:t>
            </a:r>
            <a:r>
              <a:rPr lang="de-AT" sz="1200" dirty="0"/>
              <a:t> </a:t>
            </a:r>
            <a:r>
              <a:rPr lang="de-AT" sz="1200" dirty="0" err="1"/>
              <a:t>model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Valida </a:t>
            </a:r>
            <a:r>
              <a:rPr lang="de-AT" sz="1200" dirty="0" err="1"/>
              <a:t>life</a:t>
            </a:r>
            <a:r>
              <a:rPr lang="de-AT" sz="1200" dirty="0"/>
              <a:t> </a:t>
            </a:r>
            <a:r>
              <a:rPr lang="de-AT" sz="1200" dirty="0" err="1"/>
              <a:t>cycle</a:t>
            </a:r>
            <a:r>
              <a:rPr lang="de-AT" sz="1200" dirty="0"/>
              <a:t> </a:t>
            </a:r>
            <a:r>
              <a:rPr lang="de-AT" sz="1200" dirty="0" err="1"/>
              <a:t>model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b="1" dirty="0"/>
              <a:t>Pension </a:t>
            </a:r>
            <a:r>
              <a:rPr lang="de-AT" sz="1200" b="1" dirty="0" err="1"/>
              <a:t>benefits</a:t>
            </a:r>
            <a:endParaRPr lang="de-AT" sz="1200" b="1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 err="1"/>
              <a:t>Taxes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März 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40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19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958885" y="1497472"/>
            <a:ext cx="7440012" cy="4988386"/>
          </a:xfrm>
        </p:spPr>
        <p:txBody>
          <a:bodyPr/>
          <a:lstStyle/>
          <a:p>
            <a:pPr marL="171450" indent="-171450"/>
            <a:r>
              <a:rPr lang="de-DE" sz="1600" b="1" dirty="0"/>
              <a:t>Normal </a:t>
            </a:r>
            <a:r>
              <a:rPr lang="de-DE" sz="1600" b="1" dirty="0" err="1"/>
              <a:t>Retirement</a:t>
            </a:r>
            <a:r>
              <a:rPr lang="de-DE" sz="1600" b="1" dirty="0"/>
              <a:t> Pension</a:t>
            </a:r>
            <a:endParaRPr lang="de-AT" sz="1600" b="1" dirty="0"/>
          </a:p>
          <a:p>
            <a:pPr marL="531450" lvl="1" indent="-171450"/>
            <a:r>
              <a:rPr lang="en-US" sz="1600" dirty="0"/>
              <a:t>Employee has attained age 60.</a:t>
            </a:r>
            <a:endParaRPr lang="de-AT" sz="1600" dirty="0"/>
          </a:p>
          <a:p>
            <a:pPr marL="531450" lvl="1" indent="-171450"/>
            <a:r>
              <a:rPr lang="en-US" sz="1600" dirty="0"/>
              <a:t>and employment has been terminated</a:t>
            </a:r>
            <a:br>
              <a:rPr lang="de-DE" sz="1600" dirty="0"/>
            </a:br>
            <a:endParaRPr lang="de-DE" sz="1600" dirty="0"/>
          </a:p>
          <a:p>
            <a:pPr marL="171450" indent="-171450"/>
            <a:r>
              <a:rPr lang="de-DE" sz="1600" b="1" dirty="0"/>
              <a:t>Disability Pension</a:t>
            </a:r>
          </a:p>
          <a:p>
            <a:pPr marL="531450" lvl="1" indent="-171450"/>
            <a:r>
              <a:rPr lang="en-US" sz="1600" dirty="0"/>
              <a:t>In case of occupational disability before attaining the age of 60 and employment has been terminated.</a:t>
            </a:r>
            <a:endParaRPr lang="de-AT" sz="1600" dirty="0"/>
          </a:p>
          <a:p>
            <a:pPr marL="171450" indent="-171450"/>
            <a:endParaRPr lang="de-DE" sz="1600" dirty="0"/>
          </a:p>
          <a:p>
            <a:pPr marL="171450" indent="-171450"/>
            <a:r>
              <a:rPr lang="en-US" sz="1600" b="1" dirty="0"/>
              <a:t>Survivor`s Pension</a:t>
            </a:r>
          </a:p>
          <a:p>
            <a:pPr marL="531450" lvl="1" indent="-171450"/>
            <a:r>
              <a:rPr lang="en-US" sz="1600" dirty="0"/>
              <a:t>Widow’s/Widower’s Pension: The legal spouse or registered partner is entitled to a widow’s/widower’s pension; it amounts to 30% (</a:t>
            </a:r>
            <a:r>
              <a:rPr lang="en-US" sz="1600" dirty="0" err="1"/>
              <a:t>riskmodel</a:t>
            </a:r>
            <a:r>
              <a:rPr lang="en-US" sz="1600" dirty="0"/>
              <a:t> 1)/60% (</a:t>
            </a:r>
            <a:r>
              <a:rPr lang="en-US" sz="1600" dirty="0" err="1"/>
              <a:t>riskmodel</a:t>
            </a:r>
            <a:r>
              <a:rPr lang="en-US" sz="1600" dirty="0"/>
              <a:t> 2) of the pension entitlement of the deceased employee.</a:t>
            </a:r>
          </a:p>
          <a:p>
            <a:pPr marL="531450" lvl="1" indent="-171450"/>
            <a:endParaRPr lang="en-US" sz="1600" dirty="0"/>
          </a:p>
          <a:p>
            <a:pPr marL="171450" indent="-171450"/>
            <a:r>
              <a:rPr lang="en-US" sz="1600" b="1" dirty="0"/>
              <a:t>Orphan’s Pension</a:t>
            </a:r>
          </a:p>
          <a:p>
            <a:pPr marL="531450" lvl="1" indent="-171450"/>
            <a:r>
              <a:rPr lang="en-US" sz="1600" dirty="0"/>
              <a:t>For children up to completion of max. age 27; the orphan’s pension amounts to 10/30% (20/40% if both parents are deceased) of the pension entitlement of the deceased employee.</a:t>
            </a:r>
            <a:endParaRPr lang="de-AT" sz="16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41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Pension Benefits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EE022A1-8D16-4907-A6AE-FA01BA3F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9" y="1851277"/>
            <a:ext cx="2152616" cy="477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2767755" y="1456659"/>
              <a:ext cx="7822273" cy="516742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3354" y="1442260"/>
                <a:ext cx="7850355" cy="51955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370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2171F-0B2F-4C20-8D27-B3023E7E7CF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indent="0">
              <a:buNone/>
            </a:pPr>
            <a:r>
              <a:rPr lang="de-DE" sz="1600" b="1" dirty="0" err="1"/>
              <a:t>Possibilities</a:t>
            </a:r>
            <a:r>
              <a:rPr lang="de-DE" sz="1600" b="1" dirty="0"/>
              <a:t> after </a:t>
            </a:r>
            <a:r>
              <a:rPr lang="de-DE" sz="1600" b="1" dirty="0" err="1"/>
              <a:t>termination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employment</a:t>
            </a:r>
            <a:r>
              <a:rPr lang="de-DE" sz="1600" b="1" dirty="0"/>
              <a:t>:</a:t>
            </a:r>
          </a:p>
          <a:p>
            <a:pPr indent="0">
              <a:buNone/>
            </a:pPr>
            <a:endParaRPr lang="de-DE" sz="1600" b="1" dirty="0"/>
          </a:p>
          <a:p>
            <a:pPr indent="0">
              <a:buNone/>
            </a:pPr>
            <a:r>
              <a:rPr lang="en-US" sz="1600" dirty="0"/>
              <a:t>If the employment is terminated before claiming a pension the employee can choose between the following possibilities:</a:t>
            </a:r>
            <a:endParaRPr lang="de-AT" sz="1600" dirty="0"/>
          </a:p>
          <a:p>
            <a:pPr marL="285750" indent="-285750"/>
            <a:r>
              <a:rPr lang="de-DE" sz="1600" dirty="0" err="1"/>
              <a:t>pension</a:t>
            </a:r>
            <a:r>
              <a:rPr lang="de-DE" sz="1600" dirty="0"/>
              <a:t> </a:t>
            </a:r>
            <a:r>
              <a:rPr lang="de-DE" sz="1600" dirty="0" err="1"/>
              <a:t>fund</a:t>
            </a:r>
            <a:r>
              <a:rPr lang="de-DE" sz="1600" dirty="0"/>
              <a:t> </a:t>
            </a:r>
            <a:r>
              <a:rPr lang="de-DE" sz="1600" dirty="0" err="1"/>
              <a:t>account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further</a:t>
            </a:r>
            <a:r>
              <a:rPr lang="de-DE" sz="1600" dirty="0"/>
              <a:t> </a:t>
            </a:r>
            <a:r>
              <a:rPr lang="de-DE" sz="1600" dirty="0" err="1"/>
              <a:t>contributions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endParaRPr lang="de-DE" sz="1600" dirty="0"/>
          </a:p>
          <a:p>
            <a:pPr marL="285750" indent="-285750"/>
            <a:r>
              <a:rPr lang="de-DE" sz="1600" dirty="0" err="1"/>
              <a:t>continuation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own </a:t>
            </a:r>
            <a:r>
              <a:rPr lang="de-DE" sz="1600" dirty="0" err="1"/>
              <a:t>contributions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endParaRPr lang="de-AT" sz="1600" dirty="0"/>
          </a:p>
          <a:p>
            <a:pPr marL="285750" indent="-285750"/>
            <a:r>
              <a:rPr lang="en-US" sz="1600" dirty="0"/>
              <a:t>transfer of vested rights (to another pension fund, to an occupational group insurance, to a group pension insurance, to a pension insurance without the right of repurchase, to an institution for occupational retirement provisions according to § 5 (4) Pension Fund Act (</a:t>
            </a:r>
            <a:r>
              <a:rPr lang="en-US" sz="1600" dirty="0" err="1"/>
              <a:t>Pensionskassengesetz</a:t>
            </a:r>
            <a:r>
              <a:rPr lang="en-US" sz="1600" dirty="0"/>
              <a:t>), to a foreign institution for retirement provision)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endParaRPr lang="de-AT" sz="1600" dirty="0"/>
          </a:p>
          <a:p>
            <a:pPr marL="285750" indent="-285750"/>
            <a:r>
              <a:rPr lang="en-US" sz="1600" dirty="0"/>
              <a:t>tax-advantaged compensation if the vested amount lies under EUR 13,200 (as of 2022)</a:t>
            </a:r>
            <a:r>
              <a:rPr lang="de-DE" sz="1600" dirty="0"/>
              <a:t>.</a:t>
            </a:r>
          </a:p>
          <a:p>
            <a:pPr marL="171450" indent="-171450"/>
            <a:endParaRPr lang="de-DE" dirty="0"/>
          </a:p>
          <a:p>
            <a:pPr marL="171450" indent="-171450"/>
            <a:endParaRPr lang="de-DE" dirty="0"/>
          </a:p>
          <a:p>
            <a:pPr marL="171450" indent="-171450"/>
            <a:endParaRPr lang="de-AT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D8622-6AD1-47B9-87C0-4DB42736BEB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71DDF-8291-45C7-8E26-E685428B454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424E8-9D7B-478D-856F-851E3035B26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42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E254763-D3C4-481A-89F1-BBB6F5474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/>
              <a:t>WHAT TO DO IF EMPLOYMENT IS TERMINATED?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799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dirty="0"/>
              <a:t>Pension </a:t>
            </a:r>
            <a:r>
              <a:rPr lang="de-AT" sz="1200" dirty="0" err="1"/>
              <a:t>fund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WU Pension </a:t>
            </a:r>
            <a:r>
              <a:rPr lang="de-AT" sz="1200" dirty="0" err="1"/>
              <a:t>fund</a:t>
            </a:r>
            <a:r>
              <a:rPr lang="de-AT" sz="1200" dirty="0"/>
              <a:t> </a:t>
            </a:r>
            <a:r>
              <a:rPr lang="de-AT" sz="1200" dirty="0" err="1"/>
              <a:t>model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Valida </a:t>
            </a:r>
            <a:r>
              <a:rPr lang="de-AT" sz="1200" dirty="0" err="1"/>
              <a:t>life</a:t>
            </a:r>
            <a:r>
              <a:rPr lang="de-AT" sz="1200" dirty="0"/>
              <a:t> </a:t>
            </a:r>
            <a:r>
              <a:rPr lang="de-AT" sz="1200" dirty="0" err="1"/>
              <a:t>cycle</a:t>
            </a:r>
            <a:r>
              <a:rPr lang="de-AT" sz="1200" dirty="0"/>
              <a:t> </a:t>
            </a:r>
            <a:r>
              <a:rPr lang="de-AT" sz="1200" dirty="0" err="1"/>
              <a:t>model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Termination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employment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b="1" dirty="0" err="1"/>
              <a:t>Taxes</a:t>
            </a:r>
            <a:endParaRPr lang="de-AT" sz="1200" b="1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43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022003"/>
            <a:ext cx="8709262" cy="4232882"/>
          </a:xfrm>
        </p:spPr>
        <p:txBody>
          <a:bodyPr/>
          <a:lstStyle/>
          <a:p>
            <a:pPr indent="0">
              <a:buNone/>
            </a:pPr>
            <a:r>
              <a:rPr lang="de-DE" sz="1600" b="1" dirty="0"/>
              <a:t>Benefits </a:t>
            </a:r>
            <a:r>
              <a:rPr lang="de-DE" sz="1600" b="1" dirty="0" err="1"/>
              <a:t>financed</a:t>
            </a:r>
            <a:r>
              <a:rPr lang="de-DE" sz="1600" b="1" dirty="0"/>
              <a:t> </a:t>
            </a:r>
            <a:r>
              <a:rPr lang="de-DE" sz="1600" b="1" dirty="0" err="1"/>
              <a:t>by</a:t>
            </a:r>
            <a:r>
              <a:rPr lang="de-DE" sz="1600" b="1" dirty="0"/>
              <a:t> </a:t>
            </a:r>
            <a:r>
              <a:rPr lang="de-DE" sz="1600" b="1" dirty="0" err="1"/>
              <a:t>employer</a:t>
            </a:r>
            <a:r>
              <a:rPr lang="de-DE" sz="1600" b="1" dirty="0"/>
              <a:t> </a:t>
            </a:r>
            <a:r>
              <a:rPr lang="de-DE" sz="1600" b="1" dirty="0" err="1"/>
              <a:t>contributions</a:t>
            </a:r>
            <a:endParaRPr lang="de-DE" sz="1600" dirty="0"/>
          </a:p>
          <a:p>
            <a:pPr lvl="1">
              <a:buClrTx/>
            </a:pPr>
            <a:r>
              <a:rPr lang="de-DE" sz="1600" dirty="0"/>
              <a:t>Income </a:t>
            </a:r>
            <a:r>
              <a:rPr lang="de-DE" sz="1600" dirty="0" err="1"/>
              <a:t>tax</a:t>
            </a:r>
            <a:endParaRPr lang="de-DE" sz="1600" dirty="0"/>
          </a:p>
          <a:p>
            <a:pPr lvl="1">
              <a:buClrTx/>
            </a:pPr>
            <a:r>
              <a:rPr lang="de-DE" sz="1600" dirty="0" err="1"/>
              <a:t>No</a:t>
            </a:r>
            <a:r>
              <a:rPr lang="de-DE" sz="1600" dirty="0"/>
              <a:t> social </a:t>
            </a:r>
            <a:r>
              <a:rPr lang="de-DE" sz="1600" dirty="0" err="1"/>
              <a:t>security</a:t>
            </a:r>
            <a:r>
              <a:rPr lang="de-DE" sz="1600" dirty="0"/>
              <a:t> </a:t>
            </a:r>
            <a:r>
              <a:rPr lang="de-DE" sz="1600" dirty="0" err="1"/>
              <a:t>taxes</a:t>
            </a:r>
            <a:endParaRPr lang="de-DE" sz="1600" dirty="0"/>
          </a:p>
          <a:p>
            <a:pPr>
              <a:buClrTx/>
            </a:pPr>
            <a:endParaRPr lang="de-DE" sz="1600" dirty="0"/>
          </a:p>
          <a:p>
            <a:pPr indent="0">
              <a:buClrTx/>
              <a:buNone/>
            </a:pPr>
            <a:r>
              <a:rPr lang="de-DE" sz="1600" b="1" dirty="0"/>
              <a:t>Benefits </a:t>
            </a:r>
            <a:r>
              <a:rPr lang="de-DE" sz="1600" b="1" dirty="0" err="1"/>
              <a:t>financed</a:t>
            </a:r>
            <a:r>
              <a:rPr lang="de-DE" sz="1600" b="1" dirty="0"/>
              <a:t> </a:t>
            </a:r>
            <a:r>
              <a:rPr lang="de-DE" sz="1600" b="1" dirty="0" err="1"/>
              <a:t>by</a:t>
            </a:r>
            <a:r>
              <a:rPr lang="de-DE" sz="1600" b="1" dirty="0"/>
              <a:t> </a:t>
            </a:r>
            <a:r>
              <a:rPr lang="de-DE" sz="1600" b="1" dirty="0" err="1"/>
              <a:t>employee</a:t>
            </a:r>
            <a:r>
              <a:rPr lang="de-DE" sz="1600" b="1" dirty="0"/>
              <a:t> </a:t>
            </a:r>
            <a:r>
              <a:rPr lang="de-DE" sz="1600" b="1" dirty="0" err="1"/>
              <a:t>contributions</a:t>
            </a:r>
            <a:endParaRPr lang="de-DE" sz="1600" dirty="0"/>
          </a:p>
          <a:p>
            <a:pPr lvl="1">
              <a:buClrTx/>
            </a:pPr>
            <a:r>
              <a:rPr lang="de-DE" sz="1600" dirty="0"/>
              <a:t>Premium </a:t>
            </a:r>
            <a:r>
              <a:rPr lang="de-DE" sz="1600" dirty="0" err="1"/>
              <a:t>model</a:t>
            </a:r>
            <a:endParaRPr lang="de-DE" sz="1600" dirty="0"/>
          </a:p>
          <a:p>
            <a:pPr marL="360000" lvl="2" indent="0">
              <a:buClrTx/>
              <a:buNone/>
            </a:pP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taxes</a:t>
            </a:r>
            <a:endParaRPr lang="de-DE" sz="1600" dirty="0"/>
          </a:p>
          <a:p>
            <a:pPr marL="360000" lvl="2" indent="0">
              <a:buClrTx/>
              <a:buNone/>
            </a:pPr>
            <a:endParaRPr lang="de-DE" sz="1600" dirty="0"/>
          </a:p>
          <a:p>
            <a:pPr lvl="1">
              <a:buClrTx/>
            </a:pPr>
            <a:r>
              <a:rPr lang="de-DE" sz="1600" dirty="0"/>
              <a:t>Non Premium </a:t>
            </a:r>
            <a:r>
              <a:rPr lang="de-DE" sz="1600" dirty="0" err="1"/>
              <a:t>model</a:t>
            </a:r>
            <a:endParaRPr lang="de-DE" sz="1600" dirty="0"/>
          </a:p>
          <a:p>
            <a:pPr marL="360000" lvl="2" indent="0">
              <a:buClrTx/>
              <a:buNone/>
            </a:pPr>
            <a:r>
              <a:rPr lang="de-DE" sz="1600" dirty="0"/>
              <a:t>75 %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taxes</a:t>
            </a:r>
            <a:endParaRPr lang="de-DE" sz="1600" dirty="0"/>
          </a:p>
          <a:p>
            <a:pPr marL="360000" lvl="2" indent="0">
              <a:buClrTx/>
              <a:buNone/>
            </a:pPr>
            <a:endParaRPr lang="de-DE" sz="1600" dirty="0"/>
          </a:p>
          <a:p>
            <a:pPr marL="179388" indent="-179388">
              <a:buClrTx/>
            </a:pPr>
            <a:r>
              <a:rPr lang="de-DE" sz="1600" dirty="0"/>
              <a:t>Tax-</a:t>
            </a:r>
            <a:r>
              <a:rPr lang="de-DE" sz="1600" dirty="0" err="1"/>
              <a:t>advantaged</a:t>
            </a:r>
            <a:r>
              <a:rPr lang="de-DE" sz="1600" dirty="0"/>
              <a:t> </a:t>
            </a:r>
            <a:r>
              <a:rPr lang="de-DE" sz="1600" b="1" dirty="0" err="1"/>
              <a:t>compensiation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EUR 14.400,00 (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2023)</a:t>
            </a:r>
            <a:endParaRPr lang="de-AT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44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822095" cy="678774"/>
          </a:xfrm>
        </p:spPr>
        <p:txBody>
          <a:bodyPr/>
          <a:lstStyle/>
          <a:p>
            <a:r>
              <a:rPr lang="de-DE" dirty="0" err="1"/>
              <a:t>Tax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recipient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14:cNvPr>
              <p14:cNvContentPartPr/>
              <p14:nvPr/>
            </p14:nvContentPartPr>
            <p14:xfrm>
              <a:off x="321014" y="1728446"/>
              <a:ext cx="9582626" cy="4731697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611" y="1714041"/>
                <a:ext cx="9610712" cy="4759787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phic 11">
            <a:extLst>
              <a:ext uri="{FF2B5EF4-FFF2-40B4-BE49-F238E27FC236}">
                <a16:creationId xmlns:a16="http://schemas.microsoft.com/office/drawing/2014/main" id="{B222EE7B-6461-4637-6EED-0EB0B2D55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4980" y="2697438"/>
            <a:ext cx="1335077" cy="19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99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dirty="0"/>
              <a:t>Pension </a:t>
            </a:r>
            <a:r>
              <a:rPr lang="de-AT" sz="1200" dirty="0" err="1"/>
              <a:t>fund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WU Pension </a:t>
            </a:r>
            <a:r>
              <a:rPr lang="de-AT" sz="1200" dirty="0" err="1"/>
              <a:t>fund</a:t>
            </a:r>
            <a:r>
              <a:rPr lang="de-AT" sz="1200" dirty="0"/>
              <a:t> </a:t>
            </a:r>
            <a:r>
              <a:rPr lang="de-AT" sz="1200" dirty="0" err="1"/>
              <a:t>model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Valida </a:t>
            </a:r>
            <a:r>
              <a:rPr lang="de-AT" sz="1200" dirty="0" err="1"/>
              <a:t>life</a:t>
            </a:r>
            <a:r>
              <a:rPr lang="de-AT" sz="1200" dirty="0"/>
              <a:t> </a:t>
            </a:r>
            <a:r>
              <a:rPr lang="de-AT" sz="1200" dirty="0" err="1"/>
              <a:t>cycle</a:t>
            </a:r>
            <a:r>
              <a:rPr lang="de-AT" sz="1200" dirty="0"/>
              <a:t> </a:t>
            </a:r>
            <a:r>
              <a:rPr lang="de-AT" sz="1200" dirty="0" err="1"/>
              <a:t>model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Pension </a:t>
            </a:r>
            <a:r>
              <a:rPr lang="de-AT" sz="1200" dirty="0" err="1"/>
              <a:t>benefits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dirty="0" err="1"/>
              <a:t>Taxes</a:t>
            </a:r>
            <a:endParaRPr lang="de-AT" sz="1200" dirty="0"/>
          </a:p>
          <a:p>
            <a:pPr marL="171450" indent="-171450">
              <a:spcBef>
                <a:spcPts val="1200"/>
              </a:spcBef>
            </a:pPr>
            <a:r>
              <a:rPr lang="de-AT" sz="1200" b="1" dirty="0"/>
              <a:t>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45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22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7" y="379241"/>
            <a:ext cx="8097837" cy="678774"/>
          </a:xfrm>
        </p:spPr>
        <p:txBody>
          <a:bodyPr/>
          <a:lstStyle/>
          <a:p>
            <a:r>
              <a:rPr lang="de-DE"/>
              <a:t>Valida Vorsorgeportal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46</a:t>
            </a:fld>
            <a:endParaRPr lang="de-AT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Inhaltsplatzhalter 15">
            <a:extLst>
              <a:ext uri="{FF2B5EF4-FFF2-40B4-BE49-F238E27FC236}">
                <a16:creationId xmlns:a16="http://schemas.microsoft.com/office/drawing/2014/main" id="{F103775E-364D-477E-99C5-49FA1E1394D7}"/>
              </a:ext>
            </a:extLst>
          </p:cNvPr>
          <p:cNvSpPr txBox="1">
            <a:spLocks/>
          </p:cNvSpPr>
          <p:nvPr/>
        </p:nvSpPr>
        <p:spPr>
          <a:xfrm>
            <a:off x="522286" y="2063913"/>
            <a:ext cx="5288213" cy="4007811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1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endParaRPr lang="de-DE" sz="4000" dirty="0">
              <a:solidFill>
                <a:srgbClr val="961353"/>
              </a:solidFill>
              <a:latin typeface="Great Sejagad" pitchFamily="2" charset="0"/>
            </a:endParaRPr>
          </a:p>
          <a:p>
            <a:pPr indent="0">
              <a:buFont typeface="Wingdings" pitchFamily="2" charset="2"/>
              <a:buNone/>
            </a:pPr>
            <a:br>
              <a:rPr lang="de-DE" b="1" dirty="0"/>
            </a:br>
            <a:endParaRPr lang="de-DE" b="1" dirty="0"/>
          </a:p>
          <a:p>
            <a:pPr marL="171450" indent="-171450">
              <a:buClr>
                <a:srgbClr val="8F1B50"/>
              </a:buClr>
            </a:pPr>
            <a:endParaRPr lang="de-DE" sz="1400" dirty="0"/>
          </a:p>
          <a:p>
            <a:pPr marL="171450" indent="-171450">
              <a:buClr>
                <a:srgbClr val="8F1B50"/>
              </a:buClr>
            </a:pP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pension</a:t>
            </a:r>
            <a:r>
              <a:rPr lang="de-DE" sz="1400" dirty="0"/>
              <a:t> </a:t>
            </a:r>
            <a:r>
              <a:rPr lang="de-DE" sz="1400" dirty="0" err="1"/>
              <a:t>fund</a:t>
            </a:r>
            <a:r>
              <a:rPr lang="de-DE" sz="1400" dirty="0"/>
              <a:t> &amp; </a:t>
            </a:r>
            <a:r>
              <a:rPr lang="de-DE" sz="1400" dirty="0" err="1"/>
              <a:t>provident</a:t>
            </a:r>
            <a:r>
              <a:rPr lang="de-DE" sz="1400" dirty="0"/>
              <a:t> </a:t>
            </a:r>
            <a:r>
              <a:rPr lang="de-DE" sz="1400" dirty="0" err="1"/>
              <a:t>fund</a:t>
            </a:r>
            <a:endParaRPr lang="de-DE" sz="1400" dirty="0"/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24/7 </a:t>
            </a:r>
            <a:r>
              <a:rPr lang="de-DE" sz="1400" dirty="0" err="1"/>
              <a:t>availability</a:t>
            </a:r>
            <a:endParaRPr lang="de-DE" sz="1400" dirty="0"/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Easy Login</a:t>
            </a:r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Online </a:t>
            </a:r>
            <a:r>
              <a:rPr lang="de-DE" sz="1400" dirty="0" err="1"/>
              <a:t>formular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apply</a:t>
            </a:r>
            <a:r>
              <a:rPr lang="de-DE" sz="1400" dirty="0"/>
              <a:t> </a:t>
            </a:r>
            <a:r>
              <a:rPr lang="de-DE" sz="1400" dirty="0" err="1"/>
              <a:t>benefit</a:t>
            </a:r>
            <a:r>
              <a:rPr lang="de-DE" sz="1400" dirty="0"/>
              <a:t> (PK)</a:t>
            </a:r>
          </a:p>
          <a:p>
            <a:pPr marL="171450" indent="-171450">
              <a:buClr>
                <a:srgbClr val="8F1B50"/>
              </a:buClr>
            </a:pPr>
            <a:r>
              <a:rPr lang="de-DE" sz="1400" dirty="0" err="1"/>
              <a:t>Possibilty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merge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accounts</a:t>
            </a:r>
            <a:r>
              <a:rPr lang="de-DE" sz="1400" dirty="0"/>
              <a:t> (VK)</a:t>
            </a:r>
          </a:p>
          <a:p>
            <a:pPr marL="171450" indent="-171450">
              <a:buClr>
                <a:srgbClr val="8F1B50"/>
              </a:buClr>
            </a:pPr>
            <a:r>
              <a:rPr lang="de-DE" sz="1400" dirty="0"/>
              <a:t>Investments </a:t>
            </a:r>
            <a:r>
              <a:rPr lang="de-DE" sz="1400" dirty="0" err="1"/>
              <a:t>reports</a:t>
            </a:r>
            <a:endParaRPr lang="de-DE" sz="1400" dirty="0"/>
          </a:p>
          <a:p>
            <a:pPr marL="171450" indent="-171450">
              <a:buClr>
                <a:srgbClr val="8F1B50"/>
              </a:buClr>
            </a:pPr>
            <a:r>
              <a:rPr lang="de-DE" sz="1400" dirty="0" err="1"/>
              <a:t>contact</a:t>
            </a:r>
            <a:endParaRPr lang="de-DE" sz="1400" dirty="0"/>
          </a:p>
          <a:p>
            <a:pPr marL="171450" indent="-171450">
              <a:buClr>
                <a:srgbClr val="8F1B50"/>
              </a:buClr>
            </a:pPr>
            <a:r>
              <a:rPr lang="de-DE" sz="1400" dirty="0" err="1"/>
              <a:t>Contribution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climate</a:t>
            </a:r>
            <a:r>
              <a:rPr lang="de-DE" sz="1400" dirty="0"/>
              <a:t> </a:t>
            </a:r>
            <a:r>
              <a:rPr lang="de-DE" sz="1400" dirty="0" err="1"/>
              <a:t>protection</a:t>
            </a:r>
            <a:r>
              <a:rPr lang="de-DE" sz="1400" dirty="0"/>
              <a:t> </a:t>
            </a:r>
            <a:r>
              <a:rPr lang="de-DE" sz="1400" dirty="0" err="1"/>
              <a:t>through</a:t>
            </a:r>
            <a:r>
              <a:rPr lang="de-DE" sz="1400" dirty="0"/>
              <a:t> </a:t>
            </a:r>
            <a:r>
              <a:rPr lang="de-DE" sz="1400" dirty="0" err="1"/>
              <a:t>sustainable</a:t>
            </a:r>
            <a:r>
              <a:rPr lang="de-DE" sz="1400" dirty="0"/>
              <a:t> </a:t>
            </a:r>
            <a:r>
              <a:rPr lang="de-DE" sz="1400" dirty="0" err="1"/>
              <a:t>paper</a:t>
            </a:r>
            <a:r>
              <a:rPr lang="de-DE" sz="1400" dirty="0"/>
              <a:t> </a:t>
            </a:r>
            <a:r>
              <a:rPr lang="de-DE" sz="1400" dirty="0" err="1"/>
              <a:t>reduction</a:t>
            </a:r>
            <a:endParaRPr lang="de-DE" sz="1400" dirty="0"/>
          </a:p>
          <a:p>
            <a:pPr marL="171450" indent="-171450">
              <a:buClr>
                <a:srgbClr val="8F1B50"/>
              </a:buClr>
            </a:pPr>
            <a:r>
              <a:rPr lang="de-DE" dirty="0"/>
              <a:t>			</a:t>
            </a:r>
            <a:endParaRPr lang="de-DE" b="1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09C71C-0A21-4560-817D-E5990A85B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157" y="1714320"/>
            <a:ext cx="6261689" cy="156542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135365E-C174-4499-85B9-0FDE985F995D}"/>
              </a:ext>
            </a:extLst>
          </p:cNvPr>
          <p:cNvSpPr txBox="1"/>
          <p:nvPr/>
        </p:nvSpPr>
        <p:spPr>
          <a:xfrm>
            <a:off x="675205" y="5980482"/>
            <a:ext cx="2969083" cy="427979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wrap="none" tIns="90000" bIns="90000" rtlCol="0">
            <a:spAutoFit/>
          </a:bodyPr>
          <a:lstStyle/>
          <a:p>
            <a:pPr>
              <a:buClr>
                <a:srgbClr val="969696"/>
              </a:buClr>
            </a:pPr>
            <a:r>
              <a:rPr lang="de-DE" sz="1600" b="1" i="0" u="none" strike="noStrike">
                <a:solidFill>
                  <a:srgbClr val="961353"/>
                </a:solidFill>
                <a:effectLst/>
                <a:latin typeface="Verdana" panose="020B0604030504040204" pitchFamily="34" charset="0"/>
              </a:rPr>
              <a:t>vorsorgeportal.valida.at</a:t>
            </a:r>
            <a:r>
              <a:rPr lang="de-DE" sz="16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de-DE" sz="1200" noProof="1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F3CDD0E8-85EC-48D3-B8AC-B5189F5AFF9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042460" y="6925316"/>
            <a:ext cx="3627918" cy="365125"/>
          </a:xfrm>
        </p:spPr>
        <p:txBody>
          <a:bodyPr/>
          <a:lstStyle/>
          <a:p>
            <a:r>
              <a:rPr lang="de-DE"/>
              <a:t>Valida</a:t>
            </a:r>
            <a:endParaRPr lang="de-AT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C85595A-09B2-40FC-BFC8-533B79274238}"/>
              </a:ext>
            </a:extLst>
          </p:cNvPr>
          <p:cNvGrpSpPr/>
          <p:nvPr/>
        </p:nvGrpSpPr>
        <p:grpSpPr>
          <a:xfrm>
            <a:off x="8670378" y="2388164"/>
            <a:ext cx="1302081" cy="2062480"/>
            <a:chOff x="8272405" y="5120640"/>
            <a:chExt cx="1302081" cy="2062480"/>
          </a:xfrm>
        </p:grpSpPr>
        <p:sp>
          <p:nvSpPr>
            <p:cNvPr id="11" name="Pfeil: Fünfeck 10">
              <a:extLst>
                <a:ext uri="{FF2B5EF4-FFF2-40B4-BE49-F238E27FC236}">
                  <a16:creationId xmlns:a16="http://schemas.microsoft.com/office/drawing/2014/main" id="{E5835B82-797E-439A-ABDD-D61AFDD7707A}"/>
                </a:ext>
              </a:extLst>
            </p:cNvPr>
            <p:cNvSpPr/>
            <p:nvPr/>
          </p:nvSpPr>
          <p:spPr>
            <a:xfrm rot="5400000">
              <a:off x="7892206" y="5500839"/>
              <a:ext cx="2062480" cy="1302081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96135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4CF32BE-94FD-4E55-B8C6-E9263A46EAFA}"/>
                </a:ext>
              </a:extLst>
            </p:cNvPr>
            <p:cNvSpPr txBox="1"/>
            <p:nvPr/>
          </p:nvSpPr>
          <p:spPr>
            <a:xfrm>
              <a:off x="8415370" y="6146845"/>
              <a:ext cx="1016156" cy="343341"/>
            </a:xfrm>
            <a:prstGeom prst="rect">
              <a:avLst/>
            </a:prstGeom>
            <a:solidFill>
              <a:srgbClr val="961353"/>
            </a:solidFill>
            <a:ln w="0">
              <a:noFill/>
            </a:ln>
          </p:spPr>
          <p:txBody>
            <a:bodyPr wrap="square" tIns="90000" bIns="90000" rtlCol="0" anchor="ctr">
              <a:spAutoFit/>
            </a:bodyPr>
            <a:lstStyle/>
            <a:p>
              <a:pPr algn="ctr">
                <a:buClr>
                  <a:srgbClr val="205095"/>
                </a:buClr>
              </a:pPr>
              <a:r>
                <a:rPr lang="de-DE" sz="1050" b="1" noProof="1">
                  <a:solidFill>
                    <a:schemeClr val="bg1"/>
                  </a:solidFill>
                </a:rPr>
                <a:t>IT Security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5828C89-91F3-40B8-96F6-1B02A75949E5}"/>
                </a:ext>
              </a:extLst>
            </p:cNvPr>
            <p:cNvSpPr txBox="1"/>
            <p:nvPr/>
          </p:nvSpPr>
          <p:spPr>
            <a:xfrm>
              <a:off x="8559172" y="5357100"/>
              <a:ext cx="728552" cy="476209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txBody>
            <a:bodyPr wrap="square" tIns="90000" bIns="90000" rtlCol="0">
              <a:prstTxWarp prst="textArchUp">
                <a:avLst/>
              </a:prstTxWarp>
              <a:spAutoFit/>
            </a:bodyPr>
            <a:lstStyle/>
            <a:p>
              <a:pPr algn="just">
                <a:buClr>
                  <a:srgbClr val="205095"/>
                </a:buClr>
              </a:pPr>
              <a:r>
                <a:rPr lang="de-DE" sz="1050" b="1" noProof="1">
                  <a:solidFill>
                    <a:srgbClr val="CC9900"/>
                  </a:solidFill>
                </a:rPr>
                <a:t>BEST-IN-CLASS</a:t>
              </a:r>
            </a:p>
          </p:txBody>
        </p:sp>
        <p:pic>
          <p:nvPicPr>
            <p:cNvPr id="16" name="Grafik 15" descr="Menüband mit einfarbiger Füllung">
              <a:extLst>
                <a:ext uri="{FF2B5EF4-FFF2-40B4-BE49-F238E27FC236}">
                  <a16:creationId xmlns:a16="http://schemas.microsoft.com/office/drawing/2014/main" id="{6554FF19-9E2A-4D7D-9385-C1941784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6248" y="5394172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D5BB71A3-982B-494A-8D65-EB0807F8365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832449" y="6925316"/>
            <a:ext cx="1019432" cy="365125"/>
          </a:xfrm>
        </p:spPr>
        <p:txBody>
          <a:bodyPr/>
          <a:lstStyle/>
          <a:p>
            <a:r>
              <a:rPr lang="de-AT" dirty="0"/>
              <a:t>March 23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2BD9F9F-4BB6-4EB8-9985-848A3595BB08}"/>
              </a:ext>
            </a:extLst>
          </p:cNvPr>
          <p:cNvGrpSpPr/>
          <p:nvPr/>
        </p:nvGrpSpPr>
        <p:grpSpPr>
          <a:xfrm>
            <a:off x="6193753" y="2527298"/>
            <a:ext cx="2160403" cy="2117481"/>
            <a:chOff x="7227730" y="2721890"/>
            <a:chExt cx="2160403" cy="2117481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397F74B-6C07-4A1F-A2D2-9D008DE19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30" y="2721890"/>
              <a:ext cx="2160403" cy="2117481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D86808A-E2E5-469B-A31A-4898D18B0506}"/>
                </a:ext>
              </a:extLst>
            </p:cNvPr>
            <p:cNvSpPr txBox="1"/>
            <p:nvPr/>
          </p:nvSpPr>
          <p:spPr>
            <a:xfrm>
              <a:off x="7536099" y="3333451"/>
              <a:ext cx="1543664" cy="920422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tIns="90000" bIns="90000" rtlCol="0">
              <a:spAutoFit/>
            </a:bodyPr>
            <a:lstStyle/>
            <a:p>
              <a:pPr algn="ctr">
                <a:buClr>
                  <a:srgbClr val="969696"/>
                </a:buClr>
              </a:pPr>
              <a:r>
                <a:rPr lang="de-DE" sz="1600" b="1" noProof="1">
                  <a:solidFill>
                    <a:schemeClr val="bg1"/>
                  </a:solidFill>
                </a:rPr>
                <a:t>Also available as app!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779627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EC39D-0785-4106-AB9A-8986FC6C3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Activate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access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675D3-5F10-46E9-95BA-3744E51C7AE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Valida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08EE0D-3277-4BD7-807A-E0C8994BB09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47</a:t>
            </a:fld>
            <a:endParaRPr lang="de-AT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6237A80-6B63-4CA8-B70D-96EE6FC67727}"/>
              </a:ext>
            </a:extLst>
          </p:cNvPr>
          <p:cNvGrpSpPr/>
          <p:nvPr/>
        </p:nvGrpSpPr>
        <p:grpSpPr>
          <a:xfrm>
            <a:off x="522288" y="2395028"/>
            <a:ext cx="5249393" cy="3902781"/>
            <a:chOff x="4754203" y="2559983"/>
            <a:chExt cx="4782411" cy="348827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90B73F8-A0C2-49AC-8B33-E0092C07A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61"/>
            <a:stretch/>
          </p:blipFill>
          <p:spPr>
            <a:xfrm>
              <a:off x="4754203" y="2559983"/>
              <a:ext cx="4782411" cy="3488277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54DC4DE-0486-4373-AB22-57A273796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1549" y="3386044"/>
              <a:ext cx="3684355" cy="2432215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555483E-B36A-4C02-91EF-E27E1BD6052C}"/>
              </a:ext>
            </a:extLst>
          </p:cNvPr>
          <p:cNvGrpSpPr/>
          <p:nvPr/>
        </p:nvGrpSpPr>
        <p:grpSpPr>
          <a:xfrm>
            <a:off x="522288" y="1932956"/>
            <a:ext cx="915547" cy="850160"/>
            <a:chOff x="8538213" y="2838559"/>
            <a:chExt cx="649988" cy="529618"/>
          </a:xfrm>
        </p:grpSpPr>
        <p:sp>
          <p:nvSpPr>
            <p:cNvPr id="12" name="Freihandform 80">
              <a:extLst>
                <a:ext uri="{FF2B5EF4-FFF2-40B4-BE49-F238E27FC236}">
                  <a16:creationId xmlns:a16="http://schemas.microsoft.com/office/drawing/2014/main" id="{86B6A312-252B-4D97-99D4-7EEBFCA35AD7}"/>
                </a:ext>
              </a:extLst>
            </p:cNvPr>
            <p:cNvSpPr/>
            <p:nvPr/>
          </p:nvSpPr>
          <p:spPr>
            <a:xfrm>
              <a:off x="8538213" y="2861112"/>
              <a:ext cx="649988" cy="507065"/>
            </a:xfrm>
            <a:custGeom>
              <a:avLst/>
              <a:gdLst>
                <a:gd name="connsiteX0" fmla="*/ 454934 w 765063"/>
                <a:gd name="connsiteY0" fmla="*/ 0 h 671946"/>
                <a:gd name="connsiteX1" fmla="*/ 413370 w 765063"/>
                <a:gd name="connsiteY1" fmla="*/ 17319 h 671946"/>
                <a:gd name="connsiteX2" fmla="*/ 264434 w 765063"/>
                <a:gd name="connsiteY2" fmla="*/ 72737 h 671946"/>
                <a:gd name="connsiteX3" fmla="*/ 167452 w 765063"/>
                <a:gd name="connsiteY3" fmla="*/ 107373 h 671946"/>
                <a:gd name="connsiteX4" fmla="*/ 105106 w 765063"/>
                <a:gd name="connsiteY4" fmla="*/ 124691 h 671946"/>
                <a:gd name="connsiteX5" fmla="*/ 84324 w 765063"/>
                <a:gd name="connsiteY5" fmla="*/ 128155 h 671946"/>
                <a:gd name="connsiteX6" fmla="*/ 18515 w 765063"/>
                <a:gd name="connsiteY6" fmla="*/ 145473 h 671946"/>
                <a:gd name="connsiteX7" fmla="*/ 1197 w 765063"/>
                <a:gd name="connsiteY7" fmla="*/ 148937 h 671946"/>
                <a:gd name="connsiteX8" fmla="*/ 25443 w 765063"/>
                <a:gd name="connsiteY8" fmla="*/ 145473 h 671946"/>
                <a:gd name="connsiteX9" fmla="*/ 115497 w 765063"/>
                <a:gd name="connsiteY9" fmla="*/ 128155 h 671946"/>
                <a:gd name="connsiteX10" fmla="*/ 153597 w 765063"/>
                <a:gd name="connsiteY10" fmla="*/ 117764 h 671946"/>
                <a:gd name="connsiteX11" fmla="*/ 254043 w 765063"/>
                <a:gd name="connsiteY11" fmla="*/ 100446 h 671946"/>
                <a:gd name="connsiteX12" fmla="*/ 312924 w 765063"/>
                <a:gd name="connsiteY12" fmla="*/ 86591 h 671946"/>
                <a:gd name="connsiteX13" fmla="*/ 340634 w 765063"/>
                <a:gd name="connsiteY13" fmla="*/ 83128 h 671946"/>
                <a:gd name="connsiteX14" fmla="*/ 423761 w 765063"/>
                <a:gd name="connsiteY14" fmla="*/ 65809 h 671946"/>
                <a:gd name="connsiteX15" fmla="*/ 465324 w 765063"/>
                <a:gd name="connsiteY15" fmla="*/ 58882 h 671946"/>
                <a:gd name="connsiteX16" fmla="*/ 496497 w 765063"/>
                <a:gd name="connsiteY16" fmla="*/ 51955 h 671946"/>
                <a:gd name="connsiteX17" fmla="*/ 361415 w 765063"/>
                <a:gd name="connsiteY17" fmla="*/ 93519 h 671946"/>
                <a:gd name="connsiteX18" fmla="*/ 285215 w 765063"/>
                <a:gd name="connsiteY18" fmla="*/ 121228 h 671946"/>
                <a:gd name="connsiteX19" fmla="*/ 247115 w 765063"/>
                <a:gd name="connsiteY19" fmla="*/ 131619 h 671946"/>
                <a:gd name="connsiteX20" fmla="*/ 212479 w 765063"/>
                <a:gd name="connsiteY20" fmla="*/ 145473 h 671946"/>
                <a:gd name="connsiteX21" fmla="*/ 153597 w 765063"/>
                <a:gd name="connsiteY21" fmla="*/ 162791 h 671946"/>
                <a:gd name="connsiteX22" fmla="*/ 105106 w 765063"/>
                <a:gd name="connsiteY22" fmla="*/ 176646 h 671946"/>
                <a:gd name="connsiteX23" fmla="*/ 132815 w 765063"/>
                <a:gd name="connsiteY23" fmla="*/ 162791 h 671946"/>
                <a:gd name="connsiteX24" fmla="*/ 160524 w 765063"/>
                <a:gd name="connsiteY24" fmla="*/ 155864 h 671946"/>
                <a:gd name="connsiteX25" fmla="*/ 191697 w 765063"/>
                <a:gd name="connsiteY25" fmla="*/ 145473 h 671946"/>
                <a:gd name="connsiteX26" fmla="*/ 226334 w 765063"/>
                <a:gd name="connsiteY26" fmla="*/ 131619 h 671946"/>
                <a:gd name="connsiteX27" fmla="*/ 264434 w 765063"/>
                <a:gd name="connsiteY27" fmla="*/ 121228 h 671946"/>
                <a:gd name="connsiteX28" fmla="*/ 299070 w 765063"/>
                <a:gd name="connsiteY28" fmla="*/ 110837 h 671946"/>
                <a:gd name="connsiteX29" fmla="*/ 357952 w 765063"/>
                <a:gd name="connsiteY29" fmla="*/ 93519 h 671946"/>
                <a:gd name="connsiteX30" fmla="*/ 406443 w 765063"/>
                <a:gd name="connsiteY30" fmla="*/ 86591 h 671946"/>
                <a:gd name="connsiteX31" fmla="*/ 427224 w 765063"/>
                <a:gd name="connsiteY31" fmla="*/ 83128 h 671946"/>
                <a:gd name="connsiteX32" fmla="*/ 444543 w 765063"/>
                <a:gd name="connsiteY32" fmla="*/ 79664 h 671946"/>
                <a:gd name="connsiteX33" fmla="*/ 475715 w 765063"/>
                <a:gd name="connsiteY33" fmla="*/ 76200 h 671946"/>
                <a:gd name="connsiteX34" fmla="*/ 354488 w 765063"/>
                <a:gd name="connsiteY34" fmla="*/ 117764 h 671946"/>
                <a:gd name="connsiteX35" fmla="*/ 285215 w 765063"/>
                <a:gd name="connsiteY35" fmla="*/ 142009 h 671946"/>
                <a:gd name="connsiteX36" fmla="*/ 229797 w 765063"/>
                <a:gd name="connsiteY36" fmla="*/ 162791 h 671946"/>
                <a:gd name="connsiteX37" fmla="*/ 209015 w 765063"/>
                <a:gd name="connsiteY37" fmla="*/ 169719 h 671946"/>
                <a:gd name="connsiteX38" fmla="*/ 191697 w 765063"/>
                <a:gd name="connsiteY38" fmla="*/ 176646 h 671946"/>
                <a:gd name="connsiteX39" fmla="*/ 247115 w 765063"/>
                <a:gd name="connsiteY39" fmla="*/ 159328 h 671946"/>
                <a:gd name="connsiteX40" fmla="*/ 316388 w 765063"/>
                <a:gd name="connsiteY40" fmla="*/ 138546 h 671946"/>
                <a:gd name="connsiteX41" fmla="*/ 347561 w 765063"/>
                <a:gd name="connsiteY41" fmla="*/ 128155 h 671946"/>
                <a:gd name="connsiteX42" fmla="*/ 375270 w 765063"/>
                <a:gd name="connsiteY42" fmla="*/ 121228 h 671946"/>
                <a:gd name="connsiteX43" fmla="*/ 399515 w 765063"/>
                <a:gd name="connsiteY43" fmla="*/ 114300 h 671946"/>
                <a:gd name="connsiteX44" fmla="*/ 437615 w 765063"/>
                <a:gd name="connsiteY44" fmla="*/ 107373 h 671946"/>
                <a:gd name="connsiteX45" fmla="*/ 448006 w 765063"/>
                <a:gd name="connsiteY45" fmla="*/ 103909 h 671946"/>
                <a:gd name="connsiteX46" fmla="*/ 461861 w 765063"/>
                <a:gd name="connsiteY46" fmla="*/ 100446 h 671946"/>
                <a:gd name="connsiteX47" fmla="*/ 441079 w 765063"/>
                <a:gd name="connsiteY47" fmla="*/ 114300 h 671946"/>
                <a:gd name="connsiteX48" fmla="*/ 416834 w 765063"/>
                <a:gd name="connsiteY48" fmla="*/ 124691 h 671946"/>
                <a:gd name="connsiteX49" fmla="*/ 351024 w 765063"/>
                <a:gd name="connsiteY49" fmla="*/ 145473 h 671946"/>
                <a:gd name="connsiteX50" fmla="*/ 285215 w 765063"/>
                <a:gd name="connsiteY50" fmla="*/ 173182 h 671946"/>
                <a:gd name="connsiteX51" fmla="*/ 233261 w 765063"/>
                <a:gd name="connsiteY51" fmla="*/ 190500 h 671946"/>
                <a:gd name="connsiteX52" fmla="*/ 191697 w 765063"/>
                <a:gd name="connsiteY52" fmla="*/ 207819 h 671946"/>
                <a:gd name="connsiteX53" fmla="*/ 278288 w 765063"/>
                <a:gd name="connsiteY53" fmla="*/ 187037 h 671946"/>
                <a:gd name="connsiteX54" fmla="*/ 444543 w 765063"/>
                <a:gd name="connsiteY54" fmla="*/ 142009 h 671946"/>
                <a:gd name="connsiteX55" fmla="*/ 465324 w 765063"/>
                <a:gd name="connsiteY55" fmla="*/ 135082 h 671946"/>
                <a:gd name="connsiteX56" fmla="*/ 499961 w 765063"/>
                <a:gd name="connsiteY56" fmla="*/ 128155 h 671946"/>
                <a:gd name="connsiteX57" fmla="*/ 486106 w 765063"/>
                <a:gd name="connsiteY57" fmla="*/ 138546 h 671946"/>
                <a:gd name="connsiteX58" fmla="*/ 444543 w 765063"/>
                <a:gd name="connsiteY58" fmla="*/ 152400 h 671946"/>
                <a:gd name="connsiteX59" fmla="*/ 420297 w 765063"/>
                <a:gd name="connsiteY59" fmla="*/ 162791 h 671946"/>
                <a:gd name="connsiteX60" fmla="*/ 389124 w 765063"/>
                <a:gd name="connsiteY60" fmla="*/ 173182 h 671946"/>
                <a:gd name="connsiteX61" fmla="*/ 364879 w 765063"/>
                <a:gd name="connsiteY61" fmla="*/ 187037 h 671946"/>
                <a:gd name="connsiteX62" fmla="*/ 340634 w 765063"/>
                <a:gd name="connsiteY62" fmla="*/ 193964 h 671946"/>
                <a:gd name="connsiteX63" fmla="*/ 305997 w 765063"/>
                <a:gd name="connsiteY63" fmla="*/ 211282 h 671946"/>
                <a:gd name="connsiteX64" fmla="*/ 285215 w 765063"/>
                <a:gd name="connsiteY64" fmla="*/ 218209 h 671946"/>
                <a:gd name="connsiteX65" fmla="*/ 309461 w 765063"/>
                <a:gd name="connsiteY65" fmla="*/ 207819 h 671946"/>
                <a:gd name="connsiteX66" fmla="*/ 330243 w 765063"/>
                <a:gd name="connsiteY66" fmla="*/ 197428 h 671946"/>
                <a:gd name="connsiteX67" fmla="*/ 354488 w 765063"/>
                <a:gd name="connsiteY67" fmla="*/ 190500 h 671946"/>
                <a:gd name="connsiteX68" fmla="*/ 402979 w 765063"/>
                <a:gd name="connsiteY68" fmla="*/ 169719 h 671946"/>
                <a:gd name="connsiteX69" fmla="*/ 423761 w 765063"/>
                <a:gd name="connsiteY69" fmla="*/ 162791 h 671946"/>
                <a:gd name="connsiteX70" fmla="*/ 441079 w 765063"/>
                <a:gd name="connsiteY70" fmla="*/ 155864 h 671946"/>
                <a:gd name="connsiteX71" fmla="*/ 468788 w 765063"/>
                <a:gd name="connsiteY71" fmla="*/ 148937 h 671946"/>
                <a:gd name="connsiteX72" fmla="*/ 437615 w 765063"/>
                <a:gd name="connsiteY72" fmla="*/ 166255 h 671946"/>
                <a:gd name="connsiteX73" fmla="*/ 371806 w 765063"/>
                <a:gd name="connsiteY73" fmla="*/ 187037 h 671946"/>
                <a:gd name="connsiteX74" fmla="*/ 333706 w 765063"/>
                <a:gd name="connsiteY74" fmla="*/ 204355 h 671946"/>
                <a:gd name="connsiteX75" fmla="*/ 260970 w 765063"/>
                <a:gd name="connsiteY75" fmla="*/ 228600 h 671946"/>
                <a:gd name="connsiteX76" fmla="*/ 229797 w 765063"/>
                <a:gd name="connsiteY76" fmla="*/ 242455 h 671946"/>
                <a:gd name="connsiteX77" fmla="*/ 160524 w 765063"/>
                <a:gd name="connsiteY77" fmla="*/ 266700 h 671946"/>
                <a:gd name="connsiteX78" fmla="*/ 299070 w 765063"/>
                <a:gd name="connsiteY78" fmla="*/ 207819 h 671946"/>
                <a:gd name="connsiteX79" fmla="*/ 333706 w 765063"/>
                <a:gd name="connsiteY79" fmla="*/ 197428 h 671946"/>
                <a:gd name="connsiteX80" fmla="*/ 385661 w 765063"/>
                <a:gd name="connsiteY80" fmla="*/ 180109 h 671946"/>
                <a:gd name="connsiteX81" fmla="*/ 406443 w 765063"/>
                <a:gd name="connsiteY81" fmla="*/ 173182 h 671946"/>
                <a:gd name="connsiteX82" fmla="*/ 416834 w 765063"/>
                <a:gd name="connsiteY82" fmla="*/ 169719 h 671946"/>
                <a:gd name="connsiteX83" fmla="*/ 434152 w 765063"/>
                <a:gd name="connsiteY83" fmla="*/ 180109 h 671946"/>
                <a:gd name="connsiteX84" fmla="*/ 420297 w 765063"/>
                <a:gd name="connsiteY84" fmla="*/ 183573 h 671946"/>
                <a:gd name="connsiteX85" fmla="*/ 402979 w 765063"/>
                <a:gd name="connsiteY85" fmla="*/ 190500 h 671946"/>
                <a:gd name="connsiteX86" fmla="*/ 354488 w 765063"/>
                <a:gd name="connsiteY86" fmla="*/ 211282 h 671946"/>
                <a:gd name="connsiteX87" fmla="*/ 323315 w 765063"/>
                <a:gd name="connsiteY87" fmla="*/ 221673 h 671946"/>
                <a:gd name="connsiteX88" fmla="*/ 292143 w 765063"/>
                <a:gd name="connsiteY88" fmla="*/ 235528 h 671946"/>
                <a:gd name="connsiteX89" fmla="*/ 202088 w 765063"/>
                <a:gd name="connsiteY89" fmla="*/ 263237 h 671946"/>
                <a:gd name="connsiteX90" fmla="*/ 136279 w 765063"/>
                <a:gd name="connsiteY90" fmla="*/ 284019 h 671946"/>
                <a:gd name="connsiteX91" fmla="*/ 146670 w 765063"/>
                <a:gd name="connsiteY91" fmla="*/ 280555 h 671946"/>
                <a:gd name="connsiteX92" fmla="*/ 160524 w 765063"/>
                <a:gd name="connsiteY92" fmla="*/ 277091 h 671946"/>
                <a:gd name="connsiteX93" fmla="*/ 177843 w 765063"/>
                <a:gd name="connsiteY93" fmla="*/ 273628 h 671946"/>
                <a:gd name="connsiteX94" fmla="*/ 226334 w 765063"/>
                <a:gd name="connsiteY94" fmla="*/ 259773 h 671946"/>
                <a:gd name="connsiteX95" fmla="*/ 288679 w 765063"/>
                <a:gd name="connsiteY95" fmla="*/ 245919 h 671946"/>
                <a:gd name="connsiteX96" fmla="*/ 354488 w 765063"/>
                <a:gd name="connsiteY96" fmla="*/ 228600 h 671946"/>
                <a:gd name="connsiteX97" fmla="*/ 382197 w 765063"/>
                <a:gd name="connsiteY97" fmla="*/ 221673 h 671946"/>
                <a:gd name="connsiteX98" fmla="*/ 406443 w 765063"/>
                <a:gd name="connsiteY98" fmla="*/ 218209 h 671946"/>
                <a:gd name="connsiteX99" fmla="*/ 423761 w 765063"/>
                <a:gd name="connsiteY99" fmla="*/ 211282 h 671946"/>
                <a:gd name="connsiteX100" fmla="*/ 416834 w 765063"/>
                <a:gd name="connsiteY100" fmla="*/ 221673 h 671946"/>
                <a:gd name="connsiteX101" fmla="*/ 392588 w 765063"/>
                <a:gd name="connsiteY101" fmla="*/ 228600 h 671946"/>
                <a:gd name="connsiteX102" fmla="*/ 326779 w 765063"/>
                <a:gd name="connsiteY102" fmla="*/ 249382 h 671946"/>
                <a:gd name="connsiteX103" fmla="*/ 292143 w 765063"/>
                <a:gd name="connsiteY103" fmla="*/ 259773 h 671946"/>
                <a:gd name="connsiteX104" fmla="*/ 219406 w 765063"/>
                <a:gd name="connsiteY104" fmla="*/ 287482 h 671946"/>
                <a:gd name="connsiteX105" fmla="*/ 87788 w 765063"/>
                <a:gd name="connsiteY105" fmla="*/ 329046 h 671946"/>
                <a:gd name="connsiteX106" fmla="*/ 67006 w 765063"/>
                <a:gd name="connsiteY106" fmla="*/ 335973 h 671946"/>
                <a:gd name="connsiteX107" fmla="*/ 80861 w 765063"/>
                <a:gd name="connsiteY107" fmla="*/ 325582 h 671946"/>
                <a:gd name="connsiteX108" fmla="*/ 98179 w 765063"/>
                <a:gd name="connsiteY108" fmla="*/ 318655 h 671946"/>
                <a:gd name="connsiteX109" fmla="*/ 247115 w 765063"/>
                <a:gd name="connsiteY109" fmla="*/ 266700 h 671946"/>
                <a:gd name="connsiteX110" fmla="*/ 330243 w 765063"/>
                <a:gd name="connsiteY110" fmla="*/ 242455 h 671946"/>
                <a:gd name="connsiteX111" fmla="*/ 364879 w 765063"/>
                <a:gd name="connsiteY111" fmla="*/ 232064 h 671946"/>
                <a:gd name="connsiteX112" fmla="*/ 420297 w 765063"/>
                <a:gd name="connsiteY112" fmla="*/ 221673 h 671946"/>
                <a:gd name="connsiteX113" fmla="*/ 451470 w 765063"/>
                <a:gd name="connsiteY113" fmla="*/ 214746 h 671946"/>
                <a:gd name="connsiteX114" fmla="*/ 472252 w 765063"/>
                <a:gd name="connsiteY114" fmla="*/ 211282 h 671946"/>
                <a:gd name="connsiteX115" fmla="*/ 465324 w 765063"/>
                <a:gd name="connsiteY115" fmla="*/ 221673 h 671946"/>
                <a:gd name="connsiteX116" fmla="*/ 441079 w 765063"/>
                <a:gd name="connsiteY116" fmla="*/ 228600 h 671946"/>
                <a:gd name="connsiteX117" fmla="*/ 413370 w 765063"/>
                <a:gd name="connsiteY117" fmla="*/ 238991 h 671946"/>
                <a:gd name="connsiteX118" fmla="*/ 344097 w 765063"/>
                <a:gd name="connsiteY118" fmla="*/ 263237 h 671946"/>
                <a:gd name="connsiteX119" fmla="*/ 305997 w 765063"/>
                <a:gd name="connsiteY119" fmla="*/ 273628 h 671946"/>
                <a:gd name="connsiteX120" fmla="*/ 243652 w 765063"/>
                <a:gd name="connsiteY120" fmla="*/ 294409 h 671946"/>
                <a:gd name="connsiteX121" fmla="*/ 219406 w 765063"/>
                <a:gd name="connsiteY121" fmla="*/ 301337 h 671946"/>
                <a:gd name="connsiteX122" fmla="*/ 198624 w 765063"/>
                <a:gd name="connsiteY122" fmla="*/ 308264 h 671946"/>
                <a:gd name="connsiteX123" fmla="*/ 174379 w 765063"/>
                <a:gd name="connsiteY123" fmla="*/ 315191 h 671946"/>
                <a:gd name="connsiteX124" fmla="*/ 243652 w 765063"/>
                <a:gd name="connsiteY124" fmla="*/ 290946 h 671946"/>
                <a:gd name="connsiteX125" fmla="*/ 337170 w 765063"/>
                <a:gd name="connsiteY125" fmla="*/ 263237 h 671946"/>
                <a:gd name="connsiteX126" fmla="*/ 389124 w 765063"/>
                <a:gd name="connsiteY126" fmla="*/ 249382 h 671946"/>
                <a:gd name="connsiteX127" fmla="*/ 434152 w 765063"/>
                <a:gd name="connsiteY127" fmla="*/ 235528 h 671946"/>
                <a:gd name="connsiteX128" fmla="*/ 472252 w 765063"/>
                <a:gd name="connsiteY128" fmla="*/ 221673 h 671946"/>
                <a:gd name="connsiteX129" fmla="*/ 503424 w 765063"/>
                <a:gd name="connsiteY129" fmla="*/ 214746 h 671946"/>
                <a:gd name="connsiteX130" fmla="*/ 534597 w 765063"/>
                <a:gd name="connsiteY130" fmla="*/ 204355 h 671946"/>
                <a:gd name="connsiteX131" fmla="*/ 544988 w 765063"/>
                <a:gd name="connsiteY131" fmla="*/ 200891 h 671946"/>
                <a:gd name="connsiteX132" fmla="*/ 531134 w 765063"/>
                <a:gd name="connsiteY132" fmla="*/ 207819 h 671946"/>
                <a:gd name="connsiteX133" fmla="*/ 506888 w 765063"/>
                <a:gd name="connsiteY133" fmla="*/ 214746 h 671946"/>
                <a:gd name="connsiteX134" fmla="*/ 475715 w 765063"/>
                <a:gd name="connsiteY134" fmla="*/ 225137 h 671946"/>
                <a:gd name="connsiteX135" fmla="*/ 437615 w 765063"/>
                <a:gd name="connsiteY135" fmla="*/ 235528 h 671946"/>
                <a:gd name="connsiteX136" fmla="*/ 347561 w 765063"/>
                <a:gd name="connsiteY136" fmla="*/ 263237 h 671946"/>
                <a:gd name="connsiteX137" fmla="*/ 305997 w 765063"/>
                <a:gd name="connsiteY137" fmla="*/ 277091 h 671946"/>
                <a:gd name="connsiteX138" fmla="*/ 240188 w 765063"/>
                <a:gd name="connsiteY138" fmla="*/ 297873 h 671946"/>
                <a:gd name="connsiteX139" fmla="*/ 198624 w 765063"/>
                <a:gd name="connsiteY139" fmla="*/ 311728 h 671946"/>
                <a:gd name="connsiteX140" fmla="*/ 177843 w 765063"/>
                <a:gd name="connsiteY140" fmla="*/ 322119 h 671946"/>
                <a:gd name="connsiteX141" fmla="*/ 184770 w 765063"/>
                <a:gd name="connsiteY141" fmla="*/ 315191 h 671946"/>
                <a:gd name="connsiteX142" fmla="*/ 198624 w 765063"/>
                <a:gd name="connsiteY142" fmla="*/ 311728 h 671946"/>
                <a:gd name="connsiteX143" fmla="*/ 219406 w 765063"/>
                <a:gd name="connsiteY143" fmla="*/ 304800 h 671946"/>
                <a:gd name="connsiteX144" fmla="*/ 278288 w 765063"/>
                <a:gd name="connsiteY144" fmla="*/ 284019 h 671946"/>
                <a:gd name="connsiteX145" fmla="*/ 316388 w 765063"/>
                <a:gd name="connsiteY145" fmla="*/ 273628 h 671946"/>
                <a:gd name="connsiteX146" fmla="*/ 354488 w 765063"/>
                <a:gd name="connsiteY146" fmla="*/ 259773 h 671946"/>
                <a:gd name="connsiteX147" fmla="*/ 427224 w 765063"/>
                <a:gd name="connsiteY147" fmla="*/ 242455 h 671946"/>
                <a:gd name="connsiteX148" fmla="*/ 451470 w 765063"/>
                <a:gd name="connsiteY148" fmla="*/ 235528 h 671946"/>
                <a:gd name="connsiteX149" fmla="*/ 472252 w 765063"/>
                <a:gd name="connsiteY149" fmla="*/ 232064 h 671946"/>
                <a:gd name="connsiteX150" fmla="*/ 489570 w 765063"/>
                <a:gd name="connsiteY150" fmla="*/ 228600 h 671946"/>
                <a:gd name="connsiteX151" fmla="*/ 461861 w 765063"/>
                <a:gd name="connsiteY151" fmla="*/ 242455 h 671946"/>
                <a:gd name="connsiteX152" fmla="*/ 396052 w 765063"/>
                <a:gd name="connsiteY152" fmla="*/ 266700 h 671946"/>
                <a:gd name="connsiteX153" fmla="*/ 351024 w 765063"/>
                <a:gd name="connsiteY153" fmla="*/ 280555 h 671946"/>
                <a:gd name="connsiteX154" fmla="*/ 257506 w 765063"/>
                <a:gd name="connsiteY154" fmla="*/ 315191 h 671946"/>
                <a:gd name="connsiteX155" fmla="*/ 143206 w 765063"/>
                <a:gd name="connsiteY155" fmla="*/ 346364 h 671946"/>
                <a:gd name="connsiteX156" fmla="*/ 101643 w 765063"/>
                <a:gd name="connsiteY156" fmla="*/ 360219 h 671946"/>
                <a:gd name="connsiteX157" fmla="*/ 87788 w 765063"/>
                <a:gd name="connsiteY157" fmla="*/ 363682 h 671946"/>
                <a:gd name="connsiteX158" fmla="*/ 278288 w 765063"/>
                <a:gd name="connsiteY158" fmla="*/ 301337 h 671946"/>
                <a:gd name="connsiteX159" fmla="*/ 333706 w 765063"/>
                <a:gd name="connsiteY159" fmla="*/ 284019 h 671946"/>
                <a:gd name="connsiteX160" fmla="*/ 378734 w 765063"/>
                <a:gd name="connsiteY160" fmla="*/ 266700 h 671946"/>
                <a:gd name="connsiteX161" fmla="*/ 454934 w 765063"/>
                <a:gd name="connsiteY161" fmla="*/ 242455 h 671946"/>
                <a:gd name="connsiteX162" fmla="*/ 468788 w 765063"/>
                <a:gd name="connsiteY162" fmla="*/ 245919 h 671946"/>
                <a:gd name="connsiteX163" fmla="*/ 458397 w 765063"/>
                <a:gd name="connsiteY163" fmla="*/ 252846 h 671946"/>
                <a:gd name="connsiteX164" fmla="*/ 437615 w 765063"/>
                <a:gd name="connsiteY164" fmla="*/ 263237 h 671946"/>
                <a:gd name="connsiteX165" fmla="*/ 413370 w 765063"/>
                <a:gd name="connsiteY165" fmla="*/ 277091 h 671946"/>
                <a:gd name="connsiteX166" fmla="*/ 382197 w 765063"/>
                <a:gd name="connsiteY166" fmla="*/ 287482 h 671946"/>
                <a:gd name="connsiteX167" fmla="*/ 347561 w 765063"/>
                <a:gd name="connsiteY167" fmla="*/ 304800 h 671946"/>
                <a:gd name="connsiteX168" fmla="*/ 312924 w 765063"/>
                <a:gd name="connsiteY168" fmla="*/ 315191 h 671946"/>
                <a:gd name="connsiteX169" fmla="*/ 250579 w 765063"/>
                <a:gd name="connsiteY169" fmla="*/ 339437 h 671946"/>
                <a:gd name="connsiteX170" fmla="*/ 209015 w 765063"/>
                <a:gd name="connsiteY170" fmla="*/ 349828 h 671946"/>
                <a:gd name="connsiteX171" fmla="*/ 181306 w 765063"/>
                <a:gd name="connsiteY171" fmla="*/ 356755 h 671946"/>
                <a:gd name="connsiteX172" fmla="*/ 202088 w 765063"/>
                <a:gd name="connsiteY172" fmla="*/ 353291 h 671946"/>
                <a:gd name="connsiteX173" fmla="*/ 222870 w 765063"/>
                <a:gd name="connsiteY173" fmla="*/ 346364 h 671946"/>
                <a:gd name="connsiteX174" fmla="*/ 254043 w 765063"/>
                <a:gd name="connsiteY174" fmla="*/ 342900 h 671946"/>
                <a:gd name="connsiteX175" fmla="*/ 326779 w 765063"/>
                <a:gd name="connsiteY175" fmla="*/ 325582 h 671946"/>
                <a:gd name="connsiteX176" fmla="*/ 364879 w 765063"/>
                <a:gd name="connsiteY176" fmla="*/ 318655 h 671946"/>
                <a:gd name="connsiteX177" fmla="*/ 399515 w 765063"/>
                <a:gd name="connsiteY177" fmla="*/ 311728 h 671946"/>
                <a:gd name="connsiteX178" fmla="*/ 427224 w 765063"/>
                <a:gd name="connsiteY178" fmla="*/ 308264 h 671946"/>
                <a:gd name="connsiteX179" fmla="*/ 448006 w 765063"/>
                <a:gd name="connsiteY179" fmla="*/ 304800 h 671946"/>
                <a:gd name="connsiteX180" fmla="*/ 472252 w 765063"/>
                <a:gd name="connsiteY180" fmla="*/ 301337 h 671946"/>
                <a:gd name="connsiteX181" fmla="*/ 444543 w 765063"/>
                <a:gd name="connsiteY181" fmla="*/ 311728 h 671946"/>
                <a:gd name="connsiteX182" fmla="*/ 337170 w 765063"/>
                <a:gd name="connsiteY182" fmla="*/ 339437 h 671946"/>
                <a:gd name="connsiteX183" fmla="*/ 292143 w 765063"/>
                <a:gd name="connsiteY183" fmla="*/ 349828 h 671946"/>
                <a:gd name="connsiteX184" fmla="*/ 254043 w 765063"/>
                <a:gd name="connsiteY184" fmla="*/ 363682 h 671946"/>
                <a:gd name="connsiteX185" fmla="*/ 219406 w 765063"/>
                <a:gd name="connsiteY185" fmla="*/ 370609 h 671946"/>
                <a:gd name="connsiteX186" fmla="*/ 146670 w 765063"/>
                <a:gd name="connsiteY186" fmla="*/ 394855 h 671946"/>
                <a:gd name="connsiteX187" fmla="*/ 451470 w 765063"/>
                <a:gd name="connsiteY187" fmla="*/ 315191 h 671946"/>
                <a:gd name="connsiteX188" fmla="*/ 493034 w 765063"/>
                <a:gd name="connsiteY188" fmla="*/ 304800 h 671946"/>
                <a:gd name="connsiteX189" fmla="*/ 548452 w 765063"/>
                <a:gd name="connsiteY189" fmla="*/ 290946 h 671946"/>
                <a:gd name="connsiteX190" fmla="*/ 475715 w 765063"/>
                <a:gd name="connsiteY190" fmla="*/ 315191 h 671946"/>
                <a:gd name="connsiteX191" fmla="*/ 337170 w 765063"/>
                <a:gd name="connsiteY191" fmla="*/ 356755 h 671946"/>
                <a:gd name="connsiteX192" fmla="*/ 254043 w 765063"/>
                <a:gd name="connsiteY192" fmla="*/ 377537 h 671946"/>
                <a:gd name="connsiteX193" fmla="*/ 222870 w 765063"/>
                <a:gd name="connsiteY193" fmla="*/ 387928 h 671946"/>
                <a:gd name="connsiteX194" fmla="*/ 184770 w 765063"/>
                <a:gd name="connsiteY194" fmla="*/ 398319 h 671946"/>
                <a:gd name="connsiteX195" fmla="*/ 174379 w 765063"/>
                <a:gd name="connsiteY195" fmla="*/ 401782 h 671946"/>
                <a:gd name="connsiteX196" fmla="*/ 184770 w 765063"/>
                <a:gd name="connsiteY196" fmla="*/ 391391 h 671946"/>
                <a:gd name="connsiteX197" fmla="*/ 247115 w 765063"/>
                <a:gd name="connsiteY197" fmla="*/ 377537 h 671946"/>
                <a:gd name="connsiteX198" fmla="*/ 340634 w 765063"/>
                <a:gd name="connsiteY198" fmla="*/ 349828 h 671946"/>
                <a:gd name="connsiteX199" fmla="*/ 389124 w 765063"/>
                <a:gd name="connsiteY199" fmla="*/ 335973 h 671946"/>
                <a:gd name="connsiteX200" fmla="*/ 461861 w 765063"/>
                <a:gd name="connsiteY200" fmla="*/ 315191 h 671946"/>
                <a:gd name="connsiteX201" fmla="*/ 493034 w 765063"/>
                <a:gd name="connsiteY201" fmla="*/ 304800 h 671946"/>
                <a:gd name="connsiteX202" fmla="*/ 437615 w 765063"/>
                <a:gd name="connsiteY202" fmla="*/ 332509 h 671946"/>
                <a:gd name="connsiteX203" fmla="*/ 406443 w 765063"/>
                <a:gd name="connsiteY203" fmla="*/ 346364 h 671946"/>
                <a:gd name="connsiteX204" fmla="*/ 368343 w 765063"/>
                <a:gd name="connsiteY204" fmla="*/ 356755 h 671946"/>
                <a:gd name="connsiteX205" fmla="*/ 330243 w 765063"/>
                <a:gd name="connsiteY205" fmla="*/ 374073 h 671946"/>
                <a:gd name="connsiteX206" fmla="*/ 254043 w 765063"/>
                <a:gd name="connsiteY206" fmla="*/ 398319 h 671946"/>
                <a:gd name="connsiteX207" fmla="*/ 153597 w 765063"/>
                <a:gd name="connsiteY207" fmla="*/ 436419 h 671946"/>
                <a:gd name="connsiteX208" fmla="*/ 143206 w 765063"/>
                <a:gd name="connsiteY208" fmla="*/ 439882 h 671946"/>
                <a:gd name="connsiteX209" fmla="*/ 170915 w 765063"/>
                <a:gd name="connsiteY209" fmla="*/ 426028 h 671946"/>
                <a:gd name="connsiteX210" fmla="*/ 337170 w 765063"/>
                <a:gd name="connsiteY210" fmla="*/ 377537 h 671946"/>
                <a:gd name="connsiteX211" fmla="*/ 378734 w 765063"/>
                <a:gd name="connsiteY211" fmla="*/ 363682 h 671946"/>
                <a:gd name="connsiteX212" fmla="*/ 444543 w 765063"/>
                <a:gd name="connsiteY212" fmla="*/ 346364 h 671946"/>
                <a:gd name="connsiteX213" fmla="*/ 479179 w 765063"/>
                <a:gd name="connsiteY213" fmla="*/ 339437 h 671946"/>
                <a:gd name="connsiteX214" fmla="*/ 489570 w 765063"/>
                <a:gd name="connsiteY214" fmla="*/ 342900 h 671946"/>
                <a:gd name="connsiteX215" fmla="*/ 482643 w 765063"/>
                <a:gd name="connsiteY215" fmla="*/ 349828 h 671946"/>
                <a:gd name="connsiteX216" fmla="*/ 468788 w 765063"/>
                <a:gd name="connsiteY216" fmla="*/ 353291 h 671946"/>
                <a:gd name="connsiteX217" fmla="*/ 423761 w 765063"/>
                <a:gd name="connsiteY217" fmla="*/ 370609 h 671946"/>
                <a:gd name="connsiteX218" fmla="*/ 392588 w 765063"/>
                <a:gd name="connsiteY218" fmla="*/ 381000 h 671946"/>
                <a:gd name="connsiteX219" fmla="*/ 364879 w 765063"/>
                <a:gd name="connsiteY219" fmla="*/ 391391 h 671946"/>
                <a:gd name="connsiteX220" fmla="*/ 333706 w 765063"/>
                <a:gd name="connsiteY220" fmla="*/ 398319 h 671946"/>
                <a:gd name="connsiteX221" fmla="*/ 309461 w 765063"/>
                <a:gd name="connsiteY221" fmla="*/ 408709 h 671946"/>
                <a:gd name="connsiteX222" fmla="*/ 288679 w 765063"/>
                <a:gd name="connsiteY222" fmla="*/ 415637 h 671946"/>
                <a:gd name="connsiteX223" fmla="*/ 271361 w 765063"/>
                <a:gd name="connsiteY223" fmla="*/ 422564 h 671946"/>
                <a:gd name="connsiteX224" fmla="*/ 250579 w 765063"/>
                <a:gd name="connsiteY224" fmla="*/ 429491 h 671946"/>
                <a:gd name="connsiteX225" fmla="*/ 271361 w 765063"/>
                <a:gd name="connsiteY225" fmla="*/ 422564 h 671946"/>
                <a:gd name="connsiteX226" fmla="*/ 340634 w 765063"/>
                <a:gd name="connsiteY226" fmla="*/ 405246 h 671946"/>
                <a:gd name="connsiteX227" fmla="*/ 385661 w 765063"/>
                <a:gd name="connsiteY227" fmla="*/ 394855 h 671946"/>
                <a:gd name="connsiteX228" fmla="*/ 486106 w 765063"/>
                <a:gd name="connsiteY228" fmla="*/ 367146 h 671946"/>
                <a:gd name="connsiteX229" fmla="*/ 558843 w 765063"/>
                <a:gd name="connsiteY229" fmla="*/ 349828 h 671946"/>
                <a:gd name="connsiteX230" fmla="*/ 579624 w 765063"/>
                <a:gd name="connsiteY230" fmla="*/ 346364 h 671946"/>
                <a:gd name="connsiteX231" fmla="*/ 496497 w 765063"/>
                <a:gd name="connsiteY231" fmla="*/ 374073 h 671946"/>
                <a:gd name="connsiteX232" fmla="*/ 416834 w 765063"/>
                <a:gd name="connsiteY232" fmla="*/ 401782 h 671946"/>
                <a:gd name="connsiteX233" fmla="*/ 378734 w 765063"/>
                <a:gd name="connsiteY233" fmla="*/ 412173 h 671946"/>
                <a:gd name="connsiteX234" fmla="*/ 347561 w 765063"/>
                <a:gd name="connsiteY234" fmla="*/ 426028 h 671946"/>
                <a:gd name="connsiteX235" fmla="*/ 299070 w 765063"/>
                <a:gd name="connsiteY235" fmla="*/ 443346 h 671946"/>
                <a:gd name="connsiteX236" fmla="*/ 281752 w 765063"/>
                <a:gd name="connsiteY236" fmla="*/ 450273 h 671946"/>
                <a:gd name="connsiteX237" fmla="*/ 267897 w 765063"/>
                <a:gd name="connsiteY237" fmla="*/ 457200 h 671946"/>
                <a:gd name="connsiteX238" fmla="*/ 305997 w 765063"/>
                <a:gd name="connsiteY238" fmla="*/ 443346 h 671946"/>
                <a:gd name="connsiteX239" fmla="*/ 340634 w 765063"/>
                <a:gd name="connsiteY239" fmla="*/ 432955 h 671946"/>
                <a:gd name="connsiteX240" fmla="*/ 382197 w 765063"/>
                <a:gd name="connsiteY240" fmla="*/ 419100 h 671946"/>
                <a:gd name="connsiteX241" fmla="*/ 527670 w 765063"/>
                <a:gd name="connsiteY241" fmla="*/ 374073 h 671946"/>
                <a:gd name="connsiteX242" fmla="*/ 593479 w 765063"/>
                <a:gd name="connsiteY242" fmla="*/ 353291 h 671946"/>
                <a:gd name="connsiteX243" fmla="*/ 624652 w 765063"/>
                <a:gd name="connsiteY243" fmla="*/ 342900 h 671946"/>
                <a:gd name="connsiteX244" fmla="*/ 288679 w 765063"/>
                <a:gd name="connsiteY244" fmla="*/ 450273 h 671946"/>
                <a:gd name="connsiteX245" fmla="*/ 226334 w 765063"/>
                <a:gd name="connsiteY245" fmla="*/ 467591 h 671946"/>
                <a:gd name="connsiteX246" fmla="*/ 205552 w 765063"/>
                <a:gd name="connsiteY246" fmla="*/ 474519 h 671946"/>
                <a:gd name="connsiteX247" fmla="*/ 177843 w 765063"/>
                <a:gd name="connsiteY247" fmla="*/ 477982 h 671946"/>
                <a:gd name="connsiteX248" fmla="*/ 267897 w 765063"/>
                <a:gd name="connsiteY248" fmla="*/ 446809 h 671946"/>
                <a:gd name="connsiteX249" fmla="*/ 312924 w 765063"/>
                <a:gd name="connsiteY249" fmla="*/ 429491 h 671946"/>
                <a:gd name="connsiteX250" fmla="*/ 458397 w 765063"/>
                <a:gd name="connsiteY250" fmla="*/ 384464 h 671946"/>
                <a:gd name="connsiteX251" fmla="*/ 493034 w 765063"/>
                <a:gd name="connsiteY251" fmla="*/ 377537 h 671946"/>
                <a:gd name="connsiteX252" fmla="*/ 517279 w 765063"/>
                <a:gd name="connsiteY252" fmla="*/ 370609 h 671946"/>
                <a:gd name="connsiteX253" fmla="*/ 531134 w 765063"/>
                <a:gd name="connsiteY253" fmla="*/ 367146 h 671946"/>
                <a:gd name="connsiteX254" fmla="*/ 510352 w 765063"/>
                <a:gd name="connsiteY254" fmla="*/ 381000 h 671946"/>
                <a:gd name="connsiteX255" fmla="*/ 389124 w 765063"/>
                <a:gd name="connsiteY255" fmla="*/ 422564 h 671946"/>
                <a:gd name="connsiteX256" fmla="*/ 288679 w 765063"/>
                <a:gd name="connsiteY256" fmla="*/ 457200 h 671946"/>
                <a:gd name="connsiteX257" fmla="*/ 247115 w 765063"/>
                <a:gd name="connsiteY257" fmla="*/ 467591 h 671946"/>
                <a:gd name="connsiteX258" fmla="*/ 191697 w 765063"/>
                <a:gd name="connsiteY258" fmla="*/ 481446 h 671946"/>
                <a:gd name="connsiteX259" fmla="*/ 174379 w 765063"/>
                <a:gd name="connsiteY259" fmla="*/ 488373 h 671946"/>
                <a:gd name="connsiteX260" fmla="*/ 240188 w 765063"/>
                <a:gd name="connsiteY260" fmla="*/ 464128 h 671946"/>
                <a:gd name="connsiteX261" fmla="*/ 354488 w 765063"/>
                <a:gd name="connsiteY261" fmla="*/ 426028 h 671946"/>
                <a:gd name="connsiteX262" fmla="*/ 482643 w 765063"/>
                <a:gd name="connsiteY262" fmla="*/ 387928 h 671946"/>
                <a:gd name="connsiteX263" fmla="*/ 534597 w 765063"/>
                <a:gd name="connsiteY263" fmla="*/ 374073 h 671946"/>
                <a:gd name="connsiteX264" fmla="*/ 576161 w 765063"/>
                <a:gd name="connsiteY264" fmla="*/ 360219 h 671946"/>
                <a:gd name="connsiteX265" fmla="*/ 617724 w 765063"/>
                <a:gd name="connsiteY265" fmla="*/ 349828 h 671946"/>
                <a:gd name="connsiteX266" fmla="*/ 593479 w 765063"/>
                <a:gd name="connsiteY266" fmla="*/ 363682 h 671946"/>
                <a:gd name="connsiteX267" fmla="*/ 430688 w 765063"/>
                <a:gd name="connsiteY267" fmla="*/ 419100 h 671946"/>
                <a:gd name="connsiteX268" fmla="*/ 382197 w 765063"/>
                <a:gd name="connsiteY268" fmla="*/ 432955 h 671946"/>
                <a:gd name="connsiteX269" fmla="*/ 340634 w 765063"/>
                <a:gd name="connsiteY269" fmla="*/ 443346 h 671946"/>
                <a:gd name="connsiteX270" fmla="*/ 278288 w 765063"/>
                <a:gd name="connsiteY270" fmla="*/ 457200 h 671946"/>
                <a:gd name="connsiteX271" fmla="*/ 257506 w 765063"/>
                <a:gd name="connsiteY271" fmla="*/ 464128 h 671946"/>
                <a:gd name="connsiteX272" fmla="*/ 240188 w 765063"/>
                <a:gd name="connsiteY272" fmla="*/ 460664 h 671946"/>
                <a:gd name="connsiteX273" fmla="*/ 257506 w 765063"/>
                <a:gd name="connsiteY273" fmla="*/ 453737 h 671946"/>
                <a:gd name="connsiteX274" fmla="*/ 292143 w 765063"/>
                <a:gd name="connsiteY274" fmla="*/ 443346 h 671946"/>
                <a:gd name="connsiteX275" fmla="*/ 337170 w 765063"/>
                <a:gd name="connsiteY275" fmla="*/ 426028 h 671946"/>
                <a:gd name="connsiteX276" fmla="*/ 396052 w 765063"/>
                <a:gd name="connsiteY276" fmla="*/ 408709 h 671946"/>
                <a:gd name="connsiteX277" fmla="*/ 461861 w 765063"/>
                <a:gd name="connsiteY277" fmla="*/ 384464 h 671946"/>
                <a:gd name="connsiteX278" fmla="*/ 586552 w 765063"/>
                <a:gd name="connsiteY278" fmla="*/ 346364 h 671946"/>
                <a:gd name="connsiteX279" fmla="*/ 662752 w 765063"/>
                <a:gd name="connsiteY279" fmla="*/ 322119 h 671946"/>
                <a:gd name="connsiteX280" fmla="*/ 683534 w 765063"/>
                <a:gd name="connsiteY280" fmla="*/ 315191 h 671946"/>
                <a:gd name="connsiteX281" fmla="*/ 583088 w 765063"/>
                <a:gd name="connsiteY281" fmla="*/ 349828 h 671946"/>
                <a:gd name="connsiteX282" fmla="*/ 496497 w 765063"/>
                <a:gd name="connsiteY282" fmla="*/ 370609 h 671946"/>
                <a:gd name="connsiteX283" fmla="*/ 454934 w 765063"/>
                <a:gd name="connsiteY283" fmla="*/ 377537 h 671946"/>
                <a:gd name="connsiteX284" fmla="*/ 416834 w 765063"/>
                <a:gd name="connsiteY284" fmla="*/ 387928 h 671946"/>
                <a:gd name="connsiteX285" fmla="*/ 382197 w 765063"/>
                <a:gd name="connsiteY285" fmla="*/ 394855 h 671946"/>
                <a:gd name="connsiteX286" fmla="*/ 354488 w 765063"/>
                <a:gd name="connsiteY286" fmla="*/ 398319 h 671946"/>
                <a:gd name="connsiteX287" fmla="*/ 319852 w 765063"/>
                <a:gd name="connsiteY287" fmla="*/ 405246 h 671946"/>
                <a:gd name="connsiteX288" fmla="*/ 309461 w 765063"/>
                <a:gd name="connsiteY288" fmla="*/ 401782 h 671946"/>
                <a:gd name="connsiteX289" fmla="*/ 323315 w 765063"/>
                <a:gd name="connsiteY289" fmla="*/ 398319 h 671946"/>
                <a:gd name="connsiteX290" fmla="*/ 344097 w 765063"/>
                <a:gd name="connsiteY290" fmla="*/ 394855 h 671946"/>
                <a:gd name="connsiteX291" fmla="*/ 375270 w 765063"/>
                <a:gd name="connsiteY291" fmla="*/ 384464 h 671946"/>
                <a:gd name="connsiteX292" fmla="*/ 503424 w 765063"/>
                <a:gd name="connsiteY292" fmla="*/ 353291 h 671946"/>
                <a:gd name="connsiteX293" fmla="*/ 541524 w 765063"/>
                <a:gd name="connsiteY293" fmla="*/ 342900 h 671946"/>
                <a:gd name="connsiteX294" fmla="*/ 572697 w 765063"/>
                <a:gd name="connsiteY294" fmla="*/ 335973 h 671946"/>
                <a:gd name="connsiteX295" fmla="*/ 596943 w 765063"/>
                <a:gd name="connsiteY295" fmla="*/ 329046 h 671946"/>
                <a:gd name="connsiteX296" fmla="*/ 614261 w 765063"/>
                <a:gd name="connsiteY296" fmla="*/ 325582 h 671946"/>
                <a:gd name="connsiteX297" fmla="*/ 635043 w 765063"/>
                <a:gd name="connsiteY297" fmla="*/ 318655 h 671946"/>
                <a:gd name="connsiteX298" fmla="*/ 617724 w 765063"/>
                <a:gd name="connsiteY298" fmla="*/ 325582 h 671946"/>
                <a:gd name="connsiteX299" fmla="*/ 590015 w 765063"/>
                <a:gd name="connsiteY299" fmla="*/ 329046 h 671946"/>
                <a:gd name="connsiteX300" fmla="*/ 548452 w 765063"/>
                <a:gd name="connsiteY300" fmla="*/ 335973 h 671946"/>
                <a:gd name="connsiteX301" fmla="*/ 437615 w 765063"/>
                <a:gd name="connsiteY301" fmla="*/ 353291 h 671946"/>
                <a:gd name="connsiteX302" fmla="*/ 267897 w 765063"/>
                <a:gd name="connsiteY302" fmla="*/ 387928 h 671946"/>
                <a:gd name="connsiteX303" fmla="*/ 191697 w 765063"/>
                <a:gd name="connsiteY303" fmla="*/ 401782 h 671946"/>
                <a:gd name="connsiteX304" fmla="*/ 153597 w 765063"/>
                <a:gd name="connsiteY304" fmla="*/ 412173 h 671946"/>
                <a:gd name="connsiteX305" fmla="*/ 271361 w 765063"/>
                <a:gd name="connsiteY305" fmla="*/ 374073 h 671946"/>
                <a:gd name="connsiteX306" fmla="*/ 333706 w 765063"/>
                <a:gd name="connsiteY306" fmla="*/ 356755 h 671946"/>
                <a:gd name="connsiteX307" fmla="*/ 399515 w 765063"/>
                <a:gd name="connsiteY307" fmla="*/ 339437 h 671946"/>
                <a:gd name="connsiteX308" fmla="*/ 461861 w 765063"/>
                <a:gd name="connsiteY308" fmla="*/ 322119 h 671946"/>
                <a:gd name="connsiteX309" fmla="*/ 555379 w 765063"/>
                <a:gd name="connsiteY309" fmla="*/ 290946 h 671946"/>
                <a:gd name="connsiteX310" fmla="*/ 600406 w 765063"/>
                <a:gd name="connsiteY310" fmla="*/ 273628 h 671946"/>
                <a:gd name="connsiteX311" fmla="*/ 621188 w 765063"/>
                <a:gd name="connsiteY311" fmla="*/ 266700 h 671946"/>
                <a:gd name="connsiteX312" fmla="*/ 565770 w 765063"/>
                <a:gd name="connsiteY312" fmla="*/ 284019 h 671946"/>
                <a:gd name="connsiteX313" fmla="*/ 524206 w 765063"/>
                <a:gd name="connsiteY313" fmla="*/ 297873 h 671946"/>
                <a:gd name="connsiteX314" fmla="*/ 475715 w 765063"/>
                <a:gd name="connsiteY314" fmla="*/ 311728 h 671946"/>
                <a:gd name="connsiteX315" fmla="*/ 368343 w 765063"/>
                <a:gd name="connsiteY315" fmla="*/ 339437 h 671946"/>
                <a:gd name="connsiteX316" fmla="*/ 319852 w 765063"/>
                <a:gd name="connsiteY316" fmla="*/ 353291 h 671946"/>
                <a:gd name="connsiteX317" fmla="*/ 281752 w 765063"/>
                <a:gd name="connsiteY317" fmla="*/ 363682 h 671946"/>
                <a:gd name="connsiteX318" fmla="*/ 250579 w 765063"/>
                <a:gd name="connsiteY318" fmla="*/ 374073 h 671946"/>
                <a:gd name="connsiteX319" fmla="*/ 215943 w 765063"/>
                <a:gd name="connsiteY319" fmla="*/ 381000 h 671946"/>
                <a:gd name="connsiteX320" fmla="*/ 205552 w 765063"/>
                <a:gd name="connsiteY320" fmla="*/ 384464 h 671946"/>
                <a:gd name="connsiteX321" fmla="*/ 250579 w 765063"/>
                <a:gd name="connsiteY321" fmla="*/ 370609 h 671946"/>
                <a:gd name="connsiteX322" fmla="*/ 285215 w 765063"/>
                <a:gd name="connsiteY322" fmla="*/ 360219 h 671946"/>
                <a:gd name="connsiteX323" fmla="*/ 333706 w 765063"/>
                <a:gd name="connsiteY323" fmla="*/ 349828 h 671946"/>
                <a:gd name="connsiteX324" fmla="*/ 434152 w 765063"/>
                <a:gd name="connsiteY324" fmla="*/ 322119 h 671946"/>
                <a:gd name="connsiteX325" fmla="*/ 479179 w 765063"/>
                <a:gd name="connsiteY325" fmla="*/ 308264 h 671946"/>
                <a:gd name="connsiteX326" fmla="*/ 517279 w 765063"/>
                <a:gd name="connsiteY326" fmla="*/ 297873 h 671946"/>
                <a:gd name="connsiteX327" fmla="*/ 558843 w 765063"/>
                <a:gd name="connsiteY327" fmla="*/ 284019 h 671946"/>
                <a:gd name="connsiteX328" fmla="*/ 548452 w 765063"/>
                <a:gd name="connsiteY328" fmla="*/ 290946 h 671946"/>
                <a:gd name="connsiteX329" fmla="*/ 527670 w 765063"/>
                <a:gd name="connsiteY329" fmla="*/ 297873 h 671946"/>
                <a:gd name="connsiteX330" fmla="*/ 468788 w 765063"/>
                <a:gd name="connsiteY330" fmla="*/ 311728 h 671946"/>
                <a:gd name="connsiteX331" fmla="*/ 430688 w 765063"/>
                <a:gd name="connsiteY331" fmla="*/ 322119 h 671946"/>
                <a:gd name="connsiteX332" fmla="*/ 389124 w 765063"/>
                <a:gd name="connsiteY332" fmla="*/ 329046 h 671946"/>
                <a:gd name="connsiteX333" fmla="*/ 351024 w 765063"/>
                <a:gd name="connsiteY333" fmla="*/ 339437 h 671946"/>
                <a:gd name="connsiteX334" fmla="*/ 316388 w 765063"/>
                <a:gd name="connsiteY334" fmla="*/ 346364 h 671946"/>
                <a:gd name="connsiteX335" fmla="*/ 264434 w 765063"/>
                <a:gd name="connsiteY335" fmla="*/ 356755 h 671946"/>
                <a:gd name="connsiteX336" fmla="*/ 247115 w 765063"/>
                <a:gd name="connsiteY336" fmla="*/ 360219 h 671946"/>
                <a:gd name="connsiteX337" fmla="*/ 236724 w 765063"/>
                <a:gd name="connsiteY337" fmla="*/ 363682 h 671946"/>
                <a:gd name="connsiteX338" fmla="*/ 278288 w 765063"/>
                <a:gd name="connsiteY338" fmla="*/ 346364 h 671946"/>
                <a:gd name="connsiteX339" fmla="*/ 316388 w 765063"/>
                <a:gd name="connsiteY339" fmla="*/ 332509 h 671946"/>
                <a:gd name="connsiteX340" fmla="*/ 361415 w 765063"/>
                <a:gd name="connsiteY340" fmla="*/ 318655 h 671946"/>
                <a:gd name="connsiteX341" fmla="*/ 458397 w 765063"/>
                <a:gd name="connsiteY341" fmla="*/ 284019 h 671946"/>
                <a:gd name="connsiteX342" fmla="*/ 531134 w 765063"/>
                <a:gd name="connsiteY342" fmla="*/ 259773 h 671946"/>
                <a:gd name="connsiteX343" fmla="*/ 551915 w 765063"/>
                <a:gd name="connsiteY343" fmla="*/ 252846 h 671946"/>
                <a:gd name="connsiteX344" fmla="*/ 531134 w 765063"/>
                <a:gd name="connsiteY344" fmla="*/ 259773 h 671946"/>
                <a:gd name="connsiteX345" fmla="*/ 503424 w 765063"/>
                <a:gd name="connsiteY345" fmla="*/ 266700 h 671946"/>
                <a:gd name="connsiteX346" fmla="*/ 434152 w 765063"/>
                <a:gd name="connsiteY346" fmla="*/ 290946 h 671946"/>
                <a:gd name="connsiteX347" fmla="*/ 357952 w 765063"/>
                <a:gd name="connsiteY347" fmla="*/ 311728 h 671946"/>
                <a:gd name="connsiteX348" fmla="*/ 326779 w 765063"/>
                <a:gd name="connsiteY348" fmla="*/ 322119 h 671946"/>
                <a:gd name="connsiteX349" fmla="*/ 302534 w 765063"/>
                <a:gd name="connsiteY349" fmla="*/ 329046 h 671946"/>
                <a:gd name="connsiteX350" fmla="*/ 285215 w 765063"/>
                <a:gd name="connsiteY350" fmla="*/ 335973 h 671946"/>
                <a:gd name="connsiteX351" fmla="*/ 305997 w 765063"/>
                <a:gd name="connsiteY351" fmla="*/ 329046 h 671946"/>
                <a:gd name="connsiteX352" fmla="*/ 337170 w 765063"/>
                <a:gd name="connsiteY352" fmla="*/ 318655 h 671946"/>
                <a:gd name="connsiteX353" fmla="*/ 378734 w 765063"/>
                <a:gd name="connsiteY353" fmla="*/ 304800 h 671946"/>
                <a:gd name="connsiteX354" fmla="*/ 427224 w 765063"/>
                <a:gd name="connsiteY354" fmla="*/ 287482 h 671946"/>
                <a:gd name="connsiteX355" fmla="*/ 472252 w 765063"/>
                <a:gd name="connsiteY355" fmla="*/ 273628 h 671946"/>
                <a:gd name="connsiteX356" fmla="*/ 541524 w 765063"/>
                <a:gd name="connsiteY356" fmla="*/ 249382 h 671946"/>
                <a:gd name="connsiteX357" fmla="*/ 562306 w 765063"/>
                <a:gd name="connsiteY357" fmla="*/ 242455 h 671946"/>
                <a:gd name="connsiteX358" fmla="*/ 576161 w 765063"/>
                <a:gd name="connsiteY358" fmla="*/ 238991 h 671946"/>
                <a:gd name="connsiteX359" fmla="*/ 558843 w 765063"/>
                <a:gd name="connsiteY359" fmla="*/ 245919 h 671946"/>
                <a:gd name="connsiteX360" fmla="*/ 506888 w 765063"/>
                <a:gd name="connsiteY360" fmla="*/ 259773 h 671946"/>
                <a:gd name="connsiteX361" fmla="*/ 441079 w 765063"/>
                <a:gd name="connsiteY361" fmla="*/ 280555 h 671946"/>
                <a:gd name="connsiteX362" fmla="*/ 409906 w 765063"/>
                <a:gd name="connsiteY362" fmla="*/ 290946 h 671946"/>
                <a:gd name="connsiteX363" fmla="*/ 357952 w 765063"/>
                <a:gd name="connsiteY363" fmla="*/ 304800 h 671946"/>
                <a:gd name="connsiteX364" fmla="*/ 344097 w 765063"/>
                <a:gd name="connsiteY364" fmla="*/ 311728 h 671946"/>
                <a:gd name="connsiteX365" fmla="*/ 333706 w 765063"/>
                <a:gd name="connsiteY365" fmla="*/ 315191 h 671946"/>
                <a:gd name="connsiteX366" fmla="*/ 351024 w 765063"/>
                <a:gd name="connsiteY366" fmla="*/ 304800 h 671946"/>
                <a:gd name="connsiteX367" fmla="*/ 416834 w 765063"/>
                <a:gd name="connsiteY367" fmla="*/ 280555 h 671946"/>
                <a:gd name="connsiteX368" fmla="*/ 510352 w 765063"/>
                <a:gd name="connsiteY368" fmla="*/ 245919 h 671946"/>
                <a:gd name="connsiteX369" fmla="*/ 555379 w 765063"/>
                <a:gd name="connsiteY369" fmla="*/ 232064 h 671946"/>
                <a:gd name="connsiteX370" fmla="*/ 593479 w 765063"/>
                <a:gd name="connsiteY370" fmla="*/ 214746 h 671946"/>
                <a:gd name="connsiteX371" fmla="*/ 624652 w 765063"/>
                <a:gd name="connsiteY371" fmla="*/ 204355 h 671946"/>
                <a:gd name="connsiteX372" fmla="*/ 641970 w 765063"/>
                <a:gd name="connsiteY372" fmla="*/ 197428 h 671946"/>
                <a:gd name="connsiteX373" fmla="*/ 652361 w 765063"/>
                <a:gd name="connsiteY373" fmla="*/ 193964 h 671946"/>
                <a:gd name="connsiteX374" fmla="*/ 527670 w 765063"/>
                <a:gd name="connsiteY374" fmla="*/ 238991 h 671946"/>
                <a:gd name="connsiteX375" fmla="*/ 489570 w 765063"/>
                <a:gd name="connsiteY375" fmla="*/ 249382 h 671946"/>
                <a:gd name="connsiteX376" fmla="*/ 454934 w 765063"/>
                <a:gd name="connsiteY376" fmla="*/ 263237 h 671946"/>
                <a:gd name="connsiteX377" fmla="*/ 402979 w 765063"/>
                <a:gd name="connsiteY377" fmla="*/ 277091 h 671946"/>
                <a:gd name="connsiteX378" fmla="*/ 389124 w 765063"/>
                <a:gd name="connsiteY378" fmla="*/ 284019 h 671946"/>
                <a:gd name="connsiteX379" fmla="*/ 378734 w 765063"/>
                <a:gd name="connsiteY379" fmla="*/ 280555 h 671946"/>
                <a:gd name="connsiteX380" fmla="*/ 399515 w 765063"/>
                <a:gd name="connsiteY380" fmla="*/ 273628 h 671946"/>
                <a:gd name="connsiteX381" fmla="*/ 458397 w 765063"/>
                <a:gd name="connsiteY381" fmla="*/ 252846 h 671946"/>
                <a:gd name="connsiteX382" fmla="*/ 499961 w 765063"/>
                <a:gd name="connsiteY382" fmla="*/ 238991 h 671946"/>
                <a:gd name="connsiteX383" fmla="*/ 541524 w 765063"/>
                <a:gd name="connsiteY383" fmla="*/ 221673 h 671946"/>
                <a:gd name="connsiteX384" fmla="*/ 583088 w 765063"/>
                <a:gd name="connsiteY384" fmla="*/ 207819 h 671946"/>
                <a:gd name="connsiteX385" fmla="*/ 648897 w 765063"/>
                <a:gd name="connsiteY385" fmla="*/ 176646 h 671946"/>
                <a:gd name="connsiteX386" fmla="*/ 635043 w 765063"/>
                <a:gd name="connsiteY386" fmla="*/ 183573 h 671946"/>
                <a:gd name="connsiteX387" fmla="*/ 596943 w 765063"/>
                <a:gd name="connsiteY387" fmla="*/ 200891 h 671946"/>
                <a:gd name="connsiteX388" fmla="*/ 544988 w 765063"/>
                <a:gd name="connsiteY388" fmla="*/ 218209 h 671946"/>
                <a:gd name="connsiteX389" fmla="*/ 520743 w 765063"/>
                <a:gd name="connsiteY389" fmla="*/ 228600 h 671946"/>
                <a:gd name="connsiteX390" fmla="*/ 496497 w 765063"/>
                <a:gd name="connsiteY390" fmla="*/ 235528 h 671946"/>
                <a:gd name="connsiteX391" fmla="*/ 465324 w 765063"/>
                <a:gd name="connsiteY391" fmla="*/ 245919 h 671946"/>
                <a:gd name="connsiteX392" fmla="*/ 454934 w 765063"/>
                <a:gd name="connsiteY392" fmla="*/ 242455 h 671946"/>
                <a:gd name="connsiteX393" fmla="*/ 468788 w 765063"/>
                <a:gd name="connsiteY393" fmla="*/ 238991 h 671946"/>
                <a:gd name="connsiteX394" fmla="*/ 489570 w 765063"/>
                <a:gd name="connsiteY394" fmla="*/ 228600 h 671946"/>
                <a:gd name="connsiteX395" fmla="*/ 517279 w 765063"/>
                <a:gd name="connsiteY395" fmla="*/ 218209 h 671946"/>
                <a:gd name="connsiteX396" fmla="*/ 579624 w 765063"/>
                <a:gd name="connsiteY396" fmla="*/ 190500 h 671946"/>
                <a:gd name="connsiteX397" fmla="*/ 607334 w 765063"/>
                <a:gd name="connsiteY397" fmla="*/ 180109 h 671946"/>
                <a:gd name="connsiteX398" fmla="*/ 624652 w 765063"/>
                <a:gd name="connsiteY398" fmla="*/ 169719 h 671946"/>
                <a:gd name="connsiteX399" fmla="*/ 638506 w 765063"/>
                <a:gd name="connsiteY399" fmla="*/ 162791 h 671946"/>
                <a:gd name="connsiteX400" fmla="*/ 628115 w 765063"/>
                <a:gd name="connsiteY400" fmla="*/ 166255 h 671946"/>
                <a:gd name="connsiteX401" fmla="*/ 586552 w 765063"/>
                <a:gd name="connsiteY401" fmla="*/ 183573 h 671946"/>
                <a:gd name="connsiteX402" fmla="*/ 531134 w 765063"/>
                <a:gd name="connsiteY402" fmla="*/ 204355 h 671946"/>
                <a:gd name="connsiteX403" fmla="*/ 503424 w 765063"/>
                <a:gd name="connsiteY403" fmla="*/ 214746 h 671946"/>
                <a:gd name="connsiteX404" fmla="*/ 461861 w 765063"/>
                <a:gd name="connsiteY404" fmla="*/ 232064 h 671946"/>
                <a:gd name="connsiteX405" fmla="*/ 423761 w 765063"/>
                <a:gd name="connsiteY405" fmla="*/ 242455 h 671946"/>
                <a:gd name="connsiteX406" fmla="*/ 458397 w 765063"/>
                <a:gd name="connsiteY406" fmla="*/ 221673 h 671946"/>
                <a:gd name="connsiteX407" fmla="*/ 486106 w 765063"/>
                <a:gd name="connsiteY407" fmla="*/ 211282 h 671946"/>
                <a:gd name="connsiteX408" fmla="*/ 513815 w 765063"/>
                <a:gd name="connsiteY408" fmla="*/ 197428 h 671946"/>
                <a:gd name="connsiteX409" fmla="*/ 569234 w 765063"/>
                <a:gd name="connsiteY409" fmla="*/ 173182 h 671946"/>
                <a:gd name="connsiteX410" fmla="*/ 586552 w 765063"/>
                <a:gd name="connsiteY410" fmla="*/ 162791 h 671946"/>
                <a:gd name="connsiteX411" fmla="*/ 600406 w 765063"/>
                <a:gd name="connsiteY411" fmla="*/ 159328 h 671946"/>
                <a:gd name="connsiteX412" fmla="*/ 579624 w 765063"/>
                <a:gd name="connsiteY412" fmla="*/ 166255 h 671946"/>
                <a:gd name="connsiteX413" fmla="*/ 555379 w 765063"/>
                <a:gd name="connsiteY413" fmla="*/ 176646 h 671946"/>
                <a:gd name="connsiteX414" fmla="*/ 520743 w 765063"/>
                <a:gd name="connsiteY414" fmla="*/ 187037 h 671946"/>
                <a:gd name="connsiteX415" fmla="*/ 406443 w 765063"/>
                <a:gd name="connsiteY415" fmla="*/ 228600 h 671946"/>
                <a:gd name="connsiteX416" fmla="*/ 371806 w 765063"/>
                <a:gd name="connsiteY416" fmla="*/ 238991 h 671946"/>
                <a:gd name="connsiteX417" fmla="*/ 344097 w 765063"/>
                <a:gd name="connsiteY417" fmla="*/ 245919 h 671946"/>
                <a:gd name="connsiteX418" fmla="*/ 312924 w 765063"/>
                <a:gd name="connsiteY418" fmla="*/ 256309 h 671946"/>
                <a:gd name="connsiteX419" fmla="*/ 323315 w 765063"/>
                <a:gd name="connsiteY419" fmla="*/ 245919 h 671946"/>
                <a:gd name="connsiteX420" fmla="*/ 347561 w 765063"/>
                <a:gd name="connsiteY420" fmla="*/ 235528 h 671946"/>
                <a:gd name="connsiteX421" fmla="*/ 409906 w 765063"/>
                <a:gd name="connsiteY421" fmla="*/ 214746 h 671946"/>
                <a:gd name="connsiteX422" fmla="*/ 479179 w 765063"/>
                <a:gd name="connsiteY422" fmla="*/ 190500 h 671946"/>
                <a:gd name="connsiteX423" fmla="*/ 531134 w 765063"/>
                <a:gd name="connsiteY423" fmla="*/ 169719 h 671946"/>
                <a:gd name="connsiteX424" fmla="*/ 524206 w 765063"/>
                <a:gd name="connsiteY424" fmla="*/ 176646 h 671946"/>
                <a:gd name="connsiteX425" fmla="*/ 486106 w 765063"/>
                <a:gd name="connsiteY425" fmla="*/ 190500 h 671946"/>
                <a:gd name="connsiteX426" fmla="*/ 413370 w 765063"/>
                <a:gd name="connsiteY426" fmla="*/ 218209 h 671946"/>
                <a:gd name="connsiteX427" fmla="*/ 392588 w 765063"/>
                <a:gd name="connsiteY427" fmla="*/ 225137 h 671946"/>
                <a:gd name="connsiteX428" fmla="*/ 375270 w 765063"/>
                <a:gd name="connsiteY428" fmla="*/ 232064 h 671946"/>
                <a:gd name="connsiteX429" fmla="*/ 347561 w 765063"/>
                <a:gd name="connsiteY429" fmla="*/ 238991 h 671946"/>
                <a:gd name="connsiteX430" fmla="*/ 361415 w 765063"/>
                <a:gd name="connsiteY430" fmla="*/ 228600 h 671946"/>
                <a:gd name="connsiteX431" fmla="*/ 385661 w 765063"/>
                <a:gd name="connsiteY431" fmla="*/ 218209 h 671946"/>
                <a:gd name="connsiteX432" fmla="*/ 451470 w 765063"/>
                <a:gd name="connsiteY432" fmla="*/ 193964 h 671946"/>
                <a:gd name="connsiteX433" fmla="*/ 527670 w 765063"/>
                <a:gd name="connsiteY433" fmla="*/ 162791 h 671946"/>
                <a:gd name="connsiteX434" fmla="*/ 583088 w 765063"/>
                <a:gd name="connsiteY434" fmla="*/ 138546 h 671946"/>
                <a:gd name="connsiteX435" fmla="*/ 596943 w 765063"/>
                <a:gd name="connsiteY435" fmla="*/ 131619 h 671946"/>
                <a:gd name="connsiteX436" fmla="*/ 607334 w 765063"/>
                <a:gd name="connsiteY436" fmla="*/ 124691 h 671946"/>
                <a:gd name="connsiteX437" fmla="*/ 579624 w 765063"/>
                <a:gd name="connsiteY437" fmla="*/ 142009 h 671946"/>
                <a:gd name="connsiteX438" fmla="*/ 531134 w 765063"/>
                <a:gd name="connsiteY438" fmla="*/ 166255 h 671946"/>
                <a:gd name="connsiteX439" fmla="*/ 430688 w 765063"/>
                <a:gd name="connsiteY439" fmla="*/ 204355 h 671946"/>
                <a:gd name="connsiteX440" fmla="*/ 402979 w 765063"/>
                <a:gd name="connsiteY440" fmla="*/ 214746 h 671946"/>
                <a:gd name="connsiteX441" fmla="*/ 361415 w 765063"/>
                <a:gd name="connsiteY441" fmla="*/ 228600 h 671946"/>
                <a:gd name="connsiteX442" fmla="*/ 402979 w 765063"/>
                <a:gd name="connsiteY442" fmla="*/ 207819 h 671946"/>
                <a:gd name="connsiteX443" fmla="*/ 430688 w 765063"/>
                <a:gd name="connsiteY443" fmla="*/ 193964 h 671946"/>
                <a:gd name="connsiteX444" fmla="*/ 499961 w 765063"/>
                <a:gd name="connsiteY444" fmla="*/ 166255 h 671946"/>
                <a:gd name="connsiteX445" fmla="*/ 527670 w 765063"/>
                <a:gd name="connsiteY445" fmla="*/ 155864 h 671946"/>
                <a:gd name="connsiteX446" fmla="*/ 562306 w 765063"/>
                <a:gd name="connsiteY446" fmla="*/ 138546 h 671946"/>
                <a:gd name="connsiteX447" fmla="*/ 493034 w 765063"/>
                <a:gd name="connsiteY447" fmla="*/ 166255 h 671946"/>
                <a:gd name="connsiteX448" fmla="*/ 434152 w 765063"/>
                <a:gd name="connsiteY448" fmla="*/ 187037 h 671946"/>
                <a:gd name="connsiteX449" fmla="*/ 402979 w 765063"/>
                <a:gd name="connsiteY449" fmla="*/ 193964 h 671946"/>
                <a:gd name="connsiteX450" fmla="*/ 357952 w 765063"/>
                <a:gd name="connsiteY450" fmla="*/ 207819 h 671946"/>
                <a:gd name="connsiteX451" fmla="*/ 326779 w 765063"/>
                <a:gd name="connsiteY451" fmla="*/ 211282 h 671946"/>
                <a:gd name="connsiteX452" fmla="*/ 337170 w 765063"/>
                <a:gd name="connsiteY452" fmla="*/ 204355 h 671946"/>
                <a:gd name="connsiteX453" fmla="*/ 385661 w 765063"/>
                <a:gd name="connsiteY453" fmla="*/ 180109 h 671946"/>
                <a:gd name="connsiteX454" fmla="*/ 420297 w 765063"/>
                <a:gd name="connsiteY454" fmla="*/ 166255 h 671946"/>
                <a:gd name="connsiteX455" fmla="*/ 486106 w 765063"/>
                <a:gd name="connsiteY455" fmla="*/ 131619 h 671946"/>
                <a:gd name="connsiteX456" fmla="*/ 527670 w 765063"/>
                <a:gd name="connsiteY456" fmla="*/ 110837 h 671946"/>
                <a:gd name="connsiteX457" fmla="*/ 538061 w 765063"/>
                <a:gd name="connsiteY457" fmla="*/ 103909 h 671946"/>
                <a:gd name="connsiteX458" fmla="*/ 486106 w 765063"/>
                <a:gd name="connsiteY458" fmla="*/ 121228 h 671946"/>
                <a:gd name="connsiteX459" fmla="*/ 454934 w 765063"/>
                <a:gd name="connsiteY459" fmla="*/ 131619 h 671946"/>
                <a:gd name="connsiteX460" fmla="*/ 420297 w 765063"/>
                <a:gd name="connsiteY460" fmla="*/ 145473 h 671946"/>
                <a:gd name="connsiteX461" fmla="*/ 385661 w 765063"/>
                <a:gd name="connsiteY461" fmla="*/ 155864 h 671946"/>
                <a:gd name="connsiteX462" fmla="*/ 354488 w 765063"/>
                <a:gd name="connsiteY462" fmla="*/ 166255 h 671946"/>
                <a:gd name="connsiteX463" fmla="*/ 305997 w 765063"/>
                <a:gd name="connsiteY463" fmla="*/ 183573 h 671946"/>
                <a:gd name="connsiteX464" fmla="*/ 274824 w 765063"/>
                <a:gd name="connsiteY464" fmla="*/ 190500 h 671946"/>
                <a:gd name="connsiteX465" fmla="*/ 278288 w 765063"/>
                <a:gd name="connsiteY465" fmla="*/ 180109 h 671946"/>
                <a:gd name="connsiteX466" fmla="*/ 295606 w 765063"/>
                <a:gd name="connsiteY466" fmla="*/ 173182 h 671946"/>
                <a:gd name="connsiteX467" fmla="*/ 323315 w 765063"/>
                <a:gd name="connsiteY467" fmla="*/ 159328 h 671946"/>
                <a:gd name="connsiteX468" fmla="*/ 354488 w 765063"/>
                <a:gd name="connsiteY468" fmla="*/ 145473 h 671946"/>
                <a:gd name="connsiteX469" fmla="*/ 420297 w 765063"/>
                <a:gd name="connsiteY469" fmla="*/ 114300 h 671946"/>
                <a:gd name="connsiteX470" fmla="*/ 465324 w 765063"/>
                <a:gd name="connsiteY470" fmla="*/ 96982 h 671946"/>
                <a:gd name="connsiteX471" fmla="*/ 475715 w 765063"/>
                <a:gd name="connsiteY471" fmla="*/ 90055 h 671946"/>
                <a:gd name="connsiteX472" fmla="*/ 451470 w 765063"/>
                <a:gd name="connsiteY472" fmla="*/ 103909 h 671946"/>
                <a:gd name="connsiteX473" fmla="*/ 423761 w 765063"/>
                <a:gd name="connsiteY473" fmla="*/ 114300 h 671946"/>
                <a:gd name="connsiteX474" fmla="*/ 392588 w 765063"/>
                <a:gd name="connsiteY474" fmla="*/ 128155 h 671946"/>
                <a:gd name="connsiteX475" fmla="*/ 323315 w 765063"/>
                <a:gd name="connsiteY475" fmla="*/ 162791 h 671946"/>
                <a:gd name="connsiteX476" fmla="*/ 288679 w 765063"/>
                <a:gd name="connsiteY476" fmla="*/ 180109 h 671946"/>
                <a:gd name="connsiteX477" fmla="*/ 229797 w 765063"/>
                <a:gd name="connsiteY477" fmla="*/ 207819 h 671946"/>
                <a:gd name="connsiteX478" fmla="*/ 205552 w 765063"/>
                <a:gd name="connsiteY478" fmla="*/ 218209 h 671946"/>
                <a:gd name="connsiteX479" fmla="*/ 188234 w 765063"/>
                <a:gd name="connsiteY479" fmla="*/ 228600 h 671946"/>
                <a:gd name="connsiteX480" fmla="*/ 177843 w 765063"/>
                <a:gd name="connsiteY480" fmla="*/ 235528 h 671946"/>
                <a:gd name="connsiteX481" fmla="*/ 202088 w 765063"/>
                <a:gd name="connsiteY481" fmla="*/ 232064 h 671946"/>
                <a:gd name="connsiteX482" fmla="*/ 267897 w 765063"/>
                <a:gd name="connsiteY482" fmla="*/ 214746 h 671946"/>
                <a:gd name="connsiteX483" fmla="*/ 354488 w 765063"/>
                <a:gd name="connsiteY483" fmla="*/ 193964 h 671946"/>
                <a:gd name="connsiteX484" fmla="*/ 409906 w 765063"/>
                <a:gd name="connsiteY484" fmla="*/ 176646 h 671946"/>
                <a:gd name="connsiteX485" fmla="*/ 437615 w 765063"/>
                <a:gd name="connsiteY485" fmla="*/ 169719 h 671946"/>
                <a:gd name="connsiteX486" fmla="*/ 427224 w 765063"/>
                <a:gd name="connsiteY486" fmla="*/ 176646 h 671946"/>
                <a:gd name="connsiteX487" fmla="*/ 364879 w 765063"/>
                <a:gd name="connsiteY487" fmla="*/ 204355 h 671946"/>
                <a:gd name="connsiteX488" fmla="*/ 302534 w 765063"/>
                <a:gd name="connsiteY488" fmla="*/ 235528 h 671946"/>
                <a:gd name="connsiteX489" fmla="*/ 226334 w 765063"/>
                <a:gd name="connsiteY489" fmla="*/ 273628 h 671946"/>
                <a:gd name="connsiteX490" fmla="*/ 212479 w 765063"/>
                <a:gd name="connsiteY490" fmla="*/ 280555 h 671946"/>
                <a:gd name="connsiteX491" fmla="*/ 202088 w 765063"/>
                <a:gd name="connsiteY491" fmla="*/ 287482 h 671946"/>
                <a:gd name="connsiteX492" fmla="*/ 226334 w 765063"/>
                <a:gd name="connsiteY492" fmla="*/ 277091 h 671946"/>
                <a:gd name="connsiteX493" fmla="*/ 250579 w 765063"/>
                <a:gd name="connsiteY493" fmla="*/ 270164 h 671946"/>
                <a:gd name="connsiteX494" fmla="*/ 316388 w 765063"/>
                <a:gd name="connsiteY494" fmla="*/ 249382 h 671946"/>
                <a:gd name="connsiteX495" fmla="*/ 347561 w 765063"/>
                <a:gd name="connsiteY495" fmla="*/ 242455 h 671946"/>
                <a:gd name="connsiteX496" fmla="*/ 368343 w 765063"/>
                <a:gd name="connsiteY496" fmla="*/ 235528 h 671946"/>
                <a:gd name="connsiteX497" fmla="*/ 385661 w 765063"/>
                <a:gd name="connsiteY497" fmla="*/ 228600 h 671946"/>
                <a:gd name="connsiteX498" fmla="*/ 375270 w 765063"/>
                <a:gd name="connsiteY498" fmla="*/ 235528 h 671946"/>
                <a:gd name="connsiteX499" fmla="*/ 319852 w 765063"/>
                <a:gd name="connsiteY499" fmla="*/ 259773 h 671946"/>
                <a:gd name="connsiteX500" fmla="*/ 219406 w 765063"/>
                <a:gd name="connsiteY500" fmla="*/ 304800 h 671946"/>
                <a:gd name="connsiteX501" fmla="*/ 188234 w 765063"/>
                <a:gd name="connsiteY501" fmla="*/ 318655 h 671946"/>
                <a:gd name="connsiteX502" fmla="*/ 146670 w 765063"/>
                <a:gd name="connsiteY502" fmla="*/ 332509 h 671946"/>
                <a:gd name="connsiteX503" fmla="*/ 136279 w 765063"/>
                <a:gd name="connsiteY503" fmla="*/ 339437 h 671946"/>
                <a:gd name="connsiteX504" fmla="*/ 125888 w 765063"/>
                <a:gd name="connsiteY504" fmla="*/ 342900 h 671946"/>
                <a:gd name="connsiteX505" fmla="*/ 163988 w 765063"/>
                <a:gd name="connsiteY505" fmla="*/ 332509 h 671946"/>
                <a:gd name="connsiteX506" fmla="*/ 226334 w 765063"/>
                <a:gd name="connsiteY506" fmla="*/ 311728 h 671946"/>
                <a:gd name="connsiteX507" fmla="*/ 267897 w 765063"/>
                <a:gd name="connsiteY507" fmla="*/ 301337 h 671946"/>
                <a:gd name="connsiteX508" fmla="*/ 337170 w 765063"/>
                <a:gd name="connsiteY508" fmla="*/ 277091 h 671946"/>
                <a:gd name="connsiteX509" fmla="*/ 389124 w 765063"/>
                <a:gd name="connsiteY509" fmla="*/ 259773 h 671946"/>
                <a:gd name="connsiteX510" fmla="*/ 312924 w 765063"/>
                <a:gd name="connsiteY510" fmla="*/ 308264 h 671946"/>
                <a:gd name="connsiteX511" fmla="*/ 209015 w 765063"/>
                <a:gd name="connsiteY511" fmla="*/ 353291 h 671946"/>
                <a:gd name="connsiteX512" fmla="*/ 136279 w 765063"/>
                <a:gd name="connsiteY512" fmla="*/ 377537 h 671946"/>
                <a:gd name="connsiteX513" fmla="*/ 122424 w 765063"/>
                <a:gd name="connsiteY513" fmla="*/ 381000 h 671946"/>
                <a:gd name="connsiteX514" fmla="*/ 112034 w 765063"/>
                <a:gd name="connsiteY514" fmla="*/ 384464 h 671946"/>
                <a:gd name="connsiteX515" fmla="*/ 157061 w 765063"/>
                <a:gd name="connsiteY515" fmla="*/ 367146 h 671946"/>
                <a:gd name="connsiteX516" fmla="*/ 222870 w 765063"/>
                <a:gd name="connsiteY516" fmla="*/ 346364 h 671946"/>
                <a:gd name="connsiteX517" fmla="*/ 260970 w 765063"/>
                <a:gd name="connsiteY517" fmla="*/ 335973 h 671946"/>
                <a:gd name="connsiteX518" fmla="*/ 295606 w 765063"/>
                <a:gd name="connsiteY518" fmla="*/ 325582 h 671946"/>
                <a:gd name="connsiteX519" fmla="*/ 323315 w 765063"/>
                <a:gd name="connsiteY519" fmla="*/ 318655 h 671946"/>
                <a:gd name="connsiteX520" fmla="*/ 357952 w 765063"/>
                <a:gd name="connsiteY520" fmla="*/ 308264 h 671946"/>
                <a:gd name="connsiteX521" fmla="*/ 326779 w 765063"/>
                <a:gd name="connsiteY521" fmla="*/ 329046 h 671946"/>
                <a:gd name="connsiteX522" fmla="*/ 299070 w 765063"/>
                <a:gd name="connsiteY522" fmla="*/ 339437 h 671946"/>
                <a:gd name="connsiteX523" fmla="*/ 233261 w 765063"/>
                <a:gd name="connsiteY523" fmla="*/ 367146 h 671946"/>
                <a:gd name="connsiteX524" fmla="*/ 198624 w 765063"/>
                <a:gd name="connsiteY524" fmla="*/ 381000 h 671946"/>
                <a:gd name="connsiteX525" fmla="*/ 150134 w 765063"/>
                <a:gd name="connsiteY525" fmla="*/ 401782 h 671946"/>
                <a:gd name="connsiteX526" fmla="*/ 136279 w 765063"/>
                <a:gd name="connsiteY526" fmla="*/ 408709 h 671946"/>
                <a:gd name="connsiteX527" fmla="*/ 125888 w 765063"/>
                <a:gd name="connsiteY527" fmla="*/ 412173 h 671946"/>
                <a:gd name="connsiteX528" fmla="*/ 191697 w 765063"/>
                <a:gd name="connsiteY528" fmla="*/ 387928 h 671946"/>
                <a:gd name="connsiteX529" fmla="*/ 222870 w 765063"/>
                <a:gd name="connsiteY529" fmla="*/ 374073 h 671946"/>
                <a:gd name="connsiteX530" fmla="*/ 292143 w 765063"/>
                <a:gd name="connsiteY530" fmla="*/ 349828 h 671946"/>
                <a:gd name="connsiteX531" fmla="*/ 316388 w 765063"/>
                <a:gd name="connsiteY531" fmla="*/ 342900 h 671946"/>
                <a:gd name="connsiteX532" fmla="*/ 337170 w 765063"/>
                <a:gd name="connsiteY532" fmla="*/ 335973 h 671946"/>
                <a:gd name="connsiteX533" fmla="*/ 281752 w 765063"/>
                <a:gd name="connsiteY533" fmla="*/ 360219 h 671946"/>
                <a:gd name="connsiteX534" fmla="*/ 247115 w 765063"/>
                <a:gd name="connsiteY534" fmla="*/ 370609 h 671946"/>
                <a:gd name="connsiteX535" fmla="*/ 212479 w 765063"/>
                <a:gd name="connsiteY535" fmla="*/ 384464 h 671946"/>
                <a:gd name="connsiteX536" fmla="*/ 177843 w 765063"/>
                <a:gd name="connsiteY536" fmla="*/ 394855 h 671946"/>
                <a:gd name="connsiteX537" fmla="*/ 115497 w 765063"/>
                <a:gd name="connsiteY537" fmla="*/ 419100 h 671946"/>
                <a:gd name="connsiteX538" fmla="*/ 105106 w 765063"/>
                <a:gd name="connsiteY538" fmla="*/ 422564 h 671946"/>
                <a:gd name="connsiteX539" fmla="*/ 115497 w 765063"/>
                <a:gd name="connsiteY539" fmla="*/ 415637 h 671946"/>
                <a:gd name="connsiteX540" fmla="*/ 157061 w 765063"/>
                <a:gd name="connsiteY540" fmla="*/ 401782 h 671946"/>
                <a:gd name="connsiteX541" fmla="*/ 184770 w 765063"/>
                <a:gd name="connsiteY541" fmla="*/ 391391 h 671946"/>
                <a:gd name="connsiteX542" fmla="*/ 240188 w 765063"/>
                <a:gd name="connsiteY542" fmla="*/ 374073 h 671946"/>
                <a:gd name="connsiteX543" fmla="*/ 274824 w 765063"/>
                <a:gd name="connsiteY543" fmla="*/ 363682 h 671946"/>
                <a:gd name="connsiteX544" fmla="*/ 247115 w 765063"/>
                <a:gd name="connsiteY544" fmla="*/ 377537 h 671946"/>
                <a:gd name="connsiteX545" fmla="*/ 205552 w 765063"/>
                <a:gd name="connsiteY545" fmla="*/ 398319 h 671946"/>
                <a:gd name="connsiteX546" fmla="*/ 181306 w 765063"/>
                <a:gd name="connsiteY546" fmla="*/ 405246 h 671946"/>
                <a:gd name="connsiteX547" fmla="*/ 132815 w 765063"/>
                <a:gd name="connsiteY547" fmla="*/ 426028 h 671946"/>
                <a:gd name="connsiteX548" fmla="*/ 139743 w 765063"/>
                <a:gd name="connsiteY548" fmla="*/ 422564 h 671946"/>
                <a:gd name="connsiteX549" fmla="*/ 160524 w 765063"/>
                <a:gd name="connsiteY549" fmla="*/ 419100 h 671946"/>
                <a:gd name="connsiteX550" fmla="*/ 226334 w 765063"/>
                <a:gd name="connsiteY550" fmla="*/ 398319 h 671946"/>
                <a:gd name="connsiteX551" fmla="*/ 243652 w 765063"/>
                <a:gd name="connsiteY551" fmla="*/ 394855 h 671946"/>
                <a:gd name="connsiteX552" fmla="*/ 264434 w 765063"/>
                <a:gd name="connsiteY552" fmla="*/ 387928 h 671946"/>
                <a:gd name="connsiteX553" fmla="*/ 222870 w 765063"/>
                <a:gd name="connsiteY553" fmla="*/ 408709 h 671946"/>
                <a:gd name="connsiteX554" fmla="*/ 132815 w 765063"/>
                <a:gd name="connsiteY554" fmla="*/ 443346 h 671946"/>
                <a:gd name="connsiteX555" fmla="*/ 101643 w 765063"/>
                <a:gd name="connsiteY555" fmla="*/ 453737 h 671946"/>
                <a:gd name="connsiteX556" fmla="*/ 80861 w 765063"/>
                <a:gd name="connsiteY556" fmla="*/ 464128 h 671946"/>
                <a:gd name="connsiteX557" fmla="*/ 63543 w 765063"/>
                <a:gd name="connsiteY557" fmla="*/ 467591 h 671946"/>
                <a:gd name="connsiteX558" fmla="*/ 53152 w 765063"/>
                <a:gd name="connsiteY558" fmla="*/ 471055 h 671946"/>
                <a:gd name="connsiteX559" fmla="*/ 101643 w 765063"/>
                <a:gd name="connsiteY559" fmla="*/ 457200 h 671946"/>
                <a:gd name="connsiteX560" fmla="*/ 198624 w 765063"/>
                <a:gd name="connsiteY560" fmla="*/ 426028 h 671946"/>
                <a:gd name="connsiteX561" fmla="*/ 226334 w 765063"/>
                <a:gd name="connsiteY561" fmla="*/ 419100 h 671946"/>
                <a:gd name="connsiteX562" fmla="*/ 260970 w 765063"/>
                <a:gd name="connsiteY562" fmla="*/ 405246 h 671946"/>
                <a:gd name="connsiteX563" fmla="*/ 250579 w 765063"/>
                <a:gd name="connsiteY563" fmla="*/ 415637 h 671946"/>
                <a:gd name="connsiteX564" fmla="*/ 191697 w 765063"/>
                <a:gd name="connsiteY564" fmla="*/ 443346 h 671946"/>
                <a:gd name="connsiteX565" fmla="*/ 170915 w 765063"/>
                <a:gd name="connsiteY565" fmla="*/ 450273 h 671946"/>
                <a:gd name="connsiteX566" fmla="*/ 129352 w 765063"/>
                <a:gd name="connsiteY566" fmla="*/ 467591 h 671946"/>
                <a:gd name="connsiteX567" fmla="*/ 150134 w 765063"/>
                <a:gd name="connsiteY567" fmla="*/ 464128 h 671946"/>
                <a:gd name="connsiteX568" fmla="*/ 236724 w 765063"/>
                <a:gd name="connsiteY568" fmla="*/ 439882 h 671946"/>
                <a:gd name="connsiteX569" fmla="*/ 267897 w 765063"/>
                <a:gd name="connsiteY569" fmla="*/ 429491 h 671946"/>
                <a:gd name="connsiteX570" fmla="*/ 330243 w 765063"/>
                <a:gd name="connsiteY570" fmla="*/ 412173 h 671946"/>
                <a:gd name="connsiteX571" fmla="*/ 295606 w 765063"/>
                <a:gd name="connsiteY571" fmla="*/ 439882 h 671946"/>
                <a:gd name="connsiteX572" fmla="*/ 250579 w 765063"/>
                <a:gd name="connsiteY572" fmla="*/ 464128 h 671946"/>
                <a:gd name="connsiteX573" fmla="*/ 240188 w 765063"/>
                <a:gd name="connsiteY573" fmla="*/ 471055 h 671946"/>
                <a:gd name="connsiteX574" fmla="*/ 226334 w 765063"/>
                <a:gd name="connsiteY574" fmla="*/ 477982 h 671946"/>
                <a:gd name="connsiteX575" fmla="*/ 267897 w 765063"/>
                <a:gd name="connsiteY575" fmla="*/ 453737 h 671946"/>
                <a:gd name="connsiteX576" fmla="*/ 354488 w 765063"/>
                <a:gd name="connsiteY576" fmla="*/ 419100 h 671946"/>
                <a:gd name="connsiteX577" fmla="*/ 375270 w 765063"/>
                <a:gd name="connsiteY577" fmla="*/ 412173 h 671946"/>
                <a:gd name="connsiteX578" fmla="*/ 402979 w 765063"/>
                <a:gd name="connsiteY578" fmla="*/ 405246 h 671946"/>
                <a:gd name="connsiteX579" fmla="*/ 389124 w 765063"/>
                <a:gd name="connsiteY579" fmla="*/ 415637 h 671946"/>
                <a:gd name="connsiteX580" fmla="*/ 316388 w 765063"/>
                <a:gd name="connsiteY580" fmla="*/ 443346 h 671946"/>
                <a:gd name="connsiteX581" fmla="*/ 260970 w 765063"/>
                <a:gd name="connsiteY581" fmla="*/ 464128 h 671946"/>
                <a:gd name="connsiteX582" fmla="*/ 222870 w 765063"/>
                <a:gd name="connsiteY582" fmla="*/ 481446 h 671946"/>
                <a:gd name="connsiteX583" fmla="*/ 205552 w 765063"/>
                <a:gd name="connsiteY583" fmla="*/ 484909 h 671946"/>
                <a:gd name="connsiteX584" fmla="*/ 368343 w 765063"/>
                <a:gd name="connsiteY584" fmla="*/ 429491 h 671946"/>
                <a:gd name="connsiteX585" fmla="*/ 448006 w 765063"/>
                <a:gd name="connsiteY585" fmla="*/ 405246 h 671946"/>
                <a:gd name="connsiteX586" fmla="*/ 513815 w 765063"/>
                <a:gd name="connsiteY586" fmla="*/ 391391 h 671946"/>
                <a:gd name="connsiteX587" fmla="*/ 506888 w 765063"/>
                <a:gd name="connsiteY587" fmla="*/ 412173 h 671946"/>
                <a:gd name="connsiteX588" fmla="*/ 454934 w 765063"/>
                <a:gd name="connsiteY588" fmla="*/ 429491 h 671946"/>
                <a:gd name="connsiteX589" fmla="*/ 240188 w 765063"/>
                <a:gd name="connsiteY589" fmla="*/ 491837 h 671946"/>
                <a:gd name="connsiteX590" fmla="*/ 202088 w 765063"/>
                <a:gd name="connsiteY590" fmla="*/ 498764 h 671946"/>
                <a:gd name="connsiteX591" fmla="*/ 191697 w 765063"/>
                <a:gd name="connsiteY591" fmla="*/ 502228 h 671946"/>
                <a:gd name="connsiteX592" fmla="*/ 288679 w 765063"/>
                <a:gd name="connsiteY592" fmla="*/ 477982 h 671946"/>
                <a:gd name="connsiteX593" fmla="*/ 326779 w 765063"/>
                <a:gd name="connsiteY593" fmla="*/ 471055 h 671946"/>
                <a:gd name="connsiteX594" fmla="*/ 409906 w 765063"/>
                <a:gd name="connsiteY594" fmla="*/ 453737 h 671946"/>
                <a:gd name="connsiteX595" fmla="*/ 448006 w 765063"/>
                <a:gd name="connsiteY595" fmla="*/ 443346 h 671946"/>
                <a:gd name="connsiteX596" fmla="*/ 486106 w 765063"/>
                <a:gd name="connsiteY596" fmla="*/ 436419 h 671946"/>
                <a:gd name="connsiteX597" fmla="*/ 513815 w 765063"/>
                <a:gd name="connsiteY597" fmla="*/ 429491 h 671946"/>
                <a:gd name="connsiteX598" fmla="*/ 548452 w 765063"/>
                <a:gd name="connsiteY598" fmla="*/ 422564 h 671946"/>
                <a:gd name="connsiteX599" fmla="*/ 531134 w 765063"/>
                <a:gd name="connsiteY599" fmla="*/ 436419 h 671946"/>
                <a:gd name="connsiteX600" fmla="*/ 468788 w 765063"/>
                <a:gd name="connsiteY600" fmla="*/ 453737 h 671946"/>
                <a:gd name="connsiteX601" fmla="*/ 392588 w 765063"/>
                <a:gd name="connsiteY601" fmla="*/ 477982 h 671946"/>
                <a:gd name="connsiteX602" fmla="*/ 316388 w 765063"/>
                <a:gd name="connsiteY602" fmla="*/ 495300 h 671946"/>
                <a:gd name="connsiteX603" fmla="*/ 139743 w 765063"/>
                <a:gd name="connsiteY603" fmla="*/ 529937 h 671946"/>
                <a:gd name="connsiteX604" fmla="*/ 129352 w 765063"/>
                <a:gd name="connsiteY604" fmla="*/ 526473 h 671946"/>
                <a:gd name="connsiteX605" fmla="*/ 482643 w 765063"/>
                <a:gd name="connsiteY605" fmla="*/ 432955 h 671946"/>
                <a:gd name="connsiteX606" fmla="*/ 520743 w 765063"/>
                <a:gd name="connsiteY606" fmla="*/ 426028 h 671946"/>
                <a:gd name="connsiteX607" fmla="*/ 548452 w 765063"/>
                <a:gd name="connsiteY607" fmla="*/ 439882 h 671946"/>
                <a:gd name="connsiteX608" fmla="*/ 441079 w 765063"/>
                <a:gd name="connsiteY608" fmla="*/ 467591 h 671946"/>
                <a:gd name="connsiteX609" fmla="*/ 402979 w 765063"/>
                <a:gd name="connsiteY609" fmla="*/ 481446 h 671946"/>
                <a:gd name="connsiteX610" fmla="*/ 305997 w 765063"/>
                <a:gd name="connsiteY610" fmla="*/ 509155 h 671946"/>
                <a:gd name="connsiteX611" fmla="*/ 250579 w 765063"/>
                <a:gd name="connsiteY611" fmla="*/ 523009 h 671946"/>
                <a:gd name="connsiteX612" fmla="*/ 236724 w 765063"/>
                <a:gd name="connsiteY612" fmla="*/ 526473 h 671946"/>
                <a:gd name="connsiteX613" fmla="*/ 247115 w 765063"/>
                <a:gd name="connsiteY613" fmla="*/ 523009 h 671946"/>
                <a:gd name="connsiteX614" fmla="*/ 337170 w 765063"/>
                <a:gd name="connsiteY614" fmla="*/ 505691 h 671946"/>
                <a:gd name="connsiteX615" fmla="*/ 378734 w 765063"/>
                <a:gd name="connsiteY615" fmla="*/ 495300 h 671946"/>
                <a:gd name="connsiteX616" fmla="*/ 420297 w 765063"/>
                <a:gd name="connsiteY616" fmla="*/ 488373 h 671946"/>
                <a:gd name="connsiteX617" fmla="*/ 506888 w 765063"/>
                <a:gd name="connsiteY617" fmla="*/ 471055 h 671946"/>
                <a:gd name="connsiteX618" fmla="*/ 544988 w 765063"/>
                <a:gd name="connsiteY618" fmla="*/ 460664 h 671946"/>
                <a:gd name="connsiteX619" fmla="*/ 641970 w 765063"/>
                <a:gd name="connsiteY619" fmla="*/ 443346 h 671946"/>
                <a:gd name="connsiteX620" fmla="*/ 520743 w 765063"/>
                <a:gd name="connsiteY620" fmla="*/ 484909 h 671946"/>
                <a:gd name="connsiteX621" fmla="*/ 423761 w 765063"/>
                <a:gd name="connsiteY621" fmla="*/ 509155 h 671946"/>
                <a:gd name="connsiteX622" fmla="*/ 375270 w 765063"/>
                <a:gd name="connsiteY622" fmla="*/ 519546 h 671946"/>
                <a:gd name="connsiteX623" fmla="*/ 233261 w 765063"/>
                <a:gd name="connsiteY623" fmla="*/ 554182 h 671946"/>
                <a:gd name="connsiteX624" fmla="*/ 160524 w 765063"/>
                <a:gd name="connsiteY624" fmla="*/ 568037 h 671946"/>
                <a:gd name="connsiteX625" fmla="*/ 607334 w 765063"/>
                <a:gd name="connsiteY625" fmla="*/ 443346 h 671946"/>
                <a:gd name="connsiteX626" fmla="*/ 659288 w 765063"/>
                <a:gd name="connsiteY626" fmla="*/ 429491 h 671946"/>
                <a:gd name="connsiteX627" fmla="*/ 614261 w 765063"/>
                <a:gd name="connsiteY627" fmla="*/ 450273 h 671946"/>
                <a:gd name="connsiteX628" fmla="*/ 499961 w 765063"/>
                <a:gd name="connsiteY628" fmla="*/ 481446 h 671946"/>
                <a:gd name="connsiteX629" fmla="*/ 420297 w 765063"/>
                <a:gd name="connsiteY629" fmla="*/ 505691 h 671946"/>
                <a:gd name="connsiteX630" fmla="*/ 392588 w 765063"/>
                <a:gd name="connsiteY630" fmla="*/ 512619 h 671946"/>
                <a:gd name="connsiteX631" fmla="*/ 368343 w 765063"/>
                <a:gd name="connsiteY631" fmla="*/ 519546 h 671946"/>
                <a:gd name="connsiteX632" fmla="*/ 337170 w 765063"/>
                <a:gd name="connsiteY632" fmla="*/ 523009 h 671946"/>
                <a:gd name="connsiteX633" fmla="*/ 409906 w 765063"/>
                <a:gd name="connsiteY633" fmla="*/ 505691 h 671946"/>
                <a:gd name="connsiteX634" fmla="*/ 451470 w 765063"/>
                <a:gd name="connsiteY634" fmla="*/ 491837 h 671946"/>
                <a:gd name="connsiteX635" fmla="*/ 551915 w 765063"/>
                <a:gd name="connsiteY635" fmla="*/ 464128 h 671946"/>
                <a:gd name="connsiteX636" fmla="*/ 596943 w 765063"/>
                <a:gd name="connsiteY636" fmla="*/ 453737 h 671946"/>
                <a:gd name="connsiteX637" fmla="*/ 683534 w 765063"/>
                <a:gd name="connsiteY637" fmla="*/ 429491 h 671946"/>
                <a:gd name="connsiteX638" fmla="*/ 697388 w 765063"/>
                <a:gd name="connsiteY638" fmla="*/ 426028 h 671946"/>
                <a:gd name="connsiteX639" fmla="*/ 635043 w 765063"/>
                <a:gd name="connsiteY639" fmla="*/ 460664 h 671946"/>
                <a:gd name="connsiteX640" fmla="*/ 496497 w 765063"/>
                <a:gd name="connsiteY640" fmla="*/ 509155 h 671946"/>
                <a:gd name="connsiteX641" fmla="*/ 364879 w 765063"/>
                <a:gd name="connsiteY641" fmla="*/ 547255 h 671946"/>
                <a:gd name="connsiteX642" fmla="*/ 333706 w 765063"/>
                <a:gd name="connsiteY642" fmla="*/ 557646 h 671946"/>
                <a:gd name="connsiteX643" fmla="*/ 309461 w 765063"/>
                <a:gd name="connsiteY643" fmla="*/ 561109 h 671946"/>
                <a:gd name="connsiteX644" fmla="*/ 281752 w 765063"/>
                <a:gd name="connsiteY644" fmla="*/ 568037 h 671946"/>
                <a:gd name="connsiteX645" fmla="*/ 288679 w 765063"/>
                <a:gd name="connsiteY645" fmla="*/ 561109 h 671946"/>
                <a:gd name="connsiteX646" fmla="*/ 389124 w 765063"/>
                <a:gd name="connsiteY646" fmla="*/ 529937 h 671946"/>
                <a:gd name="connsiteX647" fmla="*/ 437615 w 765063"/>
                <a:gd name="connsiteY647" fmla="*/ 512619 h 671946"/>
                <a:gd name="connsiteX648" fmla="*/ 600406 w 765063"/>
                <a:gd name="connsiteY648" fmla="*/ 464128 h 671946"/>
                <a:gd name="connsiteX649" fmla="*/ 631579 w 765063"/>
                <a:gd name="connsiteY649" fmla="*/ 453737 h 671946"/>
                <a:gd name="connsiteX650" fmla="*/ 641970 w 765063"/>
                <a:gd name="connsiteY650" fmla="*/ 450273 h 671946"/>
                <a:gd name="connsiteX651" fmla="*/ 569234 w 765063"/>
                <a:gd name="connsiteY651" fmla="*/ 474519 h 671946"/>
                <a:gd name="connsiteX652" fmla="*/ 524206 w 765063"/>
                <a:gd name="connsiteY652" fmla="*/ 484909 h 671946"/>
                <a:gd name="connsiteX653" fmla="*/ 416834 w 765063"/>
                <a:gd name="connsiteY653" fmla="*/ 512619 h 671946"/>
                <a:gd name="connsiteX654" fmla="*/ 316388 w 765063"/>
                <a:gd name="connsiteY654" fmla="*/ 533400 h 671946"/>
                <a:gd name="connsiteX655" fmla="*/ 226334 w 765063"/>
                <a:gd name="connsiteY655" fmla="*/ 554182 h 671946"/>
                <a:gd name="connsiteX656" fmla="*/ 209015 w 765063"/>
                <a:gd name="connsiteY656" fmla="*/ 561109 h 671946"/>
                <a:gd name="connsiteX657" fmla="*/ 264434 w 765063"/>
                <a:gd name="connsiteY657" fmla="*/ 543791 h 671946"/>
                <a:gd name="connsiteX658" fmla="*/ 364879 w 765063"/>
                <a:gd name="connsiteY658" fmla="*/ 519546 h 671946"/>
                <a:gd name="connsiteX659" fmla="*/ 430688 w 765063"/>
                <a:gd name="connsiteY659" fmla="*/ 505691 h 671946"/>
                <a:gd name="connsiteX660" fmla="*/ 638506 w 765063"/>
                <a:gd name="connsiteY660" fmla="*/ 446809 h 671946"/>
                <a:gd name="connsiteX661" fmla="*/ 683534 w 765063"/>
                <a:gd name="connsiteY661" fmla="*/ 432955 h 671946"/>
                <a:gd name="connsiteX662" fmla="*/ 676606 w 765063"/>
                <a:gd name="connsiteY662" fmla="*/ 443346 h 671946"/>
                <a:gd name="connsiteX663" fmla="*/ 659288 w 765063"/>
                <a:gd name="connsiteY663" fmla="*/ 450273 h 671946"/>
                <a:gd name="connsiteX664" fmla="*/ 631579 w 765063"/>
                <a:gd name="connsiteY664" fmla="*/ 464128 h 671946"/>
                <a:gd name="connsiteX665" fmla="*/ 413370 w 765063"/>
                <a:gd name="connsiteY665" fmla="*/ 554182 h 671946"/>
                <a:gd name="connsiteX666" fmla="*/ 351024 w 765063"/>
                <a:gd name="connsiteY666" fmla="*/ 578428 h 671946"/>
                <a:gd name="connsiteX667" fmla="*/ 333706 w 765063"/>
                <a:gd name="connsiteY667" fmla="*/ 585355 h 671946"/>
                <a:gd name="connsiteX668" fmla="*/ 323315 w 765063"/>
                <a:gd name="connsiteY668" fmla="*/ 592282 h 671946"/>
                <a:gd name="connsiteX669" fmla="*/ 368343 w 765063"/>
                <a:gd name="connsiteY669" fmla="*/ 574964 h 671946"/>
                <a:gd name="connsiteX670" fmla="*/ 728561 w 765063"/>
                <a:gd name="connsiteY670" fmla="*/ 457200 h 671946"/>
                <a:gd name="connsiteX671" fmla="*/ 430688 w 765063"/>
                <a:gd name="connsiteY671" fmla="*/ 561109 h 671946"/>
                <a:gd name="connsiteX672" fmla="*/ 333706 w 765063"/>
                <a:gd name="connsiteY672" fmla="*/ 581891 h 671946"/>
                <a:gd name="connsiteX673" fmla="*/ 305997 w 765063"/>
                <a:gd name="connsiteY673" fmla="*/ 588819 h 671946"/>
                <a:gd name="connsiteX674" fmla="*/ 344097 w 765063"/>
                <a:gd name="connsiteY674" fmla="*/ 571500 h 671946"/>
                <a:gd name="connsiteX675" fmla="*/ 430688 w 765063"/>
                <a:gd name="connsiteY675" fmla="*/ 550719 h 671946"/>
                <a:gd name="connsiteX676" fmla="*/ 590015 w 765063"/>
                <a:gd name="connsiteY676" fmla="*/ 502228 h 671946"/>
                <a:gd name="connsiteX677" fmla="*/ 628115 w 765063"/>
                <a:gd name="connsiteY677" fmla="*/ 491837 h 671946"/>
                <a:gd name="connsiteX678" fmla="*/ 673143 w 765063"/>
                <a:gd name="connsiteY678" fmla="*/ 477982 h 671946"/>
                <a:gd name="connsiteX679" fmla="*/ 600406 w 765063"/>
                <a:gd name="connsiteY679" fmla="*/ 512619 h 671946"/>
                <a:gd name="connsiteX680" fmla="*/ 274824 w 765063"/>
                <a:gd name="connsiteY680" fmla="*/ 619991 h 671946"/>
                <a:gd name="connsiteX681" fmla="*/ 226334 w 765063"/>
                <a:gd name="connsiteY681" fmla="*/ 626919 h 671946"/>
                <a:gd name="connsiteX682" fmla="*/ 212479 w 765063"/>
                <a:gd name="connsiteY682" fmla="*/ 623455 h 671946"/>
                <a:gd name="connsiteX683" fmla="*/ 541524 w 765063"/>
                <a:gd name="connsiteY683" fmla="*/ 509155 h 671946"/>
                <a:gd name="connsiteX684" fmla="*/ 593479 w 765063"/>
                <a:gd name="connsiteY684" fmla="*/ 491837 h 671946"/>
                <a:gd name="connsiteX685" fmla="*/ 607334 w 765063"/>
                <a:gd name="connsiteY685" fmla="*/ 488373 h 671946"/>
                <a:gd name="connsiteX686" fmla="*/ 416834 w 765063"/>
                <a:gd name="connsiteY686" fmla="*/ 540328 h 671946"/>
                <a:gd name="connsiteX687" fmla="*/ 316388 w 765063"/>
                <a:gd name="connsiteY687" fmla="*/ 561109 h 671946"/>
                <a:gd name="connsiteX688" fmla="*/ 278288 w 765063"/>
                <a:gd name="connsiteY688" fmla="*/ 568037 h 671946"/>
                <a:gd name="connsiteX689" fmla="*/ 243652 w 765063"/>
                <a:gd name="connsiteY689" fmla="*/ 571500 h 671946"/>
                <a:gd name="connsiteX690" fmla="*/ 195161 w 765063"/>
                <a:gd name="connsiteY690" fmla="*/ 578428 h 671946"/>
                <a:gd name="connsiteX691" fmla="*/ 250579 w 765063"/>
                <a:gd name="connsiteY691" fmla="*/ 550719 h 671946"/>
                <a:gd name="connsiteX692" fmla="*/ 555379 w 765063"/>
                <a:gd name="connsiteY692" fmla="*/ 460664 h 671946"/>
                <a:gd name="connsiteX693" fmla="*/ 610797 w 765063"/>
                <a:gd name="connsiteY693" fmla="*/ 443346 h 671946"/>
                <a:gd name="connsiteX694" fmla="*/ 655824 w 765063"/>
                <a:gd name="connsiteY694" fmla="*/ 429491 h 671946"/>
                <a:gd name="connsiteX695" fmla="*/ 711243 w 765063"/>
                <a:gd name="connsiteY695" fmla="*/ 412173 h 671946"/>
                <a:gd name="connsiteX696" fmla="*/ 721634 w 765063"/>
                <a:gd name="connsiteY696" fmla="*/ 408709 h 671946"/>
                <a:gd name="connsiteX697" fmla="*/ 645434 w 765063"/>
                <a:gd name="connsiteY697" fmla="*/ 439882 h 671946"/>
                <a:gd name="connsiteX698" fmla="*/ 534597 w 765063"/>
                <a:gd name="connsiteY698" fmla="*/ 471055 h 671946"/>
                <a:gd name="connsiteX699" fmla="*/ 468788 w 765063"/>
                <a:gd name="connsiteY699" fmla="*/ 488373 h 671946"/>
                <a:gd name="connsiteX700" fmla="*/ 506888 w 765063"/>
                <a:gd name="connsiteY700" fmla="*/ 474519 h 671946"/>
                <a:gd name="connsiteX701" fmla="*/ 579624 w 765063"/>
                <a:gd name="connsiteY701" fmla="*/ 450273 h 671946"/>
                <a:gd name="connsiteX702" fmla="*/ 700852 w 765063"/>
                <a:gd name="connsiteY702" fmla="*/ 405246 h 671946"/>
                <a:gd name="connsiteX703" fmla="*/ 759734 w 765063"/>
                <a:gd name="connsiteY703" fmla="*/ 384464 h 671946"/>
                <a:gd name="connsiteX704" fmla="*/ 697388 w 765063"/>
                <a:gd name="connsiteY704" fmla="*/ 408709 h 671946"/>
                <a:gd name="connsiteX705" fmla="*/ 503424 w 765063"/>
                <a:gd name="connsiteY705" fmla="*/ 467591 h 671946"/>
                <a:gd name="connsiteX706" fmla="*/ 472252 w 765063"/>
                <a:gd name="connsiteY706" fmla="*/ 474519 h 671946"/>
                <a:gd name="connsiteX707" fmla="*/ 423761 w 765063"/>
                <a:gd name="connsiteY707" fmla="*/ 481446 h 671946"/>
                <a:gd name="connsiteX708" fmla="*/ 603870 w 765063"/>
                <a:gd name="connsiteY708" fmla="*/ 401782 h 671946"/>
                <a:gd name="connsiteX709" fmla="*/ 638506 w 765063"/>
                <a:gd name="connsiteY709" fmla="*/ 387928 h 671946"/>
                <a:gd name="connsiteX710" fmla="*/ 683534 w 765063"/>
                <a:gd name="connsiteY710" fmla="*/ 370609 h 671946"/>
                <a:gd name="connsiteX711" fmla="*/ 607334 w 765063"/>
                <a:gd name="connsiteY711" fmla="*/ 394855 h 671946"/>
                <a:gd name="connsiteX712" fmla="*/ 493034 w 765063"/>
                <a:gd name="connsiteY712" fmla="*/ 429491 h 671946"/>
                <a:gd name="connsiteX713" fmla="*/ 392588 w 765063"/>
                <a:gd name="connsiteY713" fmla="*/ 450273 h 671946"/>
                <a:gd name="connsiteX714" fmla="*/ 402979 w 765063"/>
                <a:gd name="connsiteY714" fmla="*/ 443346 h 671946"/>
                <a:gd name="connsiteX715" fmla="*/ 541524 w 765063"/>
                <a:gd name="connsiteY715" fmla="*/ 394855 h 671946"/>
                <a:gd name="connsiteX716" fmla="*/ 576161 w 765063"/>
                <a:gd name="connsiteY716" fmla="*/ 384464 h 671946"/>
                <a:gd name="connsiteX717" fmla="*/ 648897 w 765063"/>
                <a:gd name="connsiteY717" fmla="*/ 360219 h 671946"/>
                <a:gd name="connsiteX718" fmla="*/ 603870 w 765063"/>
                <a:gd name="connsiteY718" fmla="*/ 381000 h 671946"/>
                <a:gd name="connsiteX719" fmla="*/ 524206 w 765063"/>
                <a:gd name="connsiteY719" fmla="*/ 405246 h 671946"/>
                <a:gd name="connsiteX720" fmla="*/ 458397 w 765063"/>
                <a:gd name="connsiteY720" fmla="*/ 422564 h 671946"/>
                <a:gd name="connsiteX721" fmla="*/ 655824 w 765063"/>
                <a:gd name="connsiteY721" fmla="*/ 346364 h 671946"/>
                <a:gd name="connsiteX722" fmla="*/ 718170 w 765063"/>
                <a:gd name="connsiteY722" fmla="*/ 325582 h 671946"/>
                <a:gd name="connsiteX723" fmla="*/ 704315 w 765063"/>
                <a:gd name="connsiteY723" fmla="*/ 332509 h 671946"/>
                <a:gd name="connsiteX724" fmla="*/ 621188 w 765063"/>
                <a:gd name="connsiteY724" fmla="*/ 360219 h 671946"/>
                <a:gd name="connsiteX725" fmla="*/ 548452 w 765063"/>
                <a:gd name="connsiteY725" fmla="*/ 384464 h 671946"/>
                <a:gd name="connsiteX726" fmla="*/ 486106 w 765063"/>
                <a:gd name="connsiteY726" fmla="*/ 405246 h 671946"/>
                <a:gd name="connsiteX727" fmla="*/ 465324 w 765063"/>
                <a:gd name="connsiteY727" fmla="*/ 408709 h 671946"/>
                <a:gd name="connsiteX728" fmla="*/ 441079 w 765063"/>
                <a:gd name="connsiteY728" fmla="*/ 415637 h 671946"/>
                <a:gd name="connsiteX729" fmla="*/ 513815 w 765063"/>
                <a:gd name="connsiteY729" fmla="*/ 381000 h 671946"/>
                <a:gd name="connsiteX730" fmla="*/ 680070 w 765063"/>
                <a:gd name="connsiteY730" fmla="*/ 318655 h 671946"/>
                <a:gd name="connsiteX731" fmla="*/ 711243 w 765063"/>
                <a:gd name="connsiteY731" fmla="*/ 308264 h 671946"/>
                <a:gd name="connsiteX732" fmla="*/ 749343 w 765063"/>
                <a:gd name="connsiteY732" fmla="*/ 290946 h 671946"/>
                <a:gd name="connsiteX733" fmla="*/ 728561 w 765063"/>
                <a:gd name="connsiteY733" fmla="*/ 301337 h 671946"/>
                <a:gd name="connsiteX734" fmla="*/ 676606 w 765063"/>
                <a:gd name="connsiteY734" fmla="*/ 322119 h 671946"/>
                <a:gd name="connsiteX735" fmla="*/ 558843 w 765063"/>
                <a:gd name="connsiteY735" fmla="*/ 356755 h 671946"/>
                <a:gd name="connsiteX736" fmla="*/ 527670 w 765063"/>
                <a:gd name="connsiteY736" fmla="*/ 367146 h 671946"/>
                <a:gd name="connsiteX737" fmla="*/ 513815 w 765063"/>
                <a:gd name="connsiteY737" fmla="*/ 363682 h 671946"/>
                <a:gd name="connsiteX738" fmla="*/ 538061 w 765063"/>
                <a:gd name="connsiteY738" fmla="*/ 356755 h 671946"/>
                <a:gd name="connsiteX739" fmla="*/ 590015 w 765063"/>
                <a:gd name="connsiteY739" fmla="*/ 332509 h 671946"/>
                <a:gd name="connsiteX740" fmla="*/ 624652 w 765063"/>
                <a:gd name="connsiteY740" fmla="*/ 318655 h 671946"/>
                <a:gd name="connsiteX741" fmla="*/ 680070 w 765063"/>
                <a:gd name="connsiteY741" fmla="*/ 290946 h 671946"/>
                <a:gd name="connsiteX742" fmla="*/ 700852 w 765063"/>
                <a:gd name="connsiteY742" fmla="*/ 284019 h 671946"/>
                <a:gd name="connsiteX743" fmla="*/ 721634 w 765063"/>
                <a:gd name="connsiteY743" fmla="*/ 273628 h 671946"/>
                <a:gd name="connsiteX744" fmla="*/ 648897 w 765063"/>
                <a:gd name="connsiteY744" fmla="*/ 304800 h 671946"/>
                <a:gd name="connsiteX745" fmla="*/ 586552 w 765063"/>
                <a:gd name="connsiteY745" fmla="*/ 332509 h 671946"/>
                <a:gd name="connsiteX746" fmla="*/ 475715 w 765063"/>
                <a:gd name="connsiteY746" fmla="*/ 367146 h 671946"/>
                <a:gd name="connsiteX747" fmla="*/ 562306 w 765063"/>
                <a:gd name="connsiteY747" fmla="*/ 329046 h 671946"/>
                <a:gd name="connsiteX748" fmla="*/ 610797 w 765063"/>
                <a:gd name="connsiteY748" fmla="*/ 304800 h 671946"/>
                <a:gd name="connsiteX749" fmla="*/ 635043 w 765063"/>
                <a:gd name="connsiteY749" fmla="*/ 294409 h 671946"/>
                <a:gd name="connsiteX750" fmla="*/ 548452 w 765063"/>
                <a:gd name="connsiteY750" fmla="*/ 332509 h 671946"/>
                <a:gd name="connsiteX751" fmla="*/ 458397 w 765063"/>
                <a:gd name="connsiteY751" fmla="*/ 360219 h 671946"/>
                <a:gd name="connsiteX752" fmla="*/ 576161 w 765063"/>
                <a:gd name="connsiteY752" fmla="*/ 301337 h 671946"/>
                <a:gd name="connsiteX753" fmla="*/ 641970 w 765063"/>
                <a:gd name="connsiteY753" fmla="*/ 263237 h 671946"/>
                <a:gd name="connsiteX754" fmla="*/ 659288 w 765063"/>
                <a:gd name="connsiteY754" fmla="*/ 256309 h 671946"/>
                <a:gd name="connsiteX755" fmla="*/ 635043 w 765063"/>
                <a:gd name="connsiteY755" fmla="*/ 270164 h 671946"/>
                <a:gd name="connsiteX756" fmla="*/ 569234 w 765063"/>
                <a:gd name="connsiteY756" fmla="*/ 297873 h 671946"/>
                <a:gd name="connsiteX757" fmla="*/ 517279 w 765063"/>
                <a:gd name="connsiteY757" fmla="*/ 318655 h 671946"/>
                <a:gd name="connsiteX758" fmla="*/ 475715 w 765063"/>
                <a:gd name="connsiteY758" fmla="*/ 329046 h 671946"/>
                <a:gd name="connsiteX759" fmla="*/ 454934 w 765063"/>
                <a:gd name="connsiteY759" fmla="*/ 335973 h 671946"/>
                <a:gd name="connsiteX760" fmla="*/ 475715 w 765063"/>
                <a:gd name="connsiteY760" fmla="*/ 322119 h 671946"/>
                <a:gd name="connsiteX761" fmla="*/ 558843 w 765063"/>
                <a:gd name="connsiteY761" fmla="*/ 284019 h 671946"/>
                <a:gd name="connsiteX762" fmla="*/ 610797 w 765063"/>
                <a:gd name="connsiteY762" fmla="*/ 256309 h 671946"/>
                <a:gd name="connsiteX763" fmla="*/ 641970 w 765063"/>
                <a:gd name="connsiteY763" fmla="*/ 242455 h 671946"/>
                <a:gd name="connsiteX764" fmla="*/ 600406 w 765063"/>
                <a:gd name="connsiteY764" fmla="*/ 266700 h 671946"/>
                <a:gd name="connsiteX765" fmla="*/ 499961 w 765063"/>
                <a:gd name="connsiteY765" fmla="*/ 311728 h 671946"/>
                <a:gd name="connsiteX766" fmla="*/ 454934 w 765063"/>
                <a:gd name="connsiteY766" fmla="*/ 325582 h 671946"/>
                <a:gd name="connsiteX767" fmla="*/ 579624 w 765063"/>
                <a:gd name="connsiteY767" fmla="*/ 256309 h 671946"/>
                <a:gd name="connsiteX768" fmla="*/ 614261 w 765063"/>
                <a:gd name="connsiteY768" fmla="*/ 238991 h 671946"/>
                <a:gd name="connsiteX769" fmla="*/ 482643 w 765063"/>
                <a:gd name="connsiteY769" fmla="*/ 311728 h 671946"/>
                <a:gd name="connsiteX770" fmla="*/ 378734 w 765063"/>
                <a:gd name="connsiteY770" fmla="*/ 360219 h 671946"/>
                <a:gd name="connsiteX771" fmla="*/ 354488 w 765063"/>
                <a:gd name="connsiteY771" fmla="*/ 370609 h 671946"/>
                <a:gd name="connsiteX772" fmla="*/ 385661 w 765063"/>
                <a:gd name="connsiteY772" fmla="*/ 360219 h 671946"/>
                <a:gd name="connsiteX773" fmla="*/ 465324 w 765063"/>
                <a:gd name="connsiteY773" fmla="*/ 339437 h 671946"/>
                <a:gd name="connsiteX774" fmla="*/ 486106 w 765063"/>
                <a:gd name="connsiteY774" fmla="*/ 335973 h 671946"/>
                <a:gd name="connsiteX775" fmla="*/ 506888 w 765063"/>
                <a:gd name="connsiteY775" fmla="*/ 329046 h 671946"/>
                <a:gd name="connsiteX776" fmla="*/ 461861 w 765063"/>
                <a:gd name="connsiteY776" fmla="*/ 346364 h 671946"/>
                <a:gd name="connsiteX777" fmla="*/ 406443 w 765063"/>
                <a:gd name="connsiteY777" fmla="*/ 370609 h 671946"/>
                <a:gd name="connsiteX778" fmla="*/ 375270 w 765063"/>
                <a:gd name="connsiteY778" fmla="*/ 381000 h 671946"/>
                <a:gd name="connsiteX779" fmla="*/ 323315 w 765063"/>
                <a:gd name="connsiteY779" fmla="*/ 405246 h 671946"/>
                <a:gd name="connsiteX780" fmla="*/ 288679 w 765063"/>
                <a:gd name="connsiteY780" fmla="*/ 419100 h 671946"/>
                <a:gd name="connsiteX781" fmla="*/ 267897 w 765063"/>
                <a:gd name="connsiteY781" fmla="*/ 429491 h 671946"/>
                <a:gd name="connsiteX782" fmla="*/ 299070 w 765063"/>
                <a:gd name="connsiteY782" fmla="*/ 415637 h 671946"/>
                <a:gd name="connsiteX783" fmla="*/ 347561 w 765063"/>
                <a:gd name="connsiteY783" fmla="*/ 398319 h 671946"/>
                <a:gd name="connsiteX784" fmla="*/ 441079 w 765063"/>
                <a:gd name="connsiteY784" fmla="*/ 377537 h 671946"/>
                <a:gd name="connsiteX785" fmla="*/ 472252 w 765063"/>
                <a:gd name="connsiteY785" fmla="*/ 374073 h 671946"/>
                <a:gd name="connsiteX786" fmla="*/ 479179 w 765063"/>
                <a:gd name="connsiteY786" fmla="*/ 401782 h 671946"/>
                <a:gd name="connsiteX787" fmla="*/ 378734 w 765063"/>
                <a:gd name="connsiteY787" fmla="*/ 446809 h 671946"/>
                <a:gd name="connsiteX788" fmla="*/ 243652 w 765063"/>
                <a:gd name="connsiteY788" fmla="*/ 498764 h 671946"/>
                <a:gd name="connsiteX789" fmla="*/ 222870 w 765063"/>
                <a:gd name="connsiteY789" fmla="*/ 505691 h 671946"/>
                <a:gd name="connsiteX790" fmla="*/ 323315 w 765063"/>
                <a:gd name="connsiteY790" fmla="*/ 481446 h 671946"/>
                <a:gd name="connsiteX791" fmla="*/ 534597 w 765063"/>
                <a:gd name="connsiteY791" fmla="*/ 446809 h 671946"/>
                <a:gd name="connsiteX792" fmla="*/ 551915 w 765063"/>
                <a:gd name="connsiteY792" fmla="*/ 453737 h 671946"/>
                <a:gd name="connsiteX793" fmla="*/ 548452 w 765063"/>
                <a:gd name="connsiteY793" fmla="*/ 467591 h 671946"/>
                <a:gd name="connsiteX794" fmla="*/ 513815 w 765063"/>
                <a:gd name="connsiteY794" fmla="*/ 481446 h 671946"/>
                <a:gd name="connsiteX795" fmla="*/ 378734 w 765063"/>
                <a:gd name="connsiteY795" fmla="*/ 523009 h 671946"/>
                <a:gd name="connsiteX796" fmla="*/ 295606 w 765063"/>
                <a:gd name="connsiteY796" fmla="*/ 554182 h 671946"/>
                <a:gd name="connsiteX797" fmla="*/ 264434 w 765063"/>
                <a:gd name="connsiteY797" fmla="*/ 564573 h 671946"/>
                <a:gd name="connsiteX798" fmla="*/ 278288 w 765063"/>
                <a:gd name="connsiteY798" fmla="*/ 557646 h 671946"/>
                <a:gd name="connsiteX799" fmla="*/ 330243 w 765063"/>
                <a:gd name="connsiteY799" fmla="*/ 543791 h 671946"/>
                <a:gd name="connsiteX800" fmla="*/ 402979 w 765063"/>
                <a:gd name="connsiteY800" fmla="*/ 526473 h 671946"/>
                <a:gd name="connsiteX801" fmla="*/ 551915 w 765063"/>
                <a:gd name="connsiteY801" fmla="*/ 498764 h 671946"/>
                <a:gd name="connsiteX802" fmla="*/ 489570 w 765063"/>
                <a:gd name="connsiteY802" fmla="*/ 523009 h 671946"/>
                <a:gd name="connsiteX803" fmla="*/ 427224 w 765063"/>
                <a:gd name="connsiteY803" fmla="*/ 540328 h 671946"/>
                <a:gd name="connsiteX804" fmla="*/ 375270 w 765063"/>
                <a:gd name="connsiteY804" fmla="*/ 550719 h 671946"/>
                <a:gd name="connsiteX805" fmla="*/ 319852 w 765063"/>
                <a:gd name="connsiteY805" fmla="*/ 564573 h 671946"/>
                <a:gd name="connsiteX806" fmla="*/ 406443 w 765063"/>
                <a:gd name="connsiteY806" fmla="*/ 540328 h 671946"/>
                <a:gd name="connsiteX807" fmla="*/ 496497 w 765063"/>
                <a:gd name="connsiteY807" fmla="*/ 516082 h 671946"/>
                <a:gd name="connsiteX808" fmla="*/ 603870 w 765063"/>
                <a:gd name="connsiteY808" fmla="*/ 491837 h 671946"/>
                <a:gd name="connsiteX809" fmla="*/ 631579 w 765063"/>
                <a:gd name="connsiteY809" fmla="*/ 484909 h 671946"/>
                <a:gd name="connsiteX810" fmla="*/ 551915 w 765063"/>
                <a:gd name="connsiteY810" fmla="*/ 540328 h 671946"/>
                <a:gd name="connsiteX811" fmla="*/ 437615 w 765063"/>
                <a:gd name="connsiteY811" fmla="*/ 595746 h 671946"/>
                <a:gd name="connsiteX812" fmla="*/ 371806 w 765063"/>
                <a:gd name="connsiteY812" fmla="*/ 619991 h 671946"/>
                <a:gd name="connsiteX813" fmla="*/ 385661 w 765063"/>
                <a:gd name="connsiteY813" fmla="*/ 595746 h 671946"/>
                <a:gd name="connsiteX814" fmla="*/ 572697 w 765063"/>
                <a:gd name="connsiteY814" fmla="*/ 550719 h 671946"/>
                <a:gd name="connsiteX815" fmla="*/ 600406 w 765063"/>
                <a:gd name="connsiteY815" fmla="*/ 543791 h 671946"/>
                <a:gd name="connsiteX816" fmla="*/ 593479 w 765063"/>
                <a:gd name="connsiteY816" fmla="*/ 557646 h 671946"/>
                <a:gd name="connsiteX817" fmla="*/ 496497 w 765063"/>
                <a:gd name="connsiteY817" fmla="*/ 595746 h 671946"/>
                <a:gd name="connsiteX818" fmla="*/ 344097 w 765063"/>
                <a:gd name="connsiteY818" fmla="*/ 637309 h 671946"/>
                <a:gd name="connsiteX819" fmla="*/ 572697 w 765063"/>
                <a:gd name="connsiteY819" fmla="*/ 574964 h 671946"/>
                <a:gd name="connsiteX820" fmla="*/ 645434 w 765063"/>
                <a:gd name="connsiteY820" fmla="*/ 550719 h 671946"/>
                <a:gd name="connsiteX821" fmla="*/ 631579 w 765063"/>
                <a:gd name="connsiteY821" fmla="*/ 557646 h 671946"/>
                <a:gd name="connsiteX822" fmla="*/ 590015 w 765063"/>
                <a:gd name="connsiteY822" fmla="*/ 571500 h 671946"/>
                <a:gd name="connsiteX823" fmla="*/ 427224 w 765063"/>
                <a:gd name="connsiteY823" fmla="*/ 609600 h 671946"/>
                <a:gd name="connsiteX824" fmla="*/ 378734 w 765063"/>
                <a:gd name="connsiteY824" fmla="*/ 619991 h 671946"/>
                <a:gd name="connsiteX825" fmla="*/ 347561 w 765063"/>
                <a:gd name="connsiteY825" fmla="*/ 626919 h 671946"/>
                <a:gd name="connsiteX826" fmla="*/ 326779 w 765063"/>
                <a:gd name="connsiteY826" fmla="*/ 630382 h 671946"/>
                <a:gd name="connsiteX827" fmla="*/ 371806 w 765063"/>
                <a:gd name="connsiteY827" fmla="*/ 619991 h 671946"/>
                <a:gd name="connsiteX828" fmla="*/ 423761 w 765063"/>
                <a:gd name="connsiteY828" fmla="*/ 609600 h 671946"/>
                <a:gd name="connsiteX829" fmla="*/ 486106 w 765063"/>
                <a:gd name="connsiteY829" fmla="*/ 595746 h 671946"/>
                <a:gd name="connsiteX830" fmla="*/ 551915 w 765063"/>
                <a:gd name="connsiteY830" fmla="*/ 578428 h 671946"/>
                <a:gd name="connsiteX831" fmla="*/ 652361 w 765063"/>
                <a:gd name="connsiteY831" fmla="*/ 543791 h 671946"/>
                <a:gd name="connsiteX832" fmla="*/ 676606 w 765063"/>
                <a:gd name="connsiteY832" fmla="*/ 536864 h 671946"/>
                <a:gd name="connsiteX833" fmla="*/ 686997 w 765063"/>
                <a:gd name="connsiteY833" fmla="*/ 529937 h 671946"/>
                <a:gd name="connsiteX834" fmla="*/ 700852 w 765063"/>
                <a:gd name="connsiteY834" fmla="*/ 526473 h 671946"/>
                <a:gd name="connsiteX835" fmla="*/ 749343 w 765063"/>
                <a:gd name="connsiteY835" fmla="*/ 509155 h 671946"/>
                <a:gd name="connsiteX836" fmla="*/ 738952 w 765063"/>
                <a:gd name="connsiteY836" fmla="*/ 512619 h 671946"/>
                <a:gd name="connsiteX837" fmla="*/ 704315 w 765063"/>
                <a:gd name="connsiteY837" fmla="*/ 523009 h 671946"/>
                <a:gd name="connsiteX838" fmla="*/ 610797 w 765063"/>
                <a:gd name="connsiteY838" fmla="*/ 554182 h 671946"/>
                <a:gd name="connsiteX839" fmla="*/ 583088 w 765063"/>
                <a:gd name="connsiteY839" fmla="*/ 561109 h 671946"/>
                <a:gd name="connsiteX840" fmla="*/ 558843 w 765063"/>
                <a:gd name="connsiteY840" fmla="*/ 568037 h 671946"/>
                <a:gd name="connsiteX841" fmla="*/ 531134 w 765063"/>
                <a:gd name="connsiteY841" fmla="*/ 571500 h 671946"/>
                <a:gd name="connsiteX842" fmla="*/ 486106 w 765063"/>
                <a:gd name="connsiteY842" fmla="*/ 578428 h 671946"/>
                <a:gd name="connsiteX843" fmla="*/ 448006 w 765063"/>
                <a:gd name="connsiteY843" fmla="*/ 585355 h 671946"/>
                <a:gd name="connsiteX844" fmla="*/ 402979 w 765063"/>
                <a:gd name="connsiteY844" fmla="*/ 592282 h 671946"/>
                <a:gd name="connsiteX845" fmla="*/ 361415 w 765063"/>
                <a:gd name="connsiteY845" fmla="*/ 602673 h 671946"/>
                <a:gd name="connsiteX846" fmla="*/ 299070 w 765063"/>
                <a:gd name="connsiteY846" fmla="*/ 616528 h 671946"/>
                <a:gd name="connsiteX847" fmla="*/ 254043 w 765063"/>
                <a:gd name="connsiteY847" fmla="*/ 626919 h 671946"/>
                <a:gd name="connsiteX848" fmla="*/ 212479 w 765063"/>
                <a:gd name="connsiteY848" fmla="*/ 633846 h 671946"/>
                <a:gd name="connsiteX849" fmla="*/ 236724 w 765063"/>
                <a:gd name="connsiteY849" fmla="*/ 623455 h 671946"/>
                <a:gd name="connsiteX850" fmla="*/ 396052 w 765063"/>
                <a:gd name="connsiteY850" fmla="*/ 581891 h 671946"/>
                <a:gd name="connsiteX851" fmla="*/ 479179 w 765063"/>
                <a:gd name="connsiteY851" fmla="*/ 554182 h 671946"/>
                <a:gd name="connsiteX852" fmla="*/ 548452 w 765063"/>
                <a:gd name="connsiteY852" fmla="*/ 536864 h 671946"/>
                <a:gd name="connsiteX853" fmla="*/ 565770 w 765063"/>
                <a:gd name="connsiteY853" fmla="*/ 533400 h 671946"/>
                <a:gd name="connsiteX854" fmla="*/ 593479 w 765063"/>
                <a:gd name="connsiteY854" fmla="*/ 529937 h 671946"/>
                <a:gd name="connsiteX855" fmla="*/ 673143 w 765063"/>
                <a:gd name="connsiteY855" fmla="*/ 505691 h 671946"/>
                <a:gd name="connsiteX856" fmla="*/ 721634 w 765063"/>
                <a:gd name="connsiteY856" fmla="*/ 491837 h 671946"/>
                <a:gd name="connsiteX857" fmla="*/ 735488 w 765063"/>
                <a:gd name="connsiteY857" fmla="*/ 484909 h 671946"/>
                <a:gd name="connsiteX858" fmla="*/ 763197 w 765063"/>
                <a:gd name="connsiteY858" fmla="*/ 477982 h 671946"/>
                <a:gd name="connsiteX859" fmla="*/ 680070 w 765063"/>
                <a:gd name="connsiteY859" fmla="*/ 502228 h 671946"/>
                <a:gd name="connsiteX860" fmla="*/ 635043 w 765063"/>
                <a:gd name="connsiteY860" fmla="*/ 519546 h 671946"/>
                <a:gd name="connsiteX861" fmla="*/ 590015 w 765063"/>
                <a:gd name="connsiteY861" fmla="*/ 529937 h 671946"/>
                <a:gd name="connsiteX862" fmla="*/ 579624 w 765063"/>
                <a:gd name="connsiteY862" fmla="*/ 533400 h 671946"/>
                <a:gd name="connsiteX863" fmla="*/ 565770 w 765063"/>
                <a:gd name="connsiteY863" fmla="*/ 536864 h 671946"/>
                <a:gd name="connsiteX864" fmla="*/ 531134 w 765063"/>
                <a:gd name="connsiteY864" fmla="*/ 547255 h 671946"/>
                <a:gd name="connsiteX865" fmla="*/ 499961 w 765063"/>
                <a:gd name="connsiteY865" fmla="*/ 557646 h 671946"/>
                <a:gd name="connsiteX866" fmla="*/ 472252 w 765063"/>
                <a:gd name="connsiteY866" fmla="*/ 564573 h 671946"/>
                <a:gd name="connsiteX867" fmla="*/ 499961 w 765063"/>
                <a:gd name="connsiteY867" fmla="*/ 554182 h 671946"/>
                <a:gd name="connsiteX868" fmla="*/ 628115 w 765063"/>
                <a:gd name="connsiteY868" fmla="*/ 512619 h 671946"/>
                <a:gd name="connsiteX869" fmla="*/ 686997 w 765063"/>
                <a:gd name="connsiteY869" fmla="*/ 491837 h 671946"/>
                <a:gd name="connsiteX870" fmla="*/ 534597 w 765063"/>
                <a:gd name="connsiteY870" fmla="*/ 561109 h 671946"/>
                <a:gd name="connsiteX871" fmla="*/ 389124 w 765063"/>
                <a:gd name="connsiteY871" fmla="*/ 602673 h 671946"/>
                <a:gd name="connsiteX872" fmla="*/ 337170 w 765063"/>
                <a:gd name="connsiteY872" fmla="*/ 609600 h 671946"/>
                <a:gd name="connsiteX873" fmla="*/ 302534 w 765063"/>
                <a:gd name="connsiteY873" fmla="*/ 616528 h 671946"/>
                <a:gd name="connsiteX874" fmla="*/ 472252 w 765063"/>
                <a:gd name="connsiteY874" fmla="*/ 547255 h 671946"/>
                <a:gd name="connsiteX875" fmla="*/ 541524 w 765063"/>
                <a:gd name="connsiteY875" fmla="*/ 526473 h 671946"/>
                <a:gd name="connsiteX876" fmla="*/ 468788 w 765063"/>
                <a:gd name="connsiteY876" fmla="*/ 568037 h 671946"/>
                <a:gd name="connsiteX877" fmla="*/ 309461 w 765063"/>
                <a:gd name="connsiteY877" fmla="*/ 623455 h 671946"/>
                <a:gd name="connsiteX878" fmla="*/ 281752 w 765063"/>
                <a:gd name="connsiteY878" fmla="*/ 633846 h 671946"/>
                <a:gd name="connsiteX879" fmla="*/ 292143 w 765063"/>
                <a:gd name="connsiteY879" fmla="*/ 626919 h 671946"/>
                <a:gd name="connsiteX880" fmla="*/ 337170 w 765063"/>
                <a:gd name="connsiteY880" fmla="*/ 613064 h 671946"/>
                <a:gd name="connsiteX881" fmla="*/ 454934 w 765063"/>
                <a:gd name="connsiteY881" fmla="*/ 581891 h 671946"/>
                <a:gd name="connsiteX882" fmla="*/ 562306 w 765063"/>
                <a:gd name="connsiteY882" fmla="*/ 550719 h 671946"/>
                <a:gd name="connsiteX883" fmla="*/ 576161 w 765063"/>
                <a:gd name="connsiteY883" fmla="*/ 547255 h 671946"/>
                <a:gd name="connsiteX884" fmla="*/ 541524 w 765063"/>
                <a:gd name="connsiteY884" fmla="*/ 571500 h 671946"/>
                <a:gd name="connsiteX885" fmla="*/ 493034 w 765063"/>
                <a:gd name="connsiteY885" fmla="*/ 595746 h 671946"/>
                <a:gd name="connsiteX886" fmla="*/ 392588 w 765063"/>
                <a:gd name="connsiteY886" fmla="*/ 626919 h 671946"/>
                <a:gd name="connsiteX887" fmla="*/ 413370 w 765063"/>
                <a:gd name="connsiteY887" fmla="*/ 606137 h 671946"/>
                <a:gd name="connsiteX888" fmla="*/ 510352 w 765063"/>
                <a:gd name="connsiteY888" fmla="*/ 568037 h 671946"/>
                <a:gd name="connsiteX889" fmla="*/ 686997 w 765063"/>
                <a:gd name="connsiteY889" fmla="*/ 509155 h 671946"/>
                <a:gd name="connsiteX890" fmla="*/ 714706 w 765063"/>
                <a:gd name="connsiteY890" fmla="*/ 502228 h 671946"/>
                <a:gd name="connsiteX891" fmla="*/ 725097 w 765063"/>
                <a:gd name="connsiteY891" fmla="*/ 498764 h 671946"/>
                <a:gd name="connsiteX892" fmla="*/ 503424 w 765063"/>
                <a:gd name="connsiteY892" fmla="*/ 578428 h 671946"/>
                <a:gd name="connsiteX893" fmla="*/ 382197 w 765063"/>
                <a:gd name="connsiteY893" fmla="*/ 609600 h 671946"/>
                <a:gd name="connsiteX894" fmla="*/ 371806 w 765063"/>
                <a:gd name="connsiteY894" fmla="*/ 613064 h 671946"/>
                <a:gd name="connsiteX895" fmla="*/ 385661 w 765063"/>
                <a:gd name="connsiteY895" fmla="*/ 606137 h 671946"/>
                <a:gd name="connsiteX896" fmla="*/ 423761 w 765063"/>
                <a:gd name="connsiteY896" fmla="*/ 592282 h 671946"/>
                <a:gd name="connsiteX897" fmla="*/ 520743 w 765063"/>
                <a:gd name="connsiteY897" fmla="*/ 564573 h 671946"/>
                <a:gd name="connsiteX898" fmla="*/ 586552 w 765063"/>
                <a:gd name="connsiteY898" fmla="*/ 543791 h 671946"/>
                <a:gd name="connsiteX899" fmla="*/ 662752 w 765063"/>
                <a:gd name="connsiteY899" fmla="*/ 523009 h 671946"/>
                <a:gd name="connsiteX900" fmla="*/ 472252 w 765063"/>
                <a:gd name="connsiteY900" fmla="*/ 602673 h 671946"/>
                <a:gd name="connsiteX901" fmla="*/ 368343 w 765063"/>
                <a:gd name="connsiteY901" fmla="*/ 633846 h 671946"/>
                <a:gd name="connsiteX902" fmla="*/ 527670 w 765063"/>
                <a:gd name="connsiteY902" fmla="*/ 588819 h 671946"/>
                <a:gd name="connsiteX903" fmla="*/ 624652 w 765063"/>
                <a:gd name="connsiteY903" fmla="*/ 557646 h 671946"/>
                <a:gd name="connsiteX904" fmla="*/ 662752 w 765063"/>
                <a:gd name="connsiteY904" fmla="*/ 547255 h 671946"/>
                <a:gd name="connsiteX905" fmla="*/ 700852 w 765063"/>
                <a:gd name="connsiteY905" fmla="*/ 536864 h 671946"/>
                <a:gd name="connsiteX906" fmla="*/ 666215 w 765063"/>
                <a:gd name="connsiteY906" fmla="*/ 554182 h 671946"/>
                <a:gd name="connsiteX907" fmla="*/ 607334 w 765063"/>
                <a:gd name="connsiteY907" fmla="*/ 581891 h 671946"/>
                <a:gd name="connsiteX908" fmla="*/ 489570 w 765063"/>
                <a:gd name="connsiteY908" fmla="*/ 619991 h 671946"/>
                <a:gd name="connsiteX909" fmla="*/ 354488 w 765063"/>
                <a:gd name="connsiteY909" fmla="*/ 637309 h 671946"/>
                <a:gd name="connsiteX910" fmla="*/ 271361 w 765063"/>
                <a:gd name="connsiteY910" fmla="*/ 644237 h 671946"/>
                <a:gd name="connsiteX911" fmla="*/ 229797 w 765063"/>
                <a:gd name="connsiteY911" fmla="*/ 651164 h 671946"/>
                <a:gd name="connsiteX912" fmla="*/ 209015 w 765063"/>
                <a:gd name="connsiteY912" fmla="*/ 654628 h 671946"/>
                <a:gd name="connsiteX913" fmla="*/ 181306 w 765063"/>
                <a:gd name="connsiteY913" fmla="*/ 658091 h 671946"/>
                <a:gd name="connsiteX914" fmla="*/ 112034 w 765063"/>
                <a:gd name="connsiteY914" fmla="*/ 671946 h 671946"/>
                <a:gd name="connsiteX915" fmla="*/ 174379 w 765063"/>
                <a:gd name="connsiteY915" fmla="*/ 654628 h 671946"/>
                <a:gd name="connsiteX916" fmla="*/ 254043 w 765063"/>
                <a:gd name="connsiteY916" fmla="*/ 637309 h 671946"/>
                <a:gd name="connsiteX917" fmla="*/ 292143 w 765063"/>
                <a:gd name="connsiteY917" fmla="*/ 633846 h 671946"/>
                <a:gd name="connsiteX918" fmla="*/ 389124 w 765063"/>
                <a:gd name="connsiteY918" fmla="*/ 626919 h 671946"/>
                <a:gd name="connsiteX919" fmla="*/ 312924 w 765063"/>
                <a:gd name="connsiteY919" fmla="*/ 651164 h 671946"/>
                <a:gd name="connsiteX920" fmla="*/ 295606 w 765063"/>
                <a:gd name="connsiteY920" fmla="*/ 654628 h 671946"/>
                <a:gd name="connsiteX921" fmla="*/ 285215 w 765063"/>
                <a:gd name="connsiteY921" fmla="*/ 658091 h 671946"/>
                <a:gd name="connsiteX922" fmla="*/ 247115 w 765063"/>
                <a:gd name="connsiteY922" fmla="*/ 665019 h 671946"/>
                <a:gd name="connsiteX923" fmla="*/ 233261 w 765063"/>
                <a:gd name="connsiteY923" fmla="*/ 661555 h 671946"/>
                <a:gd name="connsiteX924" fmla="*/ 215943 w 765063"/>
                <a:gd name="connsiteY924" fmla="*/ 658091 h 671946"/>
                <a:gd name="connsiteX925" fmla="*/ 205552 w 765063"/>
                <a:gd name="connsiteY925" fmla="*/ 654628 h 671946"/>
                <a:gd name="connsiteX926" fmla="*/ 170915 w 765063"/>
                <a:gd name="connsiteY926" fmla="*/ 647700 h 671946"/>
                <a:gd name="connsiteX927" fmla="*/ 167452 w 765063"/>
                <a:gd name="connsiteY927" fmla="*/ 619991 h 671946"/>
                <a:gd name="connsiteX928" fmla="*/ 181306 w 765063"/>
                <a:gd name="connsiteY928" fmla="*/ 606137 h 671946"/>
                <a:gd name="connsiteX929" fmla="*/ 191697 w 765063"/>
                <a:gd name="connsiteY929" fmla="*/ 599209 h 671946"/>
                <a:gd name="connsiteX930" fmla="*/ 202088 w 765063"/>
                <a:gd name="connsiteY930" fmla="*/ 619991 h 67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</a:cxnLst>
              <a:rect l="l" t="t" r="r" b="b"/>
              <a:pathLst>
                <a:path w="765063" h="671946">
                  <a:moveTo>
                    <a:pt x="454934" y="0"/>
                  </a:moveTo>
                  <a:lnTo>
                    <a:pt x="413370" y="17319"/>
                  </a:lnTo>
                  <a:cubicBezTo>
                    <a:pt x="372439" y="33692"/>
                    <a:pt x="295053" y="61651"/>
                    <a:pt x="264434" y="72737"/>
                  </a:cubicBezTo>
                  <a:cubicBezTo>
                    <a:pt x="232157" y="84423"/>
                    <a:pt x="200527" y="98186"/>
                    <a:pt x="167452" y="107373"/>
                  </a:cubicBezTo>
                  <a:cubicBezTo>
                    <a:pt x="146670" y="113146"/>
                    <a:pt x="126031" y="119460"/>
                    <a:pt x="105106" y="124691"/>
                  </a:cubicBezTo>
                  <a:cubicBezTo>
                    <a:pt x="98293" y="126394"/>
                    <a:pt x="91153" y="126516"/>
                    <a:pt x="84324" y="128155"/>
                  </a:cubicBezTo>
                  <a:cubicBezTo>
                    <a:pt x="62267" y="133449"/>
                    <a:pt x="40758" y="141024"/>
                    <a:pt x="18515" y="145473"/>
                  </a:cubicBezTo>
                  <a:cubicBezTo>
                    <a:pt x="12742" y="146628"/>
                    <a:pt x="-4690" y="148937"/>
                    <a:pt x="1197" y="148937"/>
                  </a:cubicBezTo>
                  <a:cubicBezTo>
                    <a:pt x="9361" y="148937"/>
                    <a:pt x="17411" y="146933"/>
                    <a:pt x="25443" y="145473"/>
                  </a:cubicBezTo>
                  <a:cubicBezTo>
                    <a:pt x="55518" y="140005"/>
                    <a:pt x="85619" y="134615"/>
                    <a:pt x="115497" y="128155"/>
                  </a:cubicBezTo>
                  <a:cubicBezTo>
                    <a:pt x="128364" y="125373"/>
                    <a:pt x="140756" y="120664"/>
                    <a:pt x="153597" y="117764"/>
                  </a:cubicBezTo>
                  <a:cubicBezTo>
                    <a:pt x="215234" y="103846"/>
                    <a:pt x="207408" y="105627"/>
                    <a:pt x="254043" y="100446"/>
                  </a:cubicBezTo>
                  <a:cubicBezTo>
                    <a:pt x="269541" y="96572"/>
                    <a:pt x="297655" y="89285"/>
                    <a:pt x="312924" y="86591"/>
                  </a:cubicBezTo>
                  <a:cubicBezTo>
                    <a:pt x="322091" y="84973"/>
                    <a:pt x="331397" y="84282"/>
                    <a:pt x="340634" y="83128"/>
                  </a:cubicBezTo>
                  <a:cubicBezTo>
                    <a:pt x="428904" y="61060"/>
                    <a:pt x="365513" y="74546"/>
                    <a:pt x="423761" y="65809"/>
                  </a:cubicBezTo>
                  <a:cubicBezTo>
                    <a:pt x="437651" y="63725"/>
                    <a:pt x="451613" y="61929"/>
                    <a:pt x="465324" y="58882"/>
                  </a:cubicBezTo>
                  <a:cubicBezTo>
                    <a:pt x="475715" y="56573"/>
                    <a:pt x="506595" y="48589"/>
                    <a:pt x="496497" y="51955"/>
                  </a:cubicBezTo>
                  <a:cubicBezTo>
                    <a:pt x="451804" y="66853"/>
                    <a:pt x="405689" y="77419"/>
                    <a:pt x="361415" y="93519"/>
                  </a:cubicBezTo>
                  <a:cubicBezTo>
                    <a:pt x="336015" y="102755"/>
                    <a:pt x="311290" y="114117"/>
                    <a:pt x="285215" y="121228"/>
                  </a:cubicBezTo>
                  <a:cubicBezTo>
                    <a:pt x="272515" y="124692"/>
                    <a:pt x="259603" y="127456"/>
                    <a:pt x="247115" y="131619"/>
                  </a:cubicBezTo>
                  <a:cubicBezTo>
                    <a:pt x="235318" y="135551"/>
                    <a:pt x="224147" y="141174"/>
                    <a:pt x="212479" y="145473"/>
                  </a:cubicBezTo>
                  <a:cubicBezTo>
                    <a:pt x="170273" y="161022"/>
                    <a:pt x="193671" y="151341"/>
                    <a:pt x="153597" y="162791"/>
                  </a:cubicBezTo>
                  <a:cubicBezTo>
                    <a:pt x="84032" y="182667"/>
                    <a:pt x="191727" y="154991"/>
                    <a:pt x="105106" y="176646"/>
                  </a:cubicBezTo>
                  <a:cubicBezTo>
                    <a:pt x="114342" y="172028"/>
                    <a:pt x="123146" y="166417"/>
                    <a:pt x="132815" y="162791"/>
                  </a:cubicBezTo>
                  <a:cubicBezTo>
                    <a:pt x="141729" y="159448"/>
                    <a:pt x="151390" y="158550"/>
                    <a:pt x="160524" y="155864"/>
                  </a:cubicBezTo>
                  <a:cubicBezTo>
                    <a:pt x="171032" y="152773"/>
                    <a:pt x="181419" y="149259"/>
                    <a:pt x="191697" y="145473"/>
                  </a:cubicBezTo>
                  <a:cubicBezTo>
                    <a:pt x="203365" y="141174"/>
                    <a:pt x="214537" y="135551"/>
                    <a:pt x="226334" y="131619"/>
                  </a:cubicBezTo>
                  <a:cubicBezTo>
                    <a:pt x="238822" y="127456"/>
                    <a:pt x="251777" y="124844"/>
                    <a:pt x="264434" y="121228"/>
                  </a:cubicBezTo>
                  <a:cubicBezTo>
                    <a:pt x="276024" y="117917"/>
                    <a:pt x="287576" y="114467"/>
                    <a:pt x="299070" y="110837"/>
                  </a:cubicBezTo>
                  <a:cubicBezTo>
                    <a:pt x="322098" y="103565"/>
                    <a:pt x="334547" y="97775"/>
                    <a:pt x="357952" y="93519"/>
                  </a:cubicBezTo>
                  <a:cubicBezTo>
                    <a:pt x="374016" y="90598"/>
                    <a:pt x="390337" y="89275"/>
                    <a:pt x="406443" y="86591"/>
                  </a:cubicBezTo>
                  <a:lnTo>
                    <a:pt x="427224" y="83128"/>
                  </a:lnTo>
                  <a:cubicBezTo>
                    <a:pt x="433016" y="82075"/>
                    <a:pt x="438715" y="80497"/>
                    <a:pt x="444543" y="79664"/>
                  </a:cubicBezTo>
                  <a:cubicBezTo>
                    <a:pt x="454893" y="78185"/>
                    <a:pt x="465324" y="77355"/>
                    <a:pt x="475715" y="76200"/>
                  </a:cubicBezTo>
                  <a:lnTo>
                    <a:pt x="354488" y="117764"/>
                  </a:lnTo>
                  <a:cubicBezTo>
                    <a:pt x="253261" y="152974"/>
                    <a:pt x="372031" y="113071"/>
                    <a:pt x="285215" y="142009"/>
                  </a:cubicBezTo>
                  <a:cubicBezTo>
                    <a:pt x="209113" y="167375"/>
                    <a:pt x="293483" y="138295"/>
                    <a:pt x="229797" y="162791"/>
                  </a:cubicBezTo>
                  <a:cubicBezTo>
                    <a:pt x="222982" y="165412"/>
                    <a:pt x="215877" y="167223"/>
                    <a:pt x="209015" y="169719"/>
                  </a:cubicBezTo>
                  <a:cubicBezTo>
                    <a:pt x="203172" y="171844"/>
                    <a:pt x="185699" y="178282"/>
                    <a:pt x="191697" y="176646"/>
                  </a:cubicBezTo>
                  <a:cubicBezTo>
                    <a:pt x="210369" y="171554"/>
                    <a:pt x="228617" y="165020"/>
                    <a:pt x="247115" y="159328"/>
                  </a:cubicBezTo>
                  <a:cubicBezTo>
                    <a:pt x="247130" y="159323"/>
                    <a:pt x="316373" y="138551"/>
                    <a:pt x="316388" y="138546"/>
                  </a:cubicBezTo>
                  <a:cubicBezTo>
                    <a:pt x="326779" y="135082"/>
                    <a:pt x="337053" y="131246"/>
                    <a:pt x="347561" y="128155"/>
                  </a:cubicBezTo>
                  <a:cubicBezTo>
                    <a:pt x="356695" y="125469"/>
                    <a:pt x="366071" y="123681"/>
                    <a:pt x="375270" y="121228"/>
                  </a:cubicBezTo>
                  <a:cubicBezTo>
                    <a:pt x="383391" y="119062"/>
                    <a:pt x="391325" y="116190"/>
                    <a:pt x="399515" y="114300"/>
                  </a:cubicBezTo>
                  <a:cubicBezTo>
                    <a:pt x="439687" y="105029"/>
                    <a:pt x="402025" y="116272"/>
                    <a:pt x="437615" y="107373"/>
                  </a:cubicBezTo>
                  <a:cubicBezTo>
                    <a:pt x="441157" y="106487"/>
                    <a:pt x="444495" y="104912"/>
                    <a:pt x="448006" y="103909"/>
                  </a:cubicBezTo>
                  <a:cubicBezTo>
                    <a:pt x="452583" y="102601"/>
                    <a:pt x="457243" y="101600"/>
                    <a:pt x="461861" y="100446"/>
                  </a:cubicBezTo>
                  <a:cubicBezTo>
                    <a:pt x="454934" y="105064"/>
                    <a:pt x="448409" y="110353"/>
                    <a:pt x="441079" y="114300"/>
                  </a:cubicBezTo>
                  <a:cubicBezTo>
                    <a:pt x="433337" y="118469"/>
                    <a:pt x="425067" y="121604"/>
                    <a:pt x="416834" y="124691"/>
                  </a:cubicBezTo>
                  <a:cubicBezTo>
                    <a:pt x="363218" y="144797"/>
                    <a:pt x="408266" y="125438"/>
                    <a:pt x="351024" y="145473"/>
                  </a:cubicBezTo>
                  <a:cubicBezTo>
                    <a:pt x="317825" y="157093"/>
                    <a:pt x="316783" y="160184"/>
                    <a:pt x="285215" y="173182"/>
                  </a:cubicBezTo>
                  <a:cubicBezTo>
                    <a:pt x="204234" y="206526"/>
                    <a:pt x="305676" y="163820"/>
                    <a:pt x="233261" y="190500"/>
                  </a:cubicBezTo>
                  <a:cubicBezTo>
                    <a:pt x="219177" y="195689"/>
                    <a:pt x="176732" y="208970"/>
                    <a:pt x="191697" y="207819"/>
                  </a:cubicBezTo>
                  <a:cubicBezTo>
                    <a:pt x="221293" y="205543"/>
                    <a:pt x="249562" y="194514"/>
                    <a:pt x="278288" y="187037"/>
                  </a:cubicBezTo>
                  <a:cubicBezTo>
                    <a:pt x="333852" y="172575"/>
                    <a:pt x="390074" y="160165"/>
                    <a:pt x="444543" y="142009"/>
                  </a:cubicBezTo>
                  <a:cubicBezTo>
                    <a:pt x="451470" y="139700"/>
                    <a:pt x="458240" y="136853"/>
                    <a:pt x="465324" y="135082"/>
                  </a:cubicBezTo>
                  <a:cubicBezTo>
                    <a:pt x="476747" y="132226"/>
                    <a:pt x="499961" y="128155"/>
                    <a:pt x="499961" y="128155"/>
                  </a:cubicBezTo>
                  <a:cubicBezTo>
                    <a:pt x="495343" y="131619"/>
                    <a:pt x="491152" y="135742"/>
                    <a:pt x="486106" y="138546"/>
                  </a:cubicBezTo>
                  <a:cubicBezTo>
                    <a:pt x="472632" y="146032"/>
                    <a:pt x="459020" y="147230"/>
                    <a:pt x="444543" y="152400"/>
                  </a:cubicBezTo>
                  <a:cubicBezTo>
                    <a:pt x="436262" y="155357"/>
                    <a:pt x="428530" y="159704"/>
                    <a:pt x="420297" y="162791"/>
                  </a:cubicBezTo>
                  <a:cubicBezTo>
                    <a:pt x="410041" y="166637"/>
                    <a:pt x="399159" y="168792"/>
                    <a:pt x="389124" y="173182"/>
                  </a:cubicBezTo>
                  <a:cubicBezTo>
                    <a:pt x="380596" y="176913"/>
                    <a:pt x="373435" y="183370"/>
                    <a:pt x="364879" y="187037"/>
                  </a:cubicBezTo>
                  <a:cubicBezTo>
                    <a:pt x="357154" y="190348"/>
                    <a:pt x="348406" y="190764"/>
                    <a:pt x="340634" y="193964"/>
                  </a:cubicBezTo>
                  <a:cubicBezTo>
                    <a:pt x="328698" y="198879"/>
                    <a:pt x="318243" y="207200"/>
                    <a:pt x="305997" y="211282"/>
                  </a:cubicBezTo>
                  <a:lnTo>
                    <a:pt x="285215" y="218209"/>
                  </a:lnTo>
                  <a:cubicBezTo>
                    <a:pt x="299234" y="204192"/>
                    <a:pt x="283662" y="217200"/>
                    <a:pt x="309461" y="207819"/>
                  </a:cubicBezTo>
                  <a:cubicBezTo>
                    <a:pt x="316740" y="205172"/>
                    <a:pt x="323014" y="200208"/>
                    <a:pt x="330243" y="197428"/>
                  </a:cubicBezTo>
                  <a:cubicBezTo>
                    <a:pt x="338088" y="194411"/>
                    <a:pt x="346634" y="193492"/>
                    <a:pt x="354488" y="190500"/>
                  </a:cubicBezTo>
                  <a:cubicBezTo>
                    <a:pt x="370921" y="184240"/>
                    <a:pt x="386296" y="175280"/>
                    <a:pt x="402979" y="169719"/>
                  </a:cubicBezTo>
                  <a:cubicBezTo>
                    <a:pt x="409906" y="167410"/>
                    <a:pt x="416899" y="165287"/>
                    <a:pt x="423761" y="162791"/>
                  </a:cubicBezTo>
                  <a:cubicBezTo>
                    <a:pt x="429604" y="160666"/>
                    <a:pt x="435137" y="157692"/>
                    <a:pt x="441079" y="155864"/>
                  </a:cubicBezTo>
                  <a:cubicBezTo>
                    <a:pt x="450179" y="153064"/>
                    <a:pt x="468788" y="148937"/>
                    <a:pt x="468788" y="148937"/>
                  </a:cubicBezTo>
                  <a:cubicBezTo>
                    <a:pt x="456892" y="156867"/>
                    <a:pt x="452930" y="160129"/>
                    <a:pt x="437615" y="166255"/>
                  </a:cubicBezTo>
                  <a:cubicBezTo>
                    <a:pt x="369876" y="193351"/>
                    <a:pt x="444593" y="159309"/>
                    <a:pt x="371806" y="187037"/>
                  </a:cubicBezTo>
                  <a:cubicBezTo>
                    <a:pt x="358770" y="192003"/>
                    <a:pt x="346618" y="199073"/>
                    <a:pt x="333706" y="204355"/>
                  </a:cubicBezTo>
                  <a:cubicBezTo>
                    <a:pt x="249767" y="238693"/>
                    <a:pt x="339332" y="199729"/>
                    <a:pt x="260970" y="228600"/>
                  </a:cubicBezTo>
                  <a:cubicBezTo>
                    <a:pt x="250300" y="232531"/>
                    <a:pt x="240429" y="238422"/>
                    <a:pt x="229797" y="242455"/>
                  </a:cubicBezTo>
                  <a:cubicBezTo>
                    <a:pt x="206923" y="251131"/>
                    <a:pt x="138214" y="276739"/>
                    <a:pt x="160524" y="266700"/>
                  </a:cubicBezTo>
                  <a:cubicBezTo>
                    <a:pt x="189496" y="253663"/>
                    <a:pt x="268144" y="217097"/>
                    <a:pt x="299070" y="207819"/>
                  </a:cubicBezTo>
                  <a:lnTo>
                    <a:pt x="333706" y="197428"/>
                  </a:lnTo>
                  <a:cubicBezTo>
                    <a:pt x="351093" y="191864"/>
                    <a:pt x="368343" y="185882"/>
                    <a:pt x="385661" y="180109"/>
                  </a:cubicBezTo>
                  <a:lnTo>
                    <a:pt x="406443" y="173182"/>
                  </a:lnTo>
                  <a:lnTo>
                    <a:pt x="416834" y="169719"/>
                  </a:lnTo>
                  <a:cubicBezTo>
                    <a:pt x="422607" y="173182"/>
                    <a:pt x="432519" y="173578"/>
                    <a:pt x="434152" y="180109"/>
                  </a:cubicBezTo>
                  <a:cubicBezTo>
                    <a:pt x="435306" y="184727"/>
                    <a:pt x="424813" y="182068"/>
                    <a:pt x="420297" y="183573"/>
                  </a:cubicBezTo>
                  <a:cubicBezTo>
                    <a:pt x="414399" y="185539"/>
                    <a:pt x="408639" y="187927"/>
                    <a:pt x="402979" y="190500"/>
                  </a:cubicBezTo>
                  <a:cubicBezTo>
                    <a:pt x="366088" y="207269"/>
                    <a:pt x="398729" y="195667"/>
                    <a:pt x="354488" y="211282"/>
                  </a:cubicBezTo>
                  <a:cubicBezTo>
                    <a:pt x="344159" y="214927"/>
                    <a:pt x="333523" y="217703"/>
                    <a:pt x="323315" y="221673"/>
                  </a:cubicBezTo>
                  <a:cubicBezTo>
                    <a:pt x="312717" y="225794"/>
                    <a:pt x="302806" y="231579"/>
                    <a:pt x="292143" y="235528"/>
                  </a:cubicBezTo>
                  <a:cubicBezTo>
                    <a:pt x="186077" y="274811"/>
                    <a:pt x="266125" y="244262"/>
                    <a:pt x="202088" y="263237"/>
                  </a:cubicBezTo>
                  <a:cubicBezTo>
                    <a:pt x="180032" y="269772"/>
                    <a:pt x="158236" y="277157"/>
                    <a:pt x="136279" y="284019"/>
                  </a:cubicBezTo>
                  <a:cubicBezTo>
                    <a:pt x="132794" y="285108"/>
                    <a:pt x="143128" y="281441"/>
                    <a:pt x="146670" y="280555"/>
                  </a:cubicBezTo>
                  <a:cubicBezTo>
                    <a:pt x="151288" y="279400"/>
                    <a:pt x="155877" y="278124"/>
                    <a:pt x="160524" y="277091"/>
                  </a:cubicBezTo>
                  <a:cubicBezTo>
                    <a:pt x="166271" y="275814"/>
                    <a:pt x="172150" y="275126"/>
                    <a:pt x="177843" y="273628"/>
                  </a:cubicBezTo>
                  <a:cubicBezTo>
                    <a:pt x="194100" y="269350"/>
                    <a:pt x="209924" y="263420"/>
                    <a:pt x="226334" y="259773"/>
                  </a:cubicBezTo>
                  <a:cubicBezTo>
                    <a:pt x="247116" y="255155"/>
                    <a:pt x="268288" y="252036"/>
                    <a:pt x="288679" y="245919"/>
                  </a:cubicBezTo>
                  <a:cubicBezTo>
                    <a:pt x="343323" y="229525"/>
                    <a:pt x="302883" y="240743"/>
                    <a:pt x="354488" y="228600"/>
                  </a:cubicBezTo>
                  <a:cubicBezTo>
                    <a:pt x="363755" y="226419"/>
                    <a:pt x="372861" y="223540"/>
                    <a:pt x="382197" y="221673"/>
                  </a:cubicBezTo>
                  <a:cubicBezTo>
                    <a:pt x="390203" y="220072"/>
                    <a:pt x="398361" y="219364"/>
                    <a:pt x="406443" y="218209"/>
                  </a:cubicBezTo>
                  <a:cubicBezTo>
                    <a:pt x="412216" y="215900"/>
                    <a:pt x="417806" y="213068"/>
                    <a:pt x="423761" y="211282"/>
                  </a:cubicBezTo>
                  <a:cubicBezTo>
                    <a:pt x="450147" y="203367"/>
                    <a:pt x="446284" y="209052"/>
                    <a:pt x="416834" y="221673"/>
                  </a:cubicBezTo>
                  <a:cubicBezTo>
                    <a:pt x="409108" y="224984"/>
                    <a:pt x="400622" y="226128"/>
                    <a:pt x="392588" y="228600"/>
                  </a:cubicBezTo>
                  <a:lnTo>
                    <a:pt x="326779" y="249382"/>
                  </a:lnTo>
                  <a:cubicBezTo>
                    <a:pt x="315267" y="252955"/>
                    <a:pt x="303407" y="255482"/>
                    <a:pt x="292143" y="259773"/>
                  </a:cubicBezTo>
                  <a:cubicBezTo>
                    <a:pt x="267897" y="269009"/>
                    <a:pt x="244147" y="279669"/>
                    <a:pt x="219406" y="287482"/>
                  </a:cubicBezTo>
                  <a:lnTo>
                    <a:pt x="87788" y="329046"/>
                  </a:lnTo>
                  <a:cubicBezTo>
                    <a:pt x="80830" y="331260"/>
                    <a:pt x="67006" y="335973"/>
                    <a:pt x="67006" y="335973"/>
                  </a:cubicBezTo>
                  <a:cubicBezTo>
                    <a:pt x="71624" y="332509"/>
                    <a:pt x="75815" y="328386"/>
                    <a:pt x="80861" y="325582"/>
                  </a:cubicBezTo>
                  <a:cubicBezTo>
                    <a:pt x="86296" y="322563"/>
                    <a:pt x="92318" y="320731"/>
                    <a:pt x="98179" y="318655"/>
                  </a:cubicBezTo>
                  <a:lnTo>
                    <a:pt x="247115" y="266700"/>
                  </a:lnTo>
                  <a:cubicBezTo>
                    <a:pt x="286133" y="253462"/>
                    <a:pt x="292578" y="253217"/>
                    <a:pt x="330243" y="242455"/>
                  </a:cubicBezTo>
                  <a:cubicBezTo>
                    <a:pt x="341833" y="239144"/>
                    <a:pt x="353222" y="235132"/>
                    <a:pt x="364879" y="232064"/>
                  </a:cubicBezTo>
                  <a:cubicBezTo>
                    <a:pt x="398603" y="223189"/>
                    <a:pt x="389670" y="226778"/>
                    <a:pt x="420297" y="221673"/>
                  </a:cubicBezTo>
                  <a:cubicBezTo>
                    <a:pt x="456573" y="215626"/>
                    <a:pt x="420348" y="220970"/>
                    <a:pt x="451470" y="214746"/>
                  </a:cubicBezTo>
                  <a:cubicBezTo>
                    <a:pt x="458357" y="213369"/>
                    <a:pt x="465325" y="212437"/>
                    <a:pt x="472252" y="211282"/>
                  </a:cubicBezTo>
                  <a:cubicBezTo>
                    <a:pt x="469943" y="214746"/>
                    <a:pt x="468963" y="219651"/>
                    <a:pt x="465324" y="221673"/>
                  </a:cubicBezTo>
                  <a:cubicBezTo>
                    <a:pt x="457977" y="225755"/>
                    <a:pt x="449053" y="225942"/>
                    <a:pt x="441079" y="228600"/>
                  </a:cubicBezTo>
                  <a:cubicBezTo>
                    <a:pt x="431721" y="231719"/>
                    <a:pt x="422660" y="235673"/>
                    <a:pt x="413370" y="238991"/>
                  </a:cubicBezTo>
                  <a:cubicBezTo>
                    <a:pt x="390331" y="247219"/>
                    <a:pt x="367699" y="256800"/>
                    <a:pt x="344097" y="263237"/>
                  </a:cubicBezTo>
                  <a:cubicBezTo>
                    <a:pt x="331397" y="266701"/>
                    <a:pt x="318569" y="269726"/>
                    <a:pt x="305997" y="273628"/>
                  </a:cubicBezTo>
                  <a:cubicBezTo>
                    <a:pt x="285076" y="280121"/>
                    <a:pt x="264715" y="288391"/>
                    <a:pt x="243652" y="294409"/>
                  </a:cubicBezTo>
                  <a:cubicBezTo>
                    <a:pt x="235570" y="296718"/>
                    <a:pt x="227440" y="298865"/>
                    <a:pt x="219406" y="301337"/>
                  </a:cubicBezTo>
                  <a:cubicBezTo>
                    <a:pt x="212427" y="303484"/>
                    <a:pt x="205618" y="306166"/>
                    <a:pt x="198624" y="308264"/>
                  </a:cubicBezTo>
                  <a:cubicBezTo>
                    <a:pt x="155095" y="321323"/>
                    <a:pt x="209329" y="303543"/>
                    <a:pt x="174379" y="315191"/>
                  </a:cubicBezTo>
                  <a:cubicBezTo>
                    <a:pt x="201998" y="296779"/>
                    <a:pt x="179766" y="310112"/>
                    <a:pt x="243652" y="290946"/>
                  </a:cubicBezTo>
                  <a:cubicBezTo>
                    <a:pt x="300023" y="274035"/>
                    <a:pt x="278636" y="279384"/>
                    <a:pt x="337170" y="263237"/>
                  </a:cubicBezTo>
                  <a:cubicBezTo>
                    <a:pt x="354448" y="258471"/>
                    <a:pt x="371993" y="254653"/>
                    <a:pt x="389124" y="249382"/>
                  </a:cubicBezTo>
                  <a:cubicBezTo>
                    <a:pt x="404133" y="244764"/>
                    <a:pt x="419254" y="240494"/>
                    <a:pt x="434152" y="235528"/>
                  </a:cubicBezTo>
                  <a:cubicBezTo>
                    <a:pt x="446972" y="231255"/>
                    <a:pt x="459308" y="225556"/>
                    <a:pt x="472252" y="221673"/>
                  </a:cubicBezTo>
                  <a:cubicBezTo>
                    <a:pt x="482447" y="218614"/>
                    <a:pt x="493168" y="217595"/>
                    <a:pt x="503424" y="214746"/>
                  </a:cubicBezTo>
                  <a:cubicBezTo>
                    <a:pt x="513977" y="211814"/>
                    <a:pt x="524206" y="207819"/>
                    <a:pt x="534597" y="204355"/>
                  </a:cubicBezTo>
                  <a:cubicBezTo>
                    <a:pt x="538061" y="203200"/>
                    <a:pt x="548254" y="199258"/>
                    <a:pt x="544988" y="200891"/>
                  </a:cubicBezTo>
                  <a:cubicBezTo>
                    <a:pt x="540370" y="203200"/>
                    <a:pt x="535986" y="206054"/>
                    <a:pt x="531134" y="207819"/>
                  </a:cubicBezTo>
                  <a:cubicBezTo>
                    <a:pt x="523235" y="210692"/>
                    <a:pt x="514911" y="212239"/>
                    <a:pt x="506888" y="214746"/>
                  </a:cubicBezTo>
                  <a:cubicBezTo>
                    <a:pt x="496433" y="218013"/>
                    <a:pt x="486206" y="221990"/>
                    <a:pt x="475715" y="225137"/>
                  </a:cubicBezTo>
                  <a:cubicBezTo>
                    <a:pt x="463106" y="228920"/>
                    <a:pt x="450233" y="231777"/>
                    <a:pt x="437615" y="235528"/>
                  </a:cubicBezTo>
                  <a:cubicBezTo>
                    <a:pt x="407510" y="244478"/>
                    <a:pt x="377510" y="253780"/>
                    <a:pt x="347561" y="263237"/>
                  </a:cubicBezTo>
                  <a:cubicBezTo>
                    <a:pt x="333635" y="267635"/>
                    <a:pt x="319914" y="272663"/>
                    <a:pt x="305997" y="277091"/>
                  </a:cubicBezTo>
                  <a:cubicBezTo>
                    <a:pt x="280824" y="285100"/>
                    <a:pt x="264664" y="288694"/>
                    <a:pt x="240188" y="297873"/>
                  </a:cubicBezTo>
                  <a:cubicBezTo>
                    <a:pt x="201452" y="312399"/>
                    <a:pt x="230645" y="305323"/>
                    <a:pt x="198624" y="311728"/>
                  </a:cubicBezTo>
                  <a:cubicBezTo>
                    <a:pt x="198275" y="311961"/>
                    <a:pt x="180711" y="324987"/>
                    <a:pt x="177843" y="322119"/>
                  </a:cubicBezTo>
                  <a:cubicBezTo>
                    <a:pt x="175534" y="319810"/>
                    <a:pt x="181849" y="316652"/>
                    <a:pt x="184770" y="315191"/>
                  </a:cubicBezTo>
                  <a:cubicBezTo>
                    <a:pt x="189028" y="313062"/>
                    <a:pt x="194065" y="313096"/>
                    <a:pt x="198624" y="311728"/>
                  </a:cubicBezTo>
                  <a:cubicBezTo>
                    <a:pt x="205618" y="309630"/>
                    <a:pt x="212529" y="307256"/>
                    <a:pt x="219406" y="304800"/>
                  </a:cubicBezTo>
                  <a:cubicBezTo>
                    <a:pt x="247950" y="294605"/>
                    <a:pt x="248217" y="293040"/>
                    <a:pt x="278288" y="284019"/>
                  </a:cubicBezTo>
                  <a:cubicBezTo>
                    <a:pt x="290897" y="280237"/>
                    <a:pt x="303844" y="277619"/>
                    <a:pt x="316388" y="273628"/>
                  </a:cubicBezTo>
                  <a:cubicBezTo>
                    <a:pt x="329265" y="269531"/>
                    <a:pt x="341611" y="263870"/>
                    <a:pt x="354488" y="259773"/>
                  </a:cubicBezTo>
                  <a:cubicBezTo>
                    <a:pt x="399454" y="245465"/>
                    <a:pt x="383698" y="252696"/>
                    <a:pt x="427224" y="242455"/>
                  </a:cubicBezTo>
                  <a:cubicBezTo>
                    <a:pt x="435406" y="240530"/>
                    <a:pt x="443280" y="237418"/>
                    <a:pt x="451470" y="235528"/>
                  </a:cubicBezTo>
                  <a:cubicBezTo>
                    <a:pt x="458313" y="233949"/>
                    <a:pt x="465342" y="233320"/>
                    <a:pt x="472252" y="232064"/>
                  </a:cubicBezTo>
                  <a:cubicBezTo>
                    <a:pt x="478044" y="231011"/>
                    <a:pt x="483797" y="229755"/>
                    <a:pt x="489570" y="228600"/>
                  </a:cubicBezTo>
                  <a:cubicBezTo>
                    <a:pt x="477035" y="241137"/>
                    <a:pt x="486736" y="233500"/>
                    <a:pt x="461861" y="242455"/>
                  </a:cubicBezTo>
                  <a:cubicBezTo>
                    <a:pt x="439865" y="250373"/>
                    <a:pt x="418396" y="259825"/>
                    <a:pt x="396052" y="266700"/>
                  </a:cubicBezTo>
                  <a:cubicBezTo>
                    <a:pt x="381043" y="271318"/>
                    <a:pt x="365846" y="275367"/>
                    <a:pt x="351024" y="280555"/>
                  </a:cubicBezTo>
                  <a:cubicBezTo>
                    <a:pt x="319648" y="291536"/>
                    <a:pt x="289308" y="305512"/>
                    <a:pt x="257506" y="315191"/>
                  </a:cubicBezTo>
                  <a:cubicBezTo>
                    <a:pt x="92067" y="365544"/>
                    <a:pt x="236668" y="324374"/>
                    <a:pt x="143206" y="346364"/>
                  </a:cubicBezTo>
                  <a:cubicBezTo>
                    <a:pt x="105419" y="355255"/>
                    <a:pt x="132360" y="349980"/>
                    <a:pt x="101643" y="360219"/>
                  </a:cubicBezTo>
                  <a:cubicBezTo>
                    <a:pt x="97127" y="361724"/>
                    <a:pt x="83272" y="365187"/>
                    <a:pt x="87788" y="363682"/>
                  </a:cubicBezTo>
                  <a:lnTo>
                    <a:pt x="278288" y="301337"/>
                  </a:lnTo>
                  <a:cubicBezTo>
                    <a:pt x="296700" y="295373"/>
                    <a:pt x="315642" y="290967"/>
                    <a:pt x="333706" y="284019"/>
                  </a:cubicBezTo>
                  <a:cubicBezTo>
                    <a:pt x="348715" y="278246"/>
                    <a:pt x="363478" y="271785"/>
                    <a:pt x="378734" y="266700"/>
                  </a:cubicBezTo>
                  <a:cubicBezTo>
                    <a:pt x="481753" y="232360"/>
                    <a:pt x="407018" y="261620"/>
                    <a:pt x="454934" y="242455"/>
                  </a:cubicBezTo>
                  <a:cubicBezTo>
                    <a:pt x="459552" y="243610"/>
                    <a:pt x="467283" y="241403"/>
                    <a:pt x="468788" y="245919"/>
                  </a:cubicBezTo>
                  <a:cubicBezTo>
                    <a:pt x="470104" y="249868"/>
                    <a:pt x="462036" y="250824"/>
                    <a:pt x="458397" y="252846"/>
                  </a:cubicBezTo>
                  <a:cubicBezTo>
                    <a:pt x="451627" y="256607"/>
                    <a:pt x="444434" y="259565"/>
                    <a:pt x="437615" y="263237"/>
                  </a:cubicBezTo>
                  <a:cubicBezTo>
                    <a:pt x="429420" y="267650"/>
                    <a:pt x="421898" y="273360"/>
                    <a:pt x="413370" y="277091"/>
                  </a:cubicBezTo>
                  <a:cubicBezTo>
                    <a:pt x="403335" y="281481"/>
                    <a:pt x="392292" y="283232"/>
                    <a:pt x="382197" y="287482"/>
                  </a:cubicBezTo>
                  <a:cubicBezTo>
                    <a:pt x="370300" y="292491"/>
                    <a:pt x="359546" y="300006"/>
                    <a:pt x="347561" y="304800"/>
                  </a:cubicBezTo>
                  <a:cubicBezTo>
                    <a:pt x="336369" y="309277"/>
                    <a:pt x="324276" y="311137"/>
                    <a:pt x="312924" y="315191"/>
                  </a:cubicBezTo>
                  <a:cubicBezTo>
                    <a:pt x="291925" y="322691"/>
                    <a:pt x="271733" y="332386"/>
                    <a:pt x="250579" y="339437"/>
                  </a:cubicBezTo>
                  <a:cubicBezTo>
                    <a:pt x="211498" y="352464"/>
                    <a:pt x="248192" y="341433"/>
                    <a:pt x="209015" y="349828"/>
                  </a:cubicBezTo>
                  <a:cubicBezTo>
                    <a:pt x="199706" y="351823"/>
                    <a:pt x="171915" y="358320"/>
                    <a:pt x="181306" y="356755"/>
                  </a:cubicBezTo>
                  <a:cubicBezTo>
                    <a:pt x="188233" y="355600"/>
                    <a:pt x="195275" y="354994"/>
                    <a:pt x="202088" y="353291"/>
                  </a:cubicBezTo>
                  <a:cubicBezTo>
                    <a:pt x="209172" y="351520"/>
                    <a:pt x="215710" y="347796"/>
                    <a:pt x="222870" y="346364"/>
                  </a:cubicBezTo>
                  <a:cubicBezTo>
                    <a:pt x="233122" y="344314"/>
                    <a:pt x="243716" y="344531"/>
                    <a:pt x="254043" y="342900"/>
                  </a:cubicBezTo>
                  <a:cubicBezTo>
                    <a:pt x="301724" y="335371"/>
                    <a:pt x="277167" y="336857"/>
                    <a:pt x="326779" y="325582"/>
                  </a:cubicBezTo>
                  <a:cubicBezTo>
                    <a:pt x="339366" y="322721"/>
                    <a:pt x="352199" y="321070"/>
                    <a:pt x="364879" y="318655"/>
                  </a:cubicBezTo>
                  <a:cubicBezTo>
                    <a:pt x="376445" y="316452"/>
                    <a:pt x="387901" y="313664"/>
                    <a:pt x="399515" y="311728"/>
                  </a:cubicBezTo>
                  <a:cubicBezTo>
                    <a:pt x="408697" y="310198"/>
                    <a:pt x="418009" y="309581"/>
                    <a:pt x="427224" y="308264"/>
                  </a:cubicBezTo>
                  <a:cubicBezTo>
                    <a:pt x="434176" y="307271"/>
                    <a:pt x="441065" y="305868"/>
                    <a:pt x="448006" y="304800"/>
                  </a:cubicBezTo>
                  <a:cubicBezTo>
                    <a:pt x="456075" y="303559"/>
                    <a:pt x="464170" y="302491"/>
                    <a:pt x="472252" y="301337"/>
                  </a:cubicBezTo>
                  <a:cubicBezTo>
                    <a:pt x="463016" y="304801"/>
                    <a:pt x="454001" y="308926"/>
                    <a:pt x="444543" y="311728"/>
                  </a:cubicBezTo>
                  <a:cubicBezTo>
                    <a:pt x="429728" y="316117"/>
                    <a:pt x="359939" y="333972"/>
                    <a:pt x="337170" y="339437"/>
                  </a:cubicBezTo>
                  <a:cubicBezTo>
                    <a:pt x="322192" y="343032"/>
                    <a:pt x="306619" y="344564"/>
                    <a:pt x="292143" y="349828"/>
                  </a:cubicBezTo>
                  <a:cubicBezTo>
                    <a:pt x="279443" y="354446"/>
                    <a:pt x="267037" y="359970"/>
                    <a:pt x="254043" y="363682"/>
                  </a:cubicBezTo>
                  <a:cubicBezTo>
                    <a:pt x="242722" y="366917"/>
                    <a:pt x="230713" y="367326"/>
                    <a:pt x="219406" y="370609"/>
                  </a:cubicBezTo>
                  <a:cubicBezTo>
                    <a:pt x="194863" y="377735"/>
                    <a:pt x="121944" y="401318"/>
                    <a:pt x="146670" y="394855"/>
                  </a:cubicBezTo>
                  <a:lnTo>
                    <a:pt x="451470" y="315191"/>
                  </a:lnTo>
                  <a:cubicBezTo>
                    <a:pt x="465292" y="311597"/>
                    <a:pt x="479355" y="308904"/>
                    <a:pt x="493034" y="304800"/>
                  </a:cubicBezTo>
                  <a:cubicBezTo>
                    <a:pt x="534397" y="292391"/>
                    <a:pt x="515780" y="296390"/>
                    <a:pt x="548452" y="290946"/>
                  </a:cubicBezTo>
                  <a:lnTo>
                    <a:pt x="475715" y="315191"/>
                  </a:lnTo>
                  <a:cubicBezTo>
                    <a:pt x="428079" y="331070"/>
                    <a:pt x="388747" y="344853"/>
                    <a:pt x="337170" y="356755"/>
                  </a:cubicBezTo>
                  <a:cubicBezTo>
                    <a:pt x="303729" y="364472"/>
                    <a:pt x="286141" y="367908"/>
                    <a:pt x="254043" y="377537"/>
                  </a:cubicBezTo>
                  <a:cubicBezTo>
                    <a:pt x="243552" y="380684"/>
                    <a:pt x="233325" y="384661"/>
                    <a:pt x="222870" y="387928"/>
                  </a:cubicBezTo>
                  <a:cubicBezTo>
                    <a:pt x="171124" y="404098"/>
                    <a:pt x="219760" y="388322"/>
                    <a:pt x="184770" y="398319"/>
                  </a:cubicBezTo>
                  <a:cubicBezTo>
                    <a:pt x="181260" y="399322"/>
                    <a:pt x="177843" y="400628"/>
                    <a:pt x="174379" y="401782"/>
                  </a:cubicBezTo>
                  <a:cubicBezTo>
                    <a:pt x="177843" y="398318"/>
                    <a:pt x="180311" y="393418"/>
                    <a:pt x="184770" y="391391"/>
                  </a:cubicBezTo>
                  <a:cubicBezTo>
                    <a:pt x="194024" y="387185"/>
                    <a:pt x="240093" y="379435"/>
                    <a:pt x="247115" y="377537"/>
                  </a:cubicBezTo>
                  <a:cubicBezTo>
                    <a:pt x="278501" y="369054"/>
                    <a:pt x="309431" y="358961"/>
                    <a:pt x="340634" y="349828"/>
                  </a:cubicBezTo>
                  <a:cubicBezTo>
                    <a:pt x="356767" y="345106"/>
                    <a:pt x="373176" y="341289"/>
                    <a:pt x="389124" y="335973"/>
                  </a:cubicBezTo>
                  <a:cubicBezTo>
                    <a:pt x="503132" y="297972"/>
                    <a:pt x="370989" y="340434"/>
                    <a:pt x="461861" y="315191"/>
                  </a:cubicBezTo>
                  <a:cubicBezTo>
                    <a:pt x="472414" y="312259"/>
                    <a:pt x="493034" y="304800"/>
                    <a:pt x="493034" y="304800"/>
                  </a:cubicBezTo>
                  <a:cubicBezTo>
                    <a:pt x="466503" y="324698"/>
                    <a:pt x="486247" y="311667"/>
                    <a:pt x="437615" y="332509"/>
                  </a:cubicBezTo>
                  <a:cubicBezTo>
                    <a:pt x="427164" y="336988"/>
                    <a:pt x="417413" y="343372"/>
                    <a:pt x="406443" y="346364"/>
                  </a:cubicBezTo>
                  <a:cubicBezTo>
                    <a:pt x="393743" y="349828"/>
                    <a:pt x="380714" y="352256"/>
                    <a:pt x="368343" y="356755"/>
                  </a:cubicBezTo>
                  <a:cubicBezTo>
                    <a:pt x="355233" y="361522"/>
                    <a:pt x="343155" y="368791"/>
                    <a:pt x="330243" y="374073"/>
                  </a:cubicBezTo>
                  <a:cubicBezTo>
                    <a:pt x="249944" y="406923"/>
                    <a:pt x="334236" y="370252"/>
                    <a:pt x="254043" y="398319"/>
                  </a:cubicBezTo>
                  <a:cubicBezTo>
                    <a:pt x="220244" y="410149"/>
                    <a:pt x="187127" y="423846"/>
                    <a:pt x="153597" y="436419"/>
                  </a:cubicBezTo>
                  <a:cubicBezTo>
                    <a:pt x="150178" y="437701"/>
                    <a:pt x="143206" y="439882"/>
                    <a:pt x="143206" y="439882"/>
                  </a:cubicBezTo>
                  <a:cubicBezTo>
                    <a:pt x="154735" y="428354"/>
                    <a:pt x="148293" y="432731"/>
                    <a:pt x="170915" y="426028"/>
                  </a:cubicBezTo>
                  <a:lnTo>
                    <a:pt x="337170" y="377537"/>
                  </a:lnTo>
                  <a:cubicBezTo>
                    <a:pt x="351158" y="373341"/>
                    <a:pt x="364709" y="367754"/>
                    <a:pt x="378734" y="363682"/>
                  </a:cubicBezTo>
                  <a:cubicBezTo>
                    <a:pt x="400518" y="357358"/>
                    <a:pt x="422169" y="350094"/>
                    <a:pt x="444543" y="346364"/>
                  </a:cubicBezTo>
                  <a:cubicBezTo>
                    <a:pt x="470020" y="342117"/>
                    <a:pt x="458511" y="344603"/>
                    <a:pt x="479179" y="339437"/>
                  </a:cubicBezTo>
                  <a:cubicBezTo>
                    <a:pt x="482643" y="340591"/>
                    <a:pt x="488415" y="339436"/>
                    <a:pt x="489570" y="342900"/>
                  </a:cubicBezTo>
                  <a:cubicBezTo>
                    <a:pt x="490603" y="345998"/>
                    <a:pt x="485564" y="348368"/>
                    <a:pt x="482643" y="349828"/>
                  </a:cubicBezTo>
                  <a:cubicBezTo>
                    <a:pt x="478385" y="351957"/>
                    <a:pt x="473348" y="351923"/>
                    <a:pt x="468788" y="353291"/>
                  </a:cubicBezTo>
                  <a:cubicBezTo>
                    <a:pt x="434263" y="363648"/>
                    <a:pt x="461222" y="356562"/>
                    <a:pt x="423761" y="370609"/>
                  </a:cubicBezTo>
                  <a:cubicBezTo>
                    <a:pt x="413505" y="374455"/>
                    <a:pt x="402917" y="377355"/>
                    <a:pt x="392588" y="381000"/>
                  </a:cubicBezTo>
                  <a:cubicBezTo>
                    <a:pt x="383286" y="384283"/>
                    <a:pt x="374343" y="388607"/>
                    <a:pt x="364879" y="391391"/>
                  </a:cubicBezTo>
                  <a:cubicBezTo>
                    <a:pt x="354667" y="394395"/>
                    <a:pt x="343866" y="395144"/>
                    <a:pt x="333706" y="398319"/>
                  </a:cubicBezTo>
                  <a:cubicBezTo>
                    <a:pt x="325314" y="400942"/>
                    <a:pt x="317667" y="405553"/>
                    <a:pt x="309461" y="408709"/>
                  </a:cubicBezTo>
                  <a:cubicBezTo>
                    <a:pt x="302646" y="411330"/>
                    <a:pt x="295541" y="413141"/>
                    <a:pt x="288679" y="415637"/>
                  </a:cubicBezTo>
                  <a:cubicBezTo>
                    <a:pt x="282836" y="417762"/>
                    <a:pt x="277204" y="420439"/>
                    <a:pt x="271361" y="422564"/>
                  </a:cubicBezTo>
                  <a:cubicBezTo>
                    <a:pt x="264499" y="425059"/>
                    <a:pt x="250579" y="429491"/>
                    <a:pt x="250579" y="429491"/>
                  </a:cubicBezTo>
                  <a:cubicBezTo>
                    <a:pt x="250579" y="429491"/>
                    <a:pt x="264277" y="424335"/>
                    <a:pt x="271361" y="422564"/>
                  </a:cubicBezTo>
                  <a:lnTo>
                    <a:pt x="340634" y="405246"/>
                  </a:lnTo>
                  <a:cubicBezTo>
                    <a:pt x="355604" y="401617"/>
                    <a:pt x="370812" y="398951"/>
                    <a:pt x="385661" y="394855"/>
                  </a:cubicBezTo>
                  <a:cubicBezTo>
                    <a:pt x="419143" y="385619"/>
                    <a:pt x="452411" y="375570"/>
                    <a:pt x="486106" y="367146"/>
                  </a:cubicBezTo>
                  <a:cubicBezTo>
                    <a:pt x="511111" y="360895"/>
                    <a:pt x="533768" y="354843"/>
                    <a:pt x="558843" y="349828"/>
                  </a:cubicBezTo>
                  <a:cubicBezTo>
                    <a:pt x="565729" y="348451"/>
                    <a:pt x="585905" y="343223"/>
                    <a:pt x="579624" y="346364"/>
                  </a:cubicBezTo>
                  <a:cubicBezTo>
                    <a:pt x="556525" y="357913"/>
                    <a:pt x="521768" y="365649"/>
                    <a:pt x="496497" y="374073"/>
                  </a:cubicBezTo>
                  <a:cubicBezTo>
                    <a:pt x="469825" y="382964"/>
                    <a:pt x="443958" y="394384"/>
                    <a:pt x="416834" y="401782"/>
                  </a:cubicBezTo>
                  <a:cubicBezTo>
                    <a:pt x="404134" y="405246"/>
                    <a:pt x="391159" y="407824"/>
                    <a:pt x="378734" y="412173"/>
                  </a:cubicBezTo>
                  <a:cubicBezTo>
                    <a:pt x="368001" y="415930"/>
                    <a:pt x="358076" y="421698"/>
                    <a:pt x="347561" y="426028"/>
                  </a:cubicBezTo>
                  <a:cubicBezTo>
                    <a:pt x="313768" y="439943"/>
                    <a:pt x="328653" y="432589"/>
                    <a:pt x="299070" y="443346"/>
                  </a:cubicBezTo>
                  <a:cubicBezTo>
                    <a:pt x="293227" y="445471"/>
                    <a:pt x="287434" y="447748"/>
                    <a:pt x="281752" y="450273"/>
                  </a:cubicBezTo>
                  <a:cubicBezTo>
                    <a:pt x="277034" y="452370"/>
                    <a:pt x="262932" y="458618"/>
                    <a:pt x="267897" y="457200"/>
                  </a:cubicBezTo>
                  <a:cubicBezTo>
                    <a:pt x="280891" y="453488"/>
                    <a:pt x="293177" y="447619"/>
                    <a:pt x="305997" y="443346"/>
                  </a:cubicBezTo>
                  <a:cubicBezTo>
                    <a:pt x="317432" y="439534"/>
                    <a:pt x="329147" y="436610"/>
                    <a:pt x="340634" y="432955"/>
                  </a:cubicBezTo>
                  <a:cubicBezTo>
                    <a:pt x="354550" y="428527"/>
                    <a:pt x="368239" y="423395"/>
                    <a:pt x="382197" y="419100"/>
                  </a:cubicBezTo>
                  <a:cubicBezTo>
                    <a:pt x="453046" y="397300"/>
                    <a:pt x="435473" y="407598"/>
                    <a:pt x="527670" y="374073"/>
                  </a:cubicBezTo>
                  <a:cubicBezTo>
                    <a:pt x="611489" y="343595"/>
                    <a:pt x="526754" y="372917"/>
                    <a:pt x="593479" y="353291"/>
                  </a:cubicBezTo>
                  <a:cubicBezTo>
                    <a:pt x="603987" y="350200"/>
                    <a:pt x="633765" y="336824"/>
                    <a:pt x="624652" y="342900"/>
                  </a:cubicBezTo>
                  <a:cubicBezTo>
                    <a:pt x="519791" y="412814"/>
                    <a:pt x="617488" y="349101"/>
                    <a:pt x="288679" y="450273"/>
                  </a:cubicBezTo>
                  <a:cubicBezTo>
                    <a:pt x="179090" y="483993"/>
                    <a:pt x="317736" y="441475"/>
                    <a:pt x="226334" y="467591"/>
                  </a:cubicBezTo>
                  <a:cubicBezTo>
                    <a:pt x="219313" y="469597"/>
                    <a:pt x="212692" y="472989"/>
                    <a:pt x="205552" y="474519"/>
                  </a:cubicBezTo>
                  <a:cubicBezTo>
                    <a:pt x="196450" y="476469"/>
                    <a:pt x="187079" y="476828"/>
                    <a:pt x="177843" y="477982"/>
                  </a:cubicBezTo>
                  <a:lnTo>
                    <a:pt x="267897" y="446809"/>
                  </a:lnTo>
                  <a:cubicBezTo>
                    <a:pt x="283032" y="441376"/>
                    <a:pt x="297562" y="434246"/>
                    <a:pt x="312924" y="429491"/>
                  </a:cubicBezTo>
                  <a:cubicBezTo>
                    <a:pt x="361415" y="414482"/>
                    <a:pt x="409625" y="398533"/>
                    <a:pt x="458397" y="384464"/>
                  </a:cubicBezTo>
                  <a:cubicBezTo>
                    <a:pt x="469710" y="381201"/>
                    <a:pt x="481573" y="380234"/>
                    <a:pt x="493034" y="377537"/>
                  </a:cubicBezTo>
                  <a:cubicBezTo>
                    <a:pt x="501216" y="375612"/>
                    <a:pt x="509170" y="372821"/>
                    <a:pt x="517279" y="370609"/>
                  </a:cubicBezTo>
                  <a:cubicBezTo>
                    <a:pt x="521872" y="369356"/>
                    <a:pt x="526516" y="368300"/>
                    <a:pt x="531134" y="367146"/>
                  </a:cubicBezTo>
                  <a:cubicBezTo>
                    <a:pt x="524207" y="371764"/>
                    <a:pt x="517960" y="377619"/>
                    <a:pt x="510352" y="381000"/>
                  </a:cubicBezTo>
                  <a:cubicBezTo>
                    <a:pt x="431138" y="416206"/>
                    <a:pt x="456580" y="400601"/>
                    <a:pt x="389124" y="422564"/>
                  </a:cubicBezTo>
                  <a:cubicBezTo>
                    <a:pt x="355448" y="433528"/>
                    <a:pt x="323038" y="448610"/>
                    <a:pt x="288679" y="457200"/>
                  </a:cubicBezTo>
                  <a:cubicBezTo>
                    <a:pt x="274824" y="460664"/>
                    <a:pt x="260847" y="463668"/>
                    <a:pt x="247115" y="467591"/>
                  </a:cubicBezTo>
                  <a:cubicBezTo>
                    <a:pt x="195223" y="482417"/>
                    <a:pt x="236457" y="475051"/>
                    <a:pt x="191697" y="481446"/>
                  </a:cubicBezTo>
                  <a:cubicBezTo>
                    <a:pt x="185924" y="483755"/>
                    <a:pt x="169206" y="491822"/>
                    <a:pt x="174379" y="488373"/>
                  </a:cubicBezTo>
                  <a:cubicBezTo>
                    <a:pt x="199897" y="471362"/>
                    <a:pt x="209928" y="473756"/>
                    <a:pt x="240188" y="464128"/>
                  </a:cubicBezTo>
                  <a:cubicBezTo>
                    <a:pt x="278458" y="451951"/>
                    <a:pt x="315650" y="436249"/>
                    <a:pt x="354488" y="426028"/>
                  </a:cubicBezTo>
                  <a:cubicBezTo>
                    <a:pt x="507479" y="385765"/>
                    <a:pt x="335042" y="432655"/>
                    <a:pt x="482643" y="387928"/>
                  </a:cubicBezTo>
                  <a:cubicBezTo>
                    <a:pt x="499796" y="382730"/>
                    <a:pt x="517412" y="379165"/>
                    <a:pt x="534597" y="374073"/>
                  </a:cubicBezTo>
                  <a:cubicBezTo>
                    <a:pt x="548599" y="369924"/>
                    <a:pt x="562141" y="364308"/>
                    <a:pt x="576161" y="360219"/>
                  </a:cubicBezTo>
                  <a:cubicBezTo>
                    <a:pt x="589871" y="356220"/>
                    <a:pt x="617724" y="349828"/>
                    <a:pt x="617724" y="349828"/>
                  </a:cubicBezTo>
                  <a:cubicBezTo>
                    <a:pt x="609642" y="354446"/>
                    <a:pt x="602051" y="360055"/>
                    <a:pt x="593479" y="363682"/>
                  </a:cubicBezTo>
                  <a:cubicBezTo>
                    <a:pt x="556003" y="379537"/>
                    <a:pt x="462493" y="410013"/>
                    <a:pt x="430688" y="419100"/>
                  </a:cubicBezTo>
                  <a:lnTo>
                    <a:pt x="382197" y="432955"/>
                  </a:lnTo>
                  <a:cubicBezTo>
                    <a:pt x="368407" y="436668"/>
                    <a:pt x="354412" y="439588"/>
                    <a:pt x="340634" y="443346"/>
                  </a:cubicBezTo>
                  <a:cubicBezTo>
                    <a:pt x="289044" y="457416"/>
                    <a:pt x="324165" y="451466"/>
                    <a:pt x="278288" y="457200"/>
                  </a:cubicBezTo>
                  <a:cubicBezTo>
                    <a:pt x="271361" y="459509"/>
                    <a:pt x="264778" y="463467"/>
                    <a:pt x="257506" y="464128"/>
                  </a:cubicBezTo>
                  <a:cubicBezTo>
                    <a:pt x="251643" y="464661"/>
                    <a:pt x="240188" y="466551"/>
                    <a:pt x="240188" y="460664"/>
                  </a:cubicBezTo>
                  <a:cubicBezTo>
                    <a:pt x="240188" y="454447"/>
                    <a:pt x="251608" y="455703"/>
                    <a:pt x="257506" y="453737"/>
                  </a:cubicBezTo>
                  <a:cubicBezTo>
                    <a:pt x="268941" y="449925"/>
                    <a:pt x="280758" y="447306"/>
                    <a:pt x="292143" y="443346"/>
                  </a:cubicBezTo>
                  <a:cubicBezTo>
                    <a:pt x="307331" y="438063"/>
                    <a:pt x="321914" y="431113"/>
                    <a:pt x="337170" y="426028"/>
                  </a:cubicBezTo>
                  <a:cubicBezTo>
                    <a:pt x="356579" y="419558"/>
                    <a:pt x="376643" y="415179"/>
                    <a:pt x="396052" y="408709"/>
                  </a:cubicBezTo>
                  <a:cubicBezTo>
                    <a:pt x="418230" y="401316"/>
                    <a:pt x="439643" y="391735"/>
                    <a:pt x="461861" y="384464"/>
                  </a:cubicBezTo>
                  <a:cubicBezTo>
                    <a:pt x="503166" y="370946"/>
                    <a:pt x="544995" y="359086"/>
                    <a:pt x="586552" y="346364"/>
                  </a:cubicBezTo>
                  <a:cubicBezTo>
                    <a:pt x="638764" y="330381"/>
                    <a:pt x="618971" y="336712"/>
                    <a:pt x="662752" y="322119"/>
                  </a:cubicBezTo>
                  <a:lnTo>
                    <a:pt x="683534" y="315191"/>
                  </a:lnTo>
                  <a:cubicBezTo>
                    <a:pt x="650083" y="326826"/>
                    <a:pt x="617527" y="341563"/>
                    <a:pt x="583088" y="349828"/>
                  </a:cubicBezTo>
                  <a:cubicBezTo>
                    <a:pt x="554224" y="356755"/>
                    <a:pt x="525776" y="365729"/>
                    <a:pt x="496497" y="370609"/>
                  </a:cubicBezTo>
                  <a:cubicBezTo>
                    <a:pt x="482643" y="372918"/>
                    <a:pt x="468659" y="374553"/>
                    <a:pt x="454934" y="377537"/>
                  </a:cubicBezTo>
                  <a:cubicBezTo>
                    <a:pt x="442071" y="380334"/>
                    <a:pt x="429640" y="384879"/>
                    <a:pt x="416834" y="387928"/>
                  </a:cubicBezTo>
                  <a:cubicBezTo>
                    <a:pt x="405380" y="390655"/>
                    <a:pt x="393811" y="392919"/>
                    <a:pt x="382197" y="394855"/>
                  </a:cubicBezTo>
                  <a:cubicBezTo>
                    <a:pt x="373015" y="396385"/>
                    <a:pt x="363703" y="397003"/>
                    <a:pt x="354488" y="398319"/>
                  </a:cubicBezTo>
                  <a:cubicBezTo>
                    <a:pt x="334664" y="401151"/>
                    <a:pt x="336687" y="401037"/>
                    <a:pt x="319852" y="405246"/>
                  </a:cubicBezTo>
                  <a:cubicBezTo>
                    <a:pt x="316388" y="404091"/>
                    <a:pt x="307828" y="405048"/>
                    <a:pt x="309461" y="401782"/>
                  </a:cubicBezTo>
                  <a:cubicBezTo>
                    <a:pt x="311590" y="397524"/>
                    <a:pt x="318647" y="399253"/>
                    <a:pt x="323315" y="398319"/>
                  </a:cubicBezTo>
                  <a:cubicBezTo>
                    <a:pt x="330202" y="396942"/>
                    <a:pt x="337311" y="396665"/>
                    <a:pt x="344097" y="394855"/>
                  </a:cubicBezTo>
                  <a:cubicBezTo>
                    <a:pt x="354680" y="392033"/>
                    <a:pt x="364779" y="387611"/>
                    <a:pt x="375270" y="384464"/>
                  </a:cubicBezTo>
                  <a:cubicBezTo>
                    <a:pt x="442903" y="364174"/>
                    <a:pt x="400984" y="381229"/>
                    <a:pt x="503424" y="353291"/>
                  </a:cubicBezTo>
                  <a:cubicBezTo>
                    <a:pt x="516124" y="349827"/>
                    <a:pt x="528753" y="346093"/>
                    <a:pt x="541524" y="342900"/>
                  </a:cubicBezTo>
                  <a:cubicBezTo>
                    <a:pt x="551851" y="340318"/>
                    <a:pt x="562370" y="338555"/>
                    <a:pt x="572697" y="335973"/>
                  </a:cubicBezTo>
                  <a:cubicBezTo>
                    <a:pt x="580851" y="333935"/>
                    <a:pt x="588789" y="331085"/>
                    <a:pt x="596943" y="329046"/>
                  </a:cubicBezTo>
                  <a:cubicBezTo>
                    <a:pt x="602654" y="327618"/>
                    <a:pt x="608581" y="327131"/>
                    <a:pt x="614261" y="325582"/>
                  </a:cubicBezTo>
                  <a:cubicBezTo>
                    <a:pt x="621306" y="323661"/>
                    <a:pt x="641823" y="315943"/>
                    <a:pt x="635043" y="318655"/>
                  </a:cubicBezTo>
                  <a:cubicBezTo>
                    <a:pt x="629270" y="320964"/>
                    <a:pt x="623782" y="324184"/>
                    <a:pt x="617724" y="325582"/>
                  </a:cubicBezTo>
                  <a:cubicBezTo>
                    <a:pt x="608654" y="327675"/>
                    <a:pt x="599220" y="327665"/>
                    <a:pt x="590015" y="329046"/>
                  </a:cubicBezTo>
                  <a:cubicBezTo>
                    <a:pt x="576125" y="331130"/>
                    <a:pt x="562346" y="333915"/>
                    <a:pt x="548452" y="335973"/>
                  </a:cubicBezTo>
                  <a:cubicBezTo>
                    <a:pt x="486522" y="345148"/>
                    <a:pt x="502546" y="340305"/>
                    <a:pt x="437615" y="353291"/>
                  </a:cubicBezTo>
                  <a:cubicBezTo>
                    <a:pt x="334806" y="373853"/>
                    <a:pt x="404523" y="365158"/>
                    <a:pt x="267897" y="387928"/>
                  </a:cubicBezTo>
                  <a:cubicBezTo>
                    <a:pt x="249371" y="391016"/>
                    <a:pt x="211059" y="396942"/>
                    <a:pt x="191697" y="401782"/>
                  </a:cubicBezTo>
                  <a:cubicBezTo>
                    <a:pt x="121354" y="419367"/>
                    <a:pt x="213529" y="400185"/>
                    <a:pt x="153597" y="412173"/>
                  </a:cubicBezTo>
                  <a:cubicBezTo>
                    <a:pt x="209622" y="384161"/>
                    <a:pt x="169797" y="401773"/>
                    <a:pt x="271361" y="374073"/>
                  </a:cubicBezTo>
                  <a:lnTo>
                    <a:pt x="333706" y="356755"/>
                  </a:lnTo>
                  <a:lnTo>
                    <a:pt x="399515" y="339437"/>
                  </a:lnTo>
                  <a:cubicBezTo>
                    <a:pt x="420337" y="333810"/>
                    <a:pt x="441399" y="328940"/>
                    <a:pt x="461861" y="322119"/>
                  </a:cubicBezTo>
                  <a:cubicBezTo>
                    <a:pt x="493034" y="311728"/>
                    <a:pt x="524710" y="302742"/>
                    <a:pt x="555379" y="290946"/>
                  </a:cubicBezTo>
                  <a:cubicBezTo>
                    <a:pt x="570388" y="285173"/>
                    <a:pt x="585151" y="278714"/>
                    <a:pt x="600406" y="273628"/>
                  </a:cubicBezTo>
                  <a:cubicBezTo>
                    <a:pt x="607333" y="271319"/>
                    <a:pt x="627900" y="263823"/>
                    <a:pt x="621188" y="266700"/>
                  </a:cubicBezTo>
                  <a:cubicBezTo>
                    <a:pt x="572570" y="287537"/>
                    <a:pt x="623188" y="267614"/>
                    <a:pt x="565770" y="284019"/>
                  </a:cubicBezTo>
                  <a:cubicBezTo>
                    <a:pt x="551728" y="288031"/>
                    <a:pt x="538164" y="293578"/>
                    <a:pt x="524206" y="297873"/>
                  </a:cubicBezTo>
                  <a:cubicBezTo>
                    <a:pt x="508139" y="302817"/>
                    <a:pt x="491958" y="307397"/>
                    <a:pt x="475715" y="311728"/>
                  </a:cubicBezTo>
                  <a:lnTo>
                    <a:pt x="368343" y="339437"/>
                  </a:lnTo>
                  <a:cubicBezTo>
                    <a:pt x="352100" y="343768"/>
                    <a:pt x="336040" y="348758"/>
                    <a:pt x="319852" y="353291"/>
                  </a:cubicBezTo>
                  <a:cubicBezTo>
                    <a:pt x="307176" y="356840"/>
                    <a:pt x="294240" y="359519"/>
                    <a:pt x="281752" y="363682"/>
                  </a:cubicBezTo>
                  <a:cubicBezTo>
                    <a:pt x="271361" y="367146"/>
                    <a:pt x="261162" y="371251"/>
                    <a:pt x="250579" y="374073"/>
                  </a:cubicBezTo>
                  <a:cubicBezTo>
                    <a:pt x="148530" y="401287"/>
                    <a:pt x="288510" y="360267"/>
                    <a:pt x="215943" y="381000"/>
                  </a:cubicBezTo>
                  <a:cubicBezTo>
                    <a:pt x="212432" y="382003"/>
                    <a:pt x="202286" y="386097"/>
                    <a:pt x="205552" y="384464"/>
                  </a:cubicBezTo>
                  <a:cubicBezTo>
                    <a:pt x="222694" y="375894"/>
                    <a:pt x="230644" y="376147"/>
                    <a:pt x="250579" y="370609"/>
                  </a:cubicBezTo>
                  <a:cubicBezTo>
                    <a:pt x="262193" y="367383"/>
                    <a:pt x="273521" y="363142"/>
                    <a:pt x="285215" y="360219"/>
                  </a:cubicBezTo>
                  <a:cubicBezTo>
                    <a:pt x="301252" y="356210"/>
                    <a:pt x="317691" y="353925"/>
                    <a:pt x="333706" y="349828"/>
                  </a:cubicBezTo>
                  <a:cubicBezTo>
                    <a:pt x="367355" y="341220"/>
                    <a:pt x="400756" y="331661"/>
                    <a:pt x="434152" y="322119"/>
                  </a:cubicBezTo>
                  <a:cubicBezTo>
                    <a:pt x="449251" y="317805"/>
                    <a:pt x="464029" y="312396"/>
                    <a:pt x="479179" y="308264"/>
                  </a:cubicBezTo>
                  <a:cubicBezTo>
                    <a:pt x="491879" y="304800"/>
                    <a:pt x="504791" y="302036"/>
                    <a:pt x="517279" y="297873"/>
                  </a:cubicBezTo>
                  <a:cubicBezTo>
                    <a:pt x="568112" y="280929"/>
                    <a:pt x="518723" y="292041"/>
                    <a:pt x="558843" y="284019"/>
                  </a:cubicBezTo>
                  <a:cubicBezTo>
                    <a:pt x="555379" y="286328"/>
                    <a:pt x="552256" y="289255"/>
                    <a:pt x="548452" y="290946"/>
                  </a:cubicBezTo>
                  <a:cubicBezTo>
                    <a:pt x="541779" y="293912"/>
                    <a:pt x="534691" y="295867"/>
                    <a:pt x="527670" y="297873"/>
                  </a:cubicBezTo>
                  <a:cubicBezTo>
                    <a:pt x="499533" y="305912"/>
                    <a:pt x="498187" y="304378"/>
                    <a:pt x="468788" y="311728"/>
                  </a:cubicBezTo>
                  <a:cubicBezTo>
                    <a:pt x="456017" y="314921"/>
                    <a:pt x="443551" y="319323"/>
                    <a:pt x="430688" y="322119"/>
                  </a:cubicBezTo>
                  <a:cubicBezTo>
                    <a:pt x="416963" y="325103"/>
                    <a:pt x="402849" y="326062"/>
                    <a:pt x="389124" y="329046"/>
                  </a:cubicBezTo>
                  <a:cubicBezTo>
                    <a:pt x="376261" y="331842"/>
                    <a:pt x="363830" y="336388"/>
                    <a:pt x="351024" y="339437"/>
                  </a:cubicBezTo>
                  <a:cubicBezTo>
                    <a:pt x="339570" y="342164"/>
                    <a:pt x="327909" y="343939"/>
                    <a:pt x="316388" y="346364"/>
                  </a:cubicBezTo>
                  <a:cubicBezTo>
                    <a:pt x="237816" y="362905"/>
                    <a:pt x="322463" y="346203"/>
                    <a:pt x="264434" y="356755"/>
                  </a:cubicBezTo>
                  <a:cubicBezTo>
                    <a:pt x="258642" y="357808"/>
                    <a:pt x="252827" y="358791"/>
                    <a:pt x="247115" y="360219"/>
                  </a:cubicBezTo>
                  <a:cubicBezTo>
                    <a:pt x="243573" y="361104"/>
                    <a:pt x="234142" y="366264"/>
                    <a:pt x="236724" y="363682"/>
                  </a:cubicBezTo>
                  <a:cubicBezTo>
                    <a:pt x="248292" y="352114"/>
                    <a:pt x="263748" y="351211"/>
                    <a:pt x="278288" y="346364"/>
                  </a:cubicBezTo>
                  <a:cubicBezTo>
                    <a:pt x="291108" y="342091"/>
                    <a:pt x="303568" y="336782"/>
                    <a:pt x="316388" y="332509"/>
                  </a:cubicBezTo>
                  <a:cubicBezTo>
                    <a:pt x="331286" y="327543"/>
                    <a:pt x="346554" y="323729"/>
                    <a:pt x="361415" y="318655"/>
                  </a:cubicBezTo>
                  <a:cubicBezTo>
                    <a:pt x="393901" y="307563"/>
                    <a:pt x="425997" y="295359"/>
                    <a:pt x="458397" y="284019"/>
                  </a:cubicBezTo>
                  <a:cubicBezTo>
                    <a:pt x="458422" y="284010"/>
                    <a:pt x="525054" y="261800"/>
                    <a:pt x="531134" y="259773"/>
                  </a:cubicBezTo>
                  <a:lnTo>
                    <a:pt x="551915" y="252846"/>
                  </a:lnTo>
                  <a:cubicBezTo>
                    <a:pt x="544988" y="255155"/>
                    <a:pt x="538155" y="257767"/>
                    <a:pt x="531134" y="259773"/>
                  </a:cubicBezTo>
                  <a:cubicBezTo>
                    <a:pt x="521979" y="262388"/>
                    <a:pt x="512488" y="263786"/>
                    <a:pt x="503424" y="266700"/>
                  </a:cubicBezTo>
                  <a:cubicBezTo>
                    <a:pt x="480133" y="274186"/>
                    <a:pt x="457754" y="284509"/>
                    <a:pt x="434152" y="290946"/>
                  </a:cubicBezTo>
                  <a:cubicBezTo>
                    <a:pt x="408752" y="297873"/>
                    <a:pt x="382929" y="303402"/>
                    <a:pt x="357952" y="311728"/>
                  </a:cubicBezTo>
                  <a:cubicBezTo>
                    <a:pt x="347561" y="315192"/>
                    <a:pt x="337233" y="318852"/>
                    <a:pt x="326779" y="322119"/>
                  </a:cubicBezTo>
                  <a:cubicBezTo>
                    <a:pt x="318757" y="324626"/>
                    <a:pt x="310508" y="326388"/>
                    <a:pt x="302534" y="329046"/>
                  </a:cubicBezTo>
                  <a:cubicBezTo>
                    <a:pt x="296635" y="331012"/>
                    <a:pt x="278997" y="335973"/>
                    <a:pt x="285215" y="335973"/>
                  </a:cubicBezTo>
                  <a:cubicBezTo>
                    <a:pt x="292517" y="335973"/>
                    <a:pt x="299070" y="331355"/>
                    <a:pt x="305997" y="329046"/>
                  </a:cubicBezTo>
                  <a:lnTo>
                    <a:pt x="337170" y="318655"/>
                  </a:lnTo>
                  <a:lnTo>
                    <a:pt x="378734" y="304800"/>
                  </a:lnTo>
                  <a:cubicBezTo>
                    <a:pt x="394953" y="299186"/>
                    <a:pt x="410820" y="292529"/>
                    <a:pt x="427224" y="287482"/>
                  </a:cubicBezTo>
                  <a:cubicBezTo>
                    <a:pt x="442233" y="282864"/>
                    <a:pt x="457354" y="278594"/>
                    <a:pt x="472252" y="273628"/>
                  </a:cubicBezTo>
                  <a:cubicBezTo>
                    <a:pt x="495461" y="265892"/>
                    <a:pt x="518406" y="257385"/>
                    <a:pt x="541524" y="249382"/>
                  </a:cubicBezTo>
                  <a:cubicBezTo>
                    <a:pt x="548424" y="246993"/>
                    <a:pt x="555222" y="244226"/>
                    <a:pt x="562306" y="242455"/>
                  </a:cubicBezTo>
                  <a:cubicBezTo>
                    <a:pt x="566924" y="241300"/>
                    <a:pt x="579527" y="235624"/>
                    <a:pt x="576161" y="238991"/>
                  </a:cubicBezTo>
                  <a:cubicBezTo>
                    <a:pt x="571765" y="243388"/>
                    <a:pt x="564741" y="243953"/>
                    <a:pt x="558843" y="245919"/>
                  </a:cubicBezTo>
                  <a:cubicBezTo>
                    <a:pt x="528823" y="255926"/>
                    <a:pt x="538923" y="250281"/>
                    <a:pt x="506888" y="259773"/>
                  </a:cubicBezTo>
                  <a:cubicBezTo>
                    <a:pt x="484832" y="266308"/>
                    <a:pt x="462903" y="273280"/>
                    <a:pt x="441079" y="280555"/>
                  </a:cubicBezTo>
                  <a:cubicBezTo>
                    <a:pt x="430688" y="284019"/>
                    <a:pt x="420459" y="288014"/>
                    <a:pt x="409906" y="290946"/>
                  </a:cubicBezTo>
                  <a:cubicBezTo>
                    <a:pt x="378756" y="299599"/>
                    <a:pt x="383927" y="294410"/>
                    <a:pt x="357952" y="304800"/>
                  </a:cubicBezTo>
                  <a:cubicBezTo>
                    <a:pt x="353158" y="306718"/>
                    <a:pt x="348843" y="309694"/>
                    <a:pt x="344097" y="311728"/>
                  </a:cubicBezTo>
                  <a:cubicBezTo>
                    <a:pt x="340741" y="313166"/>
                    <a:pt x="331125" y="317773"/>
                    <a:pt x="333706" y="315191"/>
                  </a:cubicBezTo>
                  <a:cubicBezTo>
                    <a:pt x="338466" y="310430"/>
                    <a:pt x="344810" y="307389"/>
                    <a:pt x="351024" y="304800"/>
                  </a:cubicBezTo>
                  <a:cubicBezTo>
                    <a:pt x="372604" y="295809"/>
                    <a:pt x="394490" y="287430"/>
                    <a:pt x="416834" y="280555"/>
                  </a:cubicBezTo>
                  <a:cubicBezTo>
                    <a:pt x="530845" y="245473"/>
                    <a:pt x="388997" y="290865"/>
                    <a:pt x="510352" y="245919"/>
                  </a:cubicBezTo>
                  <a:cubicBezTo>
                    <a:pt x="525078" y="240465"/>
                    <a:pt x="540675" y="237578"/>
                    <a:pt x="555379" y="232064"/>
                  </a:cubicBezTo>
                  <a:cubicBezTo>
                    <a:pt x="568441" y="227166"/>
                    <a:pt x="580526" y="219927"/>
                    <a:pt x="593479" y="214746"/>
                  </a:cubicBezTo>
                  <a:cubicBezTo>
                    <a:pt x="603649" y="210678"/>
                    <a:pt x="614337" y="208039"/>
                    <a:pt x="624652" y="204355"/>
                  </a:cubicBezTo>
                  <a:cubicBezTo>
                    <a:pt x="630507" y="202264"/>
                    <a:pt x="636149" y="199611"/>
                    <a:pt x="641970" y="197428"/>
                  </a:cubicBezTo>
                  <a:cubicBezTo>
                    <a:pt x="645389" y="196146"/>
                    <a:pt x="655769" y="192653"/>
                    <a:pt x="652361" y="193964"/>
                  </a:cubicBezTo>
                  <a:cubicBezTo>
                    <a:pt x="629710" y="202676"/>
                    <a:pt x="546527" y="233848"/>
                    <a:pt x="527670" y="238991"/>
                  </a:cubicBezTo>
                  <a:cubicBezTo>
                    <a:pt x="514970" y="242455"/>
                    <a:pt x="502058" y="245219"/>
                    <a:pt x="489570" y="249382"/>
                  </a:cubicBezTo>
                  <a:cubicBezTo>
                    <a:pt x="477773" y="253314"/>
                    <a:pt x="466731" y="259305"/>
                    <a:pt x="454934" y="263237"/>
                  </a:cubicBezTo>
                  <a:cubicBezTo>
                    <a:pt x="417732" y="275638"/>
                    <a:pt x="437560" y="264516"/>
                    <a:pt x="402979" y="277091"/>
                  </a:cubicBezTo>
                  <a:cubicBezTo>
                    <a:pt x="398126" y="278856"/>
                    <a:pt x="393742" y="281710"/>
                    <a:pt x="389124" y="284019"/>
                  </a:cubicBezTo>
                  <a:cubicBezTo>
                    <a:pt x="385661" y="282864"/>
                    <a:pt x="376153" y="283136"/>
                    <a:pt x="378734" y="280555"/>
                  </a:cubicBezTo>
                  <a:cubicBezTo>
                    <a:pt x="383897" y="275392"/>
                    <a:pt x="392536" y="275775"/>
                    <a:pt x="399515" y="273628"/>
                  </a:cubicBezTo>
                  <a:cubicBezTo>
                    <a:pt x="468582" y="252376"/>
                    <a:pt x="367338" y="285958"/>
                    <a:pt x="458397" y="252846"/>
                  </a:cubicBezTo>
                  <a:cubicBezTo>
                    <a:pt x="472122" y="247855"/>
                    <a:pt x="486287" y="244119"/>
                    <a:pt x="499961" y="238991"/>
                  </a:cubicBezTo>
                  <a:cubicBezTo>
                    <a:pt x="514014" y="233721"/>
                    <a:pt x="527471" y="226943"/>
                    <a:pt x="541524" y="221673"/>
                  </a:cubicBezTo>
                  <a:cubicBezTo>
                    <a:pt x="555198" y="216545"/>
                    <a:pt x="569441" y="213018"/>
                    <a:pt x="583088" y="207819"/>
                  </a:cubicBezTo>
                  <a:cubicBezTo>
                    <a:pt x="603135" y="200182"/>
                    <a:pt x="630110" y="186040"/>
                    <a:pt x="648897" y="176646"/>
                  </a:cubicBezTo>
                  <a:cubicBezTo>
                    <a:pt x="653515" y="174337"/>
                    <a:pt x="639837" y="181656"/>
                    <a:pt x="635043" y="183573"/>
                  </a:cubicBezTo>
                  <a:cubicBezTo>
                    <a:pt x="597319" y="198661"/>
                    <a:pt x="639745" y="181136"/>
                    <a:pt x="596943" y="200891"/>
                  </a:cubicBezTo>
                  <a:cubicBezTo>
                    <a:pt x="550677" y="222245"/>
                    <a:pt x="595594" y="201340"/>
                    <a:pt x="544988" y="218209"/>
                  </a:cubicBezTo>
                  <a:cubicBezTo>
                    <a:pt x="536647" y="220989"/>
                    <a:pt x="529023" y="225643"/>
                    <a:pt x="520743" y="228600"/>
                  </a:cubicBezTo>
                  <a:cubicBezTo>
                    <a:pt x="512827" y="231427"/>
                    <a:pt x="504471" y="232870"/>
                    <a:pt x="496497" y="235528"/>
                  </a:cubicBezTo>
                  <a:cubicBezTo>
                    <a:pt x="457372" y="248570"/>
                    <a:pt x="498524" y="237618"/>
                    <a:pt x="465324" y="245919"/>
                  </a:cubicBezTo>
                  <a:cubicBezTo>
                    <a:pt x="461861" y="244764"/>
                    <a:pt x="453301" y="245720"/>
                    <a:pt x="454934" y="242455"/>
                  </a:cubicBezTo>
                  <a:cubicBezTo>
                    <a:pt x="457063" y="238197"/>
                    <a:pt x="464368" y="240759"/>
                    <a:pt x="468788" y="238991"/>
                  </a:cubicBezTo>
                  <a:cubicBezTo>
                    <a:pt x="475979" y="236114"/>
                    <a:pt x="482451" y="231651"/>
                    <a:pt x="489570" y="228600"/>
                  </a:cubicBezTo>
                  <a:cubicBezTo>
                    <a:pt x="498637" y="224714"/>
                    <a:pt x="508194" y="222053"/>
                    <a:pt x="517279" y="218209"/>
                  </a:cubicBezTo>
                  <a:cubicBezTo>
                    <a:pt x="538223" y="209348"/>
                    <a:pt x="558330" y="198485"/>
                    <a:pt x="579624" y="190500"/>
                  </a:cubicBezTo>
                  <a:cubicBezTo>
                    <a:pt x="588861" y="187036"/>
                    <a:pt x="598377" y="184243"/>
                    <a:pt x="607334" y="180109"/>
                  </a:cubicBezTo>
                  <a:cubicBezTo>
                    <a:pt x="613446" y="177288"/>
                    <a:pt x="618767" y="172988"/>
                    <a:pt x="624652" y="169719"/>
                  </a:cubicBezTo>
                  <a:cubicBezTo>
                    <a:pt x="629165" y="167211"/>
                    <a:pt x="634856" y="166442"/>
                    <a:pt x="638506" y="162791"/>
                  </a:cubicBezTo>
                  <a:cubicBezTo>
                    <a:pt x="641087" y="160209"/>
                    <a:pt x="631505" y="164899"/>
                    <a:pt x="628115" y="166255"/>
                  </a:cubicBezTo>
                  <a:cubicBezTo>
                    <a:pt x="614180" y="171829"/>
                    <a:pt x="600605" y="178303"/>
                    <a:pt x="586552" y="183573"/>
                  </a:cubicBezTo>
                  <a:lnTo>
                    <a:pt x="531134" y="204355"/>
                  </a:lnTo>
                  <a:cubicBezTo>
                    <a:pt x="521897" y="207819"/>
                    <a:pt x="512530" y="210952"/>
                    <a:pt x="503424" y="214746"/>
                  </a:cubicBezTo>
                  <a:cubicBezTo>
                    <a:pt x="489570" y="220519"/>
                    <a:pt x="476422" y="228424"/>
                    <a:pt x="461861" y="232064"/>
                  </a:cubicBezTo>
                  <a:cubicBezTo>
                    <a:pt x="430610" y="239876"/>
                    <a:pt x="443184" y="235980"/>
                    <a:pt x="423761" y="242455"/>
                  </a:cubicBezTo>
                  <a:cubicBezTo>
                    <a:pt x="439514" y="230640"/>
                    <a:pt x="438217" y="230322"/>
                    <a:pt x="458397" y="221673"/>
                  </a:cubicBezTo>
                  <a:cubicBezTo>
                    <a:pt x="467464" y="217787"/>
                    <a:pt x="477069" y="215236"/>
                    <a:pt x="486106" y="211282"/>
                  </a:cubicBezTo>
                  <a:cubicBezTo>
                    <a:pt x="495567" y="207143"/>
                    <a:pt x="504428" y="201731"/>
                    <a:pt x="513815" y="197428"/>
                  </a:cubicBezTo>
                  <a:cubicBezTo>
                    <a:pt x="532145" y="189027"/>
                    <a:pt x="551944" y="183556"/>
                    <a:pt x="569234" y="173182"/>
                  </a:cubicBezTo>
                  <a:cubicBezTo>
                    <a:pt x="575007" y="169718"/>
                    <a:pt x="580400" y="165525"/>
                    <a:pt x="586552" y="162791"/>
                  </a:cubicBezTo>
                  <a:cubicBezTo>
                    <a:pt x="590902" y="160858"/>
                    <a:pt x="604664" y="157199"/>
                    <a:pt x="600406" y="159328"/>
                  </a:cubicBezTo>
                  <a:cubicBezTo>
                    <a:pt x="593875" y="162594"/>
                    <a:pt x="586439" y="163634"/>
                    <a:pt x="579624" y="166255"/>
                  </a:cubicBezTo>
                  <a:cubicBezTo>
                    <a:pt x="571417" y="169411"/>
                    <a:pt x="563670" y="173720"/>
                    <a:pt x="555379" y="176646"/>
                  </a:cubicBezTo>
                  <a:cubicBezTo>
                    <a:pt x="544013" y="180658"/>
                    <a:pt x="532120" y="183055"/>
                    <a:pt x="520743" y="187037"/>
                  </a:cubicBezTo>
                  <a:cubicBezTo>
                    <a:pt x="437952" y="216013"/>
                    <a:pt x="547705" y="186222"/>
                    <a:pt x="406443" y="228600"/>
                  </a:cubicBezTo>
                  <a:cubicBezTo>
                    <a:pt x="394897" y="232064"/>
                    <a:pt x="383420" y="235765"/>
                    <a:pt x="371806" y="238991"/>
                  </a:cubicBezTo>
                  <a:cubicBezTo>
                    <a:pt x="362633" y="241539"/>
                    <a:pt x="353197" y="243119"/>
                    <a:pt x="344097" y="245919"/>
                  </a:cubicBezTo>
                  <a:cubicBezTo>
                    <a:pt x="287627" y="263295"/>
                    <a:pt x="359404" y="244692"/>
                    <a:pt x="312924" y="256309"/>
                  </a:cubicBezTo>
                  <a:cubicBezTo>
                    <a:pt x="316388" y="252846"/>
                    <a:pt x="319115" y="248439"/>
                    <a:pt x="323315" y="245919"/>
                  </a:cubicBezTo>
                  <a:cubicBezTo>
                    <a:pt x="330855" y="241395"/>
                    <a:pt x="339397" y="238794"/>
                    <a:pt x="347561" y="235528"/>
                  </a:cubicBezTo>
                  <a:cubicBezTo>
                    <a:pt x="389975" y="218562"/>
                    <a:pt x="361644" y="230834"/>
                    <a:pt x="409906" y="214746"/>
                  </a:cubicBezTo>
                  <a:cubicBezTo>
                    <a:pt x="433115" y="207010"/>
                    <a:pt x="456596" y="199909"/>
                    <a:pt x="479179" y="190500"/>
                  </a:cubicBezTo>
                  <a:cubicBezTo>
                    <a:pt x="524113" y="171778"/>
                    <a:pt x="506504" y="177927"/>
                    <a:pt x="531134" y="169719"/>
                  </a:cubicBezTo>
                  <a:cubicBezTo>
                    <a:pt x="528825" y="172028"/>
                    <a:pt x="527041" y="175026"/>
                    <a:pt x="524206" y="176646"/>
                  </a:cubicBezTo>
                  <a:cubicBezTo>
                    <a:pt x="515369" y="181695"/>
                    <a:pt x="494863" y="186997"/>
                    <a:pt x="486106" y="190500"/>
                  </a:cubicBezTo>
                  <a:cubicBezTo>
                    <a:pt x="391962" y="228157"/>
                    <a:pt x="472652" y="199968"/>
                    <a:pt x="413370" y="218209"/>
                  </a:cubicBezTo>
                  <a:cubicBezTo>
                    <a:pt x="406391" y="220357"/>
                    <a:pt x="399450" y="222641"/>
                    <a:pt x="392588" y="225137"/>
                  </a:cubicBezTo>
                  <a:cubicBezTo>
                    <a:pt x="386745" y="227262"/>
                    <a:pt x="381212" y="230236"/>
                    <a:pt x="375270" y="232064"/>
                  </a:cubicBezTo>
                  <a:cubicBezTo>
                    <a:pt x="366170" y="234864"/>
                    <a:pt x="347561" y="238991"/>
                    <a:pt x="347561" y="238991"/>
                  </a:cubicBezTo>
                  <a:cubicBezTo>
                    <a:pt x="352179" y="235527"/>
                    <a:pt x="356347" y="231364"/>
                    <a:pt x="361415" y="228600"/>
                  </a:cubicBezTo>
                  <a:cubicBezTo>
                    <a:pt x="369134" y="224389"/>
                    <a:pt x="377454" y="221365"/>
                    <a:pt x="385661" y="218209"/>
                  </a:cubicBezTo>
                  <a:cubicBezTo>
                    <a:pt x="407481" y="209817"/>
                    <a:pt x="430188" y="203638"/>
                    <a:pt x="451470" y="193964"/>
                  </a:cubicBezTo>
                  <a:cubicBezTo>
                    <a:pt x="550955" y="148744"/>
                    <a:pt x="428913" y="203025"/>
                    <a:pt x="527670" y="162791"/>
                  </a:cubicBezTo>
                  <a:cubicBezTo>
                    <a:pt x="546343" y="155183"/>
                    <a:pt x="565053" y="147563"/>
                    <a:pt x="583088" y="138546"/>
                  </a:cubicBezTo>
                  <a:cubicBezTo>
                    <a:pt x="587706" y="136237"/>
                    <a:pt x="592460" y="134181"/>
                    <a:pt x="596943" y="131619"/>
                  </a:cubicBezTo>
                  <a:cubicBezTo>
                    <a:pt x="600557" y="129554"/>
                    <a:pt x="607334" y="120528"/>
                    <a:pt x="607334" y="124691"/>
                  </a:cubicBezTo>
                  <a:cubicBezTo>
                    <a:pt x="607334" y="133744"/>
                    <a:pt x="582721" y="140542"/>
                    <a:pt x="579624" y="142009"/>
                  </a:cubicBezTo>
                  <a:cubicBezTo>
                    <a:pt x="563292" y="149745"/>
                    <a:pt x="547913" y="159544"/>
                    <a:pt x="531134" y="166255"/>
                  </a:cubicBezTo>
                  <a:cubicBezTo>
                    <a:pt x="399868" y="218761"/>
                    <a:pt x="508279" y="176970"/>
                    <a:pt x="430688" y="204355"/>
                  </a:cubicBezTo>
                  <a:cubicBezTo>
                    <a:pt x="421386" y="207638"/>
                    <a:pt x="412290" y="211487"/>
                    <a:pt x="402979" y="214746"/>
                  </a:cubicBezTo>
                  <a:cubicBezTo>
                    <a:pt x="389195" y="219570"/>
                    <a:pt x="361415" y="228600"/>
                    <a:pt x="361415" y="228600"/>
                  </a:cubicBezTo>
                  <a:cubicBezTo>
                    <a:pt x="393179" y="203191"/>
                    <a:pt x="362665" y="223945"/>
                    <a:pt x="402979" y="207819"/>
                  </a:cubicBezTo>
                  <a:cubicBezTo>
                    <a:pt x="412567" y="203984"/>
                    <a:pt x="421196" y="198032"/>
                    <a:pt x="430688" y="193964"/>
                  </a:cubicBezTo>
                  <a:cubicBezTo>
                    <a:pt x="453547" y="184167"/>
                    <a:pt x="476813" y="175349"/>
                    <a:pt x="499961" y="166255"/>
                  </a:cubicBezTo>
                  <a:cubicBezTo>
                    <a:pt x="509142" y="162648"/>
                    <a:pt x="518847" y="160276"/>
                    <a:pt x="527670" y="155864"/>
                  </a:cubicBezTo>
                  <a:cubicBezTo>
                    <a:pt x="539215" y="150091"/>
                    <a:pt x="574291" y="133752"/>
                    <a:pt x="562306" y="138546"/>
                  </a:cubicBezTo>
                  <a:lnTo>
                    <a:pt x="493034" y="166255"/>
                  </a:lnTo>
                  <a:cubicBezTo>
                    <a:pt x="478589" y="171930"/>
                    <a:pt x="448568" y="183033"/>
                    <a:pt x="434152" y="187037"/>
                  </a:cubicBezTo>
                  <a:cubicBezTo>
                    <a:pt x="423896" y="189886"/>
                    <a:pt x="413139" y="190789"/>
                    <a:pt x="402979" y="193964"/>
                  </a:cubicBezTo>
                  <a:cubicBezTo>
                    <a:pt x="347838" y="211195"/>
                    <a:pt x="406928" y="199655"/>
                    <a:pt x="357952" y="207819"/>
                  </a:cubicBezTo>
                  <a:cubicBezTo>
                    <a:pt x="351591" y="210999"/>
                    <a:pt x="334612" y="223032"/>
                    <a:pt x="326779" y="211282"/>
                  </a:cubicBezTo>
                  <a:cubicBezTo>
                    <a:pt x="324470" y="207818"/>
                    <a:pt x="333491" y="206303"/>
                    <a:pt x="337170" y="204355"/>
                  </a:cubicBezTo>
                  <a:cubicBezTo>
                    <a:pt x="353141" y="195899"/>
                    <a:pt x="368882" y="186820"/>
                    <a:pt x="385661" y="180109"/>
                  </a:cubicBezTo>
                  <a:cubicBezTo>
                    <a:pt x="397206" y="175491"/>
                    <a:pt x="408958" y="171358"/>
                    <a:pt x="420297" y="166255"/>
                  </a:cubicBezTo>
                  <a:cubicBezTo>
                    <a:pt x="454737" y="150758"/>
                    <a:pt x="453622" y="148635"/>
                    <a:pt x="486106" y="131619"/>
                  </a:cubicBezTo>
                  <a:cubicBezTo>
                    <a:pt x="499828" y="124432"/>
                    <a:pt x="514002" y="118127"/>
                    <a:pt x="527670" y="110837"/>
                  </a:cubicBezTo>
                  <a:cubicBezTo>
                    <a:pt x="531343" y="108878"/>
                    <a:pt x="542224" y="103909"/>
                    <a:pt x="538061" y="103909"/>
                  </a:cubicBezTo>
                  <a:cubicBezTo>
                    <a:pt x="520881" y="103909"/>
                    <a:pt x="501501" y="115455"/>
                    <a:pt x="486106" y="121228"/>
                  </a:cubicBezTo>
                  <a:cubicBezTo>
                    <a:pt x="475851" y="125074"/>
                    <a:pt x="465211" y="127833"/>
                    <a:pt x="454934" y="131619"/>
                  </a:cubicBezTo>
                  <a:cubicBezTo>
                    <a:pt x="443266" y="135918"/>
                    <a:pt x="432034" y="141365"/>
                    <a:pt x="420297" y="145473"/>
                  </a:cubicBezTo>
                  <a:cubicBezTo>
                    <a:pt x="408920" y="149455"/>
                    <a:pt x="397155" y="152234"/>
                    <a:pt x="385661" y="155864"/>
                  </a:cubicBezTo>
                  <a:cubicBezTo>
                    <a:pt x="375216" y="159162"/>
                    <a:pt x="364817" y="162610"/>
                    <a:pt x="354488" y="166255"/>
                  </a:cubicBezTo>
                  <a:cubicBezTo>
                    <a:pt x="345493" y="169430"/>
                    <a:pt x="317223" y="180766"/>
                    <a:pt x="305997" y="183573"/>
                  </a:cubicBezTo>
                  <a:cubicBezTo>
                    <a:pt x="257216" y="195768"/>
                    <a:pt x="304561" y="180590"/>
                    <a:pt x="274824" y="190500"/>
                  </a:cubicBezTo>
                  <a:cubicBezTo>
                    <a:pt x="275979" y="187036"/>
                    <a:pt x="275483" y="182446"/>
                    <a:pt x="278288" y="180109"/>
                  </a:cubicBezTo>
                  <a:cubicBezTo>
                    <a:pt x="283064" y="176129"/>
                    <a:pt x="289961" y="175787"/>
                    <a:pt x="295606" y="173182"/>
                  </a:cubicBezTo>
                  <a:cubicBezTo>
                    <a:pt x="304982" y="168855"/>
                    <a:pt x="313971" y="163725"/>
                    <a:pt x="323315" y="159328"/>
                  </a:cubicBezTo>
                  <a:cubicBezTo>
                    <a:pt x="333604" y="154486"/>
                    <a:pt x="344212" y="150341"/>
                    <a:pt x="354488" y="145473"/>
                  </a:cubicBezTo>
                  <a:cubicBezTo>
                    <a:pt x="390844" y="128252"/>
                    <a:pt x="384773" y="128833"/>
                    <a:pt x="420297" y="114300"/>
                  </a:cubicBezTo>
                  <a:cubicBezTo>
                    <a:pt x="435181" y="108211"/>
                    <a:pt x="451944" y="105902"/>
                    <a:pt x="465324" y="96982"/>
                  </a:cubicBezTo>
                  <a:cubicBezTo>
                    <a:pt x="468788" y="94673"/>
                    <a:pt x="479438" y="88193"/>
                    <a:pt x="475715" y="90055"/>
                  </a:cubicBezTo>
                  <a:cubicBezTo>
                    <a:pt x="467390" y="94218"/>
                    <a:pt x="459905" y="99973"/>
                    <a:pt x="451470" y="103909"/>
                  </a:cubicBezTo>
                  <a:cubicBezTo>
                    <a:pt x="442531" y="108080"/>
                    <a:pt x="432882" y="110544"/>
                    <a:pt x="423761" y="114300"/>
                  </a:cubicBezTo>
                  <a:cubicBezTo>
                    <a:pt x="413246" y="118630"/>
                    <a:pt x="402828" y="123211"/>
                    <a:pt x="392588" y="128155"/>
                  </a:cubicBezTo>
                  <a:cubicBezTo>
                    <a:pt x="369339" y="139379"/>
                    <a:pt x="346406" y="151246"/>
                    <a:pt x="323315" y="162791"/>
                  </a:cubicBezTo>
                  <a:cubicBezTo>
                    <a:pt x="311770" y="168564"/>
                    <a:pt x="300475" y="174866"/>
                    <a:pt x="288679" y="180109"/>
                  </a:cubicBezTo>
                  <a:cubicBezTo>
                    <a:pt x="185421" y="226003"/>
                    <a:pt x="324570" y="163592"/>
                    <a:pt x="229797" y="207819"/>
                  </a:cubicBezTo>
                  <a:cubicBezTo>
                    <a:pt x="221829" y="211537"/>
                    <a:pt x="213416" y="214277"/>
                    <a:pt x="205552" y="218209"/>
                  </a:cubicBezTo>
                  <a:cubicBezTo>
                    <a:pt x="199531" y="221220"/>
                    <a:pt x="193943" y="225032"/>
                    <a:pt x="188234" y="228600"/>
                  </a:cubicBezTo>
                  <a:cubicBezTo>
                    <a:pt x="184704" y="230806"/>
                    <a:pt x="173804" y="234518"/>
                    <a:pt x="177843" y="235528"/>
                  </a:cubicBezTo>
                  <a:cubicBezTo>
                    <a:pt x="185763" y="237508"/>
                    <a:pt x="194133" y="233900"/>
                    <a:pt x="202088" y="232064"/>
                  </a:cubicBezTo>
                  <a:cubicBezTo>
                    <a:pt x="224190" y="226963"/>
                    <a:pt x="245891" y="220247"/>
                    <a:pt x="267897" y="214746"/>
                  </a:cubicBezTo>
                  <a:cubicBezTo>
                    <a:pt x="296694" y="207547"/>
                    <a:pt x="326328" y="203351"/>
                    <a:pt x="354488" y="193964"/>
                  </a:cubicBezTo>
                  <a:cubicBezTo>
                    <a:pt x="374217" y="187388"/>
                    <a:pt x="390030" y="181615"/>
                    <a:pt x="409906" y="176646"/>
                  </a:cubicBezTo>
                  <a:lnTo>
                    <a:pt x="437615" y="169719"/>
                  </a:lnTo>
                  <a:cubicBezTo>
                    <a:pt x="434151" y="172028"/>
                    <a:pt x="430838" y="174581"/>
                    <a:pt x="427224" y="176646"/>
                  </a:cubicBezTo>
                  <a:cubicBezTo>
                    <a:pt x="412393" y="185120"/>
                    <a:pt x="367868" y="203055"/>
                    <a:pt x="364879" y="204355"/>
                  </a:cubicBezTo>
                  <a:cubicBezTo>
                    <a:pt x="308757" y="228756"/>
                    <a:pt x="358372" y="206708"/>
                    <a:pt x="302534" y="235528"/>
                  </a:cubicBezTo>
                  <a:cubicBezTo>
                    <a:pt x="277299" y="248553"/>
                    <a:pt x="251734" y="260928"/>
                    <a:pt x="226334" y="273628"/>
                  </a:cubicBezTo>
                  <a:cubicBezTo>
                    <a:pt x="221716" y="275937"/>
                    <a:pt x="216775" y="277691"/>
                    <a:pt x="212479" y="280555"/>
                  </a:cubicBezTo>
                  <a:cubicBezTo>
                    <a:pt x="209015" y="282864"/>
                    <a:pt x="198050" y="288492"/>
                    <a:pt x="202088" y="287482"/>
                  </a:cubicBezTo>
                  <a:cubicBezTo>
                    <a:pt x="210618" y="285349"/>
                    <a:pt x="218053" y="280048"/>
                    <a:pt x="226334" y="277091"/>
                  </a:cubicBezTo>
                  <a:cubicBezTo>
                    <a:pt x="234249" y="274264"/>
                    <a:pt x="242546" y="272636"/>
                    <a:pt x="250579" y="270164"/>
                  </a:cubicBezTo>
                  <a:cubicBezTo>
                    <a:pt x="272566" y="263399"/>
                    <a:pt x="293932" y="254372"/>
                    <a:pt x="316388" y="249382"/>
                  </a:cubicBezTo>
                  <a:cubicBezTo>
                    <a:pt x="326779" y="247073"/>
                    <a:pt x="337276" y="245198"/>
                    <a:pt x="347561" y="242455"/>
                  </a:cubicBezTo>
                  <a:cubicBezTo>
                    <a:pt x="354616" y="240574"/>
                    <a:pt x="361481" y="238023"/>
                    <a:pt x="368343" y="235528"/>
                  </a:cubicBezTo>
                  <a:cubicBezTo>
                    <a:pt x="374186" y="233403"/>
                    <a:pt x="379444" y="228600"/>
                    <a:pt x="385661" y="228600"/>
                  </a:cubicBezTo>
                  <a:cubicBezTo>
                    <a:pt x="389824" y="228600"/>
                    <a:pt x="379032" y="233746"/>
                    <a:pt x="375270" y="235528"/>
                  </a:cubicBezTo>
                  <a:cubicBezTo>
                    <a:pt x="357048" y="244160"/>
                    <a:pt x="338308" y="251653"/>
                    <a:pt x="319852" y="259773"/>
                  </a:cubicBezTo>
                  <a:lnTo>
                    <a:pt x="219406" y="304800"/>
                  </a:lnTo>
                  <a:cubicBezTo>
                    <a:pt x="209015" y="309418"/>
                    <a:pt x="199021" y="315059"/>
                    <a:pt x="188234" y="318655"/>
                  </a:cubicBezTo>
                  <a:lnTo>
                    <a:pt x="146670" y="332509"/>
                  </a:lnTo>
                  <a:cubicBezTo>
                    <a:pt x="143206" y="334818"/>
                    <a:pt x="140002" y="337575"/>
                    <a:pt x="136279" y="339437"/>
                  </a:cubicBezTo>
                  <a:cubicBezTo>
                    <a:pt x="133013" y="341070"/>
                    <a:pt x="123306" y="345482"/>
                    <a:pt x="125888" y="342900"/>
                  </a:cubicBezTo>
                  <a:cubicBezTo>
                    <a:pt x="134702" y="334086"/>
                    <a:pt x="154146" y="333915"/>
                    <a:pt x="163988" y="332509"/>
                  </a:cubicBezTo>
                  <a:cubicBezTo>
                    <a:pt x="193362" y="321495"/>
                    <a:pt x="194006" y="320545"/>
                    <a:pt x="226334" y="311728"/>
                  </a:cubicBezTo>
                  <a:cubicBezTo>
                    <a:pt x="240112" y="307970"/>
                    <a:pt x="254266" y="305597"/>
                    <a:pt x="267897" y="301337"/>
                  </a:cubicBezTo>
                  <a:cubicBezTo>
                    <a:pt x="291248" y="294040"/>
                    <a:pt x="313436" y="283024"/>
                    <a:pt x="337170" y="277091"/>
                  </a:cubicBezTo>
                  <a:cubicBezTo>
                    <a:pt x="373409" y="268032"/>
                    <a:pt x="356128" y="273914"/>
                    <a:pt x="389124" y="259773"/>
                  </a:cubicBezTo>
                  <a:cubicBezTo>
                    <a:pt x="353739" y="295160"/>
                    <a:pt x="377106" y="276173"/>
                    <a:pt x="312924" y="308264"/>
                  </a:cubicBezTo>
                  <a:cubicBezTo>
                    <a:pt x="272910" y="328271"/>
                    <a:pt x="257776" y="337037"/>
                    <a:pt x="209015" y="353291"/>
                  </a:cubicBezTo>
                  <a:cubicBezTo>
                    <a:pt x="184770" y="361373"/>
                    <a:pt x="161073" y="371340"/>
                    <a:pt x="136279" y="377537"/>
                  </a:cubicBezTo>
                  <a:cubicBezTo>
                    <a:pt x="131661" y="378691"/>
                    <a:pt x="127001" y="379692"/>
                    <a:pt x="122424" y="381000"/>
                  </a:cubicBezTo>
                  <a:cubicBezTo>
                    <a:pt x="118914" y="382003"/>
                    <a:pt x="108996" y="386489"/>
                    <a:pt x="112034" y="384464"/>
                  </a:cubicBezTo>
                  <a:cubicBezTo>
                    <a:pt x="128987" y="373163"/>
                    <a:pt x="137682" y="373109"/>
                    <a:pt x="157061" y="367146"/>
                  </a:cubicBezTo>
                  <a:lnTo>
                    <a:pt x="222870" y="346364"/>
                  </a:lnTo>
                  <a:cubicBezTo>
                    <a:pt x="235479" y="342581"/>
                    <a:pt x="248313" y="339589"/>
                    <a:pt x="260970" y="335973"/>
                  </a:cubicBezTo>
                  <a:cubicBezTo>
                    <a:pt x="272560" y="332662"/>
                    <a:pt x="283992" y="328808"/>
                    <a:pt x="295606" y="325582"/>
                  </a:cubicBezTo>
                  <a:cubicBezTo>
                    <a:pt x="304779" y="323034"/>
                    <a:pt x="314161" y="321270"/>
                    <a:pt x="323315" y="318655"/>
                  </a:cubicBezTo>
                  <a:cubicBezTo>
                    <a:pt x="382369" y="301783"/>
                    <a:pt x="315006" y="319001"/>
                    <a:pt x="357952" y="308264"/>
                  </a:cubicBezTo>
                  <a:cubicBezTo>
                    <a:pt x="347561" y="315191"/>
                    <a:pt x="337816" y="323203"/>
                    <a:pt x="326779" y="329046"/>
                  </a:cubicBezTo>
                  <a:cubicBezTo>
                    <a:pt x="318061" y="333661"/>
                    <a:pt x="308205" y="335715"/>
                    <a:pt x="299070" y="339437"/>
                  </a:cubicBezTo>
                  <a:cubicBezTo>
                    <a:pt x="277028" y="348417"/>
                    <a:pt x="255254" y="358046"/>
                    <a:pt x="233261" y="367146"/>
                  </a:cubicBezTo>
                  <a:cubicBezTo>
                    <a:pt x="221771" y="371900"/>
                    <a:pt x="209746" y="375439"/>
                    <a:pt x="198624" y="381000"/>
                  </a:cubicBezTo>
                  <a:cubicBezTo>
                    <a:pt x="135568" y="412529"/>
                    <a:pt x="201087" y="381401"/>
                    <a:pt x="150134" y="401782"/>
                  </a:cubicBezTo>
                  <a:cubicBezTo>
                    <a:pt x="145340" y="403700"/>
                    <a:pt x="141025" y="406675"/>
                    <a:pt x="136279" y="408709"/>
                  </a:cubicBezTo>
                  <a:cubicBezTo>
                    <a:pt x="132923" y="410147"/>
                    <a:pt x="122718" y="413984"/>
                    <a:pt x="125888" y="412173"/>
                  </a:cubicBezTo>
                  <a:cubicBezTo>
                    <a:pt x="161014" y="392101"/>
                    <a:pt x="155370" y="396000"/>
                    <a:pt x="191697" y="387928"/>
                  </a:cubicBezTo>
                  <a:cubicBezTo>
                    <a:pt x="202088" y="383310"/>
                    <a:pt x="212238" y="378106"/>
                    <a:pt x="222870" y="374073"/>
                  </a:cubicBezTo>
                  <a:cubicBezTo>
                    <a:pt x="245744" y="365397"/>
                    <a:pt x="268934" y="357564"/>
                    <a:pt x="292143" y="349828"/>
                  </a:cubicBezTo>
                  <a:cubicBezTo>
                    <a:pt x="300117" y="347170"/>
                    <a:pt x="308355" y="345372"/>
                    <a:pt x="316388" y="342900"/>
                  </a:cubicBezTo>
                  <a:cubicBezTo>
                    <a:pt x="323367" y="340753"/>
                    <a:pt x="340436" y="329442"/>
                    <a:pt x="337170" y="335973"/>
                  </a:cubicBezTo>
                  <a:cubicBezTo>
                    <a:pt x="332401" y="345512"/>
                    <a:pt x="287648" y="358357"/>
                    <a:pt x="281752" y="360219"/>
                  </a:cubicBezTo>
                  <a:cubicBezTo>
                    <a:pt x="270258" y="363849"/>
                    <a:pt x="258492" y="366627"/>
                    <a:pt x="247115" y="370609"/>
                  </a:cubicBezTo>
                  <a:cubicBezTo>
                    <a:pt x="235378" y="374717"/>
                    <a:pt x="224216" y="380356"/>
                    <a:pt x="212479" y="384464"/>
                  </a:cubicBezTo>
                  <a:cubicBezTo>
                    <a:pt x="201102" y="388446"/>
                    <a:pt x="189194" y="390801"/>
                    <a:pt x="177843" y="394855"/>
                  </a:cubicBezTo>
                  <a:cubicBezTo>
                    <a:pt x="156844" y="402355"/>
                    <a:pt x="136651" y="412048"/>
                    <a:pt x="115497" y="419100"/>
                  </a:cubicBezTo>
                  <a:cubicBezTo>
                    <a:pt x="112033" y="420255"/>
                    <a:pt x="105106" y="426215"/>
                    <a:pt x="105106" y="422564"/>
                  </a:cubicBezTo>
                  <a:cubicBezTo>
                    <a:pt x="105106" y="418401"/>
                    <a:pt x="111774" y="417499"/>
                    <a:pt x="115497" y="415637"/>
                  </a:cubicBezTo>
                  <a:cubicBezTo>
                    <a:pt x="131941" y="407415"/>
                    <a:pt x="138569" y="407946"/>
                    <a:pt x="157061" y="401782"/>
                  </a:cubicBezTo>
                  <a:cubicBezTo>
                    <a:pt x="166419" y="398663"/>
                    <a:pt x="175468" y="394674"/>
                    <a:pt x="184770" y="391391"/>
                  </a:cubicBezTo>
                  <a:cubicBezTo>
                    <a:pt x="294786" y="352562"/>
                    <a:pt x="151028" y="403792"/>
                    <a:pt x="240188" y="374073"/>
                  </a:cubicBezTo>
                  <a:cubicBezTo>
                    <a:pt x="274366" y="362681"/>
                    <a:pt x="240621" y="370523"/>
                    <a:pt x="274824" y="363682"/>
                  </a:cubicBezTo>
                  <a:cubicBezTo>
                    <a:pt x="254156" y="377461"/>
                    <a:pt x="275923" y="363980"/>
                    <a:pt x="247115" y="377537"/>
                  </a:cubicBezTo>
                  <a:cubicBezTo>
                    <a:pt x="233100" y="384133"/>
                    <a:pt x="220446" y="394064"/>
                    <a:pt x="205552" y="398319"/>
                  </a:cubicBezTo>
                  <a:cubicBezTo>
                    <a:pt x="197470" y="400628"/>
                    <a:pt x="189078" y="402046"/>
                    <a:pt x="181306" y="405246"/>
                  </a:cubicBezTo>
                  <a:cubicBezTo>
                    <a:pt x="177505" y="406811"/>
                    <a:pt x="146250" y="426028"/>
                    <a:pt x="132815" y="426028"/>
                  </a:cubicBezTo>
                  <a:cubicBezTo>
                    <a:pt x="130233" y="426028"/>
                    <a:pt x="137196" y="422989"/>
                    <a:pt x="139743" y="422564"/>
                  </a:cubicBezTo>
                  <a:cubicBezTo>
                    <a:pt x="146670" y="421409"/>
                    <a:pt x="153762" y="420993"/>
                    <a:pt x="160524" y="419100"/>
                  </a:cubicBezTo>
                  <a:cubicBezTo>
                    <a:pt x="182676" y="412897"/>
                    <a:pt x="203776" y="402831"/>
                    <a:pt x="226334" y="398319"/>
                  </a:cubicBezTo>
                  <a:cubicBezTo>
                    <a:pt x="232107" y="397164"/>
                    <a:pt x="237972" y="396404"/>
                    <a:pt x="243652" y="394855"/>
                  </a:cubicBezTo>
                  <a:cubicBezTo>
                    <a:pt x="250697" y="392934"/>
                    <a:pt x="264434" y="387928"/>
                    <a:pt x="264434" y="387928"/>
                  </a:cubicBezTo>
                  <a:cubicBezTo>
                    <a:pt x="235626" y="410973"/>
                    <a:pt x="259824" y="395271"/>
                    <a:pt x="222870" y="408709"/>
                  </a:cubicBezTo>
                  <a:cubicBezTo>
                    <a:pt x="192644" y="419700"/>
                    <a:pt x="163327" y="433175"/>
                    <a:pt x="132815" y="443346"/>
                  </a:cubicBezTo>
                  <a:cubicBezTo>
                    <a:pt x="122424" y="446810"/>
                    <a:pt x="111812" y="449669"/>
                    <a:pt x="101643" y="453737"/>
                  </a:cubicBezTo>
                  <a:cubicBezTo>
                    <a:pt x="94452" y="456613"/>
                    <a:pt x="88140" y="461481"/>
                    <a:pt x="80861" y="464128"/>
                  </a:cubicBezTo>
                  <a:cubicBezTo>
                    <a:pt x="75328" y="466140"/>
                    <a:pt x="69254" y="466163"/>
                    <a:pt x="63543" y="467591"/>
                  </a:cubicBezTo>
                  <a:cubicBezTo>
                    <a:pt x="60001" y="468476"/>
                    <a:pt x="49630" y="472016"/>
                    <a:pt x="53152" y="471055"/>
                  </a:cubicBezTo>
                  <a:cubicBezTo>
                    <a:pt x="69370" y="466632"/>
                    <a:pt x="85639" y="462344"/>
                    <a:pt x="101643" y="457200"/>
                  </a:cubicBezTo>
                  <a:cubicBezTo>
                    <a:pt x="133970" y="446809"/>
                    <a:pt x="165682" y="434264"/>
                    <a:pt x="198624" y="426028"/>
                  </a:cubicBezTo>
                  <a:cubicBezTo>
                    <a:pt x="207861" y="423719"/>
                    <a:pt x="217302" y="422111"/>
                    <a:pt x="226334" y="419100"/>
                  </a:cubicBezTo>
                  <a:cubicBezTo>
                    <a:pt x="238131" y="415168"/>
                    <a:pt x="260970" y="405246"/>
                    <a:pt x="260970" y="405246"/>
                  </a:cubicBezTo>
                  <a:cubicBezTo>
                    <a:pt x="257506" y="408710"/>
                    <a:pt x="254751" y="413070"/>
                    <a:pt x="250579" y="415637"/>
                  </a:cubicBezTo>
                  <a:cubicBezTo>
                    <a:pt x="239426" y="422501"/>
                    <a:pt x="206454" y="437670"/>
                    <a:pt x="191697" y="443346"/>
                  </a:cubicBezTo>
                  <a:cubicBezTo>
                    <a:pt x="184882" y="445967"/>
                    <a:pt x="177721" y="447626"/>
                    <a:pt x="170915" y="450273"/>
                  </a:cubicBezTo>
                  <a:cubicBezTo>
                    <a:pt x="156927" y="455713"/>
                    <a:pt x="114547" y="470058"/>
                    <a:pt x="129352" y="467591"/>
                  </a:cubicBezTo>
                  <a:lnTo>
                    <a:pt x="150134" y="464128"/>
                  </a:lnTo>
                  <a:cubicBezTo>
                    <a:pt x="286548" y="418654"/>
                    <a:pt x="136917" y="466147"/>
                    <a:pt x="236724" y="439882"/>
                  </a:cubicBezTo>
                  <a:cubicBezTo>
                    <a:pt x="247316" y="437095"/>
                    <a:pt x="257418" y="432680"/>
                    <a:pt x="267897" y="429491"/>
                  </a:cubicBezTo>
                  <a:cubicBezTo>
                    <a:pt x="302757" y="418882"/>
                    <a:pt x="305236" y="418425"/>
                    <a:pt x="330243" y="412173"/>
                  </a:cubicBezTo>
                  <a:cubicBezTo>
                    <a:pt x="315282" y="434613"/>
                    <a:pt x="332055" y="412544"/>
                    <a:pt x="295606" y="439882"/>
                  </a:cubicBezTo>
                  <a:cubicBezTo>
                    <a:pt x="268545" y="460179"/>
                    <a:pt x="295124" y="441856"/>
                    <a:pt x="250579" y="464128"/>
                  </a:cubicBezTo>
                  <a:cubicBezTo>
                    <a:pt x="246856" y="465990"/>
                    <a:pt x="243802" y="468990"/>
                    <a:pt x="240188" y="471055"/>
                  </a:cubicBezTo>
                  <a:cubicBezTo>
                    <a:pt x="235705" y="473617"/>
                    <a:pt x="222683" y="481633"/>
                    <a:pt x="226334" y="477982"/>
                  </a:cubicBezTo>
                  <a:cubicBezTo>
                    <a:pt x="234647" y="469669"/>
                    <a:pt x="257263" y="458700"/>
                    <a:pt x="267897" y="453737"/>
                  </a:cubicBezTo>
                  <a:cubicBezTo>
                    <a:pt x="302288" y="437688"/>
                    <a:pt x="314120" y="433779"/>
                    <a:pt x="354488" y="419100"/>
                  </a:cubicBezTo>
                  <a:cubicBezTo>
                    <a:pt x="361350" y="416605"/>
                    <a:pt x="368249" y="414179"/>
                    <a:pt x="375270" y="412173"/>
                  </a:cubicBezTo>
                  <a:cubicBezTo>
                    <a:pt x="384424" y="409558"/>
                    <a:pt x="393743" y="407555"/>
                    <a:pt x="402979" y="405246"/>
                  </a:cubicBezTo>
                  <a:cubicBezTo>
                    <a:pt x="398361" y="408710"/>
                    <a:pt x="394408" y="413312"/>
                    <a:pt x="389124" y="415637"/>
                  </a:cubicBezTo>
                  <a:cubicBezTo>
                    <a:pt x="365376" y="426086"/>
                    <a:pt x="340654" y="434164"/>
                    <a:pt x="316388" y="443346"/>
                  </a:cubicBezTo>
                  <a:cubicBezTo>
                    <a:pt x="297936" y="450328"/>
                    <a:pt x="278616" y="455305"/>
                    <a:pt x="260970" y="464128"/>
                  </a:cubicBezTo>
                  <a:cubicBezTo>
                    <a:pt x="249893" y="469667"/>
                    <a:pt x="235125" y="477770"/>
                    <a:pt x="222870" y="481446"/>
                  </a:cubicBezTo>
                  <a:cubicBezTo>
                    <a:pt x="217231" y="483137"/>
                    <a:pt x="200086" y="487095"/>
                    <a:pt x="205552" y="484909"/>
                  </a:cubicBezTo>
                  <a:cubicBezTo>
                    <a:pt x="385151" y="413069"/>
                    <a:pt x="270056" y="457573"/>
                    <a:pt x="368343" y="429491"/>
                  </a:cubicBezTo>
                  <a:cubicBezTo>
                    <a:pt x="395032" y="421866"/>
                    <a:pt x="420788" y="410690"/>
                    <a:pt x="448006" y="405246"/>
                  </a:cubicBezTo>
                  <a:cubicBezTo>
                    <a:pt x="504629" y="393921"/>
                    <a:pt x="482827" y="399139"/>
                    <a:pt x="513815" y="391391"/>
                  </a:cubicBezTo>
                  <a:cubicBezTo>
                    <a:pt x="526611" y="395657"/>
                    <a:pt x="538727" y="396253"/>
                    <a:pt x="506888" y="412173"/>
                  </a:cubicBezTo>
                  <a:cubicBezTo>
                    <a:pt x="490560" y="420337"/>
                    <a:pt x="472404" y="424197"/>
                    <a:pt x="454934" y="429491"/>
                  </a:cubicBezTo>
                  <a:cubicBezTo>
                    <a:pt x="434812" y="435589"/>
                    <a:pt x="267847" y="487228"/>
                    <a:pt x="240188" y="491837"/>
                  </a:cubicBezTo>
                  <a:cubicBezTo>
                    <a:pt x="230913" y="493383"/>
                    <a:pt x="211779" y="496341"/>
                    <a:pt x="202088" y="498764"/>
                  </a:cubicBezTo>
                  <a:cubicBezTo>
                    <a:pt x="198546" y="499650"/>
                    <a:pt x="188147" y="503080"/>
                    <a:pt x="191697" y="502228"/>
                  </a:cubicBezTo>
                  <a:lnTo>
                    <a:pt x="288679" y="477982"/>
                  </a:lnTo>
                  <a:cubicBezTo>
                    <a:pt x="301257" y="475079"/>
                    <a:pt x="314121" y="473586"/>
                    <a:pt x="326779" y="471055"/>
                  </a:cubicBezTo>
                  <a:cubicBezTo>
                    <a:pt x="354533" y="465504"/>
                    <a:pt x="382314" y="460044"/>
                    <a:pt x="409906" y="453737"/>
                  </a:cubicBezTo>
                  <a:cubicBezTo>
                    <a:pt x="422739" y="450804"/>
                    <a:pt x="435169" y="446263"/>
                    <a:pt x="448006" y="443346"/>
                  </a:cubicBezTo>
                  <a:cubicBezTo>
                    <a:pt x="460593" y="440485"/>
                    <a:pt x="473475" y="439078"/>
                    <a:pt x="486106" y="436419"/>
                  </a:cubicBezTo>
                  <a:cubicBezTo>
                    <a:pt x="495422" y="434458"/>
                    <a:pt x="504521" y="431556"/>
                    <a:pt x="513815" y="429491"/>
                  </a:cubicBezTo>
                  <a:cubicBezTo>
                    <a:pt x="525309" y="426937"/>
                    <a:pt x="536906" y="424873"/>
                    <a:pt x="548452" y="422564"/>
                  </a:cubicBezTo>
                  <a:cubicBezTo>
                    <a:pt x="542679" y="427182"/>
                    <a:pt x="537643" y="432914"/>
                    <a:pt x="531134" y="436419"/>
                  </a:cubicBezTo>
                  <a:cubicBezTo>
                    <a:pt x="505297" y="450331"/>
                    <a:pt x="497703" y="445605"/>
                    <a:pt x="468788" y="453737"/>
                  </a:cubicBezTo>
                  <a:cubicBezTo>
                    <a:pt x="443129" y="460954"/>
                    <a:pt x="418160" y="470461"/>
                    <a:pt x="392588" y="477982"/>
                  </a:cubicBezTo>
                  <a:cubicBezTo>
                    <a:pt x="357322" y="488354"/>
                    <a:pt x="350418" y="487942"/>
                    <a:pt x="316388" y="495300"/>
                  </a:cubicBezTo>
                  <a:cubicBezTo>
                    <a:pt x="180781" y="524620"/>
                    <a:pt x="267271" y="508682"/>
                    <a:pt x="139743" y="529937"/>
                  </a:cubicBezTo>
                  <a:cubicBezTo>
                    <a:pt x="136279" y="528782"/>
                    <a:pt x="125871" y="527575"/>
                    <a:pt x="129352" y="526473"/>
                  </a:cubicBezTo>
                  <a:cubicBezTo>
                    <a:pt x="440099" y="428135"/>
                    <a:pt x="314795" y="460027"/>
                    <a:pt x="482643" y="432955"/>
                  </a:cubicBezTo>
                  <a:cubicBezTo>
                    <a:pt x="495387" y="430900"/>
                    <a:pt x="508043" y="428337"/>
                    <a:pt x="520743" y="426028"/>
                  </a:cubicBezTo>
                  <a:cubicBezTo>
                    <a:pt x="529979" y="430646"/>
                    <a:pt x="557607" y="435105"/>
                    <a:pt x="548452" y="439882"/>
                  </a:cubicBezTo>
                  <a:cubicBezTo>
                    <a:pt x="515681" y="456980"/>
                    <a:pt x="475817" y="454959"/>
                    <a:pt x="441079" y="467591"/>
                  </a:cubicBezTo>
                  <a:cubicBezTo>
                    <a:pt x="428379" y="472209"/>
                    <a:pt x="415895" y="477472"/>
                    <a:pt x="402979" y="481446"/>
                  </a:cubicBezTo>
                  <a:cubicBezTo>
                    <a:pt x="370845" y="491334"/>
                    <a:pt x="337893" y="498524"/>
                    <a:pt x="305997" y="509155"/>
                  </a:cubicBezTo>
                  <a:cubicBezTo>
                    <a:pt x="270933" y="520843"/>
                    <a:pt x="297394" y="512977"/>
                    <a:pt x="250579" y="523009"/>
                  </a:cubicBezTo>
                  <a:cubicBezTo>
                    <a:pt x="245924" y="524006"/>
                    <a:pt x="241484" y="526473"/>
                    <a:pt x="236724" y="526473"/>
                  </a:cubicBezTo>
                  <a:cubicBezTo>
                    <a:pt x="233073" y="526473"/>
                    <a:pt x="243530" y="523698"/>
                    <a:pt x="247115" y="523009"/>
                  </a:cubicBezTo>
                  <a:cubicBezTo>
                    <a:pt x="277133" y="517236"/>
                    <a:pt x="307514" y="513105"/>
                    <a:pt x="337170" y="505691"/>
                  </a:cubicBezTo>
                  <a:cubicBezTo>
                    <a:pt x="351025" y="502227"/>
                    <a:pt x="364753" y="498213"/>
                    <a:pt x="378734" y="495300"/>
                  </a:cubicBezTo>
                  <a:cubicBezTo>
                    <a:pt x="392484" y="492435"/>
                    <a:pt x="406496" y="490984"/>
                    <a:pt x="420297" y="488373"/>
                  </a:cubicBezTo>
                  <a:cubicBezTo>
                    <a:pt x="449219" y="482901"/>
                    <a:pt x="478154" y="477440"/>
                    <a:pt x="506888" y="471055"/>
                  </a:cubicBezTo>
                  <a:cubicBezTo>
                    <a:pt x="519738" y="468199"/>
                    <a:pt x="532217" y="463857"/>
                    <a:pt x="544988" y="460664"/>
                  </a:cubicBezTo>
                  <a:cubicBezTo>
                    <a:pt x="576922" y="452681"/>
                    <a:pt x="609427" y="447994"/>
                    <a:pt x="641970" y="443346"/>
                  </a:cubicBezTo>
                  <a:cubicBezTo>
                    <a:pt x="596578" y="470582"/>
                    <a:pt x="615339" y="461260"/>
                    <a:pt x="520743" y="484909"/>
                  </a:cubicBezTo>
                  <a:lnTo>
                    <a:pt x="423761" y="509155"/>
                  </a:lnTo>
                  <a:cubicBezTo>
                    <a:pt x="407680" y="512984"/>
                    <a:pt x="391347" y="515701"/>
                    <a:pt x="375270" y="519546"/>
                  </a:cubicBezTo>
                  <a:cubicBezTo>
                    <a:pt x="359253" y="523376"/>
                    <a:pt x="272220" y="546390"/>
                    <a:pt x="233261" y="554182"/>
                  </a:cubicBezTo>
                  <a:cubicBezTo>
                    <a:pt x="209059" y="559022"/>
                    <a:pt x="136859" y="575049"/>
                    <a:pt x="160524" y="568037"/>
                  </a:cubicBezTo>
                  <a:cubicBezTo>
                    <a:pt x="308781" y="524109"/>
                    <a:pt x="462552" y="497640"/>
                    <a:pt x="607334" y="443346"/>
                  </a:cubicBezTo>
                  <a:cubicBezTo>
                    <a:pt x="642687" y="430088"/>
                    <a:pt x="625278" y="434350"/>
                    <a:pt x="659288" y="429491"/>
                  </a:cubicBezTo>
                  <a:cubicBezTo>
                    <a:pt x="644279" y="436418"/>
                    <a:pt x="629849" y="444771"/>
                    <a:pt x="614261" y="450273"/>
                  </a:cubicBezTo>
                  <a:cubicBezTo>
                    <a:pt x="552341" y="472127"/>
                    <a:pt x="552084" y="466554"/>
                    <a:pt x="499961" y="481446"/>
                  </a:cubicBezTo>
                  <a:cubicBezTo>
                    <a:pt x="473272" y="489071"/>
                    <a:pt x="446954" y="497952"/>
                    <a:pt x="420297" y="505691"/>
                  </a:cubicBezTo>
                  <a:cubicBezTo>
                    <a:pt x="411154" y="508345"/>
                    <a:pt x="401787" y="510166"/>
                    <a:pt x="392588" y="512619"/>
                  </a:cubicBezTo>
                  <a:cubicBezTo>
                    <a:pt x="384467" y="514785"/>
                    <a:pt x="376604" y="517997"/>
                    <a:pt x="368343" y="519546"/>
                  </a:cubicBezTo>
                  <a:cubicBezTo>
                    <a:pt x="358067" y="521473"/>
                    <a:pt x="347561" y="521855"/>
                    <a:pt x="337170" y="523009"/>
                  </a:cubicBezTo>
                  <a:cubicBezTo>
                    <a:pt x="375299" y="510302"/>
                    <a:pt x="300025" y="534992"/>
                    <a:pt x="409906" y="505691"/>
                  </a:cubicBezTo>
                  <a:cubicBezTo>
                    <a:pt x="424017" y="501928"/>
                    <a:pt x="437454" y="495939"/>
                    <a:pt x="451470" y="491837"/>
                  </a:cubicBezTo>
                  <a:cubicBezTo>
                    <a:pt x="484804" y="482081"/>
                    <a:pt x="518316" y="472928"/>
                    <a:pt x="551915" y="464128"/>
                  </a:cubicBezTo>
                  <a:cubicBezTo>
                    <a:pt x="566816" y="460225"/>
                    <a:pt x="582046" y="457657"/>
                    <a:pt x="596943" y="453737"/>
                  </a:cubicBezTo>
                  <a:cubicBezTo>
                    <a:pt x="625930" y="446109"/>
                    <a:pt x="654455" y="436760"/>
                    <a:pt x="683534" y="429491"/>
                  </a:cubicBezTo>
                  <a:lnTo>
                    <a:pt x="697388" y="426028"/>
                  </a:lnTo>
                  <a:cubicBezTo>
                    <a:pt x="680207" y="451800"/>
                    <a:pt x="689769" y="441510"/>
                    <a:pt x="635043" y="460664"/>
                  </a:cubicBezTo>
                  <a:cubicBezTo>
                    <a:pt x="588861" y="476828"/>
                    <a:pt x="543496" y="495550"/>
                    <a:pt x="496497" y="509155"/>
                  </a:cubicBezTo>
                  <a:cubicBezTo>
                    <a:pt x="452624" y="521855"/>
                    <a:pt x="408209" y="532812"/>
                    <a:pt x="364879" y="547255"/>
                  </a:cubicBezTo>
                  <a:cubicBezTo>
                    <a:pt x="354488" y="550719"/>
                    <a:pt x="344332" y="554990"/>
                    <a:pt x="333706" y="557646"/>
                  </a:cubicBezTo>
                  <a:cubicBezTo>
                    <a:pt x="325786" y="559626"/>
                    <a:pt x="317466" y="559508"/>
                    <a:pt x="309461" y="561109"/>
                  </a:cubicBezTo>
                  <a:cubicBezTo>
                    <a:pt x="300125" y="562976"/>
                    <a:pt x="290988" y="565728"/>
                    <a:pt x="281752" y="568037"/>
                  </a:cubicBezTo>
                  <a:cubicBezTo>
                    <a:pt x="284061" y="565728"/>
                    <a:pt x="285824" y="562695"/>
                    <a:pt x="288679" y="561109"/>
                  </a:cubicBezTo>
                  <a:cubicBezTo>
                    <a:pt x="316224" y="545806"/>
                    <a:pt x="367022" y="536690"/>
                    <a:pt x="389124" y="529937"/>
                  </a:cubicBezTo>
                  <a:cubicBezTo>
                    <a:pt x="405538" y="524921"/>
                    <a:pt x="421228" y="517723"/>
                    <a:pt x="437615" y="512619"/>
                  </a:cubicBezTo>
                  <a:cubicBezTo>
                    <a:pt x="491673" y="495781"/>
                    <a:pt x="546692" y="482033"/>
                    <a:pt x="600406" y="464128"/>
                  </a:cubicBezTo>
                  <a:lnTo>
                    <a:pt x="631579" y="453737"/>
                  </a:lnTo>
                  <a:cubicBezTo>
                    <a:pt x="635043" y="452582"/>
                    <a:pt x="645389" y="448991"/>
                    <a:pt x="641970" y="450273"/>
                  </a:cubicBezTo>
                  <a:cubicBezTo>
                    <a:pt x="615754" y="460104"/>
                    <a:pt x="596110" y="467508"/>
                    <a:pt x="569234" y="474519"/>
                  </a:cubicBezTo>
                  <a:cubicBezTo>
                    <a:pt x="554329" y="478407"/>
                    <a:pt x="539150" y="481173"/>
                    <a:pt x="524206" y="484909"/>
                  </a:cubicBezTo>
                  <a:cubicBezTo>
                    <a:pt x="488346" y="493874"/>
                    <a:pt x="452830" y="504220"/>
                    <a:pt x="416834" y="512619"/>
                  </a:cubicBezTo>
                  <a:cubicBezTo>
                    <a:pt x="383537" y="520388"/>
                    <a:pt x="349453" y="524698"/>
                    <a:pt x="316388" y="533400"/>
                  </a:cubicBezTo>
                  <a:cubicBezTo>
                    <a:pt x="242684" y="552797"/>
                    <a:pt x="273034" y="547512"/>
                    <a:pt x="226334" y="554182"/>
                  </a:cubicBezTo>
                  <a:cubicBezTo>
                    <a:pt x="220561" y="556491"/>
                    <a:pt x="202797" y="561109"/>
                    <a:pt x="209015" y="561109"/>
                  </a:cubicBezTo>
                  <a:cubicBezTo>
                    <a:pt x="214047" y="561109"/>
                    <a:pt x="264048" y="543893"/>
                    <a:pt x="264434" y="543791"/>
                  </a:cubicBezTo>
                  <a:cubicBezTo>
                    <a:pt x="297743" y="535026"/>
                    <a:pt x="331306" y="527240"/>
                    <a:pt x="364879" y="519546"/>
                  </a:cubicBezTo>
                  <a:cubicBezTo>
                    <a:pt x="386730" y="514539"/>
                    <a:pt x="408874" y="510857"/>
                    <a:pt x="430688" y="505691"/>
                  </a:cubicBezTo>
                  <a:cubicBezTo>
                    <a:pt x="491119" y="491378"/>
                    <a:pt x="590135" y="460917"/>
                    <a:pt x="638506" y="446809"/>
                  </a:cubicBezTo>
                  <a:cubicBezTo>
                    <a:pt x="674255" y="436382"/>
                    <a:pt x="650885" y="443838"/>
                    <a:pt x="683534" y="432955"/>
                  </a:cubicBezTo>
                  <a:cubicBezTo>
                    <a:pt x="681225" y="436419"/>
                    <a:pt x="679994" y="440926"/>
                    <a:pt x="676606" y="443346"/>
                  </a:cubicBezTo>
                  <a:cubicBezTo>
                    <a:pt x="671547" y="446960"/>
                    <a:pt x="664933" y="447668"/>
                    <a:pt x="659288" y="450273"/>
                  </a:cubicBezTo>
                  <a:cubicBezTo>
                    <a:pt x="649912" y="454601"/>
                    <a:pt x="641016" y="459934"/>
                    <a:pt x="631579" y="464128"/>
                  </a:cubicBezTo>
                  <a:cubicBezTo>
                    <a:pt x="500700" y="522297"/>
                    <a:pt x="528347" y="509759"/>
                    <a:pt x="413370" y="554182"/>
                  </a:cubicBezTo>
                  <a:lnTo>
                    <a:pt x="351024" y="578428"/>
                  </a:lnTo>
                  <a:cubicBezTo>
                    <a:pt x="345234" y="580694"/>
                    <a:pt x="338879" y="581906"/>
                    <a:pt x="333706" y="585355"/>
                  </a:cubicBezTo>
                  <a:cubicBezTo>
                    <a:pt x="330242" y="587664"/>
                    <a:pt x="319328" y="593478"/>
                    <a:pt x="323315" y="592282"/>
                  </a:cubicBezTo>
                  <a:cubicBezTo>
                    <a:pt x="338718" y="587661"/>
                    <a:pt x="353087" y="580049"/>
                    <a:pt x="368343" y="574964"/>
                  </a:cubicBezTo>
                  <a:cubicBezTo>
                    <a:pt x="488187" y="535016"/>
                    <a:pt x="841550" y="400703"/>
                    <a:pt x="728561" y="457200"/>
                  </a:cubicBezTo>
                  <a:cubicBezTo>
                    <a:pt x="624069" y="509448"/>
                    <a:pt x="636004" y="505113"/>
                    <a:pt x="430688" y="561109"/>
                  </a:cubicBezTo>
                  <a:cubicBezTo>
                    <a:pt x="358000" y="580933"/>
                    <a:pt x="428806" y="562870"/>
                    <a:pt x="333706" y="581891"/>
                  </a:cubicBezTo>
                  <a:cubicBezTo>
                    <a:pt x="324370" y="583758"/>
                    <a:pt x="299265" y="595551"/>
                    <a:pt x="305997" y="588819"/>
                  </a:cubicBezTo>
                  <a:cubicBezTo>
                    <a:pt x="315862" y="578954"/>
                    <a:pt x="330755" y="575577"/>
                    <a:pt x="344097" y="571500"/>
                  </a:cubicBezTo>
                  <a:cubicBezTo>
                    <a:pt x="372485" y="562826"/>
                    <a:pt x="402117" y="558767"/>
                    <a:pt x="430688" y="550719"/>
                  </a:cubicBezTo>
                  <a:cubicBezTo>
                    <a:pt x="484123" y="535667"/>
                    <a:pt x="536816" y="518094"/>
                    <a:pt x="590015" y="502228"/>
                  </a:cubicBezTo>
                  <a:cubicBezTo>
                    <a:pt x="602630" y="498466"/>
                    <a:pt x="615533" y="495708"/>
                    <a:pt x="628115" y="491837"/>
                  </a:cubicBezTo>
                  <a:cubicBezTo>
                    <a:pt x="643124" y="487219"/>
                    <a:pt x="666119" y="463937"/>
                    <a:pt x="673143" y="477982"/>
                  </a:cubicBezTo>
                  <a:cubicBezTo>
                    <a:pt x="674125" y="479947"/>
                    <a:pt x="607035" y="510020"/>
                    <a:pt x="600406" y="512619"/>
                  </a:cubicBezTo>
                  <a:cubicBezTo>
                    <a:pt x="521936" y="543392"/>
                    <a:pt x="353796" y="610118"/>
                    <a:pt x="274824" y="619991"/>
                  </a:cubicBezTo>
                  <a:cubicBezTo>
                    <a:pt x="240147" y="624326"/>
                    <a:pt x="256297" y="621925"/>
                    <a:pt x="226334" y="626919"/>
                  </a:cubicBezTo>
                  <a:cubicBezTo>
                    <a:pt x="221716" y="625764"/>
                    <a:pt x="208090" y="625298"/>
                    <a:pt x="212479" y="623455"/>
                  </a:cubicBezTo>
                  <a:cubicBezTo>
                    <a:pt x="340613" y="569638"/>
                    <a:pt x="414918" y="549849"/>
                    <a:pt x="541524" y="509155"/>
                  </a:cubicBezTo>
                  <a:cubicBezTo>
                    <a:pt x="558903" y="503569"/>
                    <a:pt x="575769" y="496265"/>
                    <a:pt x="593479" y="491837"/>
                  </a:cubicBezTo>
                  <a:cubicBezTo>
                    <a:pt x="598097" y="490682"/>
                    <a:pt x="611754" y="486605"/>
                    <a:pt x="607334" y="488373"/>
                  </a:cubicBezTo>
                  <a:cubicBezTo>
                    <a:pt x="546066" y="512879"/>
                    <a:pt x="481023" y="526185"/>
                    <a:pt x="416834" y="540328"/>
                  </a:cubicBezTo>
                  <a:cubicBezTo>
                    <a:pt x="383444" y="547685"/>
                    <a:pt x="349915" y="554404"/>
                    <a:pt x="316388" y="561109"/>
                  </a:cubicBezTo>
                  <a:cubicBezTo>
                    <a:pt x="303730" y="563640"/>
                    <a:pt x="291067" y="566211"/>
                    <a:pt x="278288" y="568037"/>
                  </a:cubicBezTo>
                  <a:cubicBezTo>
                    <a:pt x="266802" y="569678"/>
                    <a:pt x="255165" y="570061"/>
                    <a:pt x="243652" y="571500"/>
                  </a:cubicBezTo>
                  <a:cubicBezTo>
                    <a:pt x="227450" y="573525"/>
                    <a:pt x="211325" y="576119"/>
                    <a:pt x="195161" y="578428"/>
                  </a:cubicBezTo>
                  <a:cubicBezTo>
                    <a:pt x="213634" y="569192"/>
                    <a:pt x="231076" y="557515"/>
                    <a:pt x="250579" y="550719"/>
                  </a:cubicBezTo>
                  <a:cubicBezTo>
                    <a:pt x="298671" y="533960"/>
                    <a:pt x="493819" y="478904"/>
                    <a:pt x="555379" y="460664"/>
                  </a:cubicBezTo>
                  <a:cubicBezTo>
                    <a:pt x="573935" y="455166"/>
                    <a:pt x="592313" y="449082"/>
                    <a:pt x="610797" y="443346"/>
                  </a:cubicBezTo>
                  <a:lnTo>
                    <a:pt x="655824" y="429491"/>
                  </a:lnTo>
                  <a:lnTo>
                    <a:pt x="711243" y="412173"/>
                  </a:lnTo>
                  <a:cubicBezTo>
                    <a:pt x="714725" y="411074"/>
                    <a:pt x="724765" y="406831"/>
                    <a:pt x="721634" y="408709"/>
                  </a:cubicBezTo>
                  <a:cubicBezTo>
                    <a:pt x="689829" y="427791"/>
                    <a:pt x="700270" y="423095"/>
                    <a:pt x="645434" y="439882"/>
                  </a:cubicBezTo>
                  <a:cubicBezTo>
                    <a:pt x="608736" y="451116"/>
                    <a:pt x="571712" y="461288"/>
                    <a:pt x="534597" y="471055"/>
                  </a:cubicBezTo>
                  <a:cubicBezTo>
                    <a:pt x="512661" y="476828"/>
                    <a:pt x="447269" y="495547"/>
                    <a:pt x="468788" y="488373"/>
                  </a:cubicBezTo>
                  <a:cubicBezTo>
                    <a:pt x="518841" y="471687"/>
                    <a:pt x="393887" y="513485"/>
                    <a:pt x="506888" y="474519"/>
                  </a:cubicBezTo>
                  <a:cubicBezTo>
                    <a:pt x="531049" y="466188"/>
                    <a:pt x="555556" y="458869"/>
                    <a:pt x="579624" y="450273"/>
                  </a:cubicBezTo>
                  <a:cubicBezTo>
                    <a:pt x="620219" y="435775"/>
                    <a:pt x="660490" y="420382"/>
                    <a:pt x="700852" y="405246"/>
                  </a:cubicBezTo>
                  <a:cubicBezTo>
                    <a:pt x="754129" y="385267"/>
                    <a:pt x="729151" y="392110"/>
                    <a:pt x="759734" y="384464"/>
                  </a:cubicBezTo>
                  <a:cubicBezTo>
                    <a:pt x="706536" y="414018"/>
                    <a:pt x="751555" y="392876"/>
                    <a:pt x="697388" y="408709"/>
                  </a:cubicBezTo>
                  <a:cubicBezTo>
                    <a:pt x="632534" y="427666"/>
                    <a:pt x="568278" y="448633"/>
                    <a:pt x="503424" y="467591"/>
                  </a:cubicBezTo>
                  <a:cubicBezTo>
                    <a:pt x="493207" y="470577"/>
                    <a:pt x="482739" y="472695"/>
                    <a:pt x="472252" y="474519"/>
                  </a:cubicBezTo>
                  <a:cubicBezTo>
                    <a:pt x="456166" y="477317"/>
                    <a:pt x="439925" y="479137"/>
                    <a:pt x="423761" y="481446"/>
                  </a:cubicBezTo>
                  <a:cubicBezTo>
                    <a:pt x="501098" y="438482"/>
                    <a:pt x="447969" y="466496"/>
                    <a:pt x="603870" y="401782"/>
                  </a:cubicBezTo>
                  <a:cubicBezTo>
                    <a:pt x="615355" y="397015"/>
                    <a:pt x="626926" y="392459"/>
                    <a:pt x="638506" y="387928"/>
                  </a:cubicBezTo>
                  <a:cubicBezTo>
                    <a:pt x="653482" y="382068"/>
                    <a:pt x="698858" y="365733"/>
                    <a:pt x="683534" y="370609"/>
                  </a:cubicBezTo>
                  <a:lnTo>
                    <a:pt x="607334" y="394855"/>
                  </a:lnTo>
                  <a:cubicBezTo>
                    <a:pt x="584782" y="402031"/>
                    <a:pt x="524159" y="422488"/>
                    <a:pt x="493034" y="429491"/>
                  </a:cubicBezTo>
                  <a:cubicBezTo>
                    <a:pt x="459677" y="436996"/>
                    <a:pt x="392588" y="450273"/>
                    <a:pt x="392588" y="450273"/>
                  </a:cubicBezTo>
                  <a:cubicBezTo>
                    <a:pt x="396052" y="447964"/>
                    <a:pt x="399078" y="444798"/>
                    <a:pt x="402979" y="443346"/>
                  </a:cubicBezTo>
                  <a:cubicBezTo>
                    <a:pt x="448836" y="426283"/>
                    <a:pt x="495200" y="410605"/>
                    <a:pt x="541524" y="394855"/>
                  </a:cubicBezTo>
                  <a:cubicBezTo>
                    <a:pt x="552936" y="390975"/>
                    <a:pt x="564726" y="388276"/>
                    <a:pt x="576161" y="384464"/>
                  </a:cubicBezTo>
                  <a:cubicBezTo>
                    <a:pt x="600406" y="376382"/>
                    <a:pt x="670162" y="346043"/>
                    <a:pt x="648897" y="360219"/>
                  </a:cubicBezTo>
                  <a:cubicBezTo>
                    <a:pt x="630737" y="372325"/>
                    <a:pt x="634671" y="370733"/>
                    <a:pt x="603870" y="381000"/>
                  </a:cubicBezTo>
                  <a:cubicBezTo>
                    <a:pt x="577537" y="389778"/>
                    <a:pt x="550686" y="396924"/>
                    <a:pt x="524206" y="405246"/>
                  </a:cubicBezTo>
                  <a:cubicBezTo>
                    <a:pt x="469421" y="422464"/>
                    <a:pt x="500162" y="416597"/>
                    <a:pt x="458397" y="422564"/>
                  </a:cubicBezTo>
                  <a:cubicBezTo>
                    <a:pt x="576444" y="363540"/>
                    <a:pt x="450942" y="423193"/>
                    <a:pt x="655824" y="346364"/>
                  </a:cubicBezTo>
                  <a:cubicBezTo>
                    <a:pt x="671729" y="340400"/>
                    <a:pt x="702300" y="328227"/>
                    <a:pt x="718170" y="325582"/>
                  </a:cubicBezTo>
                  <a:cubicBezTo>
                    <a:pt x="723263" y="324733"/>
                    <a:pt x="709178" y="330772"/>
                    <a:pt x="704315" y="332509"/>
                  </a:cubicBezTo>
                  <a:cubicBezTo>
                    <a:pt x="676809" y="342333"/>
                    <a:pt x="648897" y="350983"/>
                    <a:pt x="621188" y="360219"/>
                  </a:cubicBezTo>
                  <a:lnTo>
                    <a:pt x="548452" y="384464"/>
                  </a:lnTo>
                  <a:cubicBezTo>
                    <a:pt x="527670" y="391391"/>
                    <a:pt x="507714" y="401645"/>
                    <a:pt x="486106" y="405246"/>
                  </a:cubicBezTo>
                  <a:cubicBezTo>
                    <a:pt x="479179" y="406400"/>
                    <a:pt x="472167" y="407130"/>
                    <a:pt x="465324" y="408709"/>
                  </a:cubicBezTo>
                  <a:cubicBezTo>
                    <a:pt x="457134" y="410599"/>
                    <a:pt x="434515" y="420887"/>
                    <a:pt x="441079" y="415637"/>
                  </a:cubicBezTo>
                  <a:cubicBezTo>
                    <a:pt x="446604" y="411218"/>
                    <a:pt x="502409" y="385402"/>
                    <a:pt x="513815" y="381000"/>
                  </a:cubicBezTo>
                  <a:cubicBezTo>
                    <a:pt x="569032" y="359688"/>
                    <a:pt x="623921" y="337371"/>
                    <a:pt x="680070" y="318655"/>
                  </a:cubicBezTo>
                  <a:cubicBezTo>
                    <a:pt x="690461" y="315191"/>
                    <a:pt x="701073" y="312332"/>
                    <a:pt x="711243" y="308264"/>
                  </a:cubicBezTo>
                  <a:cubicBezTo>
                    <a:pt x="724196" y="303083"/>
                    <a:pt x="736390" y="296127"/>
                    <a:pt x="749343" y="290946"/>
                  </a:cubicBezTo>
                  <a:cubicBezTo>
                    <a:pt x="756534" y="288070"/>
                    <a:pt x="735593" y="298091"/>
                    <a:pt x="728561" y="301337"/>
                  </a:cubicBezTo>
                  <a:cubicBezTo>
                    <a:pt x="713182" y="308435"/>
                    <a:pt x="692429" y="316694"/>
                    <a:pt x="676606" y="322119"/>
                  </a:cubicBezTo>
                  <a:cubicBezTo>
                    <a:pt x="580167" y="355183"/>
                    <a:pt x="614418" y="348815"/>
                    <a:pt x="558843" y="356755"/>
                  </a:cubicBezTo>
                  <a:cubicBezTo>
                    <a:pt x="548452" y="360219"/>
                    <a:pt x="538496" y="365481"/>
                    <a:pt x="527670" y="367146"/>
                  </a:cubicBezTo>
                  <a:cubicBezTo>
                    <a:pt x="522965" y="367870"/>
                    <a:pt x="510449" y="367048"/>
                    <a:pt x="513815" y="363682"/>
                  </a:cubicBezTo>
                  <a:cubicBezTo>
                    <a:pt x="519758" y="357739"/>
                    <a:pt x="530281" y="359938"/>
                    <a:pt x="538061" y="356755"/>
                  </a:cubicBezTo>
                  <a:cubicBezTo>
                    <a:pt x="555749" y="349519"/>
                    <a:pt x="572522" y="340206"/>
                    <a:pt x="590015" y="332509"/>
                  </a:cubicBezTo>
                  <a:cubicBezTo>
                    <a:pt x="601397" y="327501"/>
                    <a:pt x="613362" y="323866"/>
                    <a:pt x="624652" y="318655"/>
                  </a:cubicBezTo>
                  <a:cubicBezTo>
                    <a:pt x="643404" y="310000"/>
                    <a:pt x="661268" y="299492"/>
                    <a:pt x="680070" y="290946"/>
                  </a:cubicBezTo>
                  <a:cubicBezTo>
                    <a:pt x="686718" y="287924"/>
                    <a:pt x="694112" y="286827"/>
                    <a:pt x="700852" y="284019"/>
                  </a:cubicBezTo>
                  <a:cubicBezTo>
                    <a:pt x="708001" y="281040"/>
                    <a:pt x="728825" y="270752"/>
                    <a:pt x="721634" y="273628"/>
                  </a:cubicBezTo>
                  <a:cubicBezTo>
                    <a:pt x="697142" y="283424"/>
                    <a:pt x="673078" y="294260"/>
                    <a:pt x="648897" y="304800"/>
                  </a:cubicBezTo>
                  <a:cubicBezTo>
                    <a:pt x="628050" y="313887"/>
                    <a:pt x="608031" y="325038"/>
                    <a:pt x="586552" y="332509"/>
                  </a:cubicBezTo>
                  <a:cubicBezTo>
                    <a:pt x="496834" y="363716"/>
                    <a:pt x="534334" y="354120"/>
                    <a:pt x="475715" y="367146"/>
                  </a:cubicBezTo>
                  <a:cubicBezTo>
                    <a:pt x="568355" y="320827"/>
                    <a:pt x="438661" y="384474"/>
                    <a:pt x="562306" y="329046"/>
                  </a:cubicBezTo>
                  <a:cubicBezTo>
                    <a:pt x="578796" y="321654"/>
                    <a:pt x="594481" y="312570"/>
                    <a:pt x="610797" y="304800"/>
                  </a:cubicBezTo>
                  <a:cubicBezTo>
                    <a:pt x="618736" y="301020"/>
                    <a:pt x="642359" y="289531"/>
                    <a:pt x="635043" y="294409"/>
                  </a:cubicBezTo>
                  <a:cubicBezTo>
                    <a:pt x="617989" y="305779"/>
                    <a:pt x="562879" y="327583"/>
                    <a:pt x="548452" y="332509"/>
                  </a:cubicBezTo>
                  <a:cubicBezTo>
                    <a:pt x="518730" y="342658"/>
                    <a:pt x="458397" y="360219"/>
                    <a:pt x="458397" y="360219"/>
                  </a:cubicBezTo>
                  <a:cubicBezTo>
                    <a:pt x="511877" y="322018"/>
                    <a:pt x="468499" y="350554"/>
                    <a:pt x="576161" y="301337"/>
                  </a:cubicBezTo>
                  <a:cubicBezTo>
                    <a:pt x="623086" y="279885"/>
                    <a:pt x="586773" y="294286"/>
                    <a:pt x="641970" y="263237"/>
                  </a:cubicBezTo>
                  <a:cubicBezTo>
                    <a:pt x="647389" y="260189"/>
                    <a:pt x="663684" y="251913"/>
                    <a:pt x="659288" y="256309"/>
                  </a:cubicBezTo>
                  <a:cubicBezTo>
                    <a:pt x="652706" y="262891"/>
                    <a:pt x="643494" y="266263"/>
                    <a:pt x="635043" y="270164"/>
                  </a:cubicBezTo>
                  <a:cubicBezTo>
                    <a:pt x="613432" y="280138"/>
                    <a:pt x="591243" y="288811"/>
                    <a:pt x="569234" y="297873"/>
                  </a:cubicBezTo>
                  <a:cubicBezTo>
                    <a:pt x="551987" y="304975"/>
                    <a:pt x="535375" y="314131"/>
                    <a:pt x="517279" y="318655"/>
                  </a:cubicBezTo>
                  <a:cubicBezTo>
                    <a:pt x="503424" y="322119"/>
                    <a:pt x="489475" y="325224"/>
                    <a:pt x="475715" y="329046"/>
                  </a:cubicBezTo>
                  <a:cubicBezTo>
                    <a:pt x="468680" y="331000"/>
                    <a:pt x="454934" y="343275"/>
                    <a:pt x="454934" y="335973"/>
                  </a:cubicBezTo>
                  <a:cubicBezTo>
                    <a:pt x="454934" y="327648"/>
                    <a:pt x="468269" y="325842"/>
                    <a:pt x="475715" y="322119"/>
                  </a:cubicBezTo>
                  <a:cubicBezTo>
                    <a:pt x="502978" y="308488"/>
                    <a:pt x="531948" y="298364"/>
                    <a:pt x="558843" y="284019"/>
                  </a:cubicBezTo>
                  <a:cubicBezTo>
                    <a:pt x="576161" y="274782"/>
                    <a:pt x="593242" y="265087"/>
                    <a:pt x="610797" y="256309"/>
                  </a:cubicBezTo>
                  <a:cubicBezTo>
                    <a:pt x="620967" y="251224"/>
                    <a:pt x="650010" y="234415"/>
                    <a:pt x="641970" y="242455"/>
                  </a:cubicBezTo>
                  <a:cubicBezTo>
                    <a:pt x="630628" y="253797"/>
                    <a:pt x="614822" y="259668"/>
                    <a:pt x="600406" y="266700"/>
                  </a:cubicBezTo>
                  <a:cubicBezTo>
                    <a:pt x="567428" y="282787"/>
                    <a:pt x="534770" y="300125"/>
                    <a:pt x="499961" y="311728"/>
                  </a:cubicBezTo>
                  <a:cubicBezTo>
                    <a:pt x="464272" y="323624"/>
                    <a:pt x="479414" y="319463"/>
                    <a:pt x="454934" y="325582"/>
                  </a:cubicBezTo>
                  <a:cubicBezTo>
                    <a:pt x="510725" y="290713"/>
                    <a:pt x="483200" y="307059"/>
                    <a:pt x="579624" y="256309"/>
                  </a:cubicBezTo>
                  <a:cubicBezTo>
                    <a:pt x="591047" y="250297"/>
                    <a:pt x="625001" y="231831"/>
                    <a:pt x="614261" y="238991"/>
                  </a:cubicBezTo>
                  <a:cubicBezTo>
                    <a:pt x="553453" y="279529"/>
                    <a:pt x="570093" y="270918"/>
                    <a:pt x="482643" y="311728"/>
                  </a:cubicBezTo>
                  <a:cubicBezTo>
                    <a:pt x="448007" y="327892"/>
                    <a:pt x="413866" y="345164"/>
                    <a:pt x="378734" y="360219"/>
                  </a:cubicBezTo>
                  <a:cubicBezTo>
                    <a:pt x="370652" y="363682"/>
                    <a:pt x="345695" y="370609"/>
                    <a:pt x="354488" y="370609"/>
                  </a:cubicBezTo>
                  <a:cubicBezTo>
                    <a:pt x="365441" y="370609"/>
                    <a:pt x="375117" y="363184"/>
                    <a:pt x="385661" y="360219"/>
                  </a:cubicBezTo>
                  <a:cubicBezTo>
                    <a:pt x="412079" y="352789"/>
                    <a:pt x="438647" y="345876"/>
                    <a:pt x="465324" y="339437"/>
                  </a:cubicBezTo>
                  <a:cubicBezTo>
                    <a:pt x="472151" y="337789"/>
                    <a:pt x="479293" y="337676"/>
                    <a:pt x="486106" y="335973"/>
                  </a:cubicBezTo>
                  <a:cubicBezTo>
                    <a:pt x="493190" y="334202"/>
                    <a:pt x="513600" y="326170"/>
                    <a:pt x="506888" y="329046"/>
                  </a:cubicBezTo>
                  <a:cubicBezTo>
                    <a:pt x="492107" y="335381"/>
                    <a:pt x="476720" y="340216"/>
                    <a:pt x="461861" y="346364"/>
                  </a:cubicBezTo>
                  <a:cubicBezTo>
                    <a:pt x="443230" y="354073"/>
                    <a:pt x="425164" y="363121"/>
                    <a:pt x="406443" y="370609"/>
                  </a:cubicBezTo>
                  <a:cubicBezTo>
                    <a:pt x="396273" y="374677"/>
                    <a:pt x="385381" y="376787"/>
                    <a:pt x="375270" y="381000"/>
                  </a:cubicBezTo>
                  <a:cubicBezTo>
                    <a:pt x="357629" y="388351"/>
                    <a:pt x="340808" y="397549"/>
                    <a:pt x="323315" y="405246"/>
                  </a:cubicBezTo>
                  <a:cubicBezTo>
                    <a:pt x="311933" y="410254"/>
                    <a:pt x="300071" y="414116"/>
                    <a:pt x="288679" y="419100"/>
                  </a:cubicBezTo>
                  <a:cubicBezTo>
                    <a:pt x="281583" y="422204"/>
                    <a:pt x="260549" y="431940"/>
                    <a:pt x="267897" y="429491"/>
                  </a:cubicBezTo>
                  <a:cubicBezTo>
                    <a:pt x="278685" y="425896"/>
                    <a:pt x="288481" y="419780"/>
                    <a:pt x="299070" y="415637"/>
                  </a:cubicBezTo>
                  <a:cubicBezTo>
                    <a:pt x="315054" y="409383"/>
                    <a:pt x="331121" y="403251"/>
                    <a:pt x="347561" y="398319"/>
                  </a:cubicBezTo>
                  <a:cubicBezTo>
                    <a:pt x="375079" y="390064"/>
                    <a:pt x="411648" y="381952"/>
                    <a:pt x="441079" y="377537"/>
                  </a:cubicBezTo>
                  <a:cubicBezTo>
                    <a:pt x="451418" y="375986"/>
                    <a:pt x="461861" y="375228"/>
                    <a:pt x="472252" y="374073"/>
                  </a:cubicBezTo>
                  <a:cubicBezTo>
                    <a:pt x="479387" y="375857"/>
                    <a:pt x="513675" y="379526"/>
                    <a:pt x="479179" y="401782"/>
                  </a:cubicBezTo>
                  <a:cubicBezTo>
                    <a:pt x="448347" y="421674"/>
                    <a:pt x="412980" y="433637"/>
                    <a:pt x="378734" y="446809"/>
                  </a:cubicBezTo>
                  <a:cubicBezTo>
                    <a:pt x="333707" y="464127"/>
                    <a:pt x="289420" y="483509"/>
                    <a:pt x="243652" y="498764"/>
                  </a:cubicBezTo>
                  <a:cubicBezTo>
                    <a:pt x="236725" y="501073"/>
                    <a:pt x="215735" y="507242"/>
                    <a:pt x="222870" y="505691"/>
                  </a:cubicBezTo>
                  <a:cubicBezTo>
                    <a:pt x="256527" y="498374"/>
                    <a:pt x="289396" y="487432"/>
                    <a:pt x="323315" y="481446"/>
                  </a:cubicBezTo>
                  <a:cubicBezTo>
                    <a:pt x="511387" y="448257"/>
                    <a:pt x="440466" y="456223"/>
                    <a:pt x="534597" y="446809"/>
                  </a:cubicBezTo>
                  <a:cubicBezTo>
                    <a:pt x="540370" y="449118"/>
                    <a:pt x="548466" y="448564"/>
                    <a:pt x="551915" y="453737"/>
                  </a:cubicBezTo>
                  <a:cubicBezTo>
                    <a:pt x="554555" y="457698"/>
                    <a:pt x="552302" y="464791"/>
                    <a:pt x="548452" y="467591"/>
                  </a:cubicBezTo>
                  <a:cubicBezTo>
                    <a:pt x="538395" y="474905"/>
                    <a:pt x="525636" y="477586"/>
                    <a:pt x="513815" y="481446"/>
                  </a:cubicBezTo>
                  <a:cubicBezTo>
                    <a:pt x="469032" y="496069"/>
                    <a:pt x="422845" y="506467"/>
                    <a:pt x="378734" y="523009"/>
                  </a:cubicBezTo>
                  <a:lnTo>
                    <a:pt x="295606" y="554182"/>
                  </a:lnTo>
                  <a:cubicBezTo>
                    <a:pt x="285313" y="557925"/>
                    <a:pt x="275174" y="562425"/>
                    <a:pt x="264434" y="564573"/>
                  </a:cubicBezTo>
                  <a:cubicBezTo>
                    <a:pt x="259371" y="565586"/>
                    <a:pt x="273299" y="558976"/>
                    <a:pt x="278288" y="557646"/>
                  </a:cubicBezTo>
                  <a:lnTo>
                    <a:pt x="330243" y="543791"/>
                  </a:lnTo>
                  <a:cubicBezTo>
                    <a:pt x="354422" y="537746"/>
                    <a:pt x="378596" y="531631"/>
                    <a:pt x="402979" y="526473"/>
                  </a:cubicBezTo>
                  <a:cubicBezTo>
                    <a:pt x="475572" y="511117"/>
                    <a:pt x="493105" y="508565"/>
                    <a:pt x="551915" y="498764"/>
                  </a:cubicBezTo>
                  <a:cubicBezTo>
                    <a:pt x="583298" y="519685"/>
                    <a:pt x="564832" y="503711"/>
                    <a:pt x="489570" y="523009"/>
                  </a:cubicBezTo>
                  <a:cubicBezTo>
                    <a:pt x="468677" y="528366"/>
                    <a:pt x="448186" y="535246"/>
                    <a:pt x="427224" y="540328"/>
                  </a:cubicBezTo>
                  <a:cubicBezTo>
                    <a:pt x="410060" y="544489"/>
                    <a:pt x="392443" y="546598"/>
                    <a:pt x="375270" y="550719"/>
                  </a:cubicBezTo>
                  <a:cubicBezTo>
                    <a:pt x="300063" y="568768"/>
                    <a:pt x="372242" y="555840"/>
                    <a:pt x="319852" y="564573"/>
                  </a:cubicBezTo>
                  <a:cubicBezTo>
                    <a:pt x="368223" y="543842"/>
                    <a:pt x="324477" y="560820"/>
                    <a:pt x="406443" y="540328"/>
                  </a:cubicBezTo>
                  <a:cubicBezTo>
                    <a:pt x="436602" y="532788"/>
                    <a:pt x="466307" y="523497"/>
                    <a:pt x="496497" y="516082"/>
                  </a:cubicBezTo>
                  <a:cubicBezTo>
                    <a:pt x="532130" y="507330"/>
                    <a:pt x="568118" y="500088"/>
                    <a:pt x="603870" y="491837"/>
                  </a:cubicBezTo>
                  <a:cubicBezTo>
                    <a:pt x="613147" y="489696"/>
                    <a:pt x="622343" y="487218"/>
                    <a:pt x="631579" y="484909"/>
                  </a:cubicBezTo>
                  <a:cubicBezTo>
                    <a:pt x="644959" y="525044"/>
                    <a:pt x="638691" y="494874"/>
                    <a:pt x="551915" y="540328"/>
                  </a:cubicBezTo>
                  <a:cubicBezTo>
                    <a:pt x="540777" y="546162"/>
                    <a:pt x="454445" y="589546"/>
                    <a:pt x="437615" y="595746"/>
                  </a:cubicBezTo>
                  <a:lnTo>
                    <a:pt x="371806" y="619991"/>
                  </a:lnTo>
                  <a:cubicBezTo>
                    <a:pt x="353017" y="610596"/>
                    <a:pt x="343433" y="610730"/>
                    <a:pt x="385661" y="595746"/>
                  </a:cubicBezTo>
                  <a:cubicBezTo>
                    <a:pt x="417622" y="584405"/>
                    <a:pt x="549803" y="556002"/>
                    <a:pt x="572697" y="550719"/>
                  </a:cubicBezTo>
                  <a:cubicBezTo>
                    <a:pt x="581974" y="548578"/>
                    <a:pt x="600406" y="543791"/>
                    <a:pt x="600406" y="543791"/>
                  </a:cubicBezTo>
                  <a:cubicBezTo>
                    <a:pt x="598097" y="548409"/>
                    <a:pt x="597610" y="554548"/>
                    <a:pt x="593479" y="557646"/>
                  </a:cubicBezTo>
                  <a:cubicBezTo>
                    <a:pt x="572549" y="573344"/>
                    <a:pt x="514576" y="590258"/>
                    <a:pt x="496497" y="595746"/>
                  </a:cubicBezTo>
                  <a:cubicBezTo>
                    <a:pt x="372378" y="633425"/>
                    <a:pt x="407741" y="626704"/>
                    <a:pt x="344097" y="637309"/>
                  </a:cubicBezTo>
                  <a:cubicBezTo>
                    <a:pt x="452169" y="601288"/>
                    <a:pt x="288004" y="655262"/>
                    <a:pt x="572697" y="574964"/>
                  </a:cubicBezTo>
                  <a:cubicBezTo>
                    <a:pt x="597294" y="568026"/>
                    <a:pt x="620915" y="557930"/>
                    <a:pt x="645434" y="550719"/>
                  </a:cubicBezTo>
                  <a:cubicBezTo>
                    <a:pt x="650388" y="549262"/>
                    <a:pt x="636414" y="555833"/>
                    <a:pt x="631579" y="557646"/>
                  </a:cubicBezTo>
                  <a:cubicBezTo>
                    <a:pt x="617905" y="562774"/>
                    <a:pt x="604169" y="567902"/>
                    <a:pt x="590015" y="571500"/>
                  </a:cubicBezTo>
                  <a:cubicBezTo>
                    <a:pt x="536003" y="585232"/>
                    <a:pt x="481542" y="597134"/>
                    <a:pt x="427224" y="609600"/>
                  </a:cubicBezTo>
                  <a:cubicBezTo>
                    <a:pt x="411113" y="613298"/>
                    <a:pt x="394887" y="616479"/>
                    <a:pt x="378734" y="619991"/>
                  </a:cubicBezTo>
                  <a:cubicBezTo>
                    <a:pt x="368332" y="622252"/>
                    <a:pt x="358061" y="625169"/>
                    <a:pt x="347561" y="626919"/>
                  </a:cubicBezTo>
                  <a:cubicBezTo>
                    <a:pt x="340634" y="628073"/>
                    <a:pt x="320026" y="632312"/>
                    <a:pt x="326779" y="630382"/>
                  </a:cubicBezTo>
                  <a:cubicBezTo>
                    <a:pt x="341590" y="626150"/>
                    <a:pt x="356744" y="623218"/>
                    <a:pt x="371806" y="619991"/>
                  </a:cubicBezTo>
                  <a:cubicBezTo>
                    <a:pt x="389075" y="616290"/>
                    <a:pt x="406484" y="613265"/>
                    <a:pt x="423761" y="609600"/>
                  </a:cubicBezTo>
                  <a:cubicBezTo>
                    <a:pt x="444586" y="605183"/>
                    <a:pt x="465421" y="600777"/>
                    <a:pt x="486106" y="595746"/>
                  </a:cubicBezTo>
                  <a:cubicBezTo>
                    <a:pt x="508147" y="590385"/>
                    <a:pt x="530264" y="585194"/>
                    <a:pt x="551915" y="578428"/>
                  </a:cubicBezTo>
                  <a:cubicBezTo>
                    <a:pt x="585720" y="567864"/>
                    <a:pt x="618307" y="553521"/>
                    <a:pt x="652361" y="543791"/>
                  </a:cubicBezTo>
                  <a:lnTo>
                    <a:pt x="676606" y="536864"/>
                  </a:lnTo>
                  <a:cubicBezTo>
                    <a:pt x="680070" y="534555"/>
                    <a:pt x="683171" y="531577"/>
                    <a:pt x="686997" y="529937"/>
                  </a:cubicBezTo>
                  <a:cubicBezTo>
                    <a:pt x="691373" y="528062"/>
                    <a:pt x="696302" y="527873"/>
                    <a:pt x="700852" y="526473"/>
                  </a:cubicBezTo>
                  <a:cubicBezTo>
                    <a:pt x="707803" y="524334"/>
                    <a:pt x="738952" y="514349"/>
                    <a:pt x="749343" y="509155"/>
                  </a:cubicBezTo>
                  <a:cubicBezTo>
                    <a:pt x="752609" y="507523"/>
                    <a:pt x="742449" y="511570"/>
                    <a:pt x="738952" y="512619"/>
                  </a:cubicBezTo>
                  <a:cubicBezTo>
                    <a:pt x="727406" y="516082"/>
                    <a:pt x="715781" y="519290"/>
                    <a:pt x="704315" y="523009"/>
                  </a:cubicBezTo>
                  <a:cubicBezTo>
                    <a:pt x="673059" y="533146"/>
                    <a:pt x="642675" y="546213"/>
                    <a:pt x="610797" y="554182"/>
                  </a:cubicBezTo>
                  <a:lnTo>
                    <a:pt x="583088" y="561109"/>
                  </a:lnTo>
                  <a:cubicBezTo>
                    <a:pt x="574967" y="563275"/>
                    <a:pt x="567085" y="566389"/>
                    <a:pt x="558843" y="568037"/>
                  </a:cubicBezTo>
                  <a:cubicBezTo>
                    <a:pt x="549716" y="569863"/>
                    <a:pt x="540349" y="570184"/>
                    <a:pt x="531134" y="571500"/>
                  </a:cubicBezTo>
                  <a:cubicBezTo>
                    <a:pt x="516101" y="573648"/>
                    <a:pt x="501085" y="575931"/>
                    <a:pt x="486106" y="578428"/>
                  </a:cubicBezTo>
                  <a:cubicBezTo>
                    <a:pt x="473373" y="580550"/>
                    <a:pt x="460739" y="583233"/>
                    <a:pt x="448006" y="585355"/>
                  </a:cubicBezTo>
                  <a:cubicBezTo>
                    <a:pt x="433027" y="587851"/>
                    <a:pt x="417870" y="589304"/>
                    <a:pt x="402979" y="592282"/>
                  </a:cubicBezTo>
                  <a:cubicBezTo>
                    <a:pt x="388975" y="595083"/>
                    <a:pt x="375322" y="599428"/>
                    <a:pt x="361415" y="602673"/>
                  </a:cubicBezTo>
                  <a:cubicBezTo>
                    <a:pt x="340683" y="607511"/>
                    <a:pt x="319267" y="609797"/>
                    <a:pt x="299070" y="616528"/>
                  </a:cubicBezTo>
                  <a:cubicBezTo>
                    <a:pt x="279882" y="622923"/>
                    <a:pt x="284606" y="621825"/>
                    <a:pt x="254043" y="626919"/>
                  </a:cubicBezTo>
                  <a:lnTo>
                    <a:pt x="212479" y="633846"/>
                  </a:lnTo>
                  <a:cubicBezTo>
                    <a:pt x="220561" y="630382"/>
                    <a:pt x="228264" y="625849"/>
                    <a:pt x="236724" y="623455"/>
                  </a:cubicBezTo>
                  <a:cubicBezTo>
                    <a:pt x="289536" y="608508"/>
                    <a:pt x="343982" y="599248"/>
                    <a:pt x="396052" y="581891"/>
                  </a:cubicBezTo>
                  <a:cubicBezTo>
                    <a:pt x="423761" y="572655"/>
                    <a:pt x="451168" y="562458"/>
                    <a:pt x="479179" y="554182"/>
                  </a:cubicBezTo>
                  <a:cubicBezTo>
                    <a:pt x="502005" y="547438"/>
                    <a:pt x="525308" y="542419"/>
                    <a:pt x="548452" y="536864"/>
                  </a:cubicBezTo>
                  <a:cubicBezTo>
                    <a:pt x="554176" y="535490"/>
                    <a:pt x="559951" y="534295"/>
                    <a:pt x="565770" y="533400"/>
                  </a:cubicBezTo>
                  <a:cubicBezTo>
                    <a:pt x="574970" y="531985"/>
                    <a:pt x="584243" y="531091"/>
                    <a:pt x="593479" y="529937"/>
                  </a:cubicBezTo>
                  <a:cubicBezTo>
                    <a:pt x="628291" y="521233"/>
                    <a:pt x="632494" y="520935"/>
                    <a:pt x="673143" y="505691"/>
                  </a:cubicBezTo>
                  <a:cubicBezTo>
                    <a:pt x="707428" y="492834"/>
                    <a:pt x="691122" y="496921"/>
                    <a:pt x="721634" y="491837"/>
                  </a:cubicBezTo>
                  <a:cubicBezTo>
                    <a:pt x="726252" y="489528"/>
                    <a:pt x="730590" y="486542"/>
                    <a:pt x="735488" y="484909"/>
                  </a:cubicBezTo>
                  <a:cubicBezTo>
                    <a:pt x="744520" y="481898"/>
                    <a:pt x="772491" y="475917"/>
                    <a:pt x="763197" y="477982"/>
                  </a:cubicBezTo>
                  <a:cubicBezTo>
                    <a:pt x="721954" y="487147"/>
                    <a:pt x="728831" y="484496"/>
                    <a:pt x="680070" y="502228"/>
                  </a:cubicBezTo>
                  <a:cubicBezTo>
                    <a:pt x="644758" y="515069"/>
                    <a:pt x="667782" y="510192"/>
                    <a:pt x="635043" y="519546"/>
                  </a:cubicBezTo>
                  <a:cubicBezTo>
                    <a:pt x="574745" y="536774"/>
                    <a:pt x="633290" y="519119"/>
                    <a:pt x="590015" y="529937"/>
                  </a:cubicBezTo>
                  <a:cubicBezTo>
                    <a:pt x="586473" y="530822"/>
                    <a:pt x="583134" y="532397"/>
                    <a:pt x="579624" y="533400"/>
                  </a:cubicBezTo>
                  <a:cubicBezTo>
                    <a:pt x="575047" y="534708"/>
                    <a:pt x="570347" y="535556"/>
                    <a:pt x="565770" y="536864"/>
                  </a:cubicBezTo>
                  <a:cubicBezTo>
                    <a:pt x="554180" y="540176"/>
                    <a:pt x="542628" y="543625"/>
                    <a:pt x="531134" y="547255"/>
                  </a:cubicBezTo>
                  <a:cubicBezTo>
                    <a:pt x="520689" y="550553"/>
                    <a:pt x="510469" y="554555"/>
                    <a:pt x="499961" y="557646"/>
                  </a:cubicBezTo>
                  <a:cubicBezTo>
                    <a:pt x="490827" y="560332"/>
                    <a:pt x="472252" y="574094"/>
                    <a:pt x="472252" y="564573"/>
                  </a:cubicBezTo>
                  <a:cubicBezTo>
                    <a:pt x="472252" y="554709"/>
                    <a:pt x="490578" y="557225"/>
                    <a:pt x="499961" y="554182"/>
                  </a:cubicBezTo>
                  <a:cubicBezTo>
                    <a:pt x="542679" y="540328"/>
                    <a:pt x="586661" y="529892"/>
                    <a:pt x="628115" y="512619"/>
                  </a:cubicBezTo>
                  <a:cubicBezTo>
                    <a:pt x="675113" y="493036"/>
                    <a:pt x="654961" y="498243"/>
                    <a:pt x="686997" y="491837"/>
                  </a:cubicBezTo>
                  <a:cubicBezTo>
                    <a:pt x="642591" y="536243"/>
                    <a:pt x="657903" y="523580"/>
                    <a:pt x="534597" y="561109"/>
                  </a:cubicBezTo>
                  <a:cubicBezTo>
                    <a:pt x="499171" y="571891"/>
                    <a:pt x="427892" y="594692"/>
                    <a:pt x="389124" y="602673"/>
                  </a:cubicBezTo>
                  <a:cubicBezTo>
                    <a:pt x="372012" y="606196"/>
                    <a:pt x="354422" y="606840"/>
                    <a:pt x="337170" y="609600"/>
                  </a:cubicBezTo>
                  <a:cubicBezTo>
                    <a:pt x="325544" y="611460"/>
                    <a:pt x="314079" y="614219"/>
                    <a:pt x="302534" y="616528"/>
                  </a:cubicBezTo>
                  <a:cubicBezTo>
                    <a:pt x="372499" y="569883"/>
                    <a:pt x="329434" y="594861"/>
                    <a:pt x="472252" y="547255"/>
                  </a:cubicBezTo>
                  <a:cubicBezTo>
                    <a:pt x="495122" y="539632"/>
                    <a:pt x="541524" y="526473"/>
                    <a:pt x="541524" y="526473"/>
                  </a:cubicBezTo>
                  <a:cubicBezTo>
                    <a:pt x="511633" y="551383"/>
                    <a:pt x="517105" y="549819"/>
                    <a:pt x="468788" y="568037"/>
                  </a:cubicBezTo>
                  <a:cubicBezTo>
                    <a:pt x="416174" y="587875"/>
                    <a:pt x="362111" y="603711"/>
                    <a:pt x="309461" y="623455"/>
                  </a:cubicBezTo>
                  <a:cubicBezTo>
                    <a:pt x="300225" y="626919"/>
                    <a:pt x="291425" y="631911"/>
                    <a:pt x="281752" y="633846"/>
                  </a:cubicBezTo>
                  <a:cubicBezTo>
                    <a:pt x="277670" y="634662"/>
                    <a:pt x="288245" y="628381"/>
                    <a:pt x="292143" y="626919"/>
                  </a:cubicBezTo>
                  <a:cubicBezTo>
                    <a:pt x="306847" y="621405"/>
                    <a:pt x="322035" y="617250"/>
                    <a:pt x="337170" y="613064"/>
                  </a:cubicBezTo>
                  <a:cubicBezTo>
                    <a:pt x="376307" y="602239"/>
                    <a:pt x="415800" y="592728"/>
                    <a:pt x="454934" y="581891"/>
                  </a:cubicBezTo>
                  <a:cubicBezTo>
                    <a:pt x="490851" y="571945"/>
                    <a:pt x="526471" y="560957"/>
                    <a:pt x="562306" y="550719"/>
                  </a:cubicBezTo>
                  <a:cubicBezTo>
                    <a:pt x="566883" y="549411"/>
                    <a:pt x="576161" y="547255"/>
                    <a:pt x="576161" y="547255"/>
                  </a:cubicBezTo>
                  <a:cubicBezTo>
                    <a:pt x="568952" y="568879"/>
                    <a:pt x="576497" y="554774"/>
                    <a:pt x="541524" y="571500"/>
                  </a:cubicBezTo>
                  <a:cubicBezTo>
                    <a:pt x="525221" y="579297"/>
                    <a:pt x="509813" y="589034"/>
                    <a:pt x="493034" y="595746"/>
                  </a:cubicBezTo>
                  <a:cubicBezTo>
                    <a:pt x="447619" y="613912"/>
                    <a:pt x="431548" y="617178"/>
                    <a:pt x="392588" y="626919"/>
                  </a:cubicBezTo>
                  <a:cubicBezTo>
                    <a:pt x="372617" y="620261"/>
                    <a:pt x="373481" y="623386"/>
                    <a:pt x="413370" y="606137"/>
                  </a:cubicBezTo>
                  <a:cubicBezTo>
                    <a:pt x="445250" y="592351"/>
                    <a:pt x="477615" y="579640"/>
                    <a:pt x="510352" y="568037"/>
                  </a:cubicBezTo>
                  <a:cubicBezTo>
                    <a:pt x="568853" y="547302"/>
                    <a:pt x="626783" y="524208"/>
                    <a:pt x="686997" y="509155"/>
                  </a:cubicBezTo>
                  <a:cubicBezTo>
                    <a:pt x="696233" y="506846"/>
                    <a:pt x="705521" y="504733"/>
                    <a:pt x="714706" y="502228"/>
                  </a:cubicBezTo>
                  <a:cubicBezTo>
                    <a:pt x="718228" y="501267"/>
                    <a:pt x="728512" y="497472"/>
                    <a:pt x="725097" y="498764"/>
                  </a:cubicBezTo>
                  <a:cubicBezTo>
                    <a:pt x="701691" y="507621"/>
                    <a:pt x="548963" y="566718"/>
                    <a:pt x="503424" y="578428"/>
                  </a:cubicBezTo>
                  <a:cubicBezTo>
                    <a:pt x="463015" y="588819"/>
                    <a:pt x="421779" y="596405"/>
                    <a:pt x="382197" y="609600"/>
                  </a:cubicBezTo>
                  <a:cubicBezTo>
                    <a:pt x="378733" y="610755"/>
                    <a:pt x="369224" y="615645"/>
                    <a:pt x="371806" y="613064"/>
                  </a:cubicBezTo>
                  <a:cubicBezTo>
                    <a:pt x="375458" y="609413"/>
                    <a:pt x="380867" y="608055"/>
                    <a:pt x="385661" y="606137"/>
                  </a:cubicBezTo>
                  <a:cubicBezTo>
                    <a:pt x="398208" y="601118"/>
                    <a:pt x="410845" y="596256"/>
                    <a:pt x="423761" y="592282"/>
                  </a:cubicBezTo>
                  <a:cubicBezTo>
                    <a:pt x="455895" y="582394"/>
                    <a:pt x="488521" y="574171"/>
                    <a:pt x="520743" y="564573"/>
                  </a:cubicBezTo>
                  <a:cubicBezTo>
                    <a:pt x="542790" y="558006"/>
                    <a:pt x="564474" y="550253"/>
                    <a:pt x="586552" y="543791"/>
                  </a:cubicBezTo>
                  <a:cubicBezTo>
                    <a:pt x="611820" y="536396"/>
                    <a:pt x="686840" y="512382"/>
                    <a:pt x="662752" y="523009"/>
                  </a:cubicBezTo>
                  <a:cubicBezTo>
                    <a:pt x="628239" y="538235"/>
                    <a:pt x="520386" y="588233"/>
                    <a:pt x="472252" y="602673"/>
                  </a:cubicBezTo>
                  <a:lnTo>
                    <a:pt x="368343" y="633846"/>
                  </a:lnTo>
                  <a:cubicBezTo>
                    <a:pt x="592235" y="559215"/>
                    <a:pt x="319491" y="647109"/>
                    <a:pt x="527670" y="588819"/>
                  </a:cubicBezTo>
                  <a:cubicBezTo>
                    <a:pt x="560369" y="579663"/>
                    <a:pt x="592197" y="567632"/>
                    <a:pt x="624652" y="557646"/>
                  </a:cubicBezTo>
                  <a:cubicBezTo>
                    <a:pt x="637234" y="553775"/>
                    <a:pt x="650123" y="550969"/>
                    <a:pt x="662752" y="547255"/>
                  </a:cubicBezTo>
                  <a:cubicBezTo>
                    <a:pt x="700105" y="536269"/>
                    <a:pt x="667517" y="543532"/>
                    <a:pt x="700852" y="536864"/>
                  </a:cubicBezTo>
                  <a:cubicBezTo>
                    <a:pt x="680729" y="556987"/>
                    <a:pt x="701672" y="539408"/>
                    <a:pt x="666215" y="554182"/>
                  </a:cubicBezTo>
                  <a:cubicBezTo>
                    <a:pt x="646192" y="562525"/>
                    <a:pt x="627580" y="574104"/>
                    <a:pt x="607334" y="581891"/>
                  </a:cubicBezTo>
                  <a:cubicBezTo>
                    <a:pt x="567384" y="597256"/>
                    <a:pt x="532903" y="612047"/>
                    <a:pt x="489570" y="619991"/>
                  </a:cubicBezTo>
                  <a:cubicBezTo>
                    <a:pt x="444918" y="628177"/>
                    <a:pt x="399727" y="633539"/>
                    <a:pt x="354488" y="637309"/>
                  </a:cubicBezTo>
                  <a:lnTo>
                    <a:pt x="271361" y="644237"/>
                  </a:lnTo>
                  <a:cubicBezTo>
                    <a:pt x="245709" y="650649"/>
                    <a:pt x="267639" y="645757"/>
                    <a:pt x="229797" y="651164"/>
                  </a:cubicBezTo>
                  <a:cubicBezTo>
                    <a:pt x="222845" y="652157"/>
                    <a:pt x="215967" y="653635"/>
                    <a:pt x="209015" y="654628"/>
                  </a:cubicBezTo>
                  <a:cubicBezTo>
                    <a:pt x="199800" y="655944"/>
                    <a:pt x="190542" y="656937"/>
                    <a:pt x="181306" y="658091"/>
                  </a:cubicBezTo>
                  <a:cubicBezTo>
                    <a:pt x="139971" y="668426"/>
                    <a:pt x="162988" y="663454"/>
                    <a:pt x="112034" y="671946"/>
                  </a:cubicBezTo>
                  <a:cubicBezTo>
                    <a:pt x="152970" y="654402"/>
                    <a:pt x="120543" y="666164"/>
                    <a:pt x="174379" y="654628"/>
                  </a:cubicBezTo>
                  <a:cubicBezTo>
                    <a:pt x="195134" y="650180"/>
                    <a:pt x="229033" y="640251"/>
                    <a:pt x="254043" y="637309"/>
                  </a:cubicBezTo>
                  <a:cubicBezTo>
                    <a:pt x="266708" y="635819"/>
                    <a:pt x="279435" y="634905"/>
                    <a:pt x="292143" y="633846"/>
                  </a:cubicBezTo>
                  <a:cubicBezTo>
                    <a:pt x="330557" y="630645"/>
                    <a:pt x="349728" y="629545"/>
                    <a:pt x="389124" y="626919"/>
                  </a:cubicBezTo>
                  <a:cubicBezTo>
                    <a:pt x="352537" y="640638"/>
                    <a:pt x="359205" y="638984"/>
                    <a:pt x="312924" y="651164"/>
                  </a:cubicBezTo>
                  <a:cubicBezTo>
                    <a:pt x="307231" y="652662"/>
                    <a:pt x="301317" y="653200"/>
                    <a:pt x="295606" y="654628"/>
                  </a:cubicBezTo>
                  <a:cubicBezTo>
                    <a:pt x="292064" y="655513"/>
                    <a:pt x="288795" y="657375"/>
                    <a:pt x="285215" y="658091"/>
                  </a:cubicBezTo>
                  <a:cubicBezTo>
                    <a:pt x="223192" y="670495"/>
                    <a:pt x="288171" y="654754"/>
                    <a:pt x="247115" y="665019"/>
                  </a:cubicBezTo>
                  <a:cubicBezTo>
                    <a:pt x="242497" y="663864"/>
                    <a:pt x="237908" y="662588"/>
                    <a:pt x="233261" y="661555"/>
                  </a:cubicBezTo>
                  <a:cubicBezTo>
                    <a:pt x="227514" y="660278"/>
                    <a:pt x="221654" y="659519"/>
                    <a:pt x="215943" y="658091"/>
                  </a:cubicBezTo>
                  <a:cubicBezTo>
                    <a:pt x="212401" y="657206"/>
                    <a:pt x="209109" y="655449"/>
                    <a:pt x="205552" y="654628"/>
                  </a:cubicBezTo>
                  <a:cubicBezTo>
                    <a:pt x="194079" y="651980"/>
                    <a:pt x="182461" y="650009"/>
                    <a:pt x="170915" y="647700"/>
                  </a:cubicBezTo>
                  <a:cubicBezTo>
                    <a:pt x="169761" y="638464"/>
                    <a:pt x="165194" y="629021"/>
                    <a:pt x="167452" y="619991"/>
                  </a:cubicBezTo>
                  <a:cubicBezTo>
                    <a:pt x="169036" y="613655"/>
                    <a:pt x="175872" y="609760"/>
                    <a:pt x="181306" y="606137"/>
                  </a:cubicBezTo>
                  <a:cubicBezTo>
                    <a:pt x="193785" y="597818"/>
                    <a:pt x="231121" y="583440"/>
                    <a:pt x="191697" y="599209"/>
                  </a:cubicBezTo>
                  <a:lnTo>
                    <a:pt x="202088" y="619991"/>
                  </a:lnTo>
                </a:path>
              </a:pathLst>
            </a:custGeom>
            <a:noFill/>
            <a:ln w="25400">
              <a:solidFill>
                <a:srgbClr val="8F1B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Freihandform 81">
              <a:extLst>
                <a:ext uri="{FF2B5EF4-FFF2-40B4-BE49-F238E27FC236}">
                  <a16:creationId xmlns:a16="http://schemas.microsoft.com/office/drawing/2014/main" id="{19106483-69EC-4E55-A83B-A67891C089C5}"/>
                </a:ext>
              </a:extLst>
            </p:cNvPr>
            <p:cNvSpPr/>
            <p:nvPr/>
          </p:nvSpPr>
          <p:spPr>
            <a:xfrm>
              <a:off x="8863207" y="3229838"/>
              <a:ext cx="155373" cy="119605"/>
            </a:xfrm>
            <a:custGeom>
              <a:avLst/>
              <a:gdLst>
                <a:gd name="connsiteX0" fmla="*/ 176784 w 182880"/>
                <a:gd name="connsiteY0" fmla="*/ 103632 h 158496"/>
                <a:gd name="connsiteX1" fmla="*/ 182880 w 182880"/>
                <a:gd name="connsiteY1" fmla="*/ 73152 h 158496"/>
                <a:gd name="connsiteX2" fmla="*/ 140208 w 182880"/>
                <a:gd name="connsiteY2" fmla="*/ 24384 h 158496"/>
                <a:gd name="connsiteX3" fmla="*/ 85344 w 182880"/>
                <a:gd name="connsiteY3" fmla="*/ 6096 h 158496"/>
                <a:gd name="connsiteX4" fmla="*/ 67056 w 182880"/>
                <a:gd name="connsiteY4" fmla="*/ 0 h 158496"/>
                <a:gd name="connsiteX5" fmla="*/ 36576 w 182880"/>
                <a:gd name="connsiteY5" fmla="*/ 6096 h 158496"/>
                <a:gd name="connsiteX6" fmla="*/ 18288 w 182880"/>
                <a:gd name="connsiteY6" fmla="*/ 12192 h 158496"/>
                <a:gd name="connsiteX7" fmla="*/ 12192 w 182880"/>
                <a:gd name="connsiteY7" fmla="*/ 30480 h 158496"/>
                <a:gd name="connsiteX8" fmla="*/ 0 w 182880"/>
                <a:gd name="connsiteY8" fmla="*/ 48768 h 158496"/>
                <a:gd name="connsiteX9" fmla="*/ 12192 w 182880"/>
                <a:gd name="connsiteY9" fmla="*/ 121920 h 158496"/>
                <a:gd name="connsiteX10" fmla="*/ 24384 w 182880"/>
                <a:gd name="connsiteY10" fmla="*/ 140208 h 158496"/>
                <a:gd name="connsiteX11" fmla="*/ 60960 w 182880"/>
                <a:gd name="connsiteY11" fmla="*/ 152400 h 158496"/>
                <a:gd name="connsiteX12" fmla="*/ 79248 w 182880"/>
                <a:gd name="connsiteY12" fmla="*/ 158496 h 158496"/>
                <a:gd name="connsiteX13" fmla="*/ 121920 w 182880"/>
                <a:gd name="connsiteY13" fmla="*/ 152400 h 158496"/>
                <a:gd name="connsiteX14" fmla="*/ 140208 w 182880"/>
                <a:gd name="connsiteY14" fmla="*/ 146304 h 158496"/>
                <a:gd name="connsiteX15" fmla="*/ 146304 w 182880"/>
                <a:gd name="connsiteY15" fmla="*/ 128016 h 158496"/>
                <a:gd name="connsiteX16" fmla="*/ 158496 w 182880"/>
                <a:gd name="connsiteY16" fmla="*/ 109728 h 158496"/>
                <a:gd name="connsiteX17" fmla="*/ 176784 w 182880"/>
                <a:gd name="connsiteY17" fmla="*/ 103632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" h="158496">
                  <a:moveTo>
                    <a:pt x="176784" y="103632"/>
                  </a:moveTo>
                  <a:cubicBezTo>
                    <a:pt x="178816" y="93472"/>
                    <a:pt x="182880" y="83513"/>
                    <a:pt x="182880" y="73152"/>
                  </a:cubicBezTo>
                  <a:cubicBezTo>
                    <a:pt x="182880" y="46069"/>
                    <a:pt x="166878" y="33274"/>
                    <a:pt x="140208" y="24384"/>
                  </a:cubicBezTo>
                  <a:lnTo>
                    <a:pt x="85344" y="6096"/>
                  </a:lnTo>
                  <a:lnTo>
                    <a:pt x="67056" y="0"/>
                  </a:lnTo>
                  <a:cubicBezTo>
                    <a:pt x="56896" y="2032"/>
                    <a:pt x="46628" y="3583"/>
                    <a:pt x="36576" y="6096"/>
                  </a:cubicBezTo>
                  <a:cubicBezTo>
                    <a:pt x="30342" y="7654"/>
                    <a:pt x="22832" y="7648"/>
                    <a:pt x="18288" y="12192"/>
                  </a:cubicBezTo>
                  <a:cubicBezTo>
                    <a:pt x="13744" y="16736"/>
                    <a:pt x="15066" y="24733"/>
                    <a:pt x="12192" y="30480"/>
                  </a:cubicBezTo>
                  <a:cubicBezTo>
                    <a:pt x="8915" y="37033"/>
                    <a:pt x="4064" y="42672"/>
                    <a:pt x="0" y="48768"/>
                  </a:cubicBezTo>
                  <a:cubicBezTo>
                    <a:pt x="1932" y="66152"/>
                    <a:pt x="1979" y="101495"/>
                    <a:pt x="12192" y="121920"/>
                  </a:cubicBezTo>
                  <a:cubicBezTo>
                    <a:pt x="15469" y="128473"/>
                    <a:pt x="18171" y="136325"/>
                    <a:pt x="24384" y="140208"/>
                  </a:cubicBezTo>
                  <a:cubicBezTo>
                    <a:pt x="35282" y="147019"/>
                    <a:pt x="48768" y="148336"/>
                    <a:pt x="60960" y="152400"/>
                  </a:cubicBezTo>
                  <a:lnTo>
                    <a:pt x="79248" y="158496"/>
                  </a:lnTo>
                  <a:cubicBezTo>
                    <a:pt x="93472" y="156464"/>
                    <a:pt x="107831" y="155218"/>
                    <a:pt x="121920" y="152400"/>
                  </a:cubicBezTo>
                  <a:cubicBezTo>
                    <a:pt x="128221" y="151140"/>
                    <a:pt x="135664" y="150848"/>
                    <a:pt x="140208" y="146304"/>
                  </a:cubicBezTo>
                  <a:cubicBezTo>
                    <a:pt x="144752" y="141760"/>
                    <a:pt x="143430" y="133763"/>
                    <a:pt x="146304" y="128016"/>
                  </a:cubicBezTo>
                  <a:cubicBezTo>
                    <a:pt x="149581" y="121463"/>
                    <a:pt x="154432" y="115824"/>
                    <a:pt x="158496" y="109728"/>
                  </a:cubicBezTo>
                  <a:lnTo>
                    <a:pt x="176784" y="103632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8F1B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/>
            </a:p>
          </p:txBody>
        </p:sp>
        <p:sp>
          <p:nvSpPr>
            <p:cNvPr id="14" name="Freihandform 82">
              <a:extLst>
                <a:ext uri="{FF2B5EF4-FFF2-40B4-BE49-F238E27FC236}">
                  <a16:creationId xmlns:a16="http://schemas.microsoft.com/office/drawing/2014/main" id="{9A327EF3-CAD1-4944-99D2-5327A3C5B4C5}"/>
                </a:ext>
              </a:extLst>
            </p:cNvPr>
            <p:cNvSpPr/>
            <p:nvPr/>
          </p:nvSpPr>
          <p:spPr>
            <a:xfrm>
              <a:off x="8744077" y="2838559"/>
              <a:ext cx="196816" cy="353079"/>
            </a:xfrm>
            <a:custGeom>
              <a:avLst/>
              <a:gdLst>
                <a:gd name="connsiteX0" fmla="*/ 177556 w 178637"/>
                <a:gd name="connsiteY0" fmla="*/ 310896 h 335280"/>
                <a:gd name="connsiteX1" fmla="*/ 171460 w 178637"/>
                <a:gd name="connsiteY1" fmla="*/ 280416 h 335280"/>
                <a:gd name="connsiteX2" fmla="*/ 159268 w 178637"/>
                <a:gd name="connsiteY2" fmla="*/ 213360 h 335280"/>
                <a:gd name="connsiteX3" fmla="*/ 140980 w 178637"/>
                <a:gd name="connsiteY3" fmla="*/ 128016 h 335280"/>
                <a:gd name="connsiteX4" fmla="*/ 134884 w 178637"/>
                <a:gd name="connsiteY4" fmla="*/ 109728 h 335280"/>
                <a:gd name="connsiteX5" fmla="*/ 128788 w 178637"/>
                <a:gd name="connsiteY5" fmla="*/ 91440 h 335280"/>
                <a:gd name="connsiteX6" fmla="*/ 116596 w 178637"/>
                <a:gd name="connsiteY6" fmla="*/ 24384 h 335280"/>
                <a:gd name="connsiteX7" fmla="*/ 110500 w 178637"/>
                <a:gd name="connsiteY7" fmla="*/ 6096 h 335280"/>
                <a:gd name="connsiteX8" fmla="*/ 92212 w 178637"/>
                <a:gd name="connsiteY8" fmla="*/ 0 h 335280"/>
                <a:gd name="connsiteX9" fmla="*/ 19060 w 178637"/>
                <a:gd name="connsiteY9" fmla="*/ 6096 h 335280"/>
                <a:gd name="connsiteX10" fmla="*/ 772 w 178637"/>
                <a:gd name="connsiteY10" fmla="*/ 12192 h 335280"/>
                <a:gd name="connsiteX11" fmla="*/ 6868 w 178637"/>
                <a:gd name="connsiteY11" fmla="*/ 30480 h 335280"/>
                <a:gd name="connsiteX12" fmla="*/ 31252 w 178637"/>
                <a:gd name="connsiteY12" fmla="*/ 67056 h 335280"/>
                <a:gd name="connsiteX13" fmla="*/ 43444 w 178637"/>
                <a:gd name="connsiteY13" fmla="*/ 85344 h 335280"/>
                <a:gd name="connsiteX14" fmla="*/ 49540 w 178637"/>
                <a:gd name="connsiteY14" fmla="*/ 103632 h 335280"/>
                <a:gd name="connsiteX15" fmla="*/ 61732 w 178637"/>
                <a:gd name="connsiteY15" fmla="*/ 170688 h 335280"/>
                <a:gd name="connsiteX16" fmla="*/ 67828 w 178637"/>
                <a:gd name="connsiteY16" fmla="*/ 225552 h 335280"/>
                <a:gd name="connsiteX17" fmla="*/ 73924 w 178637"/>
                <a:gd name="connsiteY17" fmla="*/ 249936 h 335280"/>
                <a:gd name="connsiteX18" fmla="*/ 80020 w 178637"/>
                <a:gd name="connsiteY18" fmla="*/ 292608 h 335280"/>
                <a:gd name="connsiteX19" fmla="*/ 86116 w 178637"/>
                <a:gd name="connsiteY19" fmla="*/ 310896 h 335280"/>
                <a:gd name="connsiteX20" fmla="*/ 92212 w 178637"/>
                <a:gd name="connsiteY20" fmla="*/ 335280 h 335280"/>
                <a:gd name="connsiteX21" fmla="*/ 128788 w 178637"/>
                <a:gd name="connsiteY21" fmla="*/ 323088 h 335280"/>
                <a:gd name="connsiteX22" fmla="*/ 147076 w 178637"/>
                <a:gd name="connsiteY22" fmla="*/ 316992 h 335280"/>
                <a:gd name="connsiteX23" fmla="*/ 177556 w 178637"/>
                <a:gd name="connsiteY23" fmla="*/ 310896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8637" h="335280">
                  <a:moveTo>
                    <a:pt x="177556" y="310896"/>
                  </a:moveTo>
                  <a:cubicBezTo>
                    <a:pt x="181620" y="304800"/>
                    <a:pt x="173035" y="290657"/>
                    <a:pt x="171460" y="280416"/>
                  </a:cubicBezTo>
                  <a:cubicBezTo>
                    <a:pt x="161613" y="216409"/>
                    <a:pt x="171703" y="250666"/>
                    <a:pt x="159268" y="213360"/>
                  </a:cubicBezTo>
                  <a:cubicBezTo>
                    <a:pt x="151578" y="151840"/>
                    <a:pt x="158353" y="180134"/>
                    <a:pt x="140980" y="128016"/>
                  </a:cubicBezTo>
                  <a:lnTo>
                    <a:pt x="134884" y="109728"/>
                  </a:lnTo>
                  <a:lnTo>
                    <a:pt x="128788" y="91440"/>
                  </a:lnTo>
                  <a:cubicBezTo>
                    <a:pt x="123854" y="56905"/>
                    <a:pt x="124808" y="53127"/>
                    <a:pt x="116596" y="24384"/>
                  </a:cubicBezTo>
                  <a:cubicBezTo>
                    <a:pt x="114831" y="18205"/>
                    <a:pt x="115044" y="10640"/>
                    <a:pt x="110500" y="6096"/>
                  </a:cubicBezTo>
                  <a:cubicBezTo>
                    <a:pt x="105956" y="1552"/>
                    <a:pt x="98308" y="2032"/>
                    <a:pt x="92212" y="0"/>
                  </a:cubicBezTo>
                  <a:cubicBezTo>
                    <a:pt x="67828" y="2032"/>
                    <a:pt x="43314" y="2862"/>
                    <a:pt x="19060" y="6096"/>
                  </a:cubicBezTo>
                  <a:cubicBezTo>
                    <a:pt x="12691" y="6945"/>
                    <a:pt x="3646" y="6445"/>
                    <a:pt x="772" y="12192"/>
                  </a:cubicBezTo>
                  <a:cubicBezTo>
                    <a:pt x="-2102" y="17939"/>
                    <a:pt x="3747" y="24863"/>
                    <a:pt x="6868" y="30480"/>
                  </a:cubicBezTo>
                  <a:cubicBezTo>
                    <a:pt x="13984" y="43289"/>
                    <a:pt x="23124" y="54864"/>
                    <a:pt x="31252" y="67056"/>
                  </a:cubicBezTo>
                  <a:cubicBezTo>
                    <a:pt x="35316" y="73152"/>
                    <a:pt x="41127" y="78393"/>
                    <a:pt x="43444" y="85344"/>
                  </a:cubicBezTo>
                  <a:cubicBezTo>
                    <a:pt x="45476" y="91440"/>
                    <a:pt x="47982" y="97398"/>
                    <a:pt x="49540" y="103632"/>
                  </a:cubicBezTo>
                  <a:cubicBezTo>
                    <a:pt x="52824" y="116767"/>
                    <a:pt x="60179" y="159042"/>
                    <a:pt x="61732" y="170688"/>
                  </a:cubicBezTo>
                  <a:cubicBezTo>
                    <a:pt x="64164" y="188927"/>
                    <a:pt x="65030" y="207365"/>
                    <a:pt x="67828" y="225552"/>
                  </a:cubicBezTo>
                  <a:cubicBezTo>
                    <a:pt x="69102" y="233833"/>
                    <a:pt x="72425" y="241693"/>
                    <a:pt x="73924" y="249936"/>
                  </a:cubicBezTo>
                  <a:cubicBezTo>
                    <a:pt x="76494" y="264073"/>
                    <a:pt x="77202" y="278519"/>
                    <a:pt x="80020" y="292608"/>
                  </a:cubicBezTo>
                  <a:cubicBezTo>
                    <a:pt x="81280" y="298909"/>
                    <a:pt x="84351" y="304717"/>
                    <a:pt x="86116" y="310896"/>
                  </a:cubicBezTo>
                  <a:cubicBezTo>
                    <a:pt x="88418" y="318952"/>
                    <a:pt x="90180" y="327152"/>
                    <a:pt x="92212" y="335280"/>
                  </a:cubicBezTo>
                  <a:lnTo>
                    <a:pt x="128788" y="323088"/>
                  </a:lnTo>
                  <a:lnTo>
                    <a:pt x="147076" y="316992"/>
                  </a:lnTo>
                  <a:cubicBezTo>
                    <a:pt x="175868" y="324190"/>
                    <a:pt x="173492" y="316992"/>
                    <a:pt x="177556" y="310896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8F1B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/>
                <a:t>  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33FF4F9A-BDB1-4C6E-9A88-9E867948CBDA}"/>
              </a:ext>
            </a:extLst>
          </p:cNvPr>
          <p:cNvSpPr txBox="1"/>
          <p:nvPr/>
        </p:nvSpPr>
        <p:spPr>
          <a:xfrm>
            <a:off x="1547261" y="2050260"/>
            <a:ext cx="5698266" cy="615553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indent="0">
              <a:buFont typeface="Wingdings" pitchFamily="2" charset="2"/>
              <a:buNone/>
            </a:pPr>
            <a:r>
              <a:rPr lang="de-DE" sz="1400" dirty="0"/>
              <a:t>Easy and </a:t>
            </a:r>
            <a:r>
              <a:rPr lang="de-DE" sz="1400" dirty="0" err="1"/>
              <a:t>convenient</a:t>
            </a:r>
            <a:r>
              <a:rPr lang="de-DE" sz="1400" dirty="0"/>
              <a:t> </a:t>
            </a:r>
            <a:r>
              <a:rPr lang="de-DE" sz="1400" dirty="0" err="1"/>
              <a:t>acitvation</a:t>
            </a:r>
            <a:r>
              <a:rPr lang="de-DE" sz="1400" dirty="0"/>
              <a:t>: </a:t>
            </a:r>
            <a:r>
              <a:rPr lang="de-DE" sz="2000" b="1" dirty="0">
                <a:solidFill>
                  <a:srgbClr val="961353"/>
                </a:solidFill>
                <a:latin typeface="+mn-lt"/>
                <a:ea typeface="+mn-ea"/>
                <a:cs typeface="+mn-cs"/>
              </a:rPr>
              <a:t>vorsorgeportal.valida.at/</a:t>
            </a:r>
            <a:r>
              <a:rPr lang="de-DE" sz="2000" b="1" dirty="0" err="1">
                <a:solidFill>
                  <a:srgbClr val="961353"/>
                </a:solidFill>
                <a:latin typeface="+mn-lt"/>
                <a:ea typeface="+mn-ea"/>
                <a:cs typeface="+mn-cs"/>
              </a:rPr>
              <a:t>aktivierung</a:t>
            </a:r>
            <a:endParaRPr lang="de-DE" sz="1200" dirty="0">
              <a:solidFill>
                <a:srgbClr val="8F1B50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267B708-0D0F-4617-929F-4C62B6D5AA51}"/>
              </a:ext>
            </a:extLst>
          </p:cNvPr>
          <p:cNvGrpSpPr/>
          <p:nvPr/>
        </p:nvGrpSpPr>
        <p:grpSpPr>
          <a:xfrm>
            <a:off x="5640770" y="3205096"/>
            <a:ext cx="4262869" cy="3902781"/>
            <a:chOff x="5704160" y="3320186"/>
            <a:chExt cx="4262869" cy="3902781"/>
          </a:xfrm>
        </p:grpSpPr>
        <p:sp>
          <p:nvSpPr>
            <p:cNvPr id="10" name="Inhaltsplatzhalter 15">
              <a:extLst>
                <a:ext uri="{FF2B5EF4-FFF2-40B4-BE49-F238E27FC236}">
                  <a16:creationId xmlns:a16="http://schemas.microsoft.com/office/drawing/2014/main" id="{68AC3A99-30C8-404B-B99B-B95476874F4C}"/>
                </a:ext>
              </a:extLst>
            </p:cNvPr>
            <p:cNvSpPr txBox="1">
              <a:spLocks/>
            </p:cNvSpPr>
            <p:nvPr/>
          </p:nvSpPr>
          <p:spPr>
            <a:xfrm>
              <a:off x="5704160" y="3320186"/>
              <a:ext cx="4262869" cy="3902781"/>
            </a:xfrm>
            <a:prstGeom prst="rect">
              <a:avLst/>
            </a:prstGeom>
          </p:spPr>
          <p:txBody>
            <a:bodyPr/>
            <a:lstStyle>
              <a:lvl1pPr marL="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§"/>
                <a:defRPr sz="115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§"/>
                <a:defRPr sz="115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§"/>
                <a:defRPr sz="115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§"/>
                <a:defRPr sz="115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itchFamily="2" charset="2"/>
                <a:buChar char="§"/>
                <a:defRPr sz="115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Font typeface="Wingdings" pitchFamily="2" charset="2"/>
                <a:buNone/>
              </a:pPr>
              <a:r>
                <a:rPr lang="de-DE" sz="1400" dirty="0" err="1"/>
                <a:t>Acitivate</a:t>
              </a:r>
              <a:r>
                <a:rPr lang="de-DE" sz="1400" dirty="0"/>
                <a:t> </a:t>
              </a:r>
              <a:r>
                <a:rPr lang="de-DE" sz="1400" dirty="0" err="1"/>
                <a:t>your</a:t>
              </a:r>
              <a:r>
                <a:rPr lang="de-DE" sz="1400" dirty="0"/>
                <a:t> </a:t>
              </a:r>
              <a:r>
                <a:rPr lang="de-DE" sz="1400" dirty="0" err="1"/>
                <a:t>access</a:t>
              </a:r>
              <a:r>
                <a:rPr lang="de-DE" sz="1400" dirty="0"/>
                <a:t> </a:t>
              </a:r>
            </a:p>
            <a:p>
              <a:pPr marL="176213" indent="-176213">
                <a:buClr>
                  <a:srgbClr val="961353"/>
                </a:buClr>
              </a:pPr>
              <a:r>
                <a:rPr lang="de-DE" sz="1400" b="1" dirty="0"/>
                <a:t>Handysignatur /ID Austria </a:t>
              </a:r>
            </a:p>
            <a:p>
              <a:pPr marL="176213" indent="-176213">
                <a:buClr>
                  <a:srgbClr val="961353"/>
                </a:buClr>
              </a:pPr>
              <a:endParaRPr lang="de-DE" sz="1400" b="1" dirty="0"/>
            </a:p>
            <a:p>
              <a:pPr marL="176213" indent="-176213">
                <a:buClr>
                  <a:srgbClr val="961353"/>
                </a:buClr>
              </a:pPr>
              <a:endParaRPr lang="de-DE" sz="1400" b="1" dirty="0"/>
            </a:p>
            <a:p>
              <a:pPr indent="0">
                <a:buClr>
                  <a:srgbClr val="961353"/>
                </a:buClr>
                <a:buNone/>
              </a:pPr>
              <a:r>
                <a:rPr lang="de-DE" sz="1400" dirty="0" err="1"/>
                <a:t>or</a:t>
              </a:r>
              <a:endParaRPr lang="de-DE" sz="1400" dirty="0"/>
            </a:p>
            <a:p>
              <a:pPr marL="176213" indent="-176213">
                <a:buClr>
                  <a:srgbClr val="961353"/>
                </a:buClr>
              </a:pPr>
              <a:r>
                <a:rPr lang="de-DE" sz="1400" b="1" dirty="0"/>
                <a:t>Enter </a:t>
              </a:r>
              <a:r>
                <a:rPr lang="de-DE" sz="1400" b="1" dirty="0" err="1"/>
                <a:t>your</a:t>
              </a:r>
              <a:r>
                <a:rPr lang="de-DE" sz="1400" b="1" dirty="0"/>
                <a:t> social </a:t>
              </a:r>
              <a:r>
                <a:rPr lang="de-DE" sz="1400" b="1" dirty="0" err="1"/>
                <a:t>security</a:t>
              </a:r>
              <a:r>
                <a:rPr lang="de-DE" sz="1400" b="1" dirty="0"/>
                <a:t> </a:t>
              </a:r>
              <a:r>
                <a:rPr lang="de-DE" sz="1400" b="1" dirty="0" err="1"/>
                <a:t>number</a:t>
              </a:r>
              <a:r>
                <a:rPr lang="de-DE" sz="1400" b="1" dirty="0"/>
                <a:t> and </a:t>
              </a:r>
              <a:r>
                <a:rPr lang="de-DE" sz="1400" b="1" dirty="0" err="1"/>
                <a:t>your</a:t>
              </a:r>
              <a:r>
                <a:rPr lang="de-DE" sz="1400" b="1" dirty="0"/>
                <a:t> </a:t>
              </a:r>
              <a:r>
                <a:rPr lang="de-DE" sz="1400" b="1" dirty="0" err="1"/>
                <a:t>inital</a:t>
              </a:r>
              <a:r>
                <a:rPr lang="de-DE" sz="1400" b="1" dirty="0"/>
                <a:t> </a:t>
              </a:r>
              <a:r>
                <a:rPr lang="de-DE" sz="1400" b="1" dirty="0" err="1"/>
                <a:t>password</a:t>
              </a:r>
              <a:r>
                <a:rPr lang="de-DE" sz="1400" dirty="0"/>
                <a:t> </a:t>
              </a:r>
            </a:p>
            <a:p>
              <a:pPr marL="176213" indent="-176213">
                <a:buClr>
                  <a:srgbClr val="961353"/>
                </a:buClr>
              </a:pPr>
              <a:endParaRPr lang="de-DE" sz="1400" dirty="0"/>
            </a:p>
            <a:p>
              <a:pPr indent="0">
                <a:buFont typeface="Wingdings" pitchFamily="2" charset="2"/>
                <a:buNone/>
              </a:pPr>
              <a:endParaRPr lang="de-DE" sz="1400" b="1" dirty="0">
                <a:solidFill>
                  <a:srgbClr val="8F1B50"/>
                </a:solidFill>
                <a:latin typeface="+mn-lt"/>
                <a:ea typeface="+mn-ea"/>
                <a:cs typeface="+mn-cs"/>
              </a:endParaRPr>
            </a:p>
            <a:p>
              <a:pPr indent="0">
                <a:buClr>
                  <a:srgbClr val="8F1B50"/>
                </a:buClr>
                <a:buFont typeface="Wingdings" pitchFamily="2" charset="2"/>
                <a:buNone/>
              </a:pPr>
              <a:r>
                <a:rPr lang="de-DE" sz="1100" dirty="0">
                  <a:solidFill>
                    <a:srgbClr val="8F1B50"/>
                  </a:solidFill>
                </a:rPr>
                <a:t>			</a:t>
              </a:r>
              <a:endParaRPr lang="de-DE" sz="1100" b="1" i="1" dirty="0">
                <a:solidFill>
                  <a:srgbClr val="8F1B50"/>
                </a:solidFill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2D40BBB-C204-47D7-8AC4-A88E3937142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307" y="3879412"/>
              <a:ext cx="501570" cy="478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01AF9A1-F184-4FAD-BB3D-ECC5970AB87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915" y="3980462"/>
              <a:ext cx="600075" cy="276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36F8E918-C187-4385-8B3A-61DDB82D35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45" y="5032571"/>
            <a:ext cx="2097310" cy="1487794"/>
          </a:xfrm>
          <a:prstGeom prst="rect">
            <a:avLst/>
          </a:prstGeom>
        </p:spPr>
      </p:pic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72D0089C-A753-45F7-BDFE-E767990C899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832449" y="6925316"/>
            <a:ext cx="1019432" cy="365125"/>
          </a:xfrm>
        </p:spPr>
        <p:txBody>
          <a:bodyPr/>
          <a:lstStyle/>
          <a:p>
            <a:r>
              <a:rPr lang="de-AT" dirty="0"/>
              <a:t>March 23</a:t>
            </a:r>
          </a:p>
        </p:txBody>
      </p:sp>
    </p:spTree>
    <p:extLst>
      <p:ext uri="{BB962C8B-B14F-4D97-AF65-F5344CB8AC3E}">
        <p14:creationId xmlns:p14="http://schemas.microsoft.com/office/powerpoint/2010/main" val="3274728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94EAC-AD48-4C97-827C-1D99D54FC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24/7 </a:t>
            </a:r>
            <a:r>
              <a:rPr lang="de-DE" dirty="0" err="1"/>
              <a:t>Availabilty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5E1099-71E7-4498-B87B-75E292E3D6F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March 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6B0AA7-4540-4BF3-AEF9-FD45BA21C53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Valida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F5A741-1CD5-4E3E-9F7E-9C8962DF6D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48</a:t>
            </a:fld>
            <a:endParaRPr lang="de-AT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16BAE97-0247-4E8E-A47D-A91C4FE62686}"/>
              </a:ext>
            </a:extLst>
          </p:cNvPr>
          <p:cNvGrpSpPr/>
          <p:nvPr/>
        </p:nvGrpSpPr>
        <p:grpSpPr>
          <a:xfrm>
            <a:off x="834333" y="1427474"/>
            <a:ext cx="9602037" cy="5085862"/>
            <a:chOff x="922283" y="1653232"/>
            <a:chExt cx="9602037" cy="5085862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AE11AE7-356B-43B1-9F33-497D43791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"/>
            <a:stretch/>
          </p:blipFill>
          <p:spPr>
            <a:xfrm>
              <a:off x="1097364" y="1653232"/>
              <a:ext cx="8498671" cy="5085862"/>
            </a:xfrm>
            <a:prstGeom prst="rect">
              <a:avLst/>
            </a:prstGeom>
          </p:spPr>
        </p:pic>
        <p:sp>
          <p:nvSpPr>
            <p:cNvPr id="18" name="Textplatzhalter 17">
              <a:extLst>
                <a:ext uri="{FF2B5EF4-FFF2-40B4-BE49-F238E27FC236}">
                  <a16:creationId xmlns:a16="http://schemas.microsoft.com/office/drawing/2014/main" id="{33406045-64D3-42FF-B54D-463E1F3F6DD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52850" y="1775710"/>
              <a:ext cx="2879614" cy="560447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1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Contact </a:t>
              </a:r>
              <a:r>
                <a:rPr lang="de-DE" sz="11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possibilty</a:t>
              </a:r>
              <a:endParaRPr lang="de-DE" sz="1100" dirty="0">
                <a:solidFill>
                  <a:srgbClr val="8F1B5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3B161A5C-B909-4DE4-8BE0-0238C904234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6632464" y="1911350"/>
              <a:ext cx="327136" cy="144584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9C80B2B9-1DC6-43EC-B0E6-0CE79CDF6B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1280" y="3213288"/>
              <a:ext cx="1222550" cy="1456152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platzhalter 17">
              <a:extLst>
                <a:ext uri="{FF2B5EF4-FFF2-40B4-BE49-F238E27FC236}">
                  <a16:creationId xmlns:a16="http://schemas.microsoft.com/office/drawing/2014/main" id="{10A371FD-AE5E-46BE-8448-0F22037E0F3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105901" y="4844001"/>
              <a:ext cx="1418419" cy="718576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Claim </a:t>
              </a: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for</a:t>
              </a: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benefit</a:t>
              </a:r>
              <a:endParaRPr lang="de-DE" sz="1200" dirty="0">
                <a:solidFill>
                  <a:srgbClr val="8F1B5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125E18B0-C766-4101-A334-61F46D113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0379" y="4844001"/>
              <a:ext cx="435522" cy="293149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F9EE289-B573-4938-8219-F234BDE35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3988" y="4696231"/>
              <a:ext cx="2225611" cy="2042863"/>
            </a:xfrm>
            <a:prstGeom prst="rect">
              <a:avLst/>
            </a:prstGeom>
          </p:spPr>
        </p:pic>
        <p:sp>
          <p:nvSpPr>
            <p:cNvPr id="29" name="Textplatzhalter 17">
              <a:extLst>
                <a:ext uri="{FF2B5EF4-FFF2-40B4-BE49-F238E27FC236}">
                  <a16:creationId xmlns:a16="http://schemas.microsoft.com/office/drawing/2014/main" id="{EE353996-BC1E-49F8-BA52-73A3676A88A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686758" y="4669440"/>
              <a:ext cx="2967071" cy="790235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Mailbox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Account </a:t>
              </a:r>
              <a:r>
                <a:rPr lang="de-DE" sz="1100" b="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information</a:t>
              </a:r>
              <a:endParaRPr lang="de-DE" sz="1100" b="0" dirty="0">
                <a:solidFill>
                  <a:srgbClr val="8F1B5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Current</a:t>
              </a: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de-DE" sz="1100" b="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information</a:t>
              </a: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material </a:t>
              </a:r>
              <a:r>
                <a:rPr lang="de-DE" sz="1100" b="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ect.</a:t>
              </a:r>
              <a:endParaRPr lang="de-DE" sz="1100" b="0" dirty="0">
                <a:solidFill>
                  <a:srgbClr val="8F1B5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09F9B32-9E7E-4B12-A998-13F656F74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712" r="4434" b="52054"/>
            <a:stretch/>
          </p:blipFill>
          <p:spPr>
            <a:xfrm>
              <a:off x="1095689" y="3891280"/>
              <a:ext cx="1398591" cy="396240"/>
            </a:xfrm>
            <a:prstGeom prst="rect">
              <a:avLst/>
            </a:prstGeom>
          </p:spPr>
        </p:pic>
        <p:sp>
          <p:nvSpPr>
            <p:cNvPr id="22" name="Textplatzhalter 17">
              <a:extLst>
                <a:ext uri="{FF2B5EF4-FFF2-40B4-BE49-F238E27FC236}">
                  <a16:creationId xmlns:a16="http://schemas.microsoft.com/office/drawing/2014/main" id="{942F600C-1909-4150-B978-C50D2D3839E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118424" y="3363623"/>
              <a:ext cx="1602350" cy="560447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Your</a:t>
              </a: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accounts</a:t>
              </a:r>
              <a:endParaRPr lang="de-DE" sz="1200" dirty="0">
                <a:solidFill>
                  <a:srgbClr val="8F1B5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71450" indent="-171450" defTabSz="851415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Pension </a:t>
              </a: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fund</a:t>
              </a:r>
              <a:endParaRPr lang="de-DE" sz="1200" dirty="0">
                <a:solidFill>
                  <a:srgbClr val="8F1B5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171450" indent="-171450" defTabSz="851415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Provider </a:t>
              </a: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fund</a:t>
              </a:r>
              <a:endParaRPr lang="de-DE" sz="1200" dirty="0">
                <a:solidFill>
                  <a:srgbClr val="8F1B5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C051A95-7F64-4BAA-892A-5CA2FA474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570"/>
            <a:stretch/>
          </p:blipFill>
          <p:spPr>
            <a:xfrm>
              <a:off x="2306320" y="4047062"/>
              <a:ext cx="330200" cy="436459"/>
            </a:xfrm>
            <a:prstGeom prst="rect">
              <a:avLst/>
            </a:prstGeom>
          </p:spPr>
        </p:pic>
        <p:sp>
          <p:nvSpPr>
            <p:cNvPr id="30" name="Textplatzhalter 17">
              <a:extLst>
                <a:ext uri="{FF2B5EF4-FFF2-40B4-BE49-F238E27FC236}">
                  <a16:creationId xmlns:a16="http://schemas.microsoft.com/office/drawing/2014/main" id="{8D156C29-3F64-471C-AB76-7DAE3211365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22283" y="5394960"/>
              <a:ext cx="1686839" cy="804086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Possibilty</a:t>
              </a: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to</a:t>
              </a: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merge</a:t>
              </a: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your</a:t>
              </a: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accounts</a:t>
              </a: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(Provider </a:t>
              </a:r>
              <a:r>
                <a:rPr lang="de-DE" sz="1200" dirty="0" err="1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fund</a:t>
              </a: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)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137CE763-94D9-44F6-BE0E-83BCA80E7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9122" y="5459675"/>
              <a:ext cx="565878" cy="218247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0241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228DBE-44E0-4C90-B154-363DBA10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95690">
              <a:defRPr/>
            </a:pPr>
            <a:r>
              <a:rPr lang="de-DE" dirty="0">
                <a:solidFill>
                  <a:srgbClr val="969696"/>
                </a:solidFill>
              </a:rPr>
              <a:t>March 23</a:t>
            </a:r>
            <a:endParaRPr lang="de-AT" dirty="0">
              <a:solidFill>
                <a:srgbClr val="969696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7A6799-96E4-4984-8479-27F90268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>
                <a:solidFill>
                  <a:srgbClr val="969696"/>
                </a:solidFill>
              </a:rPr>
              <a:t>Valida</a:t>
            </a: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5AFDFA-D99A-457A-B322-2C08EADB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A78D-B6D6-464A-8A57-729C86865624}" type="slidenum">
              <a:rPr kumimoji="0" lang="de-A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pPr marL="0" marR="0" lvl="0" indent="0" algn="ct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7BA85BF-82C1-4533-92E2-670D899D1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Get</a:t>
            </a:r>
            <a:r>
              <a:rPr lang="de-DE" dirty="0"/>
              <a:t> in </a:t>
            </a:r>
            <a:r>
              <a:rPr lang="de-DE" dirty="0" err="1"/>
              <a:t>touch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00C2583-1C02-456C-8750-7F499417DE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Astrid Gratzer</a:t>
            </a:r>
          </a:p>
          <a:p>
            <a:r>
              <a:rPr lang="de-DE" dirty="0"/>
              <a:t>Key Account support</a:t>
            </a:r>
          </a:p>
          <a:p>
            <a:r>
              <a:rPr lang="de-DE" dirty="0"/>
              <a:t>t   +43 1 316 48 – 2282</a:t>
            </a:r>
          </a:p>
          <a:p>
            <a:r>
              <a:rPr lang="de-DE" dirty="0"/>
              <a:t>m +43 </a:t>
            </a:r>
            <a:r>
              <a:rPr lang="de-D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664 6275057 </a:t>
            </a:r>
          </a:p>
          <a:p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   astrid.gratzer@valida.at</a:t>
            </a: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B37EE4F-B976-4F51-8348-2DD14F46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</a:t>
            </a:r>
          </a:p>
        </p:txBody>
      </p:sp>
      <p:pic>
        <p:nvPicPr>
          <p:cNvPr id="23" name="Bildplatzhalter 22" descr="Ein Bild, das Person, blau enthält.&#10;&#10;Automatisch generierte Beschreibung">
            <a:extLst>
              <a:ext uri="{FF2B5EF4-FFF2-40B4-BE49-F238E27FC236}">
                <a16:creationId xmlns:a16="http://schemas.microsoft.com/office/drawing/2014/main" id="{3497A90E-844F-417E-B0D4-070446B310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3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81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1605361"/>
            <a:ext cx="8964612" cy="5224064"/>
          </a:xfrm>
        </p:spPr>
        <p:txBody>
          <a:bodyPr/>
          <a:lstStyle/>
          <a:p>
            <a:pPr lvl="1">
              <a:buClrTx/>
            </a:pPr>
            <a:endParaRPr lang="de-AT" sz="1600" dirty="0"/>
          </a:p>
          <a:p>
            <a:pPr lvl="1">
              <a:buClrTx/>
            </a:pPr>
            <a:endParaRPr lang="de-AT" sz="1600" dirty="0"/>
          </a:p>
          <a:p>
            <a:pPr marL="144780" algn="just">
              <a:spcBef>
                <a:spcPts val="5"/>
              </a:spcBef>
              <a:spcAft>
                <a:spcPts val="0"/>
              </a:spcAft>
            </a:pPr>
            <a:r>
              <a:rPr lang="de-DE" sz="1600" b="1" dirty="0">
                <a:ea typeface="Arial" panose="020B0604020202020204" pitchFamily="34" charset="0"/>
              </a:rPr>
              <a:t>WAS IST EINE PENSIONSKASSE?</a:t>
            </a:r>
            <a:endParaRPr lang="de-AT" sz="1600" b="1" dirty="0">
              <a:ea typeface="Arial" panose="020B0604020202020204" pitchFamily="34" charset="0"/>
            </a:endParaRPr>
          </a:p>
          <a:p>
            <a:pPr>
              <a:spcBef>
                <a:spcPts val="20"/>
              </a:spcBef>
            </a:pPr>
            <a:r>
              <a:rPr lang="de-DE" sz="1600" b="1" dirty="0">
                <a:ea typeface="Segoe UI Emoji" panose="020B0502040204020203" pitchFamily="34" charset="0"/>
                <a:cs typeface="Segoe UI Emoji" panose="020B0502040204020203" pitchFamily="34" charset="0"/>
              </a:rPr>
              <a:t> </a:t>
            </a:r>
            <a:endParaRPr lang="de-AT" sz="1600" dirty="0">
              <a:ea typeface="Segoe UI Emoji" panose="020B0502040204020203" pitchFamily="34" charset="0"/>
              <a:cs typeface="Segoe UI Emoji" panose="020B0502040204020203" pitchFamily="34" charset="0"/>
            </a:endParaRPr>
          </a:p>
          <a:p>
            <a:pPr marL="144780" marR="24130">
              <a:lnSpc>
                <a:spcPct val="112000"/>
              </a:lnSpc>
              <a:spcAft>
                <a:spcPts val="0"/>
              </a:spcAft>
            </a:pP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Eine Pensionskasse ist eine Aktiengesellschaft, </a:t>
            </a:r>
            <a:r>
              <a:rPr lang="de-DE" sz="1600" spc="-25" dirty="0">
                <a:ea typeface="Segoe UI Emoji" panose="020B0502040204020203" pitchFamily="34" charset="0"/>
                <a:cs typeface="Segoe UI Emoji" panose="020B0502040204020203" pitchFamily="34" charset="0"/>
              </a:rPr>
              <a:t>deren </a:t>
            </a:r>
            <a:r>
              <a:rPr lang="de-DE" sz="1600" spc="-15" dirty="0">
                <a:ea typeface="Segoe UI Emoji" panose="020B0502040204020203" pitchFamily="34" charset="0"/>
                <a:cs typeface="Segoe UI Emoji" panose="020B0502040204020203" pitchFamily="34" charset="0"/>
              </a:rPr>
              <a:t>Tätigkeit 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in der Abwicklung betrieblicher </a:t>
            </a:r>
            <a:r>
              <a:rPr lang="de-DE" sz="1600" spc="-20" dirty="0">
                <a:ea typeface="Segoe UI Emoji" panose="020B0502040204020203" pitchFamily="34" charset="0"/>
                <a:cs typeface="Segoe UI Emoji" panose="020B0502040204020203" pitchFamily="34" charset="0"/>
              </a:rPr>
              <a:t>Pensionsreg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elungen</a:t>
            </a:r>
            <a:r>
              <a:rPr lang="de-DE" sz="1600" spc="-165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besteht.</a:t>
            </a:r>
            <a:r>
              <a:rPr lang="de-DE" sz="1600" spc="-16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Pensionskassengeschäfte</a:t>
            </a:r>
            <a:r>
              <a:rPr lang="de-DE" sz="1600" spc="-16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spc="-15" dirty="0">
                <a:ea typeface="Segoe UI Emoji" panose="020B0502040204020203" pitchFamily="34" charset="0"/>
                <a:cs typeface="Segoe UI Emoji" panose="020B0502040204020203" pitchFamily="34" charset="0"/>
              </a:rPr>
              <a:t>umfassen 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im Wesentlichen die Einhebung von</a:t>
            </a:r>
            <a:r>
              <a:rPr lang="de-DE" sz="1600" spc="-17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Pensionskassenbeiträgen, die Veranlagung dieser Beiträge und </a:t>
            </a:r>
            <a:r>
              <a:rPr lang="de-DE" sz="1600" spc="-25" dirty="0">
                <a:ea typeface="Segoe UI Emoji" panose="020B0502040204020203" pitchFamily="34" charset="0"/>
                <a:cs typeface="Segoe UI Emoji" panose="020B0502040204020203" pitchFamily="34" charset="0"/>
              </a:rPr>
              <a:t>die 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spätere Auszahlung der</a:t>
            </a:r>
            <a:r>
              <a:rPr lang="de-DE" sz="1600" spc="-18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z="1600" dirty="0">
                <a:ea typeface="Segoe UI Emoji" panose="020B0502040204020203" pitchFamily="34" charset="0"/>
                <a:cs typeface="Segoe UI Emoji" panose="020B0502040204020203" pitchFamily="34" charset="0"/>
              </a:rPr>
              <a:t>Pensionen.</a:t>
            </a:r>
            <a:endParaRPr lang="de-AT" sz="1600" dirty="0">
              <a:ea typeface="Segoe UI Emoji" panose="020B0502040204020203" pitchFamily="34" charset="0"/>
              <a:cs typeface="Segoe UI Emoji" panose="020B0502040204020203" pitchFamily="34" charset="0"/>
            </a:endParaRPr>
          </a:p>
          <a:p>
            <a:pPr lvl="1">
              <a:buClrTx/>
            </a:pPr>
            <a:endParaRPr lang="de-AT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Pensionskasse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FA71B93-1802-48DE-9D8C-C59B94D5C45F}"/>
                  </a:ext>
                </a:extLst>
              </p14:cNvPr>
              <p14:cNvContentPartPr/>
              <p14:nvPr/>
            </p14:nvContentPartPr>
            <p14:xfrm>
              <a:off x="324021" y="1426631"/>
              <a:ext cx="9478887" cy="5317069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FA71B93-1802-48DE-9D8C-C59B94D5C4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620" y="1412231"/>
                <a:ext cx="9506969" cy="53451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807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88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42" y="1055135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02871" y="2414737"/>
            <a:ext cx="3396237" cy="2452686"/>
          </a:xfrm>
        </p:spPr>
        <p:txBody>
          <a:bodyPr/>
          <a:lstStyle/>
          <a:p>
            <a:pPr marL="171450" indent="-171450"/>
            <a:r>
              <a:rPr lang="de-AT" sz="1200" dirty="0"/>
              <a:t>Die Pensionskasse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b="1" dirty="0"/>
              <a:t>Das WU Pensionskassenmodell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Valida Lebensphasenmodell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Beendigung des Arbeitsverhältnisses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Steuerliche Behandlung </a:t>
            </a:r>
          </a:p>
          <a:p>
            <a:pPr marL="171450" indent="-171450">
              <a:spcBef>
                <a:spcPts val="1200"/>
              </a:spcBef>
            </a:pPr>
            <a:r>
              <a:rPr lang="de-AT" sz="1200" dirty="0"/>
              <a:t>Das Valida Vorsorgeportal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AT" dirty="0"/>
              <a:t>März 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Valida</a:t>
            </a: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6</a:t>
            </a:fld>
            <a:endParaRPr lang="de-AT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1605361"/>
            <a:ext cx="8964612" cy="5224064"/>
          </a:xfrm>
        </p:spPr>
        <p:txBody>
          <a:bodyPr/>
          <a:lstStyle/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Arbeitgeberin-Beitrag ist vertraglich fixiert: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10 % des monatlichen Bruttobezuges für </a:t>
            </a:r>
            <a:r>
              <a:rPr lang="de-DE" sz="1600" dirty="0" err="1"/>
              <a:t>Professoren:innen</a:t>
            </a:r>
            <a:r>
              <a:rPr lang="de-DE" sz="1600" dirty="0"/>
              <a:t> bzw. 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3 % des monatlichen Bruttobezuges bis zur Höchstbeitragsgrundlage und 10 % des monatlichen Bruttobezuges über der Höchstbeitragsgrundlage für alle anderen </a:t>
            </a:r>
            <a:r>
              <a:rPr lang="de-DE" sz="1600" dirty="0" err="1"/>
              <a:t>Arbeitnehmer:innen</a:t>
            </a:r>
            <a:endParaRPr lang="de-DE" sz="1600" dirty="0"/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Höchstbeitragsgrundlage 2023: EUR </a:t>
            </a:r>
            <a:r>
              <a:rPr lang="de-AT" sz="1600" dirty="0"/>
              <a:t>5.850,--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Eigenbeitrag ist möglich:</a:t>
            </a:r>
          </a:p>
          <a:p>
            <a:pPr lvl="1"/>
            <a:r>
              <a:rPr lang="de-AT" altLang="de-DE" sz="1600" dirty="0"/>
              <a:t>25 %, 50 %, 75 % oder 100 % der laufenden Arbeitgeber-Beiträge </a:t>
            </a:r>
            <a:r>
              <a:rPr lang="de-AT" altLang="de-DE" sz="1600" b="1" dirty="0"/>
              <a:t>oder</a:t>
            </a:r>
          </a:p>
          <a:p>
            <a:pPr lvl="1"/>
            <a:r>
              <a:rPr lang="de-AT" altLang="de-DE" sz="1600" b="1" dirty="0"/>
              <a:t>Prämienmodell</a:t>
            </a:r>
            <a:r>
              <a:rPr lang="de-AT" altLang="de-DE" sz="1600" dirty="0"/>
              <a:t>: in Höhe des in § 108a EStG angeführten höchstmöglichen Beitrages (2023: € 1.000,- p.a.)</a:t>
            </a:r>
          </a:p>
          <a:p>
            <a:pPr lvl="1"/>
            <a:r>
              <a:rPr lang="de-DE" sz="1600" dirty="0"/>
              <a:t>Prämienhöhe: Die staatliche Prämie beträgt im Jahr 2023 4,25 %. 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Pensionskassen Modell Beiträge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FA71B93-1802-48DE-9D8C-C59B94D5C45F}"/>
                  </a:ext>
                </a:extLst>
              </p14:cNvPr>
              <p14:cNvContentPartPr/>
              <p14:nvPr/>
            </p14:nvContentPartPr>
            <p14:xfrm>
              <a:off x="324021" y="1426631"/>
              <a:ext cx="9478887" cy="5317069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FA71B93-1802-48DE-9D8C-C59B94D5C4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620" y="1412231"/>
                <a:ext cx="9506969" cy="5345148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8EF7E287-F610-4437-9EEF-782E21BED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38" y="4537780"/>
            <a:ext cx="1539822" cy="15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022003"/>
            <a:ext cx="8709262" cy="4232882"/>
          </a:xfrm>
        </p:spPr>
        <p:txBody>
          <a:bodyPr/>
          <a:lstStyle/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b="1" dirty="0"/>
              <a:t>Modell 1 = Modell ohne erhöhten Risikoschutz </a:t>
            </a:r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Berufsunfähigkeit: Verrentung des vorhandenen Kapitals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/>
              <a:t>Witwe</a:t>
            </a:r>
            <a:r>
              <a:rPr lang="de-DE" altLang="de-DE" sz="1600" dirty="0"/>
              <a:t>r:enpension: 30 %</a:t>
            </a:r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Waisenpension: Vollwaisen 20 %, Halbwaisen 10 %</a:t>
            </a:r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Alterspension: Verrentung des Kapitals bei Pensions-</a:t>
            </a:r>
          </a:p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dirty="0"/>
              <a:t>  antritt – die Pension ist höher als im Modell 2</a:t>
            </a:r>
          </a:p>
          <a:p>
            <a:pPr>
              <a:buClrTx/>
            </a:pP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822095" cy="678774"/>
          </a:xfrm>
        </p:spPr>
        <p:txBody>
          <a:bodyPr/>
          <a:lstStyle/>
          <a:p>
            <a:r>
              <a:rPr lang="de-DE" dirty="0"/>
              <a:t>Risikoschutz</a:t>
            </a:r>
            <a:br>
              <a:rPr lang="de-DE" dirty="0"/>
            </a:br>
            <a:r>
              <a:rPr lang="de-DE" dirty="0"/>
              <a:t>Wahlmöglichkeit bei Einbeziehung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14:cNvPr>
              <p14:cNvContentPartPr/>
              <p14:nvPr/>
            </p14:nvContentPartPr>
            <p14:xfrm>
              <a:off x="321014" y="1728446"/>
              <a:ext cx="9582626" cy="4731697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611" y="1714041"/>
                <a:ext cx="9610712" cy="4759787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Bildplatzhalter 10">
            <a:extLst>
              <a:ext uri="{FF2B5EF4-FFF2-40B4-BE49-F238E27FC236}">
                <a16:creationId xmlns:a16="http://schemas.microsoft.com/office/drawing/2014/main" id="{5579E9AD-46DB-4E80-BF3E-2224CF7A23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27" r="5027"/>
          <a:stretch>
            <a:fillRect/>
          </a:stretch>
        </p:blipFill>
        <p:spPr>
          <a:xfrm>
            <a:off x="6797445" y="2071735"/>
            <a:ext cx="2773591" cy="23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39436-3079-4D9F-9257-4F67C55B1D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022003"/>
            <a:ext cx="8709262" cy="4232882"/>
          </a:xfrm>
        </p:spPr>
        <p:txBody>
          <a:bodyPr/>
          <a:lstStyle/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b="1" dirty="0"/>
              <a:t>Modell 2 = Modell mit erhöhtem Risikoschutz </a:t>
            </a:r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Berufsunfähigkeit: Verrentung eines Guthabens, das um fiktive Beiträge bis zum 50. Lebensjahr erhöht wird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/>
              <a:t>Witwe</a:t>
            </a:r>
            <a:r>
              <a:rPr lang="de-DE" altLang="de-DE" sz="1600" dirty="0"/>
              <a:t>r:enpension: 60 %</a:t>
            </a:r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Waisenpension: Vollwaisen 40 %, Halbwaisen 30 %</a:t>
            </a:r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Alterspension: Verrentung des Kapitals bei Pensions-</a:t>
            </a:r>
          </a:p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dirty="0"/>
              <a:t>  antritt – die Pension ist niedriger als im Modell 1</a:t>
            </a:r>
          </a:p>
          <a:p>
            <a:pPr marL="180000" lvl="1" indent="0">
              <a:lnSpc>
                <a:spcPts val="2600"/>
              </a:lnSpc>
              <a:buNone/>
            </a:pPr>
            <a:endParaRPr lang="de-DE" altLang="de-DE" sz="1600" dirty="0"/>
          </a:p>
          <a:p>
            <a:pPr marL="180000" lvl="1" indent="0">
              <a:lnSpc>
                <a:spcPts val="2600"/>
              </a:lnSpc>
              <a:buNone/>
            </a:pPr>
            <a:endParaRPr lang="de-DE" altLang="de-DE" sz="1600" dirty="0"/>
          </a:p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dirty="0"/>
              <a:t>Keine Entscheidung? Automatische Einbeziehung in Modell 1</a:t>
            </a:r>
          </a:p>
          <a:p>
            <a:pPr>
              <a:buClrTx/>
            </a:pP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B8824-E30D-418C-BD8A-A0A23214B5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März 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91164-89E6-4115-8BC8-78CBF3BA69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Valida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C675-D987-4EFB-9E4B-690CA0FF61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F22965-5B2C-4ACF-814B-2F6FC692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822095" cy="678774"/>
          </a:xfrm>
        </p:spPr>
        <p:txBody>
          <a:bodyPr/>
          <a:lstStyle/>
          <a:p>
            <a:r>
              <a:rPr lang="de-DE" dirty="0"/>
              <a:t>Risikoschutz</a:t>
            </a:r>
            <a:br>
              <a:rPr lang="de-DE" dirty="0"/>
            </a:br>
            <a:r>
              <a:rPr lang="de-DE" dirty="0"/>
              <a:t>Wahlmöglichkeit bei Einbeziehung</a:t>
            </a:r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14:cNvPr>
              <p14:cNvContentPartPr/>
              <p14:nvPr/>
            </p14:nvContentPartPr>
            <p14:xfrm>
              <a:off x="321014" y="1728446"/>
              <a:ext cx="9582626" cy="4731697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37DA9F8-9CE4-4FB3-9BAD-7FF0CD7155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611" y="1714041"/>
                <a:ext cx="9610712" cy="4759787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Bildplatzhalter 10">
            <a:extLst>
              <a:ext uri="{FF2B5EF4-FFF2-40B4-BE49-F238E27FC236}">
                <a16:creationId xmlns:a16="http://schemas.microsoft.com/office/drawing/2014/main" id="{5579E9AD-46DB-4E80-BF3E-2224CF7A23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27" r="5027"/>
          <a:stretch>
            <a:fillRect/>
          </a:stretch>
        </p:blipFill>
        <p:spPr>
          <a:xfrm>
            <a:off x="6794004" y="2901311"/>
            <a:ext cx="2773591" cy="23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8450"/>
      </p:ext>
    </p:extLst>
  </p:cSld>
  <p:clrMapOvr>
    <a:masterClrMapping/>
  </p:clrMapOvr>
</p:sld>
</file>

<file path=ppt/theme/theme1.xml><?xml version="1.0" encoding="utf-8"?>
<a:theme xmlns:a="http://schemas.openxmlformats.org/drawingml/2006/main" name="19_03_24_val_1">
  <a:themeElements>
    <a:clrScheme name="VAL_15_4_19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FFFF00"/>
      </a:accent1>
      <a:accent2>
        <a:srgbClr val="5F5F5F"/>
      </a:accent2>
      <a:accent3>
        <a:srgbClr val="969696"/>
      </a:accent3>
      <a:accent4>
        <a:srgbClr val="CDCDCD"/>
      </a:accent4>
      <a:accent5>
        <a:srgbClr val="333399"/>
      </a:accent5>
      <a:accent6>
        <a:srgbClr val="3366FF"/>
      </a:accent6>
      <a:hlink>
        <a:srgbClr val="000000"/>
      </a:hlink>
      <a:folHlink>
        <a:srgbClr val="00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0">
          <a:solidFill>
            <a:schemeClr val="tx1"/>
          </a:solidFill>
        </a:ln>
      </a:spPr>
      <a:bodyPr wrap="none" tIns="90000" bIns="90000" rtlCol="0">
        <a:spAutoFit/>
      </a:bodyPr>
      <a:lstStyle>
        <a:defPPr algn="l">
          <a:buClr>
            <a:srgbClr val="969696"/>
          </a:buClr>
          <a:defRPr sz="1200" noProof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LIDA_Folienmaster_14.12.2020 final.pptx" id="{FEDF2DEF-0F6A-4006-A0D1-BC5CC79ACBDF}" vid="{622429F7-A412-4942-8974-C916045C1AF8}"/>
    </a:ext>
  </a:extLst>
</a:theme>
</file>

<file path=ppt/theme/theme2.xml><?xml version="1.0" encoding="utf-8"?>
<a:theme xmlns:a="http://schemas.openxmlformats.org/drawingml/2006/main" name="19_03_24_val_1">
  <a:themeElements>
    <a:clrScheme name="VAL_15_4_19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FFFF00"/>
      </a:accent1>
      <a:accent2>
        <a:srgbClr val="5F5F5F"/>
      </a:accent2>
      <a:accent3>
        <a:srgbClr val="969696"/>
      </a:accent3>
      <a:accent4>
        <a:srgbClr val="CDCDCD"/>
      </a:accent4>
      <a:accent5>
        <a:srgbClr val="333399"/>
      </a:accent5>
      <a:accent6>
        <a:srgbClr val="3366FF"/>
      </a:accent6>
      <a:hlink>
        <a:srgbClr val="000000"/>
      </a:hlink>
      <a:folHlink>
        <a:srgbClr val="00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0">
          <a:solidFill>
            <a:schemeClr val="tx1"/>
          </a:solidFill>
        </a:ln>
      </a:spPr>
      <a:bodyPr wrap="none" tIns="90000" bIns="90000" rtlCol="0">
        <a:spAutoFit/>
      </a:bodyPr>
      <a:lstStyle>
        <a:defPPr algn="l">
          <a:buClr>
            <a:srgbClr val="969696"/>
          </a:buClr>
          <a:defRPr sz="1200" noProof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9_03_24_val_1" id="{D5EB5E7B-6C90-874B-989F-35A0C7C7C05A}" vid="{6B555007-EDF6-D24E-8620-516CA6D3337C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d584d20-6252-411a-a5b1-a42573c6236c">MQC67EEXN3UW-894337618-116114</_dlc_DocId>
    <_dlc_DocIdUrl xmlns="0d584d20-6252-411a-a5b1-a42573c6236c">
      <Url>https://rbinternational.sharepoint.com/sites/VALI-S-VUV/_layouts/15/DocIdRedir.aspx?ID=MQC67EEXN3UW-894337618-116114</Url>
      <Description>MQC67EEXN3UW-894337618-116114</Description>
    </_dlc_DocIdUrl>
    <lcf76f155ced4ddcb4097134ff3c332f xmlns="b83154df-dd9d-42dd-8aff-5fa92092c27b">
      <Terms xmlns="http://schemas.microsoft.com/office/infopath/2007/PartnerControls"/>
    </lcf76f155ced4ddcb4097134ff3c332f>
    <TaxCatchAll xmlns="0d584d20-6252-411a-a5b1-a42573c623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14B16C5AAA94BBCD936233E820388" ma:contentTypeVersion="14" ma:contentTypeDescription="Create a new document." ma:contentTypeScope="" ma:versionID="7555a10e8eaf85c61808bd03c0e91bb5">
  <xsd:schema xmlns:xsd="http://www.w3.org/2001/XMLSchema" xmlns:xs="http://www.w3.org/2001/XMLSchema" xmlns:p="http://schemas.microsoft.com/office/2006/metadata/properties" xmlns:ns2="0d584d20-6252-411a-a5b1-a42573c6236c" xmlns:ns3="b83154df-dd9d-42dd-8aff-5fa92092c27b" targetNamespace="http://schemas.microsoft.com/office/2006/metadata/properties" ma:root="true" ma:fieldsID="39542c739b77904cbe1c212c30ea8d5b" ns2:_="" ns3:_="">
    <xsd:import namespace="0d584d20-6252-411a-a5b1-a42573c6236c"/>
    <xsd:import namespace="b83154df-dd9d-42dd-8aff-5fa92092c2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4d20-6252-411a-a5b1-a42573c623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4" nillable="true" ma:displayName="Taxonomy Catch All Column" ma:hidden="true" ma:list="{25f7e6b2-eba8-4158-ab1e-c516421eecd1}" ma:internalName="TaxCatchAll" ma:showField="CatchAllData" ma:web="0d584d20-6252-411a-a5b1-a42573c623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154df-dd9d-42dd-8aff-5fa92092c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b8c0c90-bcfb-49ef-b405-3eb3828e47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76903B3-5CF5-4E9B-9DE6-F25887BF98F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83154df-dd9d-42dd-8aff-5fa92092c27b"/>
    <ds:schemaRef ds:uri="0d584d20-6252-411a-a5b1-a42573c6236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B90347-656A-4CC1-9096-71BED13F0F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24B366-6B3D-4471-8970-023662648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84d20-6252-411a-a5b1-a42573c6236c"/>
    <ds:schemaRef ds:uri="b83154df-dd9d-42dd-8aff-5fa92092c2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453F228-A968-43B0-A423-4614E9E707C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VALIDA_Folienmaster_14.12.2020_final</Template>
  <TotalTime>0</TotalTime>
  <Words>2333</Words>
  <Application>Microsoft Office PowerPoint</Application>
  <PresentationFormat>Benutzerdefiniert</PresentationFormat>
  <Paragraphs>527</Paragraphs>
  <Slides>50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50</vt:i4>
      </vt:variant>
    </vt:vector>
  </HeadingPairs>
  <TitlesOfParts>
    <vt:vector size="58" baseType="lpstr">
      <vt:lpstr>Arial</vt:lpstr>
      <vt:lpstr>Calibri</vt:lpstr>
      <vt:lpstr>Great Sejagad</vt:lpstr>
      <vt:lpstr>Trebuchet MS</vt:lpstr>
      <vt:lpstr>Verdana</vt:lpstr>
      <vt:lpstr>Wingdings</vt:lpstr>
      <vt:lpstr>19_03_24_val_1</vt:lpstr>
      <vt:lpstr>19_03_24_val_1</vt:lpstr>
      <vt:lpstr>Valida Pension AG  WU - Informationsveranstaltung 08.03.2023</vt:lpstr>
      <vt:lpstr>PowerPoint-Präsentation</vt:lpstr>
      <vt:lpstr>Valida stellt sich vor</vt:lpstr>
      <vt:lpstr>Pensionskassenzusage: Rechtliche Struktur</vt:lpstr>
      <vt:lpstr>Pensionskasse</vt:lpstr>
      <vt:lpstr>PowerPoint-Präsentation</vt:lpstr>
      <vt:lpstr>Pensionskassen Modell Beiträge</vt:lpstr>
      <vt:lpstr>Risikoschutz Wahlmöglichkeit bei Einbeziehung</vt:lpstr>
      <vt:lpstr>Risikoschutz Wahlmöglichkeit bei Einbeziehung</vt:lpstr>
      <vt:lpstr>PowerPoint-Präsentation</vt:lpstr>
      <vt:lpstr>Lebensphasenmodell Wahlmöglichkeit bei Einbeziehung</vt:lpstr>
      <vt:lpstr>Lebensphasenmodell Wechsel innerhalb des Modells</vt:lpstr>
      <vt:lpstr>Veranlagung im Valida Lebensphasenmodell</vt:lpstr>
      <vt:lpstr>Veranlagungsergebnisse</vt:lpstr>
      <vt:lpstr>PowerPoint-Präsentation</vt:lpstr>
      <vt:lpstr>Versorgungsleistungen</vt:lpstr>
      <vt:lpstr>Was passiert bei vorzeitigem Austritt?</vt:lpstr>
      <vt:lpstr>PowerPoint-Präsentation</vt:lpstr>
      <vt:lpstr>Steuern &amp; Abgaben von Beiträgen und Pensionsleistungen</vt:lpstr>
      <vt:lpstr>PowerPoint-Präsentation</vt:lpstr>
      <vt:lpstr>Valida Vorsorgeportal</vt:lpstr>
      <vt:lpstr>Aktivierung im Valida Vorsorgeportal</vt:lpstr>
      <vt:lpstr>24/7 für Sie bereit</vt:lpstr>
      <vt:lpstr>Kontakt</vt:lpstr>
      <vt:lpstr>PowerPoint-Präsentation</vt:lpstr>
      <vt:lpstr>Valida Pension AG  Infosession 08.03.2023</vt:lpstr>
      <vt:lpstr>PowerPoint-Präsentation</vt:lpstr>
      <vt:lpstr>Valida introduces themselves</vt:lpstr>
      <vt:lpstr>Pension fund basics</vt:lpstr>
      <vt:lpstr>Pension fund commitment</vt:lpstr>
      <vt:lpstr>PowerPoint-Präsentation</vt:lpstr>
      <vt:lpstr>Pension fund contributions</vt:lpstr>
      <vt:lpstr>risk protection  choice at the time of your inclusion into the pension fund</vt:lpstr>
      <vt:lpstr>risk protection  choice at the time of your inclusion into the pension fund</vt:lpstr>
      <vt:lpstr>PowerPoint-Präsentation</vt:lpstr>
      <vt:lpstr>Life cycle model First choice</vt:lpstr>
      <vt:lpstr>Life cycle model Change</vt:lpstr>
      <vt:lpstr>Life cycle model Investment valid from 1.1.2023</vt:lpstr>
      <vt:lpstr>Performance</vt:lpstr>
      <vt:lpstr>PowerPoint-Präsentation</vt:lpstr>
      <vt:lpstr>Pension Benefits</vt:lpstr>
      <vt:lpstr>WHAT TO DO IF EMPLOYMENT IS TERMINATED?</vt:lpstr>
      <vt:lpstr>PowerPoint-Präsentation</vt:lpstr>
      <vt:lpstr>Tax treatment as recipient</vt:lpstr>
      <vt:lpstr>PowerPoint-Präsentation</vt:lpstr>
      <vt:lpstr>Valida Vorsorgeportal</vt:lpstr>
      <vt:lpstr>Activate your access</vt:lpstr>
      <vt:lpstr>24/7 Availabilty</vt:lpstr>
      <vt:lpstr>Contact</vt:lpstr>
      <vt:lpstr>PowerPoint-Präsentation</vt:lpstr>
    </vt:vector>
  </TitlesOfParts>
  <Company>Raiffeisen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 Vorsorge Management</dc:title>
  <dc:creator>Jennifer PREM</dc:creator>
  <cp:lastModifiedBy>Astrid GRATZER</cp:lastModifiedBy>
  <cp:revision>22</cp:revision>
  <cp:lastPrinted>2019-09-04T07:37:50Z</cp:lastPrinted>
  <dcterms:created xsi:type="dcterms:W3CDTF">2021-01-20T07:04:41Z</dcterms:created>
  <dcterms:modified xsi:type="dcterms:W3CDTF">2023-03-08T08:59:59Z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0x010100B9314B16C5AAA94BBCD936233E820388</vt:lpwstr>
  </property>
  <property fmtid="{D5CDD505-2E9C-101B-9397-08002B2CF9AE}" pid="3" name="MSIP_Label_2a6524ed-fb1a-49fd-bafe-15c5e5ffd047_Enabled">
    <vt:lpwstr>true</vt:lpwstr>
  </property>
  <property fmtid="{D5CDD505-2E9C-101B-9397-08002B2CF9AE}" pid="4" name="MSIP_Label_2a6524ed-fb1a-49fd-bafe-15c5e5ffd047_SetDate">
    <vt:lpwstr>2020-11-18T09:16:10Z</vt:lpwstr>
  </property>
  <property fmtid="{D5CDD505-2E9C-101B-9397-08002B2CF9AE}" pid="5" name="MSIP_Label_2a6524ed-fb1a-49fd-bafe-15c5e5ffd047_Method">
    <vt:lpwstr>Privileged</vt:lpwstr>
  </property>
  <property fmtid="{D5CDD505-2E9C-101B-9397-08002B2CF9AE}" pid="6" name="MSIP_Label_2a6524ed-fb1a-49fd-bafe-15c5e5ffd047_Name">
    <vt:lpwstr>Internal</vt:lpwstr>
  </property>
  <property fmtid="{D5CDD505-2E9C-101B-9397-08002B2CF9AE}" pid="7" name="MSIP_Label_2a6524ed-fb1a-49fd-bafe-15c5e5ffd047_SiteId">
    <vt:lpwstr>9b511fda-f0b1-43a5-b06e-1e720f64520a</vt:lpwstr>
  </property>
  <property fmtid="{D5CDD505-2E9C-101B-9397-08002B2CF9AE}" pid="8" name="MSIP_Label_2a6524ed-fb1a-49fd-bafe-15c5e5ffd047_ActionId">
    <vt:lpwstr>7c77fe46-0294-4adb-a122-1d9ef6460291</vt:lpwstr>
  </property>
  <property fmtid="{D5CDD505-2E9C-101B-9397-08002B2CF9AE}" pid="9" name="MSIP_Label_2a6524ed-fb1a-49fd-bafe-15c5e5ffd047_ContentBits">
    <vt:lpwstr>0</vt:lpwstr>
  </property>
  <property fmtid="{D5CDD505-2E9C-101B-9397-08002B2CF9AE}" pid="10" name="_dlc_DocIdItemGuid">
    <vt:lpwstr>d10665c0-3351-403f-99d7-a19cb95ce03b</vt:lpwstr>
  </property>
  <property fmtid="{D5CDD505-2E9C-101B-9397-08002B2CF9AE}" pid="11" name="MediaServiceImageTags">
    <vt:lpwstr/>
  </property>
</Properties>
</file>