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ink/ink76.xml" ContentType="application/inkml+xml"/>
  <Override PartName="/ppt/ink/ink7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5"/>
  </p:sldMasterIdLst>
  <p:notesMasterIdLst>
    <p:notesMasterId r:id="rId69"/>
  </p:notesMasterIdLst>
  <p:handoutMasterIdLst>
    <p:handoutMasterId r:id="rId70"/>
  </p:handoutMasterIdLst>
  <p:sldIdLst>
    <p:sldId id="260" r:id="rId6"/>
    <p:sldId id="384" r:id="rId7"/>
    <p:sldId id="371" r:id="rId8"/>
    <p:sldId id="465" r:id="rId9"/>
    <p:sldId id="387" r:id="rId10"/>
    <p:sldId id="5144" r:id="rId11"/>
    <p:sldId id="390" r:id="rId12"/>
    <p:sldId id="5137" r:id="rId13"/>
    <p:sldId id="5136" r:id="rId14"/>
    <p:sldId id="450" r:id="rId15"/>
    <p:sldId id="5145" r:id="rId16"/>
    <p:sldId id="454" r:id="rId17"/>
    <p:sldId id="455" r:id="rId18"/>
    <p:sldId id="5146" r:id="rId19"/>
    <p:sldId id="456" r:id="rId20"/>
    <p:sldId id="457" r:id="rId21"/>
    <p:sldId id="458" r:id="rId22"/>
    <p:sldId id="459" r:id="rId23"/>
    <p:sldId id="460" r:id="rId24"/>
    <p:sldId id="5147" r:id="rId25"/>
    <p:sldId id="392" r:id="rId26"/>
    <p:sldId id="393" r:id="rId27"/>
    <p:sldId id="5141" r:id="rId28"/>
    <p:sldId id="495" r:id="rId29"/>
    <p:sldId id="380" r:id="rId30"/>
    <p:sldId id="5148" r:id="rId31"/>
    <p:sldId id="441" r:id="rId32"/>
    <p:sldId id="439" r:id="rId33"/>
    <p:sldId id="440" r:id="rId34"/>
    <p:sldId id="5149" r:id="rId35"/>
    <p:sldId id="401" r:id="rId36"/>
    <p:sldId id="5143" r:id="rId37"/>
    <p:sldId id="5150" r:id="rId38"/>
    <p:sldId id="5135" r:id="rId39"/>
    <p:sldId id="481" r:id="rId40"/>
    <p:sldId id="471" r:id="rId41"/>
    <p:sldId id="5152" r:id="rId42"/>
    <p:sldId id="5138" r:id="rId43"/>
    <p:sldId id="5139" r:id="rId44"/>
    <p:sldId id="482" r:id="rId45"/>
    <p:sldId id="475" r:id="rId46"/>
    <p:sldId id="5151" r:id="rId47"/>
    <p:sldId id="476" r:id="rId48"/>
    <p:sldId id="477" r:id="rId49"/>
    <p:sldId id="5153" r:id="rId50"/>
    <p:sldId id="478" r:id="rId51"/>
    <p:sldId id="479" r:id="rId52"/>
    <p:sldId id="480" r:id="rId53"/>
    <p:sldId id="462" r:id="rId54"/>
    <p:sldId id="461" r:id="rId55"/>
    <p:sldId id="5154" r:id="rId56"/>
    <p:sldId id="464" r:id="rId57"/>
    <p:sldId id="483" r:id="rId58"/>
    <p:sldId id="484" r:id="rId59"/>
    <p:sldId id="5160" r:id="rId60"/>
    <p:sldId id="5161" r:id="rId61"/>
    <p:sldId id="5155" r:id="rId62"/>
    <p:sldId id="493" r:id="rId63"/>
    <p:sldId id="5158" r:id="rId64"/>
    <p:sldId id="5159" r:id="rId65"/>
    <p:sldId id="5156" r:id="rId66"/>
    <p:sldId id="492" r:id="rId67"/>
    <p:sldId id="429" r:id="rId68"/>
  </p:sldIdLst>
  <p:sldSz cx="10693400" cy="7561263"/>
  <p:notesSz cx="9926638" cy="14355763"/>
  <p:defaultTextStyle>
    <a:defPPr>
      <a:defRPr lang="en-US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2"/>
    <a:srgbClr val="0061AB"/>
    <a:srgbClr val="FF1414"/>
    <a:srgbClr val="CCFFFF"/>
    <a:srgbClr val="000000"/>
    <a:srgbClr val="262626"/>
    <a:srgbClr val="9664F0"/>
    <a:srgbClr val="3C0A64"/>
    <a:srgbClr val="64FF64"/>
    <a:srgbClr val="00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85" autoAdjust="0"/>
    <p:restoredTop sz="86385" autoAdjust="0"/>
  </p:normalViewPr>
  <p:slideViewPr>
    <p:cSldViewPr snapToGrid="0" snapToObjects="1" showGuides="1">
      <p:cViewPr varScale="1">
        <p:scale>
          <a:sx n="60" d="100"/>
          <a:sy n="60" d="100"/>
        </p:scale>
        <p:origin x="97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0" d="100"/>
          <a:sy n="110" d="100"/>
        </p:scale>
        <p:origin x="560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" Type="http://schemas.openxmlformats.org/officeDocument/2006/relationships/slide" Target="slides/slide2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dynamisch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4324-467D-91E4-C96040AEDECB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4324-467D-91E4-C96040AEDECB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4324-467D-91E4-C96040AEDECB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1">
                    <a:lumMod val="60000"/>
                  </a:schemeClr>
                </a:fgClr>
                <a:bgClr>
                  <a:schemeClr val="accent1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4324-467D-91E4-C96040AEDE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Geldmarkt</c:v>
                </c:pt>
                <c:pt idx="1">
                  <c:v>Anleihen</c:v>
                </c:pt>
                <c:pt idx="2">
                  <c:v>Aktien</c:v>
                </c:pt>
                <c:pt idx="3">
                  <c:v>sonstige</c:v>
                </c:pt>
              </c:strCache>
            </c:strRef>
          </c:cat>
          <c:val>
            <c:numRef>
              <c:f>Tabelle1!$B$2:$B$5</c:f>
              <c:numCache>
                <c:formatCode>0.00%</c:formatCode>
                <c:ptCount val="4"/>
                <c:pt idx="0" formatCode="0%">
                  <c:v>0.03</c:v>
                </c:pt>
                <c:pt idx="1">
                  <c:v>0.16600000000000001</c:v>
                </c:pt>
                <c:pt idx="2" formatCode="0%">
                  <c:v>0.5</c:v>
                </c:pt>
                <c:pt idx="3">
                  <c:v>0.30399999999999999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EC-4F65-BB0E-8E94C7D10C5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ausgewogen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6F5B-4C5A-B309-04C4A59BF3D6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6F5B-4C5A-B309-04C4A59BF3D6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6F5B-4C5A-B309-04C4A59BF3D6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1">
                    <a:lumMod val="60000"/>
                  </a:schemeClr>
                </a:fgClr>
                <a:bgClr>
                  <a:schemeClr val="accent1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6F5B-4C5A-B309-04C4A59BF3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Geldmarkt</c:v>
                </c:pt>
                <c:pt idx="1">
                  <c:v>Anleihen</c:v>
                </c:pt>
                <c:pt idx="2">
                  <c:v>Aktien</c:v>
                </c:pt>
                <c:pt idx="3">
                  <c:v>sonstige</c:v>
                </c:pt>
              </c:strCache>
            </c:strRef>
          </c:cat>
          <c:val>
            <c:numRef>
              <c:f>Tabelle1!$B$2:$B$5</c:f>
              <c:numCache>
                <c:formatCode>0.00%</c:formatCode>
                <c:ptCount val="4"/>
                <c:pt idx="0">
                  <c:v>2.1999999999999999E-2</c:v>
                </c:pt>
                <c:pt idx="1">
                  <c:v>0.36199999999999999</c:v>
                </c:pt>
                <c:pt idx="2" formatCode="0%">
                  <c:v>0.35</c:v>
                </c:pt>
                <c:pt idx="3">
                  <c:v>0.26600000000000001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5B-4C5A-B309-04C4A59BF3D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defensiv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62EC-45AD-9F5E-7D2103BFBAF0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62EC-45AD-9F5E-7D2103BFBAF0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62EC-45AD-9F5E-7D2103BFBAF0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1">
                    <a:lumMod val="60000"/>
                  </a:schemeClr>
                </a:fgClr>
                <a:bgClr>
                  <a:schemeClr val="accent1">
                    <a:lumMod val="60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>
                    <a:lumMod val="6000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62EC-45AD-9F5E-7D2103BFBA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Geldmarkt</c:v>
                </c:pt>
                <c:pt idx="1">
                  <c:v>Anleihen</c:v>
                </c:pt>
                <c:pt idx="2">
                  <c:v>Aktien</c:v>
                </c:pt>
                <c:pt idx="3">
                  <c:v>sonstige</c:v>
                </c:pt>
              </c:strCache>
            </c:strRef>
          </c:cat>
          <c:val>
            <c:numRef>
              <c:f>Tabelle1!$B$2:$B$5</c:f>
              <c:numCache>
                <c:formatCode>0.00%</c:formatCode>
                <c:ptCount val="4"/>
                <c:pt idx="0">
                  <c:v>1.7999999999999999E-2</c:v>
                </c:pt>
                <c:pt idx="1">
                  <c:v>0.47499999999999998</c:v>
                </c:pt>
                <c:pt idx="2">
                  <c:v>0.22500000000000001</c:v>
                </c:pt>
                <c:pt idx="3">
                  <c:v>0.28199999999999997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EC-45AD-9F5E-7D2103BFBAF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dynamic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A7F-43A3-9D45-EB677AECA91A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A7F-43A3-9D45-EB677AECA91A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9A7F-43A3-9D45-EB677AECA91A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9A7F-43A3-9D45-EB677AECA91A}"/>
              </c:ext>
            </c:extLst>
          </c:dPt>
          <c:dLbls>
            <c:dLbl>
              <c:idx val="1"/>
              <c:layout>
                <c:manualLayout>
                  <c:x val="-0.11414429024145424"/>
                  <c:y val="0.146158435143575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7F-43A3-9D45-EB677AECA9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cash</c:v>
                </c:pt>
                <c:pt idx="1">
                  <c:v>bonds</c:v>
                </c:pt>
                <c:pt idx="2">
                  <c:v>shares</c:v>
                </c:pt>
                <c:pt idx="3">
                  <c:v>others</c:v>
                </c:pt>
              </c:strCache>
            </c:strRef>
          </c:cat>
          <c:val>
            <c:numRef>
              <c:f>Tabelle1!$B$2:$B$5</c:f>
              <c:numCache>
                <c:formatCode>0.00%</c:formatCode>
                <c:ptCount val="4"/>
                <c:pt idx="0" formatCode="0%">
                  <c:v>0.03</c:v>
                </c:pt>
                <c:pt idx="1">
                  <c:v>0.16600000000000001</c:v>
                </c:pt>
                <c:pt idx="2" formatCode="0%">
                  <c:v>0.5</c:v>
                </c:pt>
                <c:pt idx="3">
                  <c:v>0.30399999999999999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EC-4F65-BB0E-8E94C7D10C5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balanced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6F5B-4C5A-B309-04C4A59BF3D6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6F5B-4C5A-B309-04C4A59BF3D6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6F5B-4C5A-B309-04C4A59BF3D6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6F5B-4C5A-B309-04C4A59BF3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cash</c:v>
                </c:pt>
                <c:pt idx="1">
                  <c:v>bonds</c:v>
                </c:pt>
                <c:pt idx="2">
                  <c:v>shares</c:v>
                </c:pt>
                <c:pt idx="3">
                  <c:v>others</c:v>
                </c:pt>
              </c:strCache>
            </c:strRef>
          </c:cat>
          <c:val>
            <c:numRef>
              <c:f>Tabelle1!$B$2:$B$5</c:f>
              <c:numCache>
                <c:formatCode>0.00%</c:formatCode>
                <c:ptCount val="4"/>
                <c:pt idx="0">
                  <c:v>2.1999999999999999E-2</c:v>
                </c:pt>
                <c:pt idx="1">
                  <c:v>0.36199999999999999</c:v>
                </c:pt>
                <c:pt idx="2" formatCode="0%">
                  <c:v>0.35</c:v>
                </c:pt>
                <c:pt idx="3">
                  <c:v>0.26600000000000001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5B-4C5A-B309-04C4A59BF3D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defensive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62EC-45AD-9F5E-7D2103BFBAF0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62EC-45AD-9F5E-7D2103BFBAF0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62EC-45AD-9F5E-7D2103BFBAF0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62EC-45AD-9F5E-7D2103BFBA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Tabelle1!$A$2:$A$5</c:f>
              <c:strCache>
                <c:ptCount val="4"/>
                <c:pt idx="0">
                  <c:v>cash</c:v>
                </c:pt>
                <c:pt idx="1">
                  <c:v>bonds</c:v>
                </c:pt>
                <c:pt idx="2">
                  <c:v>shares</c:v>
                </c:pt>
                <c:pt idx="3">
                  <c:v>others</c:v>
                </c:pt>
              </c:strCache>
            </c:strRef>
          </c:cat>
          <c:val>
            <c:numRef>
              <c:f>Tabelle1!$B$2:$B$5</c:f>
              <c:numCache>
                <c:formatCode>0.00%</c:formatCode>
                <c:ptCount val="4"/>
                <c:pt idx="0">
                  <c:v>1.7999999999999999E-2</c:v>
                </c:pt>
                <c:pt idx="1">
                  <c:v>0.47499999999999998</c:v>
                </c:pt>
                <c:pt idx="2">
                  <c:v>0.22500000000000001</c:v>
                </c:pt>
                <c:pt idx="3">
                  <c:v>0.28199999999999997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EC-45AD-9F5E-7D2103BFBAF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1" y="2"/>
            <a:ext cx="4300518" cy="717905"/>
          </a:xfrm>
          <a:prstGeom prst="rect">
            <a:avLst/>
          </a:prstGeom>
        </p:spPr>
        <p:txBody>
          <a:bodyPr vert="horz" lIns="134193" tIns="67097" rIns="134193" bIns="67097" rtlCol="0"/>
          <a:lstStyle>
            <a:lvl1pPr algn="l">
              <a:defRPr sz="17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765" y="2"/>
            <a:ext cx="4300518" cy="717905"/>
          </a:xfrm>
          <a:prstGeom prst="rect">
            <a:avLst/>
          </a:prstGeom>
        </p:spPr>
        <p:txBody>
          <a:bodyPr vert="horz" lIns="134193" tIns="67097" rIns="134193" bIns="67097" rtlCol="0"/>
          <a:lstStyle>
            <a:lvl1pPr algn="r">
              <a:defRPr sz="1700"/>
            </a:lvl1pPr>
          </a:lstStyle>
          <a:p>
            <a:fld id="{92A3CEB4-71D2-4B6F-B4FA-5299D97415BD}" type="datetimeFigureOut">
              <a:rPr lang="de-AT" smtClean="0"/>
              <a:t>01.12.2021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1" y="13635557"/>
            <a:ext cx="4300518" cy="717901"/>
          </a:xfrm>
          <a:prstGeom prst="rect">
            <a:avLst/>
          </a:prstGeom>
        </p:spPr>
        <p:txBody>
          <a:bodyPr vert="horz" lIns="134193" tIns="67097" rIns="134193" bIns="67097" rtlCol="0" anchor="b"/>
          <a:lstStyle>
            <a:lvl1pPr algn="l">
              <a:defRPr sz="1700"/>
            </a:lvl1pPr>
          </a:lstStyle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765" y="13635557"/>
            <a:ext cx="4300518" cy="717901"/>
          </a:xfrm>
          <a:prstGeom prst="rect">
            <a:avLst/>
          </a:prstGeom>
        </p:spPr>
        <p:txBody>
          <a:bodyPr vert="horz" lIns="134193" tIns="67097" rIns="134193" bIns="67097" rtlCol="0" anchor="b"/>
          <a:lstStyle>
            <a:lvl1pPr algn="r">
              <a:defRPr sz="1700"/>
            </a:lvl1pPr>
          </a:lstStyle>
          <a:p>
            <a:fld id="{1F736D73-4C9C-4393-B826-B37EAD9E63D3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86699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4T10:09:33.161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220 169 7582,'0'-8'146,"0"1"-34,0 5-34,0-1 404,0 1 135,0 0-237,0-1 192,0 1 0,0-1-91,0 1-201,0-1 79,0-2 11,0 1 67,0-2-146,1 2 168,0-1-257,0 0 101,2-2 44,0 1 56,0 0 0,-1-1 12,0 0 112,1 1-102,-2 1 125,1 1 43,-2 1 24,1 1-79,-1 1 335,1 0-402,1 0-67,-1 0 21,-1-1-43,1 0 10,-1 0-101,0 1-56,0-1 527,0 2-594,0 0 79,0-2 3540,0 1-3776,-2 0-22,0 1 44,0 0-21,1 0 77,0 0-43,-2 0-46,1 0 56,1 0-34,-1 0-89,0 0 56,-1 0-35,3 0 1,-2 0 45,0 2-11,1-1-22,-2 0 33,1 0 33,1 0-66,0 1 66,-1-1-89,1 1 79,-3 0-57,1 1 79,-2 0-34,0 1-78,1 0 123,-2 0-101,2 0 79,0 0-46,-1 1-55,1 1 90,1-3-1,-1 2-67,0-1 23,-1 0 55,1-1-33,0 2-22,-1 0 22,-1 1-11,-1 3-12,0 1 12,1 1 11,-2 0 0,1 0-45,1 1 45,1 1 0,1 0-11,1 0-22,-1 1 21,2-3 12,-1 0 0,2-1 0,0 0 12,0-2-35,1 0 68,0 0-79,0 0 57,0 2-34,0-2 11,0 2 11,0 1-11,0-1-11,0 1 11,0 0 11,0-1-22,0-1 22,0 2-11,0-1-23,0 0-10,0 1 55,0-1-33,0 0 11,0-1-22,0-1-12,0 1 34,0-1 34,0 0-79,0 1 34,0 0 22,0 1 0,0 0-11,0 1-22,0 0 22,0-1 0,0-1 0,0 0-12,0-3 24,0-1-12,0-1 0,0-1 11,0-3 0,0 0-22,0 1 11,0 0-11,0 2 11,0 0 11,0 2-22,0 0 11,0 0 11,0 1-34,0-1 23,0 0 12,0 0-24,0-1 24,0 0-12,0-1 0,0-2-101,0 0 78,0 0 23,0 2 0,0 1-44,0 2 77,0 3-55,0 3 55,0 3-55,0 0 56,0 2-79,0-1 45,0 2 0,0-1 33,0-2-66,0-1 33,0-1 0,0-1 0,0 2 0,0-1 0,0 2 45,0 1-79,0 2 23,0 2 0,0 0 22,0 2 0,0 1-33,0 1 44,0-1 12,0 1-68,0-1 56,0 0-44,0-2 11,0 1 67,0-2-101,0 1 56,0 0 45,0-1-67,0-1 22,0 3-11,0 1-33,0-2 66,0 2-33,0 0 0,0-1 11,0 2-11,0-1-11,0 0 22,0 0 1,0 1-12,0-1-23,0 3 23,0-1 0,0-1 0,0 2 56,0 2-45,0-1-11,0 1 12,0 1-12,0 3 44,0-2-55,0 2-11,0-2 11,0 0-23,0 0 23,0-1-45,-1-1 33,1 2 23,0-3 12,0 4-1,-2 0-34,2 2 1,-1-1 44,1 3-33,0-2-67,0 3 156,0-2-145,0 2 78,0 0 0,0 2-22,0-3 34,0 3-12,-2-2-22,2 1 67,-2-2-101,2 0 45,0 0 22,0 0-78,0-2 56,0 1 67,0-1-100,0-1 78,0 1-57,0-2 12,0 1 23,0-1-46,0 3 23,-2-1 23,2 3-57,0 0 68,0 2-23,0 3-22,0 1 22,0 2 45,0 1-90,0 3 68,0 0 0,0 2-46,0 0 35,0 0-34,0 0-34,0 1 11,0-2-22,-1-1 67,0 1-33,-1-3 33,-1 1-22,2-1 0,-1 1 0,1-2 22,-2 3-45,1-1 23,1 1 22,-1 1 0,0 0-11,0 1 0,1 0 23,0-2-57,0 0 79,-1 2-67,1-3 55,1 0-44,0-1-34,0 1 79,0-2 11,0 0-68,0-2 57,-1-1-57,1 1 35,-1 0-1,1 2 11,-1-3-22,1 3 34,0 1-34,0 0 45,0 2-57,0 2 68,0-2-112,0 3 0,0 1 45,0-1-11,0 2-12,0-2 57,0 3-91,0-1 91,0-1-90,0 1 78,0 0 0,-3 0-33,1-1 22,-4 2 22,3-1 0,-1 1-55,1-1-155,2-14 1,-1 1 187,1 20 33,0-19 1,1-2-68,0 16 46,0 2 21,0 0-10,0 0-12,0 0 0,0 0 0,0 4 0,0-2 1,0 2 21,0-1-44,0 2 56,0 0-101,0 0-11,0 2 55,0-2-10,0 0 44,0 0-78,0 0-22,0 1 156,0-1-134,0 2 68,0-1-12,0 1 11,0-1-67,0 1 56,0 0 22,0 0-33,0 1 56,0-1-45,0 0-23,0 1 35,0-2-12,0 1 44,0-1-55,0 0 67,0 1-45,0-2-33,0 0 22,0 0 34,0-3-46,0 0-55,0-4-34,0 0 101,0 0-44,0-2 66,0-1-78,0 1 101,0 1-90,0 0 45,0 0-101,0-1 409,0 1-308,0-1 0,0-2 0,0-2-22,0 0 33,0-2-34,0-2 57,0 0-45,0-4-23,0 2 23,0-3 22,0 2-33,0-3 44,0 2 1,1 2-46,-1-1 57,1 1-45,2 0-1,-1-2-10,-1 3 44,-1-4-10,1 0-1,1-1-45,-1-2 1,-1 0 66,1-1-33,-1-1 23,0-1-46,0 1-22,0-2 57,0 0-57,0 0 45,0-1-45,0 2 67,0-1 1,0 2-68,0 1-11,0 4 101,0-1-124,0 3 46,0-2 10,0 3 23,0-3 0,0-1 0,0-1-11,0-3-11,1-4-23,-1-1 56,1-3 56,0 0-89,1-4 44,-1 2-66,0-3 21,-1-1 57,1-2-45,-1 1-1,0-3 24,0 0-35,0-2 90,0 0-123,0-3 45,0-2 22,0-3-22,0-2 45,0-2-57,0-3 35,0 1-1,0 1-34,0 1 35,0 3-1,0 6-22,1 6 33,2 5-11,0 3-22,1 2 33,-1-2-22,-2-6-89,0-5 89,1-5 11,-2-7 56,0-1 437,0-2-448,2-2-89,5 1 10,6-1 46,7 0-68,10 2 45,7-1-34,10 1 1,8 0 55,3 0-22,2 0 11,5 0 12,0 0-79,1 0 44,3 0 12,2 0 90,6 0-112,5 0-23,6 0 90,2 0-146,4 0 90,1 0 11,2 0-45,-3 0 34,-3 0 11,-2 0-23,-4 0 34,-3 0-11,-2 0-11,-2 0-11,2 0 11,-1-2 11,3 2 33,4-1-33,5 0-22,6 1-170,4 0 226,7 0-45,3 0 11,4 0-1589,0 0 1601,-3 0-1,-3 0-192,-5 0 170,-5 0 33,-3 0 34,-2 0-67,0 0 45,3 0 10,5 0-88,5 0 32,7-1-16,-54 1 0,1 0-22,1 0 0,1 0 66,0 0 1,1-1-34,0 1 1,0 0 4,0 0 1,0 0 16,1 0 1,-2 0-34,0 0 0,0 0 45,-1 0 0,0 0 0,-1 0 0,-1 0-17,0 0 0,-1 0 33,-1 0 1,1-1-23,1 1 0,-2 0-6,0 0 1,2 0-6,-1-1 0,0 1-11,1-2 0,1 2 44,-1 0 1,0 0-23,2 0 1,-1 0-24,2-1 1,-1 1 16,1 0 1,-1 0 22,3 0 0,-2 0-22,1 0 0,1 0-705,0 0 0,3 0 665,0 0 0,-1 0 17,4 0 1,-1 0-96,0 0 1,1 0 94,1 0 0,-1 0 28,-2 0 1,1 0-57,0 0 0,0 0 67,-1 0 1,-1 0-34,-1 0 0,0 0 27,-2 0 1,-1 0-12,1 0 1,-2 0 11,1 0 0,1 0-23,0 0 1,1 0 10,0 0 1,3 0 11,1 0 0,2 0-17,1 0 0,1 0 22,3 0 0,2 0-33,0 0 0,1 0 400,2 0 1,-1 0-385,2 0 1,0 0 11,1 0 0,1 0-6,0 0 0,0 0-34,1 0 1,-1 0 16,0 0 1,0 0 27,-1 0 1,-2 0-51,0 0 0,-1 0 39,-3 0 0,0 0-17,-2 0 1,-1 0 16,0 0 1,-1 0-1,-2 0 0,3 0-50,-1 0 0,1 0 50,2 0 0,-1 0 11,1 0 1,1 0-12,2 0 0,-2 0 0,3 0 1,-1 0 4,0 0 1,0 0 11,-2 0 0,0 0-11,0 0 0,-1 0-1,-2 0 1,1 0 11,-1 0 0,-1 0-56,1 0 0,0 0 6,0 0 0,0 0 5,1 0 0,0 0-11,1 0 0,2 0 17,-1 0 0,0 0-12,3 0 1,1-1 33,0 1 0,1 0-22,2 0 0,2 0 11,0 0 0,3 0 11,0 0 0,3 0 22,-1 0 1,2 0-28,-3 0 0,1 0 27,1 0 1,-2 0-1,-2 0 1,-1 0-34,-2 0 0,-1 0 28,-3 0 0,0 0 11,-2 0 0,1 0-11,-3 0 0,1 0-73,0 0 1,0 0 16,1 0 0,-2 0 0,3 0 0,1 0 11,-2 0 0,2 0 0,1 0 1,0 0 16,-1 0 0,1 0 16,-1 0 1,0 0-51,0 0 1,-1 0 72,-2 0 0,1 0-22,-3 0 0,0 0 33,-2 0 1,-1 0-46,-2 0 1,1 1 5,-2 0 0,-1-1-65,-1 2 0,0-1 65,-1-1 0,0 2-11,-2-1 0,-1 0 28,0 0 0,-2 1 0,1-1 0,-1 0-11,-1 0 0,1-1-6,-1 0 0,0 0-45,0 1 1,0-1 33,0 0 0,0 0-17,1 0 0,1 0-6,1 0 1,-1 0 5,0 0 1,1 0-7,-2 0 1,0 0 27,0 0 1,-2 0-12,1 0 1,0 0-6,-1 0 0,-1 0 33,0 0 0,-1 0-44,55 0 67,0 0-23,-3 0-22,-4 0-11,3 0 67,-2 0-112,1 0 134,-1 0-78,1 0 0,-3 0 34,-2 0-56,-3 0 55,-2 0 34,-5 0-78,-3 0-11,-3 0 1577,-4 0-1611,-4 0 478,0 0-455,-4 0 738,0 0-716,-2 0-1,2 0 12,0 0 363,2 0-374,1 0 45,1 0-90,2 0 123,-1 0-67,2 0-34,-1 0 79,0 0-90,1 0 68,-1 0-1,0 0-33,1 0-34,0 0 101,4 0-67,1 0 22,2 0-22,2 0 11,1 0 22,1 0 23,1 0-22,-1 0-35,0 0 24,1 0 10,-2 0 34,2 0-67,1 0 44,0 0-111,2 0 56,1 0-12,1 0-33,-1 0 78,-1 0-33,-1 0-12,-2 0 56,-2 0-22,-4 0 0,-3 0 12,-2 0-35,-2 0-10,-1 0 44,-2-1-22,1 1 67,-1-1-45,1 1-45,0 0 90,-2 0-89,0 0 66,-2 0-55,-3 0 33,-3 0 34,-5 0-68,-1 0 35,-4 0-35,1 0 57,-2 0-1,-1 0-33,-2 0 23,-1 0-23,-2 0-34,-3 0 45,-1 0-22,-3 0 22,-1 0-11,1 0 45,-2 0-45,0 0 0,0 0 0,1 0 11,0 0-44,1 0-1,0 0 45,0 0-33,1 0-12,0 0 46,0 0-57,-4 0 56,-2 0 0,-5 0 0,-7 0 12,-8 0-23,-7 0-56,-4 0 112,-6 0-123,-1 0 33,-2 0 0,0-1-33,-1 0 56,2-2 11,0 1 0,1-3 34,3-4-57,1-2 34,1-1-22,-1-3 45,1-3-34,-2 1 0,0-1 56,-4 1-79,-1-1-10,0-3 66,-1 0-10,1-4-23,-1-1-11,0 0 11,0-2 0,0-3 0,0 1 0,0-3-12,0 1 57,0-3-78,0 3 55,0 1 23,0 0-34,0 0 23,0 0-102,1 1 91,-1-2 22,0 1-101,0-2 112,0 0-56,0-3 11,0-1-11,0-4-34,0-1 135,0-2-146,0-1 90,0-1-101,0-4-45,0 1 124,0-4-91,0-2 80,0-3-57,0 0 45,0 1 67,0-1-134,0 2 100,0-2-33,1 0 23,-1-1-46,3-2 12,-3 0 34,1-4-79,0 2 112,0-3-101,-1-1 112,0 0-112,1 0 112,-1 1-301,0-1 222,0-1 35,0-1-46,0-1 23,0-1 68,0-3-68,0 0-23,0 1-78,0 1 90,0 2 0,1 0-23,1 2 68,0-2-45,0 1 0,1-2 44,-2-1-100,0 0 89,-1-3-44,0-2 11,0 38 0,0-2 27,0 2 1,0-2 0,0-1 0,0 3-12,0-2 1,0-1 16,0 1 1,0 1-18,0-1 1,1 1 27,-1 1 1,1-1-40,0 0 1,1 1-18,0 0 1,-1 0 50,0 1 0,-1-3 0,0 2 0,2-1-56,-2 1 0,0 0 22,0-2 1,0 1-46,0-1 1,0 1 55,0-2 1,0 3 0,0-1 0,0-2-40,0 3 0,0-2 40,0 2 0,0-2-18,0 2 1,0-1 16,0 1 1,0 0 16,0-2 1,0 3-51,0-3 0,0 2 56,0-2 0,0 1-23,0-1 1,0 0-12,0 1 1,0-2 33,0 1 0,0 0-51,0-1 1,0 2 44,0-1 1,0 0-6,0 0 0,0 2-34,0-2 0,0 1 45,0-1 0,0 2 0,0-2 0,0 0-28,0 1 0,0-2 11,0 2 1,0-1-68,0 1 0,0-1 44,0-1 1,0 0-17,-3 0 0,2 1 0,-1-1 0,0-1 11,-1 1 1,-1-1 38,1 1 0,1 1-28,-1-1 1,2 0 16,-1 0 1,1 1-35,-1-1 1,1 1 44,1 1 1,-1-3-23,1 3 0,0-3 5,0 3 1,0-3 27,0 2 1,0-1-40,0 1 1,0-2 10,0 2 1,0 1 5,0-1 0,0 0-5,0-1 0,0 2-6,0 0 0,0-1 33,0 1 1,0 0-23,0 1 0,0 0-6,1-1 1,-1 1-39,4-39-34,2 0 22,-1 1 11,0 2 45,-3-2-44,0 1-34,0-2 100,-2 0-28,0 39 1,0 0 62,0-38-80,0 39 1,0 0 45,1-40-57,-1-1 17,1 40 1,-1 0 5,2-38 56,-1-1-45,0 1 23,0 2-56,-1 1 78,1 3-34,-1 3 0,1 2-10,1 0-57,-2 1 22,0 2-21,0-2 21,0 2 34,0-1-22,0 2-22,0 3 33,0 1 11,0 1-45,1 2 57,0 2 10,0 3-55,0-1 33,-1 2 11,0 0-55,0 1 312,0 1-256,0-2-46,0 4 46,0-1-34,0 5 11,0 0 22,0 4-11,1 2 12,1 3-12,-1-1 11,0 1-44,0 0 55,-1 2-55,2 0 11,0 2 22,0 2-11,-1 3-11,1 4 89,0 4-11,-1 0-123,-1-1 101,0 1-34,0-2-11,0-3 12,0 0-24,0 1 35,0 4 22,0 1-68,0 4 23,0 0 23,1 3-46,-1-3 1,1 2 78,-1-1-67,1 1 56,0 1-79,-1 1 90,2 3-100,-2 0 66,0 2-67,0 0 33,0 0 58,0 0-80,0-3 34,0 1 45,0-3-67,0 1 89,0 0-56,0 1 0,0 1 34,0 1-56,0 0-90,0 1 79,0 0 22,0-1 22,0-2 0,-3-1-55,1-1 44,-2-1 0,0 1-11,0 1-11,2 2 0,1 2 0,1 1 22,-1-1-45,-3 1 22,-2-2-10,-4 0 22,-10-1 0,-6-2-45,-14-1 135,-10 0-78,-12 1-1,-9-1 34,-7 3-57,-3 0-21,-1 2 22,-1 0-57,3 0 101,4 1-77,2-1 55,5 1-45,5-1 34,2 1 11,5 0-22,-3 0-45,0 0 79,-3 0-23,-4 1 11,-5 1-11,-5 2-11,-6-1 67,-4 1-68,-4-2 12,-4-1 0,-4 0 23,-4-1-311,0 0 299,-2-2-55,0-2 100,-3 1-11,3-1-68,-3 1 57,2 3 11,-2-1-45,-3 1 22,-4 0 1,0 0 22,-1 0-90,2 0-45,5 0 45,2 0 56,1 0-33,-2-1-1,-2 1-33,-1-2 67,-5 1-17,58 0 1,-1 0-732,0 1 1,-2-1 758,-1 0 0,0 0-33,0 1 0,0 0-127,-1-2 0,0 2 138,-2 0 0,2 0 11,-1 0 0,-1 0-22,1-1 0,0 2 33,-1-1 1,0 0-18,1-1 1,-1 1 16,1 0 1,0 0-23,1 0 0,-1-1 17,2 1 0,-1 0 11,0 0 0,0 0-40,1 0 1,0 0 45,0 0 0,1-1-62,0 1 0,1 0 0,-1 0 0,2 0-1,-2 0 1,2 0 34,-2 0 0,1 0-35,1 0 1,-1 0 33,0 0 1,1 0-34,-1 0 0,0 0 34,1 0 0,1 0 5,0 0 0,-2 0-56,-53 0 45,2 0 11,2 0 1,1 0 32,3 0-44,0 0 34,-3 0-45,1 0 0,-2 0 22,-3 0 34,-3 0-56,56 0 0,0 0 33,-2 0 1,-1 0-23,0 0 0,0 0 39,-1 0 0,1 0-34,0-1 1,0 0-1,2 1 1,0-1-50,-54-2-35,4 1 45,5 2 34,0 0-22,-1 0-34,-1-1 44,-4 1 1,-4 0 28,55 0 0,1 0-6,-1-1 0,-1 1-56,0 0 1,1 0 88,-2 0 1,1 0-45,0 0 0,1 0-17,-1 0 1,2 0 16,-1 0 0,2 0 22,-59 0 34,2 0-33,1 0-23,0 0 45,-2-1-68,-1-1 40,58 2 0,0-1 11,1 0 0,-2 1-28,-57-1 78,5 0-134,1 0 0,2 1 12,0 0-24,2 0 68,-2 0-34,-1-2 34,-1 2-45,-3-2 101,0 1-100,-1 1 55,-1 0-45,4-1 57,0 1-23,2-1 56,0 0-90,0-1 56,1 1-10,-1 1-1,-1-1 34,-2 1-34,54 0 1,1 0 10,-2 0 0,-1-1-39,2 1 1,-2 0 21,0 0 1,0 0 39,0 0 0,1 0-45,1 0 0,-1 0 22,2 0 0,-2 0-145,-53 0 90,-2-1 21,1 0-55,-1 0 55,0 0 12,57 1 0,-2 0-17,2 0 1,-2 0 38,-2 0 1,1 0-46,1 0 1,-2 0 27,0-1 1,-1 1-6,-1 0 0,1-1 5,0 1 1,0 0-12,-2 0 1,1-1 22,2 1 0,-1 0-17,1 0 0,-1 0 17,2 0 0,1 0-17,0 0 0,-2 0 16,1 0 1,-1 0 5,0 0 1,0 0-29,-2 0 1,-2 0 33,-1 0 0,1 0-6,-1 0 1,-1-1-35,-1 1 1,0 0 33,-1-1 1,1 1-85,-1-1 1,0 1 27,0 0 1,-1 0 38,2-1 1,0 1-23,-1-1 0,0 1 17,0 0 0,-2 0-17,1-1 0,0 1 22,-1 0 1,0 0-17,1 0 0,-1-1 16,0 1 1,-1 0-829,0-1 0,0 1 811,1 0 1,-2 0-6,3 0 0,-2-1-43,2 1 0,-2 0 66,2 0 0,-2 0 16,2 0 0,0 0-16,-2 0 0,1 0 33,-1 0 0,-1-1-22,3 1 0,-3 0-6,2 0 0,-2 0 11,3 0 1,-2 0-57,3 0 1,-1 0-7,2 0 1,0 0 39,2 0 0,-2 0-45,1 0 1,0-1 38,1 1 0,-2 0 28,1 0 1,-1 0-63,-1 0 1,-1 0 39,1 0 0,1 0 5,-2-1 1,0 1 11,-2 0 1,2 0-7,-1 0 0,1 0-28,-1 0 0,-1-1 51,2 1 0,0 0-40,0 0 0,0-1 17,1 1 1,-1 0 16,2 0 0,0 0-12,2 0 1,-1 0-17,2 0 0,1 0 17,0 0 0,0-1 453,2 1 1,1 0-483,0 0 1,0-1-11,1 1 0,0 0-6,3-1 0,-2 1-17,-56 0 56,4-1-78,0 0 89,3 0-44,-1 0-1,4 0-10,1 1 78,4 0-45,0 0 0,3 0-12,-1-1-21,1 1 122,3-1-122,0 1 224,5 0-213,1 0 33,3-1 56,3 1-67,4-1-11,3 1 90,1 0 1792,3 0-1826,4 0 478,2-1-545,3 1 78,2 0-90,2 0 391,4 0-335,0 0 67,4 0-55,-1-1-57,-1 1 35,1-1 10,-3 1-22,0 0-67,1-1 67,-1 0-11,1 0-23,-1 1 23,-1-2 11,-1 1 22,-1-1-55,2 2 44,2-1 0,3-1-56,3 2 79,6-1-57,3 1 35,3 0 32,4 0-66,0 0 22,2 0 45,0 0-34,1 0 79,-1 0-79,4 0 11,3 0-11,3 0-11,6 0 45,5 0 0,4 0 22,2 0 448,3 0-447,-2-1-35,0 1 124,0 0-34,0-1-11,2 0-88,-3 0-24,2 1 0,1-1-1166,-2 5-2711,2-2-5954,6 3 9425,35-9 1,-25 3 0,24-5 0</inkml:trace>
  <inkml:trace contextRef="#ctx0" brushRef="#br0" timeOffset="1">3248 4941 5767,'0'0'0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4T14:25:13.824"/>
    </inkml:context>
    <inkml:brush xml:id="br0">
      <inkml:brushProperty name="width" value="0.12347" units="cm"/>
      <inkml:brushProperty name="height" value="0.12347" units="cm"/>
      <inkml:brushProperty name="color" value="#FFFF00"/>
    </inkml:brush>
  </inkml:definitions>
  <inkml:trace contextRef="#ctx0" brushRef="#br0">23 0 14439,'0'7'23,"0"-2"-34,0-3 22,0-1-11,0 3 11,0-2-11,0 1 0,0 0-11,0-2 0,0 3 22,0-2-22,0 1 22,0 0-11,0-1 11,0 1 0,0 0-11,0-1 11,0 2 1,0-2-12,0 1 11,0 0-11,0 0 22,0 0 1,-1 1-23,1-1 22,0 0-11,0 0-11,0 0-11,0-1 22,0 1 0,0 0 34,0-1 0,0 1-45,0 0-11,0-1 22,0 1 0,0 0-11,0-1-11,0 1 33,0-1-22,0 2 0,0-2 34,0 1-45,0 0-12,0 0 46,0 1-23,0-1-23,-1 0 12,1 0 22,-1 1-22,1-2 22,-1 1 12,1 0-46,-1 0 46,1 0-23,0 0 0,0-1 0,0 1 0,0 0 0,0-1 11,-1 1-11,1-1-11,0 1 11,-2 0 0,2 0 11,-1-1-11,1 1 0,0 0 11,0 0 0,0 0-22,0 0 34,0-1-23,0 2-23,0-1 34,0 0 1,0 0-35,0-1 23,0 1 11,0 0-22,0 0 22,0 0 1,0 1-35,0-2 23,0 1 0,0 0 11,0 0-11,0 1 0,0-1 0,0 0 0,0 0-22,0 0 22,0 0 34,-1-1-68,0 1 45,1 0 23,-1 0-68,1 2 68,-1-2-57,0 1 23,1-1 0,0 1 12,0-1-35,0 2 46,0-1-46,0 0 79,0 1-112,0-1 67,0 1 12,0-1-1,0 1-22,0-1 0,0-1-11,0 0-11,0 1 44,0-1-22,0 0 0,0 0 11,0 1 0,0-1-22,0 0 0,0 1 33,0 0-66,0-1 55,0 1 11,0 0-22,0-1 0,0 1 0,0-1 0,0 1 11,0-1-11,0 1-11,0-1 11,0 1 0,0 0 0,0 0-11,0 1 11,0 0 22,0 1-44,0-1 44,0 2-33,0-1 0,0 0 11,0 1 11,0-2-11,0 1 0,0 0-11,0-1 0,0 0 33,0 0-44,0 0 22,0-1 0,0 0 0,0 1 11,0-1-22,0 0 11,0 0 11,0 0-11,0 1-11,0 0 11,0 0 11,0 1 23,0-1-23,0 1-22,0 0 22,0-1-45,0 1 68,0-2-45,0 0-1,0 0 1,0-1 34,0 0-23,0 0-12,0 0 12,0 0 0,0 1-11,0-1 11,0 0 11,0 1-11,0 0 0,0 1 0,0 0-11,0 0 34,0-1-35,0 1 1,0 0 11,0 1 11,0-1-11,0 0 12,0 0-35,0 0 34,0 0-11,0 1 0,0-1 0,0 1 34,0 0-23,0 1-22,0-1 11,0 0-34,0-1 57,0 1-23,0-1 11,0 1-11,0-2 0,0 1-11,0 0-23,0-1 57,0 1-1,0-1-22,0 1-22,0-1 44,0 0-67,0 0 45,0-1 45,0-1-45,0 1-34,0-1 68,0 1-34,0 0-34,0 0 34,0 0 0,0 1 34,0 0-68,0 1 34,0-1 23,0 1-23,0 0 11,0-1-33,0 1 22,0-1-23,0 0 34,0 1-22,0-2 11,0 0 11,0 0-22,0-1 22,0 2-11,0-1 12,0 1-12,0 0-12,0 1 35,0-1-12,0 0-22,0 1 0,0 0 11,0-1-12,0 0 35,0 0-23,0 0 0,0 0 11,0 0-22,0 1 22,0-1 0,0 1-33,0-2-12,0 0 79,0 0-79,0-1 68,0 1-68,0 0 57,0 0-12,0 0-45,0-1 34,0 1 0,0 0-11,0 1 22,0 0-11,0 0 0,0 1 23,0 0-46,1 0 12,0 0 34,-1 0-35,1 0 12,0 1-11,-1 0 22,1 1-11,-1-1 0,0 0 12,0-1-12,0 1 0,0-1 0,0 1 0,0-1 0,0 1-34,0-1 79,0 0-56,0 0 22,0 0-34,0 0 35,0 0-12,0-1-12,0 0 35,0-1-34,0-1 11,0 1 11,0-1 0,0 1-11,0 0 0,0-1 0,0 1-11,0 0 0,0 0 22,0 0-11,0 1 11,0 0-45,0 0 57,1 0-12,0 1-67,-1-1 101,1 1-45,-1 0 0,0 0 0,0 1 11,0 0-22,0 1 0,1 0 22,-1 1-34,0-2 46,0 1-57,0-1 23,0 0 56,0-1-56,0 1-12,0 0 46,0 0-1,0-1-56,0 1 23,0 0 11,0 0 11,0 0-22,0 0 56,0 0-90,0 1 79,0-1-34,0 0-23,0-1 12,0 1 45,0 0-79,0-1 79,0 0-34,0 0-23,0 0 23,0 0 11,0 0-22,0 1 11,0-1 34,0 0-23,0 1-45,0 0 46,0 0-35,0 0 34,0 0-22,0 0 22,0 0-11,0 1 0,0-1 0,0 0 12,0 1-35,0-2 68,0 2-45,0-2-34,0 1 34,0 0 0,0 0-11,0 0 22,0 0 1,0-1-24,0 1 12,0-1 12,0 0-24,0 1 12,0-1 23,0 1-46,0-1 12,0 1 45,0 0-68,0-1 45,-1 1-11,1-1 0,0 1 0,-1-1-11,1 0 34,0 0-35,0-1 12,0 0 12,-1 0-24,1 0 1,0 0 22,0 0-22,0-1 22,0 0 34,-1-1-45,1 1 0,0-1-45,0 1 45,0 1 12,0 0-1,0 2-11,0-1-11,0 1 33,0 0-67,0 1 68,0 0-35,0 0 46,0 1-23,0 0-22,0 1 11,0 1 11,0 0-56,0 0 57,0 0-24,0-1 46,0 1-34,0-1 11,0 0-22,0-1 0,0 1 0,0-1 22,0 0 11,0-1-22,0 1 0,0-1-11,0 0-11,0 0 33,0 0 0,0 0-11,0 0 0,0-1-22,0 0 22,0 1 22,0-1-33,0 1 22,0-1-22,0 0 0,0 0 11,0 0 22,0 0-22,0 0 0,0 1 34,0 0-46,0-1 1,0 1 0,0 0 68,0 0-80,0 0 11,0 0 24,0 0-12,0 0 0,0 0 0,0-1 23,0 0-23,0 1-35,0-1 81,0 1-80,0 0 57,0-1-23,0 1 0,0 0-23,0 1 57,0-1-34,0 0 0,0 1-11,0-1 44,0 0-10,0 0-68,0 0 67,0-1 1,0 1-68,0-1 45,0 0 11,0 0 12,0-1-35,0 0 1,0 0 45,0 0-68,0 0 45,0 0-11,0 0 0,0-1-11,0 1 22,0-1-11,0 0 12,0-2-12,0 1 11,0 0-11,0 1 0,0-1 11,0 1 0,0 0-11,0-1 0,0 2 0,0-2 11,0 2-11,0 0 12,0 1-12,0 2-34,0-1 23,0 0 11,0 1 0,0-1 56,0 0-67,0 1-12,0-1 12,0 1 11,0 1 34,1-1-57,-1 1 34,0-1-33,0 0 22,0 0 11,0 0 12,0 0-35,0-1 24,0 0-46,0 1 68,0 0-34,0-1-12,0 0 12,0 0 0,0 0 23,0 0-12,0 0-22,0 0-23,0 1 34,0-1 34,0 1-23,0-1-11,0 0 22,0-1-44,0 1 11,0-1 22,0 1 0,0 0-56,0 0 57,0-1-24,0 1 46,0 0-56,0-1 22,0 1 22,0 0 0,0 0-66,0 0 66,0 0-33,0 0 67,0 0-56,0 0-45,0-1 67,0 1-22,0 0 12,0-1-24,0 1 35,1 0-46,0-1 46,-1 1-34,1-1 44,-1 0-55,0 0 44,1 1-22,-1 0 0,1 1 11,-1 0-22,1 0 56,-1 0-56,0 0 11,0 1 0,0-1 33,0 0-10,1 0-12,-1-1-33,0 0 33,0-1 11,0 2-22,0-2 0,0 2 0,0 0 0,0 0 11,0 1 23,0 0-45,0 1 0,0-1 11,0 2-12,0-2 35,0 1-23,0-1-11,0 0 11,0 0-12,0 1 35,0-1-12,0 1-22,0-1 33,0 1-33,0-1 11,0-1-34,0 1 57,0-1-23,0 0-11,0-2 22,0 1-34,0-1 23,0-1 23,0 0-34,0 0 22,0 0-22,0 0 11,-1 0-12,0-1 24,1 0-12,0-2-12,-1 1 68,1-1-78,0 1 78,0 0-45,0-1-11,0 1 23,0 0-46,0-1 57,0 2 11,0-1 33,0 1 45,0-1-89,0 0 11,0 0-68,0 0 90,0 0-67,0 1-56,0 1 112,1 1-44,0-1-12,0 1 0,1-1 0,-2 1 0,1 0 0,0 1-34,0 0 90,-1 1-101,1 0 79,0 0-23,-1-1-33,0 1-1,1-1 68,-1 0-56,0 1 0,0-1 11,0 0 0,0-1 11,0 0-11,0-1 0,0 1-11,0 0 22,0-1 0,0 1-45,0 0 68,0 0-45,0-1 11,0 0 11,0 0-22,0 0 11,0 0-11,0-1 33,0 1-44,0 1 22,0-1 22,0 0-22,1 1 0,-1-1 0,0 1 0,0 0 11,1 1 0,-1 0-22,0-1 22,0 1-11,1-1-11,0 0 67,-1 0-67,0 1 11,0-1 0,0 1-11,0-1 22,0 1 0,0-1-33,0 0 11,0 1 55,0-1-66,0 0 22,0 0-22,0-1 33,0-1-22,0 1 11,0 0 56,0-1-101,0 2 45,0 0 0,0 1 0,0-1 45,0 0-90,0 0 90,0-1-79,0 1 34,0 0-11,0-1 44,0 1-21,0-1-46,0 0 23,0 1 11,0-1 11,0 0-11,0 0 0,0 0 0,0 1 0,0 0 0,0 1 11,0-1-33,0 0 22,0 0 33,0 0-55,0 1 44,0 0-33,0 0-11,0-1 11,0 1 55,0 0-44,0-1 0,0 1 0,0-1-44,0 2 55,0-1 22,0 0-66,0-1 33,0 1 22,0 0-11,0 1-33,0 0 11,0 0 11,0-1-11,0 0 22,0 0-11,0 0-11,0-1 22,0 0 0,0 0-11,0 0 22,0 0-44,0-1 33,0-1 0,0 1-11,0-1 0,0 1 23,0 0-23,0 0 0,0 0 11,0 0-11,0 1-11,0 0-12,1 1 35,-1-1-12,1 1 44,-1 0-44,1 0 23,-1 1-12,0-1-11,1 1 0,-1-1 22,0 0-44,1 0 44,0 0-10,-1 0 21,1 0 1,0 0-45,-1 1 33,1 1-22,1 0 22,-2 0-22,2 0 0,-2 0 12,1-1-12,-1 1 0,0-2 11,0 1 0,0-1-56,0-1 79,0 1-23,0 0-11,0 1 11,0 0-11,0 0-11,0 0 11,0 0-22,0 1 22,0-1 0,0 0 33,0 0-44,0 0-11,0 1 55,0-1-33,0 1 11,0-1-22,0 0 0,0 0 0,0-1 44,0 2-33,0-2 0,0 1-11,0-1 22,0 1-11,0 0 23,0-1-46,0-1 1,0 0 33,0 0 0,0 1-22,0-2 45,0 2-57,0-2 23,0 1 0,0-1 23,0 0-68,0 1 101,0 0-67,0 1 11,0 0-23,0 0 46,0 0-12,0-1-22,0 1 11,0-1 22,0 0-67,0 1 34,0-1 45,0 1-57,0 0 46,0 0-12,0 1-11,0 1 11,0 0-33,0-1 44,0 0-33,0 0 11,0 1 0,0-1-11,0-1 11,0 0 11,0 0-11,0-1 11,1 0-11,-1 0 0,0-1-22,0 1-1,0-1 46,0 0-1,0 1-44,0-1 22,0 0-34,0 0 68,0 0-23,0-1-11,0 1 0,0-1-11,0 0 33,0 0-11,0 0-11,0 0-56,0-1 112,0 2-112,0-1 124,0 1-113,0-1 90,0 0-45,0 1-34,0 0 34,0 2 0,0-1 22,0 1-10,0 0-24,0 0 12,0 1 23,0-1-23,0 2 0,0-1-23,0 0 46,0-1-46,0-1 12,0 1 22,0-1-11,0 1-11,0 0 22,0 1-11,0-1-11,0 0 11,0 0 0,0-1 11,0-1 23,0 1-79,0-1 45,0 0 23,0 1-12,0-3-11,0 1 0,0-1 11,0-1-22,0 1-628,0-1 57,-5-5-393,0-5-560,-5-9-1535,0-5 3070,1-5 0,3 12 0,3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4T14:25:13.825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28 10 6462,'-4'-6'784,"2"2"4594,2 4-5366,2 7 21,-1-3-44,2 5 33,-2-5-22,-1-1 0,1 0 23,-1 0-34,0 0 22,0-1-11,0 2 0,0-2 0,0 1 0,0 0 0,0-1 0,0 1 22,0 1-22,0-1 0,0 1 11,0-1-11,0 1 12,0-1-1,0 0-22,0 0 11,0 1 0,0-2 0,0 2 0,0-2 11,0 1-11,0 0 0,0-1 0,0 1 22,0 0-44,0 0 33,0 0-22,0 0 0,0 0 22,0 0-22,0 0 33,0-1-22,0 0 0,-1 1 11,1-1 12,0 1 100,-1 1-78,1-1-45,-1 1 11,1 0-11,0 1 56,-1-1-34,1 0-11,0 1-11,0-1 0,0-1 0,-1 0 0,1 0 12,-1-1-1,1 1-22,-1 0 22,0 0-22,0 0 22,1-1-11,-1 1 0,1 1 33,-1-1-10,1 1-12,0 0-33,-1 0 33,1 0-11,0-1 11,-1 1-11,1-2 0,0 2 11,-1-1-11,1-1 0,-1 1-11,1 0 11,-1 0-11,1-1 33,-1 1 23,1 1-23,0-1 1,0 0-1,0 1-22,0 0 11,0 0 23,0 2 23,0-1-57,0 0 0,0 1 11,0 0 0,0 0 12,-1 0-46,1-1 12,0 1 45,0 0-46,0-1 12,0 0 34,0-1-56,0 1 22,0 0 22,0-1-11,0 0-11,0 1 45,0-1-67,0 0 78,0 0-68,0-1-10,0 1 44,0-1-10,0 1 21,0 0-22,0 0-11,-1 1 0,1 0-11,0-1 45,0 1-34,-1 0 11,1-1-56,-1 1 90,1-2-67,-1 0 44,1-1-22,0 1-11,0 0 33,-1 0-44,1 0 100,-1 2-78,1-1 11,0 1-44,0 0 66,0 0-21,0 0-35,0-1 23,0 1 11,0 0 1,0 1-1,0-1-11,0 1 0,0-1 11,0 1-11,0-1 11,0 0-33,0-1 22,0 1 33,0 0-55,0 0 33,0 1-11,0-1 11,0 1 12,0-1-34,0 0 11,-1 1-12,1-2 46,0 1-45,0 0 11,0 0 0,0-1 11,0 0-22,0 0 11,0-1-11,-1 0 33,0 0-22,0 0 0,1 1 0,-1-1-11,1 1 33,0 0-33,0 0 0,0-1 11,0 0 0,0 0 0,0-1 11,0 1-11,0-1-11,0 1 33,-1 0-33,1-1 11,0 0 0,0 2-11,0-2 22,0 1-22,0-1 11,0 1 22,0 0-33,0 1 33,0-2-22,0 1 45,0 0-78,0-1 33,0 1 0,0 0 11,0 1-22,0 0 44,0 0-55,0 2 55,0 1-21,0-1-12,0 1-12,0-2 12,0 0 23,0-1-12,0 1-11,0 0 11,0 0-11,0 0-22,0 0 44,0 0-22,0-1 0,0 1-11,0 0 22,0 0-11,0 0-11,0 0 22,0-1 0,0 1-11,0-1-22,0 1 11,0-1 22,0 1-33,0-1 33,0 0 22,0-1-77,0 1 55,0-1 0,0 2-11,0-1-22,0 1 33,0-1-11,0 0 11,0 0-11,0 1-11,0-1 33,0 1-22,0 1 0,0-1-11,0 1 22,0 0-22,0 0 22,0 0-33,0-1 22,0 1 22,0-2-33,0 0 33,0 1-33,0-1 11,0 1 0,0-1-11,0 0 11,0 1 11,0-1-11,0 1 11,0 0-55,0 0 55,0-1-11,0 1 33,0 0-55,0 0 44,0 1-66,0-1 55,0 0 22,0-1-66,0 0 33,0 0 0,0 0 11,0 2-22,0-1 44,0 1-55,0-2 0,0 1 44,0 0-22,0 0-11,0 0 22,0 0-11,0 1-22,0-1 33,0 1 0,1 0-11,-1 0-22,1 0 44,0 0-33,-1 1 11,1 0 11,0-1-11,-1 1-11,0 0 22,0 0-11,0-1 11,0 2-11,0-1 11,0 1-11,0-1-22,1 1 22,-1 0 11,0 0 0,1 0-22,0-1 22,-1 1-22,1-1 0,0 2 33,-1-1-22,1 0 0,-1 0-11,1-1 11,0 0 0,-1-1 23,0 0-23,0 0 0,0 0-34,0-1 45,0 1-22,0-1 33,0 1-10,0-1-24,0 1 12,0 0 0,0-1-11,0-1 22,0 0-11,0-1-11,0 0 11,0 0 0,0 0 0,0-1 11,0 1-11,0-1-11,0 1 22,0 1-11,0 0 0,0-1 12,0 1-12,0 0-34,0-1 56,0 1-22,0 1-11,0 1 45,1 0-45,-1 1-1,1 0 1,-1-1 11,1-1 0,-1 0 0,0-1 11,0 1-22,0 0 34,0 0-35,0 1 12,0 0 12,0-1-24,0 2 1,0-2 0,0 1 22,0 0 12,0 0-46,0 0 46,0 1-12,0 0-22,0-1 11,0 1-12,0-1 12,0 0 12,0-1-12,0 1 22,0 0-44,0 1 22,0 0 0,0-1 0,0 2 0,0-1-12,0 0 24,0 1-35,0-1 34,0 1 1,0 0-1,0-1-34,0-1 23,0-1-11,0 1 11,0 0 11,0 1-11,0-1 0,0 0-11,0 2 22,0-2 23,0 1-68,0-1 68,0 0-56,0 0 44,0-1-56,0 1 34,0 0-11,0 0 56,0 0-45,0 0-11,0 0-23,0 1 57,0-1-1,0 1-11,0 0-56,0 0 68,0 0-12,0 1 0,0 0-22,0 1 22,0-1-33,0 1 22,0 0 11,0 0-22,0-1 44,0-1-66,0 1 33,0-1 11,0 0-11,0-1 0,0 0 11,0 1-44,0 0 55,0 1-33,0 0 11,0 0 0,0 0 33,0 1-33,0-1-22,0 0 33,0 1 12,0-2-23,0 1-12,0 0 12,0-1 23,0 0-34,0 0-1,0-1 12,0 0 0,0 0 12,0 0-24,0 0 24,0 0-12,0 0-12,0 1 35,0 0-34,0 1 55,0-1-66,0 1 11,1 1 22,-1-1-11,1 0 34,-1-1-46,0 0 12,0 0 12,0 0-24,1 0 24,-1 0-12,0-2-34,0 2 34,0-2 22,0 2 23,1-1-67,-1 0 22,1 0 0,-1 1-11,1 0 33,0-1 0,-1 0-33,1 0 11,-1 0-11,0-1 22,0 0 0,0 1-11,0-2 0,0 1-11,0 0 11,0 0 11,0-1-11,1 0-11,-1 0 33,0-1 1,1 2-46,0 0 35,0 1-1,0-1-22,0 0 11,0-2 0,-1 0 0,0 0 11,0 0-11,0 1 0,0 0 0,0 1 11,1 0-22,-1 0 0,1-1 22,0 1 0,-1-2-11,0 2 11,1 1-33,0 1 44,0 0-22,0 0-56,0-1 79,0 1-23,-1-1 11,1 0-34,0 0 46,-1 0-23,1 0 11,-1 1-33,0-1 55,0 0-66,0 0 33,0 0-12,0 0 24,0 0-12,0 1 22,0-1-33,1 1 22,-1-1 0,0 1-33,1-1 11,-1-1 44,0 1-44,0-1 22,0 0-22,0 1 0,0 0 11,0-1 11,0 1 0,1 1-22,-1 0 22,1 1-22,-1-1 0,0 1 33,1-1-11,-1 1-22,0-1 11,0 0 0,1-1-22,-1 1 44,0 0-22,0-1 0,0 0 0,0 0-11,0 0 0,0 1 33,0-1-33,0 0 56,0 1-79,0-1 23,0 2 11,0-1 34,0 0-46,0 0 24,1-1-35,-1 0 23,0 0 0,0-1 11,0 0-11,0 0 0,0 0-11,0-1 22,0 1-11,0-2 0,0 1 23,1 0-34,-1 1-1,1 0 24,-1 0-12,0 0-23,0 0 34,0 0 12,0 0-34,0 0 11,1 1 33,-1 0-78,0 0 45,1 1 0,-1-1 0,1 1 45,-1-1-67,0 0-1,1 0 23,-1 1 12,0 0-24,1 0 35,-1 0-34,1 0-12,-1 0 46,0 1-23,1 0-12,-1 0 57,0-1-34,1 0-67,-1 0 68,1-1-12,-1 0 33,0-2-10,0 1-68,0 0 34,0-1 11,0 1 11,0-1 11,0 0 12,0 1-45,0-1 11,0 1-45,0-1 101,0 0-56,0 2-11,0 0 33,0 1-22,0-2-22,0 1 10,1-1 35,-1-1-23,1 0 11,-1 0-11,0 2 11,0-1-44,0 0 55,0 1-33,1-1 22,-1 1-11,0 0-11,1 1 33,0 0-44,-1 0 22,0-1 22,1 0-22,-1 0-22,0 1 44,1-1-22,-1 1-22,0-1 55,0 1-55,0 0 33,0 0-22,1 0 11,-1-1 0,1 2 22,-1-2-44,1 1 33,-1-1-11,0 0 23,1 1-46,-1 0 79,0 0-67,0 0-23,0-1 46,0 1-12,0 0 22,0 0-44,0 0 44,0-1-33,0 1 0,0-1 11,0 0 22,0 0-11,0 0-22,1 0-11,-1 0 22,0 0 0,0 1 11,0-2-11,0 2 0,0-1 33,0 1-89,0-1 56,0 1 0,0 0 23,0 0 10,0 1-33,0-1 0,0 1-22,0 0 33,0-2-22,0 0 22,1 0-22,-1-1 22,0 0-22,0 0 22,0 1 0,0-1-33,0 0 0,0 1 55,0-2-44,0 1 22,0 0 0,0 0-33,0 1 11,0-1 11,0 1-23,1-1 35,-1 0 10,0 0 0,0 0-66,0 0 66,0-1-44,0 2 22,0-1-12,0 0 46,0 2-34,0-1 0,0 1-11,0 0 22,0 0 0,0-1-11,0 1-22,0-1 44,0 0-22,0 0-45,0 0 45,0 0 34,0 0-23,0 0-11,0-1-22,0 1-12,0-1 90,0 1-67,0 0 22,0 0-11,0 0-45,0 0 34,0 0 34,0 0-23,0 0-12,0 0 35,0 0-12,0 0-56,0-1 56,0 0 12,0 1-34,0 0 11,0 0 11,0 0-22,0 0 11,0 2 11,0-1-34,0 1 35,0 0-12,0 0 0,0 2 11,0 0 0,0 0-22,0 0-12,0 0 35,1 1 10,-1 0-44,1-1 33,-1-1-11,0 0-34,0 1 90,0-1-67,0 1 0,0-3 22,0 1-22,0 0 22,0-1-11,0 1-11,0-1 0,0 1-12,0-1 57,0 0-23,0 1-33,0-1 22,0 1-12,0-1 46,0 0-34,0-1-34,0 0 90,0 0-112,0 0 68,0 0 21,0-1-44,0 1 11,0-1 11,0 0-44,0 0 33,0 1 22,0 0 0,0 0-66,0 0 44,0-1 33,0 0-55,0 1 55,0 0-66,0 0 44,0 0 11,0 1-44,0 0 33,0-1-11,0 1 11,0-1-11,1 0-11,-1 0 22,1 1 45,-1 0-56,0 0 23,0 0-34,1 1-1,-1-1 24,0-1-1,0 1 22,0-1-77,0 0 55,0 1 0,0-1-33,0 0 55,0 0-66,0 0 44,0 0 22,0-1-44,0 0-11,0-1 55,0 1-66,0-1 33,0 2 33,0 0 1,0 0-79,0 0 90,0 0-67,0-1 22,0 1 11,0-2-22,0 1 44,0-1-78,0 0 68,0-1-34,0 0 11,0-1 11,0 3 11,0-2 23,0 3 11,0-1-67,0-1-45,0 1 112,0-1-45,0 0 0,0 1-11,0 1 0,0 0 11,0 0-11,0-2-11,0 1-11,0-1 22,0-1 0,0 1 11,0 0 11,0 1 23,0 0-67,0 1-12,0-1 57,0 1-1,0-1-33,0 1 22,0 0-11,0 0-11,0 0 22,0 0 0,0-1 0,0 1-33,0 0 33,0 0 0,0-1-11,0 1-11,0-2 22,0 1-11,0-2 0,0 0-11,0 0 22,0 0 1,0 1-12,0 0 0,0 1 11,0 1 0,0-2-22,0 1 11,0-2 0,0 0 56,0-1-45,0 1 11,0 0-33,0 0-34,0 0 101,0-1-89,0 1 66,0 0-33,0 0-11,0 0 11,0-1 11,0 1-11,0 0 0,0 0 0,0 2 0,0 1 12,1 1-24,0 0-10,0 0-23,0-1 101,-1 0-45,0-1-11,0 0-22,0 0 56,0 2-57,0 0 57,0 1-23,0-2-67,0 0 45,0 0 67,0-2-56,0 0-11,0-1 22,0 1-45,0-1 45,0 0 23,0 0-68,0-1 34,0 2 45,0-2-56,0 1-11,0 0 44,0 0-22,0-1 0,0 1 11,0-1-22,0 1 11,0 0 11,0 0-11,0 0-11,0 1 11,0-2 0,1 1 0,-1 0 0,0 0-7294,0-1 7294,0-9 0,0 6 0,1-7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5T08:26:42.226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26954 132 11571,'-1'0'0,"-8"-1"11,-1 1-11,1-1 0,0 0 0,0 1 0,0-1-11,0 1 22,1 0-11,-1 0-11,1 0 11,0 0 11,-1 0-44,0-1 66,-1 1-66,1-1 44,-2 1-34,2-1 68,-2 1-67,2 0 22,-1 0 11,1-1-22,-1 1 0,0-1 22,0-1-11,0 1 0,1 0 22,0 0-11,2 0-33,0-1 22,0 1 11,1 0-33,1 0 44,-2 0-33,2 0 22,-1 0-11,2 0 23,-1 0-23,1 1 0,0-1-12,0 0 1,0 1 22,1-1-11,0 1 0,-1-1-22,2 1 33,-1 0-22,1 0 22,-1 0 0,0 0-44,1 0 44,-2 0 11,2 0-33,-1 0 11,0 0-11,0 0 11,0 0 0,-2 0 0,1 0 0,0 0 22,-1 0-10,0 0-24,-1 0 12,-1 0 0,0 0 0,-1 0 0,0 0-11,0 0 11,-1 0 11,0 0-11,-1 0-11,1-1 22,-1 1 12,0 0-46,0-1 23,-1 0 12,0 0-12,-1 0 11,0 0-45,1 0 34,-1 0 34,1 1-57,0 0 46,0 0-23,0-1 0,1 1 0,-2 0 11,2 0-22,-1-1 11,0 1 0,1-1 0,0 1-11,1 0 33,0-1-22,1 1-22,0 0 22,1 0 11,-1 0-11,2-1-11,0 1 22,0 0-11,1 0 0,0 0-11,1 0-1,0 0 24,0 0-12,1 0 22,0 0-56,0 0 46,1 0-46,-1 0 79,0 0-45,0 0-23,1 0 12,-1 0 11,0 0 34,0 0-68,0 0 45,-1 0 12,1 0-23,-2 0-11,1 0 22,-2 0 0,0 1-11,1-1-22,-2 2 33,-1-1-11,1 0-11,-1-1 22,-1 1-22,0-1 22,0 1-22,-1-1-1,1 1 12,-2-1 12,1 0-12,0 0-12,-1 0 1,0 0 45,1 0-45,-1 0 11,1 0 11,0 0-22,1 0 22,0 0-11,1 0-11,0 0-1,1 0 12,1 0 12,-1 0 32,1 0-111,1 0 101,-1 0-34,2 0 11,-2 0-22,2 0 11,-1 0 11,1 0-22,1 0 22,-1 0-22,1 0 11,0 0 0,0 0 0,1 0-11,-1 0-1,0 0 24,-1 1-12,1 0 0,-1 0-12,-1-1 24,0 1-12,0 0 0,-1-1-12,1 2 46,-1-1-56,0 0 33,0-1-11,0 0-11,1 0 11,-1 0-12,0 0 35,0 0-23,-1 0-34,0 0 68,-1 0-57,0 0 23,0 0 12,-1 0-24,0 0 35,0 0-46,-1 0 35,1 0-1,-2 0-11,1 0 0,0 0 11,-1 0-67,0 0 67,0 0-11,0 0 11,-1 0-11,1 0 12,-1 0-1,0 0-34,0 0 35,-1 0-35,1 0 46,0 0-35,-1 0 24,0 0-12,1 0-34,-1 0 34,0 0 45,0 0-79,0 0 68,1 0-57,-1 0 12,-1 0 22,1 0-11,0 0-11,-1 0 22,1 0-22,0 0 45,1 0-34,-1 0 11,2 0-22,-2 0 11,1 0 0,0 0 0,0 0-45,0 0 45,0 0 34,1 0-68,-1 0 45,1 0 23,0 0-68,1 0 34,0 0 11,0 0-22,0 0 11,0 0 0,0 0-11,0 0 22,1 0-11,0 0 11,0 0 1,0 0-24,0 0 24,0 0-12,0 0-23,0 1 23,-1-1 23,1 1-23,-1-1 0,0 1-12,-1-1 24,1 0-24,-1 0 12,0 0 0,1 0 0,0 0 12,0 0-12,-1 0 11,1 0-22,-1 0 33,0 0-22,1 0-34,-1 0 57,1 0-12,0 0-45,-1 0 34,1 0 0,0 0 23,-1 0-57,1 0 45,0 0-11,0 0-11,0 0 22,0 0 12,0 0-46,1 0 46,0 0-34,0 1 22,0-1 0,-1 1-22,1-1 22,0 1-33,0-1 33,0 0-22,-1 1 11,1-1 22,0 0-33,-1 0 22,1 0-11,0 0-22,0 0 33,-1 0-11,2 0-23,-1 0 23,0 0 0,0 0 34,0 0-45,0 0 22,-1 0-11,2 0-11,-2 0 11,2 0 33,-1 0-66,0 0 33,0 0 0,0 0 0,-1 1 0,0 1 0,-1-1 0,1 0 11,-1 1-33,0 0 22,0-1 44,-1 1-44,1 0 0,0 0 0,-1-1-22,0 1 22,-1-1-11,1 1 44,-1-2-66,-1 1 89,0-1-56,0 1 0,0-1-23,1 0 35,0 0-12,0 0-56,0 0 67,1 0-22,0 0 22,1 0-11,0 0 0,0 0 0,0 0-11,0 0 22,0 0 0,0 0 11,1 0-66,-1 0 88,0 0-44,1 0-44,-1 0 88,0 0-100,0 0 56,0 0 23,1 1-34,0-1 11,0 0 11,0 0-11,1 0 33,-1 0-33,1 0-22,0 0 22,0 0 22,0 0-44,1 0 44,-1 0-78,1 0 112,-1 0-112,0 0 56,0 0 12,0 0-12,-1 0 0,1 0 0,-1 0 11,1 0-11,0 0 11,0 0 11,0 0-55,0 0 44,-1 0-11,0 0 0,0 0 0,-1 0-22,0 0 22,-1 1 0,0 0-12,-1 0 24,0 0-12,-1 1-12,-1 0 12,-1-1 0,-1 0 0,0-1 12,-1 1-1,-1 0-22,0-1-1,0 0 12,-1 0 0,2 0 23,-1 0-23,1 0 11,-1 0-22,1 0 11,-1 0-11,1 0 11,-1 0 0,1 0 11,0 0-11,-1 0-11,1-1-1,0 0 24,1-1-12,-1 1 11,1-1-22,1 1 22,-1 0-22,1 0 11,1 1 0,-1-1 0,0 0 0,1 0 44,-1 0-100,2 0 112,-2 0-100,2 0 44,0 0 44,0 0-44,0 1-22,0-1 22,1 0 22,-1 1-55,1-2 44,0 1-22,1 0 11,0 0 0,1 1 0,1-1 45,0 1-90,1 0 56,0-1 23,0 1-34,1 0 0,0 0-34,0-1 34,1 1 0,0-1 22,1 1-22,-1 0-33,1 0 44,-1 0-11,1 0 0,0 0 45,1 0-90,0 0 67,0 0-44,0 0 22,-1 0 56,0 0-67,-1 0 0,1 0 22,-1 0-22,0 0 11,-1 0 0,0 0 0,0 1-12,-1-1 35,-2 1-34,1 0 33,0 0-44,-1 0-12,0 0 79,0 0-34,-1-1-33,-1 1 33,1-1-11,-1 0 0,0 1 11,2-1-45,-2 0 68,2 0-56,-1 0 22,0 0 0,0 0-12,-1 0 12,1 0-44,-2 0 66,0 0 0,0 0-22,-2 0 0,1 0 0,0 0-33,0 0 78,0 0-79,1-1 23,-1 1 22,1-2-22,0 1 22,0 0 11,0 1-10,-1-1-12,2 0 0,-1 0-34,0 0 68,0 0-79,1-1 90,0 1-90,0 0 56,0-1-22,0 1 22,0-1 11,0 1-22,1-1 0,0 1 0,1 0-33,-1 1 66,2-1-21,-1 1-57,0 0 90,0 0-45,1 0 11,-1 0-11,1 0-45,0 0 67,0 0-10,0 0-12,0 0-56,-1 0 100,0-1-44,1 0 12,-1 1-46,0-1 34,1 1 0,-1-1 45,2 1-112,-1 0 78,1 0-11,1-1 11,0 1-11,0 0 22,0 0-44,0 0 22,-1 0 0,1 0 0,1 0 0,-1 0 22,0 0-44,1 0 11,-1 0 22,1 0-11,-1-1 22,1 1-44,-1-1 44,0 1-10,1-1-46,-1 1 34,0-1 45,-1-1-90,1 1 45,0-1-11,0 2 22,0-2-11,2 2-11,0-2 67,0 2-101,1-1 90,0 0-90,1 1 23,-2-1 78,2 1-68,-1 0 35,0 0-46,0 0 46,0 0-34,1 0-23,1 0 56,0 0-22,1-1 23,-1 0-46,0 0 23,1 1 0,-1 0 12,0 0-12,0 0-12,0 0 12,0 0 0,0 0-22,-1 0 22,-1 0 22,-1 0-22,0 0 12,-1 0-24,-1 0-10,-1 0 22,-1 0 0,-1 0 45,-1 0-90,0-1 90,-1 0-34,0-1-11,0 1 0,-2 0-11,1 0-12,-1 1 23,-1-1 12,0 1-46,-1 0 68,0 0-46,-1 0 57,0 0-45,-1-1-22,-1 1 33,1 0 11,-1-1-55,0 1 33,-1-2 56,1 0-67,-1 1 22,0-1-45,-1 1 45,2 0-33,-1 0 56,0 0-46,1 1 1,0-1 34,1 0-12,-1-1-56,2 1 56,1 0-11,0-1 0,0 1 0,1 1 0,-1-1 11,0 0-22,0 1-34,-1-1 23,1 1 67,-1-1-56,0 0 11,0 0 22,0 1-33,1-1 22,-1 1-67,0 0 78,0 0 1,-1-1-34,1 1 11,-2-1 0,1 1 0,-1-1 11,0 0-22,0 0 33,0 1-56,-1 0 68,0 0-56,0 0 22,-1 0 0,0 0 0,0 0 22,-1 0-33,1 0 22,1 0-11,-1-1-22,1 1 33,-1 0 0,2-1-22,-1 1 22,0-1-22,1 0 22,-1 1-22,0 0 11,0 0 0,-1 0 0,1 0 11,0 0-22,0 0 22,0 0-33,1 0 33,-2 0-22,2 0 22,-1 0-11,-1 0 0,1 0 0,-1 0 0,1 0 0,-1 0 33,2 0-33,-2 0 0,1 0 0,0 0-11,0 0 0,0 0-11,1 0 66,-1 0-55,0 0 22,0 0-33,1 0 33,0-1 0,0 0-44,1 0 66,0-1-33,0 1 12,1-1-24,0 2-10,0-2 22,1 2 34,0-1-57,2 0 23,0 0 0,0 1 0,1 0 23,1 0-23,1 0-12,0 0 12,0 0 0,1 0 0,0 0 12,1 0-12,-1 0-45,0 0 78,1 0-44,-1 0 11,0 0 0,0 0 0,0 0 11,-1 0-11,0 0-11,1 0 11,-1 0 11,0 0-55,-1 0 55,1 0-11,0 0 11,0 0 0,0 0-11,0 0 0,0 0 0,-1 0-22,0 0 22,0 0 0,-1 0 11,0 0-11,-1 0-34,1 0 68,-1 0-56,1 0 22,-1 0-12,0 0 24,0 0-12,-1 0 11,0 0-22,0 0 22,0 0-22,-2 0 11,1 0 11,0 0-11,-1 0 22,0 0-55,0 0 77,0 0-66,0 0 0,1 0 55,1 0-55,-1 0-1,1 0 46,1 0-46,-1 0 68,0 0-34,0 0-55,0 0 55,0 0-22,0 0 44,0 0-44,0 0 0,-1 0 22,1 0-45,0 0 68,-1 0-34,1 0-11,0 0 22,0 0-22,-1 0 22,1 0-22,0 0 22,0-1-33,0 0 33,-1 1-22,1-1 11,-1 0 0,1 1 0,-1 0 44,2 0-88,-2 0 100,1 0-68,-1 0 12,1 0 0,-1 0 0,1 0-22,0 0 22,1 0 0,-1 0 0,1 0-11,-1 0 33,-1 0-33,1 0 33,0 0-33,-1 0-11,1 0 33,0 0-11,-1 0 34,2 0-34,-1 0 11,0 0-22,1 0-12,-1 0 34,0 0-33,0 0 67,1-1-90,0 1 56,1-1 12,1 1-46,-1 0 34,2 0-11,0-1 12,1 1-24,-1 0 24,0 0-24,0 0 24,0 0-57,-1 0 90,1 0-90,-1 0 56,1 0-22,-2 0 33,1 0-33,0 0 11,0 0 22,-1 0-22,1 0-44,-1 0 55,0 0-11,1 0 0,-1 0 11,1 0 0,-1 1-11,1-1 0,-1 1 11,1 0-22,-1-1 11,1 1 11,-2-1-11,1 0-44,0 0 88,-1 0-55,-1 0-34,0 0 57,0 0-12,0 0 33,-1 0-66,1 0 44,0 0-11,0 0 0,0 0 0,0 0-11,-1 0 11,0 0 0,0 0 0,0 0 0,2 0 0,-1 0 11,2 0-11,-1 0 11,1 0-11,-1 0 0,2 0 11,-1 1-11,1 0-11,-1 0 22,2 0-11,-1 1-11,0-1 11,0 0 0,-1-1 11,1 1-22,-1 0 22,1 0 0,0 0-33,1 0 33,-1-1-22,0 1 22,1 0-22,0 0 11,-1 0-22,2 0 22,-2 0 11,1-1 0,0 1-11,-1-1-11,0 0 11,0 0 0,0 0-11,-1 0 22,0 0-11,0 0-23,1 0 68,-1 0-78,0 0 66,1 0-66,-1 0 66,1 1-33,0 1-22,0 0 44,0 0-33,0 0 11,-1 0 11,0 0-33,0 0 33,-2 0 23,1-1-68,-1 0 68,-1 1-34,1 0-12,-1-1 1,1 0 22,-2 1-33,2-1 11,-2-1 56,0 1-45,0-1-34,0 1 56,-2-1-22,2 0 12,-2 0-35,2 0 23,0 0 11,0 0-11,1 0 0,1 0-11,-1 0 11,1 0-33,-1 0 44,0 0-11,0 0 11,-1 0-22,1 0 11,0 0 11,-1 0-11,1 0 0,0 0 0,0 0 11,0 0-33,0 0 22,0 0 11,-1 0-22,2 0 22,-2 0-11,1 1-11,-1 0 33,-1 1-22,0-1-33,0 0 44,0 0-22,-1 0-1,0-1 24,-1 0-12,0 1 0,-1-1 33,1 0-66,-1 0 55,2 0-33,-1 0 22,1 0-45,0 0 79,2 0-56,-1 0-23,1 0 34,0 0 34,0 0-23,1 0 0,-1 0-44,1 2 66,-1-1-77,1 0 55,0-1-22,-1 1 22,1-1 22,-1 1-66,0 0 33,1 0 33,-1 0-21,0 1-24,0-1 24,-1 0-12,1 0 0,-1 0-12,1 0 1,-1 0 11,0 1 11,0-1-33,0 0 22,-1 0 22,2-1-44,-1 1 33,1-1-22,0 1 56,0-1-45,0 1-11,1-1-1,-1 0 24,1 0-12,0 0-12,0 1 12,1-1 0,-1 0 23,1 0-23,-1 0 0,2 0-11,-1 0 11,1 0-12,0 1 12,0-1 34,1 1-45,-1-1 22,2 0-22,-1 0 22,2 0-11,0 0-11,0 1 11,1 0-23,1 0 46,1 0-23,0 1 0,1-1-23,-1 1 23,1 0-11,-1-1 22,0 2-11,0-2 0,-1 2 0,0-2 0,0 1 23,0-1-46,-1 0 35,0 0-12,-1 0 0,1-1-45,-1 1 78,0-1-21,0 1-46,0-1 23,0 0 33,0 1-11,-1 0-44,1-1 66,-1 1-33,0 0-11,1 0 22,-2 0-11,1 0 0,-1 0 0,0-1 0,0 1-33,-1-1 44,0 1-11,0-1 11,-1 0-22,0 0 11,-1 1 11,2-1-22,-3 0 33,2 0-22,-2 0 0,1 0 0,0 0-11,-1 1 11,1-1-22,-1 1 67,1 0-90,-1 0 78,0 0-55,1 0 22,-1 0-11,0-1 11,0 1 11,0-1-22,1 1 22,-1-1 0,1 1-22,0-1 22,1 1-22,-1 0 11,1-1 0,-1 0 22,1 1-33,0-1 11,-1 0-11,1 0 11,-1 0 0,0 0 0,1 0 0,-1 0-11,1 0 22,-1 0-11,1 0 34,0 0-34,0 0-34,1 0 68,0 0-34,0 0 0,1 0-12,0 0 12,0 0 0,1 0 0,-1 0 0,0 1 0,0-1 0,0 1 23,0-1-23,0 1 0,-1-1-45,1 1 90,-2-1-56,2 0 22,-1 0-11,0 0-11,1 0 11,-2 0 0,1 0 22,0 0-56,-1 0 68,1 0-34,-1 0-11,1 0 0,-1 0 11,1 0 33,-1 0-33,0 0-11,1 0 22,-1 0-11,1 0-11,0 0 0,1 0 22,0 0-56,0 0 45,-1 0 11,0 0-44,1 0 55,-2 0-22,1 0 23,-1 0-12,0 0-11,-1 0-11,0 0 22,0 0-11,0 0-34,0 0 34,0 0 11,0 0 1,-1 0-12,1 0 0,-1 0 0,0 0 11,-1 0-45,1 0 45,-1 0-11,0 0 0,1 0 0,-1 0-33,0 0 55,0 0-11,-1 0-22,0 0 22,-1 0-11,1-1-44,-1 0 100,1 0-56,0 0-34,0 0 45,0 0-22,2 0 11,-1 1 11,1-1 0,1 1-33,0-1 22,2 0 11,-2-1-22,1 0 22,0 1 0,0 0-22,0 0 0,1 0 22,0 0-11,0 1 0,0-1-11,2 1 22,-1-1-22,2 1 22,-1 0 0,0 0-22,0 0 0,1 0 11,-1 0 34,-1 0-23,2 0-11,-1 0-34,1 0 34,0 0 23,0 0-23,0 0 0,0 0 11,0 0-22,0 0 22,0 0-22,0 0 22,0 0-34,-1 0 23,0 0 0,0 0-11,0 0 11,-1 0 11,1 0-11,-1 0 23,1 0-12,-1 0-22,1 0 11,0 0 11,0 0-22,0 0-12,-1 0 12,1 0 22,0 0 23,-1 0-34,0 0 0,-1 0-22,1 0 33,-1 0-11,0 0 0,0 0-11,-1 0 11,1 0 33,0 0-33,-1 0 0,0 0 0,-1 0-33,0 0 55,0 0-33,1 0 0,0 0 11,-1 0 0,1 0 0,0 0-45,-1 0 67,0 0-11,0 0-11,1 0 0,-1 0 0,0 0 0,0 0 0,0 0 23,0 0-46,-1 0 12,1 0 22,0 0-11,0 0 12,1 0-12,-1 0 0,0 0-23,1 0 34,-1 0-11,0 0 0,1 0-44,-2 0 77,1 0-44,0 0 11,0 0 22,0 0-44,0 0 44,0 0-22,-1 0-11,0 0 34,0 0-46,0 0 46,-1 0-23,1 0-45,0 0 90,0 0-34,1 0-56,0 0 45,-1 0 0,2 0 22,0 0-44,0 0 56,1 0-57,-1 0 46,1 0-12,0 0-45,0 0 23,-1 0 45,1 0-57,0 0 12,-1 0 56,2 0-68,-1 0 46,0 0-57,0 0 57,0 0-23,0 0-12,0 0-10,-1 0 11,0 0 56,0 0-45,0 0-23,0 0 34,1 0-11,0 0 12,1 0-1,-1 0-22,2 0-1,-1 0 12,1 0-11,0 0 22,0 0-44,-1 0 78,1 0-68,-2 0 12,1 0 45,-1 0-46,0 0 12,0 0 12,0 0-35,1 0 23,-1 0 11,2-1 1,-1 1-1,1-1-11,0-1-23,-1 1 35,2 0-1,-1 1-22,1-1 11,0 0 0,0 0-12,1 0 57,1 1-67,1-1 33,0 1-33,2 0 10,1 0 24,0 0-24,1 0 12,1 0 12,-1 0-12,1 0-12,-1 0-10,2 0 33,-1 0-11,1 0 0,0 0-11,0 0 11,-1 0 0,0 0-11,-1 0 33,0 0-11,-1 0-33,1 0 0,1 0 22,0 0 0,1 0 0,1 0 11,-1 0-11,1 0-11,-1 0 22,0 0 11,0 0-55,0 0 44,0 0-22,0 0-1,1 0 35,-1 0-23,-1 0 0,0 0-11,-1 0 33,-1 0-33,-1 0 11,0 0 0,-1 0-11,1 0 22,-2 0-11,0 0 11,-2-1-22,0-1 11,-1 0-23,-1 0 23,1 0 12,-2 0-1,1 1-22,-1-1 11,1 1 11,0 0-34,-1 1 35,1-1-46,0 1 68,-1 0-46,1-1-10,-2 1 44,1 0-22,-1 0 0,0 0 0,-2 0 0,1 0 12,-1 0-12,-1-1 0,0 1-34,-1-1 68,1 1-34,-1-1-34,1 1 79,-2 0-90,0 0 45,-1 0 22,-1 0-44,-1 0 22,0-1 22,0 0-22,0 0 0,0-2 12,1 2-24,-1-2 24,1 1-24,-1 0 12,0 0 12,0 1-46,0 0 56,0-1-22,1 1 0,-1 0-22,0 0 56,0 0-34,0 0-12,0 0-10,0 0 44,-1 0-22,1 0-22,0 0 44,-1 1 12,0 0-34,0 0 0,1 0 0,-1 0-22,1 0 22,0 0 0,1 0 11,0 0-22,0 0 11,1 0 22,-1 0-22,1 0 0,0 0-11,0 0 0,0 0 22,1 0-11,0 0 22,0 0-22,1 0-11,0 0 22,1 0-33,0 0 22,2 0 22,0 0-44,1 0 22,2 0 0,0-1 0,1 1 0,-1-1 0,2-1 0,0 1 0,0 0-11,0 0 33,0-1-11,1 1-11,0 1-33,2-1 66,0 1-78,1 0 45,1 0-22,1 0 44,1 0-10,0 0-46,2 0 23,-1 0 22,1 0 11,-1 0-44,0 0-12,0 0 57,1 0-23,-2 1 0,0-1 0,-1 1 0,0 1 0,-1-1 0,-1 0 11,-2 0-22,0 0 22,-2 0-11,-1 0-34,0-1 34,-2 0 0,-1 0 12,-1 0-12,-1 0 11,-1 0-11,0 0 11,-2 0 11,-1 0-22,0 0-22,0 0 22,-1 0 0,0 0 22,0 0-22,-1-1 12,0 0-57,-1 1 45,0-1 11,0 0-33,0 1 22,1-1 0,0 1 44,2 0-88,0 0 55,1 0-11,0 0 0,1 0 11,0 0-33,0 0 33,-1 0-11,0 0 11,-1 1-11,1 1-11,-2-1 22,1 1-11,0-1 0,-1 1-11,1-1 11,-2 1 11,0-1 34,0 1-45,0-1 0,-1 0-11,0 0-1,0-1 35,-1 1-34,1-1-1,-1 0 12,1 0 34,0 0-45,-1 0 11,1 0 0,0 0-23,-1 0 68,0 0-56,0 0 11,0 0 0,0 0-11,0 0 44,0 0-44,1 0-22,0-1 44,2 1-22,0 0 22,0-1-11,2 1-11,-1 0 44,0 0-55,1 0-23,-2 0 45,0 0 0,0 0 34,-1 0-34,0 0 0,-1 0 0,0 0-34,0 0 34,-1-1 0,0 0 45,-1 0-68,0-1 23,0 1 12,-1 0-24,1 0 35,-1-1-34,-1 0 22,1 0-11,-1 0 11,0 0-45,1 0 34,-1-1 0,1 1 23,0-2-34,1 1 11,0-1 11,1 1-22,-1 0 33,2 0-33,-1 0 22,1 0-22,0 1 22,0-2-22,2 3 0,-1-1 11,2 0-12,0 1 35,0 0 22,0-1-57,1 1 1,-1 0 11,1 1-11,0-1 22,-1 1 0,1-1-22,0 1 0,0 0 45,1 0-46,0 0 46,-1 0-68,0 0 68,1 0-45,-1 0 11,0 0-23,0 0 35,0 0-12,-1 0 11,1 0 11,-1 0-33,1 0 22,-1-1 12,2 1-35,-1-2 12,1 1-44,0 0 55,1 1-11,0-1 0,2 1 0,0-1 0,1 1 11,-1 0 11,1 0-33,0 0 11,0 0 0,0 0 11,-1 0-11,1 0-33,-1 0 33,1 0 11,-1 0 0,0 0-22,0 0 11,0 0 0,-1 0 11,-1 0-44,0 0 33,0 1 11,-1 0 0,0 0-22,0 0 22,-1 0-22,0-1 22,-1 1-11,1 0 11,-2-1-22,0 1 11,-1-1 11,-1 0-11,0 0-33,-1 1 55,0-1-33,-1 0 22,1 0-33,-1 0 33,1 0 0,0 0-22,0 0 0,-1 0 11,1 0-12,-2 0 35,1 0-12,0 0-22,-1 0 22,1 0 0,-1 0-33,2 0 33,-1-1-22,0 1 22,1 0-22,-1 0 22,1-1 11,-1 1-44,1 0 22,0 0 22,0 0-33,-1 0 0,2 0 56,-1 0-90,0 0 79,1 0-46,0 0 12,0 0 0,0 0 0,-1 0 0,1 0 23,0 0-34,-1 0 55,1 0-100,0 0 68,2 0 21,0 0-55,2 0 22,1 0-11,1 0-1,0 0 12,0 0 45,1 0-45,-1 0-56,1 0 56,-1 0 11,2 0-11,-1 1 0,0-1 12,0 1-1,0-1-11,1 1-11,-2 0-1,1-1 1,0 0 0,0 0 33,1 1-22,-1-1-11,0 0 34,1 1-35,-1-1 12,0 1 12,0 0-1,0-1 22,0 0-44,-1 1 22,-1-1-11,1 0-11,-2 0 22,1 0 1,-1 0-12,0 0 0,0 0-45,1 0 90,-1 0-57,2 0 12,-1 0 23,1 0-57,1 0 34,0 0 11,0-1-22,1 0 34,-1 0-35,0 0 12,0-1 12,0 0-24,-1 1 12,1-1 12,0 1-12,-1-1 0,1 1 11,1 0-34,0 1 35,0-1-1,1 0-11,0 1 0,1 0 23,-1-1-57,0 1 45,0 0 23,0 0-45,-2 0 11,1 0 11,-1 0-56,1-1 68,-1 1-1,0 0-44,1-1 22,-1 1 0,1-1-12,-1 0 24,0 1-12,1-1 0,-1 1 22,0 0-33,0-1 22,0 1-22,0-1 0,-1 1 44,1 0-33,0-1 0,0 1-22,0 0 33,-1 0 0,1 0-33,-1 0 67,0 0-45,0 0 0,0 0-12,2 0 1,-1-1 22,2 1-44,-1 0 55,3 0-55,-1 0 55,1 0-44,-1 0 22,1 0 22,0 0-33,-1 0 11,0 0-23,0 0 68,1 0-78,-1 0 33,0 0 0,0 0 0,-1 1 0,1 0-12,-2 0 24,1 0-1,-1 0-11,1 0 0,-1-1 22,0 1-55,0-1 21,0 0 57,1 0-45,-2 0-22,1 0 22,0 0-11,-1 0 22,1 0-11,-1 0 0,1 0 0,0 0 11,0 0-22,0 0 22,0 0-22,-1 0 22,1 0-22,-1 0 22,1 0-11,0 0-11,0 0 22,0 1-45,0-1 46,1 0-24,-1 1 24,1-1-12,-1 0 0,1 1 0,1-1 0,0 1 0,0 0 11,1 0-11,0 0-23,0 0 35,0 1-24,1-1 35,0 0-34,-1 0-1,1 1 24,-1-1-12,0 1 11,-1-1-11,2 1 0,-1 0-11,1-1 22,0 0-34,1 1 68,0-1-45,2 0-11,0 0-11,1 0 10,1 0 24,1 0 10,1-1-44,1 1 22,2 0 884,0-1-884,-2 1 0,2-1 0,-2 0-11,1-1-11,-1 0 44,0-1-22,0 0 0,0 1 0,0 0-22,-1 1 22,1 0 0,0 0 0,-1-1 0,0 1-11,1 0 11,0-1 0,0 1 0,0 0 11,1 0-11,-1 0 22,0 0-78,1 0 67,-1 0-11,2 0 0,-1 0 12,0 0-24,0 0 12,0 0 583,1 0-740,-1 0-269,0 0 12,-2 0-561,-2 0-795,-3 0 1770,-1 0 0,4 0 0,2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5T08:26:45.390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26947 228 21769,'-1'0'-1,"-6"-1"1,0 1 11,0-1-11,0 1-11,0 0 22,0-1 0,-1 1-22,1 0 44,0-1-77,0 1 55,0 0-22,0 0 44,0 0-22,0 0 1,-1 0-12,0 0-12,0 0 12,1 0 12,-1 0-24,2 0 1,-1 0 0,1 0 33,-1 0-10,0 0-24,0 0 24,0 0-24,0 0 12,-1 0 34,0 0-45,0 0 33,0 0-44,-1 0 33,1 0 0,0 0-22,0 0 0,0 0 22,0 0-11,-2 0-45,1 0 45,0 0 23,-1 0-35,1 0 1,0 0 22,2 0-22,-2 0 22,2 0-44,-1 0 78,1 0-57,-1 0-32,0 0 32,0 0 24,0 0-12,0 0 11,0 0-22,1 0 22,-1 0 11,0 0-44,0 0 33,0 0 0,0 0-67,0 0 90,1 0-23,0 0-56,0 0 90,0 0-90,1 0 56,-1 0 23,1 0-56,0 0-1,-1 0 34,1 0 1,0 0-35,0 0 23,0 0-11,0 0 22,-1 0 23,1 0-68,-1 0 45,0 0 1,-1 0-24,1 0 24,-1 0-12,0 0 0,0 0-12,-1 0 24,1 0-12,-1 0-12,1 0 24,-1 0-12,0 0-45,0 0 90,1 0-90,-1 0 45,0 0 33,0 0-44,-1 0-11,1 0 44,-1 0-44,1 0 22,0 0 11,0 0 0,0 0-22,0 0 11,1 0 22,-1 0-33,0 0 0,0 0 22,0 0-22,1 0 33,-1 0-33,2 0 0,-1 0 22,1 0-11,1 0 0,-1 0 11,0 0 1,0 0-24,0 0 12,-1 0-11,1 0 22,0 0-11,0 0-33,1 0 22,1 0 55,0 0-32,1 0-12,1 0 0,1 0-45,-1 0 78,2 0-66,0 0 78,-1 0-90,1 0 90,0 0-90,-1 0 90,1 0-57,-2 0 12,2 0-22,-2 0 56,0 0-79,-2 0 22,0 0 57,-1 0 0,-2 0-46,-1 0-21,-1 0 33,0 0 11,-2 0-33,-1 0 33,0 0-11,-1 0 11,0 0-22,-1 0 0,-1 0 22,1 0 45,-1 0-112,1 0 56,-1 0 0,0 0 0,0 0 45,0 0-45,0 0-23,0 0 57,0 0-90,-1 0 112,1 0-67,0 0 11,0 0 0,-1 0 11,1 0-11,0 0 11,0 0-22,0-1 0,1 1-1,-1 0 24,2 0-1,-1 0-22,1 0 11,0 0 22,0 0 0,0 0-33,0 0 11,0 0 11,1 0-22,0 0 22,0 0-11,1 0 0,-1 0 12,1 0-35,-1 0 68,1 0-56,-1 0 22,1 0-56,-1 0 101,-1 0-67,1-1 11,-1 1-22,1-1 22,-1 0 22,-1 0 0,1 0-33,0 0-22,0 0-1,0 0 45,0 1 0,0-1-33,1 0 22,-1 0 0,1 0 11,-1 0-22,0 1 22,0-1-67,-1 1 101,0-1-79,-1 1 34,0 0-22,-1-1 33,0 1-11,-1-1 23,0 1-12,0-1-67,0 0 89,0-1-21,-1 1-68,0 0 67,1-1 0,-1 1-22,0 0 22,-1-1-11,1 1 11,-1 0-11,1 0 0,0 0 11,0 0-55,0 0 55,0 1-22,1-1 11,-2 1 11,2-1-22,-1 0 11,1 0 0,0 0 11,0-1 0,2 1-11,0 0 11,1 1-22,-1-1 11,1 0 0,0 0 11,1 1-11,-1-1-11,0 0 11,1 1 22,0-1-33,1 0 22,0 1-22,0-1 0,1 1 33,-1-1-22,0 1-22,0 0 33,1-1-11,0 1-22,1-1 22,-1 0 11,1 1 23,0-1-34,0 0-23,-1 1 23,1 0-11,-1 0 22,0-1 12,-1 1-57,0 0 68,0 0-57,-1 0 68,0 0-45,0 0 0,0 0 0,-2 0 0,1 0-22,-1 0 44,-1 0-33,1 0-12,0 0 35,-1 0 44,0-1-56,0 1 0,0-1-12,0 1 24,-1-1-12,1 0 0,-1 1-12,1-1 12,0 0 45,1 0-34,-1 1-22,1-1 11,-1 1 0,1-1-22,-1 1 22,2-1 0,-1 0-34,1 1 34,1 0 11,0 0 1,0-1-24,0 1-44,0 0 45,-1 0 67,1 0-112,-1 0 56,0-1 23,0 1-46,0 0 46,1 0-23,0 0-12,-1 0-10,1 0 67,-1-1-68,0 1-10,0 0 33,1 0-11,-2 0 22,2 0 22,-2 0-44,1 0 22,-1 0-22,0 0 0,0 0 45,0 0-90,-1 0 100,1 0-44,-2 0 0,1 0 12,-1 0-68,0 0 44,1 0 35,-2 0-23,1 0 11,0-1-22,0 1 11,-1-1 11,1 1-22,0 0 22,1 0-11,0 0 11,1 0-11,1 0 0,-2 0 0,2 0 11,-1 0-22,1 0 22,-1 0-11,1 0 12,-1 0-24,0 0 12,0 0 0,0 0-11,0 0 22,0 0-22,-1 0 22,0 0-11,1 0 12,-2 0-46,2 0 56,-2 0-10,2 0-24,-1 0 1,0 0 11,0 0 11,0 0 23,-1-1-34,1 1-11,-1-1 33,0 1-33,-1-1 11,0 0 0,0 0-11,0 0 11,-1 0 11,0-1 23,0 1-46,0-1 35,0 1-34,0-1 11,0 1-12,0-1 46,0 1-23,0 0-11,-1 0 0,1 0-11,1 0-11,0 0 33,1 0-34,0-1 46,1 2-46,1-1-10,1 0 66,0 0-44,-1 1-11,2-1-12,-1 1 57,0-1-46,0 1 23,0-1 34,1 1-34,-2-1 0,2 1-23,-1-1 57,1 1-56,0 0 22,-1-1 0,1 1 22,0 0-78,0-1 45,0 1 11,1 0 11,-1 0-22,1-1 44,0 1-21,0-1-24,0 1 35,1-1-46,-1 1 23,1 0 0,1 0-33,0 0 55,1 0-11,-1 0-55,2 0 55,-1 0-22,0 0 33,-1-1-22,1 1 11,1 0-22,1 0 11,-1-1 0,1 1-11,-1 0 22,0 0-22,1 0 22,-2 0-11,1 0 0,0 0 0,0 0 0,0 0 11,0 0-22,-1 0 11,0 0 0,0 0 11,0 0 0,-1 0-22,1 0 22,0 0-11,-1 0 23,0 0-68,0 0 79,-1 0-34,0 0-23,0 0 46,0 0-35,-1 0 24,0 0-35,-1 0 23,0 0 11,0 0-22,0 0 22,-1 0-22,0 0 11,0 0-11,-2 0 45,1 0-46,0 0 24,0 0-24,0 0 1,-1 0 11,1 0 0,0 0 0,0 0 0,0 0 23,0 0-46,0 0 68,0 0-34,0 0-22,-1 0 22,1 0-11,-1 0-11,0 0 0,0 0 11,-1 0 22,0 0 1,0 0-35,-1 0 35,1 0-34,-2 0-1,2 0 1,-2 0 34,1 0 21,-1 0-32,1 0-1,0 0-22,-1 0-12,0 0 12,0 0 0,1 0-23,1 0 68,0 0-90,1 0 112,0 0-79,1-1-33,-2 0 68,1 0-24,-1 0 1,0 0 22,0 0-11,-1 0 0,1-1 23,-2 1-23,1 0-56,-1 0 56,0 0 11,-1 0 0,2 0-22,-2 1 45,1-1-46,-1 1 24,0-1-24,0 0-10,-2 0 0,1-1 66,-1 1-77,1 0 44,-2 1-22,1-1 22,-2 0-22,0 1 22,0-1 0,-1 0 0,1 0 1,-1 0-24,1 0 24,0-1-1,0 1-67,-2-1 101,1 1-90,-1 0 101,1 0-101,0 0 45,-1-1 56,1 1-101,-1 0 101,1 0-67,-1 0 11,1 0 0,0 0-11,-1 0 33,1 0-44,-1 0 67,0 0-79,-1-1 90,1 1-67,-1 0 22,0 0-22,1 0 33,-1 0-44,1 0 78,-1-1-67,0 1-1,1 0 24,0 0-68,0 0 33,2 1 34,1-1-11,0 0-11,2 0 0,0 1 22,0 0-22,-1 0-23,0 0 23,-1 0 22,1 0 1,-1 0-46,0 0 45,-1 0-11,0 0 0,1-1 0,-1 1 11,0-1-11,0 1 12,0 0-12,0 0-45,0-1 56,0 1 34,-2 0-90,1 0 45,0 0 11,0-1 12,1 1-23,1 0 0,1 0 0,0 0 11,1 0-22,0 0 22,1 0-22,-1 0 33,0 0-22,0 0 0,0 0-11,1 0 44,-1 0-33,0 0-11,0 0 22,-1 0 1,0 0-12,0 0 0,-1 0 0,0 0 0,0 0 0,0 0 0,-1 0 44,0 0-66,0 0 78,-1 0-90,0 0 57,0 0-34,-1 0 11,0 0 56,0 0-45,0 0-11,1 0-11,-1 0 67,0 0-56,1 0 0,-1 0-45,1 0 45,1 0-45,0 0 23,1 0 78,0 0-124,0 0 57,1 0 45,-1 0-79,0 0 56,0 0 12,0 0-12,-1 0-11,1 0-56,0 0 67,-1 0 0,1 0 0,0 1-22,-1-1 11,1 1 0,-1 0 0,-1 1-33,0-1 44,0 0-11,-2 0 0,0 0 0,0 0 22,0 0-11,0-1-22,1 1 22,1 0 1,-1 0-1,2 0 0,-1-1-11,-1 1-11,1-1 22,-1 0-11,1 0-11,-1 0 33,0 1-11,1-1-11,-1 0-11,0 0 22,1 0-22,0 0 67,0 0-101,0 0 101,0 0-56,1 0-11,-1 0-11,0 0 33,1 0 23,-1 0-57,0 0 23,0 0 23,1 0 10,0 1-66,1 0 89,-1-1-56,1 1-23,0-1 46,0 0-35,1 0-32,1 0 66,1 0-56,0 0 46,1 0-46,0 0 45,0 0 12,0 0-102,0 0 79,0 0 11,0 0-11,-1 0 23,1 0-46,0 0 46,-2 0-23,1 0-34,0 0 23,-1 0 11,0 0 11,-1 0-22,0 0 45,0 0-34,0 0 0,-1 0-45,0 0 101,0 0-79,-1 0 46,0-1-57,0 0 45,-1-1 1,1 1-24,0-1 12,1 0 0,1 1 23,-1-1-23,1 1-11,1-1 22,-1 1-11,1 0 0,0 0 11,1 1 0,0-1-22,1 0 33,-2 0-22,2 0-56,0 1 90,0-1-34,0 0 11,0 1-11,1-1-11,-1 1 11,-1-1 11,0 0 34,0 0-90,0 0 90,0 0-34,-1-1-22,2 1 11,-1 0-11,1 0 56,-1-1-34,1 1-11,-1-1-34,2 1 68,-1 0-45,0 0 11,1 1 0,0-1-12,0 1 35,0-1 10,1 0-44,0 1 11,2-1-22,-1 0-1,1 1 23,1-1 12,0 1-68,1 0 67,0-1 22,1 1-77,-1-1 88,1 1-44,0 0-11,0 0-34,0-1 34,0 1 34,0 0 10,0 0-55,0 0 33,1 0-11,0 0-11,0 0 33,1 0-44,0 0-1,-1 0 23,2 0-22,-1 0 22,1 0 22,-1 0 1,1-1-23,0 1 11,0 0-22,0 0 11,1 0 0,-1 0 11,-1 0-22,0 0 33,-1 0-33,0 0-34,-1 0 45,0 0 45,1 0-45,-2 0-34,0 0 34,-1 0 0,0 0 0,-2 0 0,1 0-11,0 0 22,0 0 1,-1 0-12,-1 0 11,0 0 0,-1 1-45,-1 0 34,0 1 23,0-1-23,0 1 11,0-1-11,1 1-22,-2 0 55,1-1-44,-1 1-11,-1-1 22,0 1 22,0-1-22,0 1-22,-2-1 33,1 1 11,-2-1-33,0 1 33,-1-1-22,0 0 23,0 0-57,-1 0 90,0 1-45,0 0-33,0-1 22,-1 1 0,0-1 11,-1 1 0,0-1 34,0 0-45,-1 0 23,0 0-57,0-1 90,0 1-56,1-1-22,0 1 10,1 0 1,1 0 11,0-1 0,1 2-22,1-2-12,-1 1 23,0 0 11,0 0-11,-1 0 22,0 0 11,0-1-22,0 1-56,-1-1 56,-1 1 12,0-1-24,0 1 46,0-1-56,0 0 44,-1 0 0,0 1-22,-2-1-33,0 0 78,0 0-90,-1 0 45,2 0 11,0 0 11,1 0-22,-1 0 0,2 0-11,-2 1 34,0 0-35,0-1 12,0 1 12,0 0-12,-1-1 22,1 1-22,-2 0 11,1-1 0,-1 0 23,0 1-34,-1-1 0,1 0-22,-1 1 55,-1-1 12,0 1-67,0-1 33,-1 1-11,0-1 56,1 1-45,0-1-22,2 0-12,0 0-10,2 0 33,1 0-11,0 0 22,0 0-45,0 0 34,-1 0-45,-1 0 68,0 0-23,-1 0-23,0 0 35,0 0 21,-1 0-78,0 0 34,-1 0 22,0 0 1,0 1-1,0-1 0,0 1-45,0-1 68,1 1-12,-1-1-22,2 1 0,0-1-33,2 1 78,0-1-34,1 1-56,0-1 101,-1 0-56,0 1 0,0-1-11,0 0 44,0 0-33,1 1 0,-1-1 12,1 0-24,0 0 24,0 0-1,1 0 0,-1 0 0,1 0 12,0 0-46,1 0 79,-1 0-45,0 1-33,1-1 33,-1 1-33,1 0 89,1-1-78,0 0-12,1 0-33,1 0 45,1 0 11,1 0 0,-1 0 0,1 0-11,-1 0 22,0 0 0,-1 0-55,1 0 44,0 0 11,0 0-22,-1 0 22,1 0-11,-1 0 0,1 0 11,-2 0 0,1 0-56,0 0 90,-1 0-45,1 0-45,-2 0 45,2 0 12,-1 0-1,1 0-22,0 0 11,0 0-12,1 0 35,1 0-23,0 0 22,1 2-22,0-1 0,1 1 0,0-1 23,0 0-35,-1 0 12,0-1 0,1 1 0,-1-1 0,2 0 23,-2 1-34,1-1 11,0 0 11,0 0-11,0 1 11,0-1 34,0 0-45,-1 0 0,0 0 22,1 0-33,-2 0 11,1 0 11,-1 0 12,0 0-46,0 0 46,0 0-35,0 0 57,1 0-34,-1 0 1,0 0-46,1 0 56,0 0-10,0 0-12,0 0 56,1 0-56,0 0-34,1 0 45,0 0-22,1 0 11,0 0 11,1 0-22,-1 0-34,1 0 34,0 0 22,0 0 0,0 0-33,-1 0 22,1-1 22,0 0-55,-1 0 55,1 0 1,0 1-12,0-1-34,1 1-10,0 0 22,0-1-3370,1 1 3392,-7-1 0,5 1-22,-5 0 11,8 0 11,-1-1 12,0 1-12,1-1-34,0 1 3404,0 0-3336,1 0-101,0 0 101,0 0-56,1 0 11,1 0-34,0 0 68,-1 0-34,2 0-12,-1 0 35,1 0-23,1 0-11,1 0 22,-1 0-22,1 0 22,-1 0 22,0 0-44,-1 0 22,1 0 1,0 0-35,0 0 34,0 0-22,-1 0 46,1 0-70,-1 0 35,0 0 11,-1 0-22,0 0 11,1 0 23,-2 0 0,0 0-46,0-1 35,0 1-47,0 0 58,-1 0 0,1 0-34,0-1 11,0 1 11,0 0-11,-1 0 0,2 0 0,-2 0-11,1 0 11,-1 0-12,-1 0 46,1 0 22,-2 0-112,1 0 101,-2 0-79,2 0 90,-2 0-56,1 0-11,0 0 11,-1 0 22,-1 0-10,0 0-46,-1 0 34,0 0 11,0 0 0,-1 0 1,1 0-35,-1 0 34,0 0 1,1 0 32,-1 0-44,0 0 12,1 0-24,-1 0 1,1 0-11,0 0 67,0 0-12,-1 0-55,1 0-34,0 0 22,1 0 90,0 0-67,2 0-45,-1 0 56,1 0 0,0 0 11,-1 0 0,0 0-22,-1 0 45,0 0-34,1 0 11,-1 0-33,0 0 55,0 0-89,0 0 56,0 0 11,-1 0-11,0 0 12,0 0-24,0 0 24,0 0 10,0 0-22,-1 0-11,1 0-23,0 0 34,-1 0 0,0 0 0,-1 0 0,1 0 11,-2 0-11,1 0 23,-1 0-46,0 0 46,1 0-23,1 0 0,0 0-23,0 0 57,0 0-45,0 0 33,0 1-44,1-1 44,0 1-33,-1 0 0,1 0 11,-2 0 11,1 0 11,0 1-44,0-2 44,-1 1-22,1 0-11,-1 0 22,0 0 12,0 0-34,-1 0-1,-1-1 68,1 1-44,-1 0-57,1-1 34,-2 1 33,2-1 12,-1 1-12,1-1-11,-2 0-22,1 1 11,-1-1 0,0 1 0,1-1 56,-2 1-34,1-1-44,0 0 22,-1 1-11,0-1 22,0 0 56,0 0-112,1 0 1,0 0 21,0 0 34,1 0-55,0 0 66,1 0-22,-1 0-11,1 0 22,-1 0-22,-1 0 0,1 0-12,-1 0 34,0 0 1,0 0-24,-1 0 12,1 0 0,1 0 23,-1 0-23,1 0-11,0 0 22,-1 0-11,1 0 0,-1 0 0,0 0-45,0 0 67,0 0-44,0 0 33,0 0-22,0 0 22,1 0 0,0 0 1,0 0-12,0 0 0,-1 0 22,1 0-33,-1 0 22,1 0-11,-1 0-11,1 0 11,0 1 0,0-1 0,1 0-11,-1 0 33,0 1-11,0-1-22,1 1 22,-1-1-22,0 1 67,0-1-67,0 0 22,0 1-11,0-1 0,-1 1 11,0-1-22,-1 0 22,0 1 0,0-1 1,-2 1-1,1-1 22,-2 0 46,0 0-46,0 1-21,0-1 32,0 0 1,0 0-56,1 1 22,1-1-11,1 0-11,0 1 33,1-1-55,-1 1 33,0-1-11,-1 1 22,0-1-22,-1 0 55,0 0-77,0 0 78,0 1-90,0-1 56,1 0-11,0 0 11,0 0-33,1 0 55,-1 1-44,1-1 45,-2 0-68,1 0 68,0 0-79,0 0 79,0 0-46,0 0 12,0 0 23,1 0-34,0 0 11,0 0 22,1 0-22,-1 0 0,1 0 34,0 0-46,0 0 1,-1 0 22,1 0 1,0 0-12,0 0 11,-1 1-22,2-1 67,-2 0-79,0 0 1,1 0 44,-1 0 12,0 0-23,0 0-11,-1 0 34,1 0-57,-1 0 23,0 0 11,0 0 45,0 0-67,1 0 22,-1 0-22,0 0 11,1 0-11,0 0 45,0 0-34,1 0 56,0 0-79,1 0 12,1 0-11,1 0 22,1 0-12,0 0 1,2 0 0,-1 0-23,0 0 79,0 0-78,0 0 33,0 0 0,-1 0 11,1 0 0,0 0-22,-1 0 22,1 1-45,0-1 46,0 1-1,-1 0 34,1 1-57,-1-1-10,0 0 78,0 0-45,0-1 12,-1 1-1,-1-1 0,0 0 1,0 0-12,-1 0 11,-1 0-22,1 0 23,-1 0-23,1 0-34,0 0 57,1 0-35,0 0 35,2 0-12,-1 0-11,1 0 11,1 0 23,0 0-34,2 0 11,-1-1-11,1 1 22,1-1-22,0-1 34,1 1-23,1-1-11,1 1 0,3 0 11,0 0-22,2 1 0,2 0 22,1 0 0,2 0-22,0 0 202,3 0-203,-2-1 24,1 1-12,-1 0 0,0 0 0,-1 0 0,0 0 22,-1 0-44,0 0 22,-1-1 33,0 1-33,0-1 0,0 0-11,-1 1 11,0-1-11,0 1 44,1-1-44,-1 1 22,1 0 12,0 0-57,1 0 23,1 0 11,0 0 0,0 0 11,0-1 0,1 1-11,-1 0-22,1 0 22,-1 0 11,1 0-22,0-1 22,-1 1 0,0 0-44,0 0 55,0 0-44,0 0 55,0-1 1,1 1-90,-1 0 90,0 0-57,0-1 12,-1 1 67,1-1-56,-1 1-34,1-1 46,-1 1 10,1-1 12,-1 0-79,1 1 90,1-1-79,-1 1 68,2-1-23,-1 1-11,1-1 0,-1 1 0,0 0 0,0-1-45,-1 1 45,0 0 45,0 0-90,-1-1 45,-1 1 45,-1-1-45,0 0-11,-1 0 33,0-1-22,-1 1 11,1 0-22,0 0 0,1 0 0,0 1-1,1-1 35,-1 1-12,1-1-33,-1 1 22,1-1 0,0 0 22,0 1-56,1-1 57,0 0-23,1 0 33,0 1-66,0-1 22,0 0 22,0 1-22,0 0 11,0-1 22,0 1-44,1-1 22,-1 1 0,0 0 11,0-1-22,-2 1 33,0-1-33,-1 1 56,-1-1-57,-1 0-21,0 1 66,-1-1-66,2 0 78,-1 1-45,1-1-12,0 1 24,1-1-35,0 1 23,1 0 11,-1-1 1,1 1-24,-1 0 35,0 0-34,0-1 11,0 1 0,0 0 11,1 0-67,0 0 89,0 0-33,1 0-11,0 0 22,1 0-11,-1 0-11,1 0 22,0 0 24,0 0-92,0 0 114,0 0-92,1 0 35,0-1-11,0 1 45,-1 0-22,2 0-12,-2 0 0,2 0 0,-2 0-35,1 0 58,-1 0-23,-1 0 23,0 0-34,-2 0 11,0 0 11,-2 0-22,-1-1-24,1 1 47,-1-1-1,1 1-22,1-1-23,1 1 68,2 0-34,0 0-34,0 0 34,2 0 45,0 0-33,1 0-12,-1 0-46,1 0 35,-1 0 45,1 0-23,-1 0-22,1 0-1,-2 0 24,1 0-1,0 0-67,0 0 101,-1 0-90,0 0 45,0 0 11,0 0-11,-1 0 0,1 0-11,-1 0 11,0 0 0,1 0 0,0 0 0,0 0 11,0 0-22,0 0 67,0 0-112,-1 0 101,0 0-79,0 0 79,0 0-90,-1 0 45,1 0-11,0 0 0,0 0 22,1 0-11,0 0 0,0 0 11,1 0-11,-1 0-11,1 0 22,-1 1 0,1-1-22,0 0 11,0 0 0,0 1 22,0-1-33,0 0 11,1 1-11,-2-1 22,2 0-11,-1 1 0,1-1-11,-1 0 22,1 0-11,0 0 11,-1 0-11,0 0-11,0 1 11,0-1 11,0 0-11,0 0-11,1 1 11,-1-1 0,0 1 0,1-1 0,-1 0 0,-1 0 11,1 0-11,0 1-11,-1-1 11,0 1 0,0-1 11,0 1-33,0-1 33,0 1 0,1-1-22,0 1 11,0-1 0,1 1 740,0-1-1401,0 1-717,1 2-897,1 3-1221,5 2-6335,6-2 9543,9-2 1,-9-2 0,0-2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4:35.550"/>
    </inkml:context>
    <inkml:brush xml:id="br0">
      <inkml:brushProperty name="width" value="0.12347" units="cm"/>
      <inkml:brushProperty name="height" value="0.12347" units="cm"/>
      <inkml:brushProperty name="color" value="#FFFF00"/>
    </inkml:brush>
  </inkml:definitions>
  <inkml:trace contextRef="#ctx0" brushRef="#br0">23 44 14480,'0'1'4,"0"2"-4,0-1 11,0 2 1,0-2-12,0 1 11,0 0-11,0 0 22,0 0 1,-1 1-23,1-1 22,0 0-11,0 0-11,0 0-11,0-1 22,0 1 0,0 0 34,0-1 0,0 1-45,0 0-11,0-1 22,0 1 0,0 0-11,0-1-11,0 1 33,0-1-22,0 2 0,0-2 34,0 1-45,0 0-12,0 0 46,0 1-23,0-1-23,-1 0 12,1 0 22,-1 1-22,1-2 22,-1 1 12,1 0-46,-1 0 46,1 0-23,0 0 0,0-1 0,0 1 0,0 0 0,0-1 11,-1 1-11,1-1-11,0 1 11,-2 0 0,2 0 11,-1-1-11,1 1 0,0 0 11,0 0 0,0 0-22,0 0 34,0-1-23,0 2-23,0-1 34,0 0 1,0 0-35,0-1 23,0 1 11,0 0-22,0 0 22,0 0 1,0 1-35,0-2 23,0 1 0,0 0 11,0 0-11,0 1 0,0-1 0,0 0 0,0 0-22,0 0 22,0 0 34,-1-1-68,0 1 45,1 0 23,-1 0-68,1 2 68,-1-2-57,0 1 23,1-1 0,0 1 12,0-1-35,0 2 46,0-1-46,0 0 79,0 1-112,0-1 67,0 1 12,0-1-1,0 1-22,0-1 0,0-1-11,0 0-11,0 1 44,0-1-22,0 0 0,0 0 11,0 1 0,0-1-22,0 0 0,0 1 33,0 0-66,0-1 55,0 1 11,0 0-22,0-1 0,0 1 0,0-1 0,0 1 11,0-1-11,0 1-11,0-1 11,0 1 0,0 0 0,0 0-11,0 1 11,0 0 22,0 1-44,0-1 44,0 2-33,0-1 0,0 0 11,0 1 11,0-2-11,0 1 0,0 0-11,0-1 0,0 0 33,0 0-44,0 0 22,0-1 0,0 0 0,0 1 11,0-1-22,0 0 11,0 0 11,0 0-11,0 1-11,0 0 11,0 0 11,0 1 23,0-1-23,0 1-22,0 0 22,0-1-45,0 1 68,0-2-45,0 0-1,0 0 1,0-1 34,0 0-23,0 0-12,0 0 12,0 0 0,0 1-11,0-1 11,0 0 11,0 1-11,0 0 0,0 1 0,0 0-11,0 0 34,0-1-35,0 1 1,0 0 11,0 1 11,0-1-11,0 0 12,0 0-35,0 0 34,0 0-11,0 1 0,0-1 0,0 1 34,0 0-23,0 1-22,0-1 11,0 0-34,0-1 57,0 1-23,0-1 11,0 1-11,0-2 0,0 1-11,0 0-23,0-1 57,0 1-1,0-1-22,0 1-22,0-1 44,0 0-67,0 0 45,0-1 45,0-1-45,0 1-34,0-1 68,0 1-34,0 0-34,0 0 34,0 0 0,0 1 34,0 0-68,0 1 34,0-1 23,0 1-23,0 0 11,0-1-33,0 1 22,0-1-23,0 0 34,0 1-22,0-2 11,0 0 11,0 0-22,0-1 22,0 2-11,0-1 12,0 1-12,0 0-12,0 1 35,0-1-12,0 0-22,0 1 0,0 0 11,0-1-12,0 0 35,0 0-23,0 0 0,0 0 11,0 0-22,0 1 22,0-1 0,0 1-33,0-2-12,0 0 79,0 0-79,0-1 68,0 1-68,0 0 57,0 0-12,0 0-45,0-1 34,0 1 0,0 0-11,0 1 22,0 0-11,0 0 0,0 1 23,0 0-46,1 0 12,0 0 34,-1 0-35,1 0 12,0 1-11,-1 0 22,1 1-11,-1-1 0,0 0 12,0-1-12,0 1 0,0-1 0,0 1 0,0-1 0,0 1-34,0-1 79,0 0-56,0 0 22,0 0-34,0 0 35,0 0-12,0-1-12,0 0 35,0-1-34,0-1 11,0 1 11,0-1 0,0 1-11,0 0 0,0-1 0,0 1-11,0 0 0,0 0 22,0 0-11,0 1 11,0 0-45,0 0 57,1 0-12,0 1-67,-1-1 101,1 1-45,-1 0 0,0 0 0,0 1 11,0 0-22,0 1 0,1 0 22,-1 1-34,0-2 46,0 1-57,0-1 23,0 0 56,0-1-56,0 1-12,0 0 46,0 0-1,0-1-56,0 1 23,0 0 11,0 0 11,0 0-22,0 0 56,0 0-90,0 1 79,0-1-34,0 0-23,0-1 12,0 1 45,0 0-79,0-1 79,0 0-34,0 0-23,0 0 23,0 0 11,0 0-22,0 1 11,0-1 34,0 0-23,0 1-45,0 0 46,0 0-35,0 0 34,0 0-22,0 0 22,0 0-11,0 1 0,0-1 0,0 0 12,0 1-35,0-2 68,0 2-45,0-2-34,0 1 34,0 0 0,0 0-11,0 0 22,0 0 1,0-1-24,0 1 12,0-1 12,0 0-24,0 1 12,0-1 23,0 1-46,0-1 12,0 1 45,0 0-68,0-1 45,-1 1-11,1-1 0,0 1 0,-1-1-11,1 0 34,0 0-35,0-1 12,0 0 12,-1 0-24,1 0 1,0 0 22,0 0-22,0-1 22,0 0 34,-1-1-45,1 1 0,0-1-45,0 1 45,0 1 12,0 0-1,0 2-11,0-1-11,0 1 33,0 0-67,0 1 68,0 0-35,0 0 46,0 1-23,0 0-22,0 1 11,0 1 11,0 0-56,0 0 57,0 0-24,0-1 46,0 1-34,0-1 11,0 0-22,0-1 0,0 1 0,0-1 22,0 0 11,0-1-22,0 1 0,0-1-11,0 0-11,0 0 33,0 0 0,0 0-11,0 0 0,0-1-22,0 0 22,0 1 22,0-1-33,0 1 22,0-1-22,0 0 0,0 0 11,0 0 22,0 0-22,0 0 0,0 1 34,0 0-46,0-1 1,0 1 0,0 0 68,0 0-80,0 0 11,0 0 24,0 0-12,0 0 0,0 0 0,0-1 23,0 0-23,0 1-35,0-1 81,0 1-80,0 0 57,0-1-23,0 1 0,0 0-23,0 1 57,0-1-34,0 0 0,0 1-11,0-1 44,0 0-10,0 0-68,0 0 67,0-1 1,0 1-68,0-1 45,0 0 11,0 0 12,0-1-35,0 0 1,0 0 45,0 0-68,0 0 45,0 0-11,0 0 0,0-1-11,0 1 22,0-1-11,0 0 12,0-2-12,0 1 11,0 0-11,0 1 0,0-1 11,0 1 0,0 0-11,0-1 0,0 2 0,0-2 11,0 2-11,0 0 12,0 1-12,0 2-34,0-1 23,0 0 11,0 1 0,0-1 56,0 0-67,0 1-12,0-1 12,0 1 11,0 1 34,1-1-57,-1 1 34,0-1-33,0 0 22,0 0 11,0 0 12,0 0-35,0-1 24,0 0-46,0 1 68,0 0-34,0-1-12,0 0 12,0 0 0,0 0 23,0 0-12,0 0-22,0 0-23,0 1 34,0-1 34,0 1-23,0-1-11,0 0 22,0-1-44,0 1 11,0-1 22,0 1 0,0 0-56,0 0 57,0-1-24,0 1 46,0 0-56,0-1 22,0 1 22,0 0 0,0 0-66,0 0 66,0 0-33,0 0 67,0 0-56,0 0-45,0-1 67,0 1-22,0 0 12,0-1-24,0 1 35,1 0-46,0-1 46,-1 1-34,1-1 44,-1 0-55,0 0 44,1 1-22,-1 0 0,1 1 11,-1 0-22,1 0 56,-1 0-56,0 0 11,0 1 0,0-1 33,0 0-10,1 0-12,-1-1-33,0 0 33,0-1 11,0 2-22,0-2 0,0 2 0,0 0 0,0 0 11,0 1 23,0 0-45,0 1 0,0-1 11,0 2-12,0-2 35,0 1-23,0-1-11,0 0 11,0 0-12,0 1 35,0-1-12,0 1-22,0-1 33,0 1-33,0-1 11,0-1-34,0 1 57,0-1-23,0 0-11,0-2 22,0 1-34,0-1 23,0-1 23,0 0-34,0 0 22,0 0-22,0 0 11,-1 0-12,0-1 24,1 0-12,0-2-12,-1 1 68,1-1-78,0 1 78,0 0-45,0-1-11,0 1 23,0 0-46,0-1 57,0 2 11,0-1 33,0 1 45,0-1-89,0 0 11,0 0-68,0 0 90,0 0-67,0 1-56,0 1 112,1 1-44,0-1-12,0 1 0,1-1 0,-2 1 0,1 0 0,0 1-34,0 0 90,-1 1-101,1 0 79,0 0-23,-1-1-33,0 1-1,1-1 68,-1 0-56,0 1 0,0-1 11,0 0 0,0-1 11,0 0-11,0-1 0,0 1-11,0 0 22,0-1 0,0 1-45,0 0 68,0 0-45,0-1 11,0 0 11,0 0-22,0 0 11,0 0-11,0-1 33,0 1-44,0 1 22,0-1 22,0 0-22,1 1 0,-1-1 0,0 1 0,0 0 11,1 1 0,-1 0-22,0-1 22,0 1-11,1-1-11,0 0 67,-1 0-67,0 1 11,0-1 0,0 1-11,0-1 22,0 1 0,0-1-33,0 0 11,0 1 55,0-1-66,0 0 22,0 0-22,0-1 33,0-1-22,0 1 11,0 0 56,0-1-101,0 2 45,0 0 0,0 1 0,0-1 45,0 0-90,0 0 90,0-1-79,0 1 34,0 0-11,0-1 44,0 1-21,0-1-46,0 0 23,0 1 11,0-1 11,0 0-11,0 0 0,0 0 0,0 1 0,0 0 0,0 1 11,0-1-33,0 0 22,0 0 33,0 0-55,0 1 44,0 0-33,0 0-11,0-1 11,0 1 55,0 0-44,0-1 0,0 1 0,0-1-44,0 2 55,0-1 22,0 0-66,0-1 33,0 1 22,0 0-11,0 1-33,0 0 11,0 0 11,0-1-11,0 0 22,0 0-11,0 0-11,0-1 22,0 0 0,0 0-11,0 0 22,0 0-44,0-1 33,0-1 0,0 1-11,0-1 0,0 1 23,0 0-23,0 0 0,0 0 11,0 0-11,0 1-11,0 0-12,1 1 35,-1-1-12,1 1 44,-1 0-44,1 0 23,-1 1-12,0-1-11,1 1 0,-1-1 22,0 0-44,1 0 44,0 0-10,-1 0 21,1 0 1,0 0-45,-1 1 33,1 1-22,1 0 22,-2 0-22,2 0 0,-2 0 12,1-1-12,-1 1 0,0-2 11,0 1 0,0-1-56,0-1 79,0 1-23,0 0-11,0 1 11,0 0-11,0 0-11,0 0 11,0 0-22,0 1 22,0-1 0,0 0 33,0 0-44,0 0-11,0 1 55,0-1-33,0 1 11,0-1-22,0 0 0,0 0 0,0-1 44,0 2-33,0-2 0,0 1-11,0-1 22,0 1-11,0 0 23,0-1-46,0-1 1,0 0 33,0 0 0,0 1-22,0-2 45,0 2-57,0-2 23,0 1 0,0-1 23,0 0-68,0 1 101,0 0-67,0 1 11,0 0-23,0 0 46,0 0-12,0-1-22,0 1 11,0-1 22,0 0-67,0 1 34,0-1 45,0 1-57,0 0 46,0 0-12,0 1-11,0 1 11,0 0-33,0-1 44,0 0-33,0 0 11,0 1 0,0-1-11,0-1 11,0 0 11,0 0-11,0-1 11,1 0-11,-1 0 0,0-1-22,0 1-1,0-1 46,0 0-1,0 1-44,0-1 22,0 0-34,0 0 68,0 0-23,0-1-11,0 1 0,0-1-11,0 0 33,0 0-11,0 0-11,0 0-56,0-1 112,0 2-112,0-1 124,0 1-113,0-1 90,0 0-45,0 1-34,0 0 34,0 2 0,0-1 22,0 1-10,0 0-24,0 0 12,0 1 23,0-1-23,0 2 0,0-1-23,0 0 46,0-1-46,0-1 12,0 1 22,0-1-11,0 1-11,0 0 22,0 1-11,0-1-11,0 0 11,0 0 0,0-4 5</inkml:trace>
  <inkml:trace contextRef="#ctx0" brushRef="#br0" timeOffset="1">20 4878 9409,'-1'-3'0,"-8"-24"0,3 12 0,3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11.884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30 68 12736,'0'1'0,"0"3"12,0-1-1,0 0-22,0 0 11,0 1 0,0-2 0,0 2 0,0-2 11,0 1-11,0 0 0,0-1 0,0 1 22,0 0-44,0 0 33,0 0-22,0 0 0,0 0 22,0 0-22,0 0 33,0-1-22,0 0 0,-1 1 11,1-1 12,0 1 100,-1 1-78,1-1-45,-1 1 11,1 0-11,0 1 56,-1-1-34,1 0-11,0 1-11,0-1 0,0-1 0,-1 0 0,1 0 12,-1-1-1,1 1-22,-1 0 22,0 0-22,0 0 22,1-1-11,-1 1 0,1 1 33,-1-1-10,1 1-12,0 0-33,-1 0 33,1 0-11,0-1 11,-1 1-11,1-2 0,0 2 11,-1-1-11,1-1 0,-1 1-11,1 0 11,-1 0-11,1-1 33,-1 1 23,1 1-23,0-1 1,0 0-1,0 1-22,0 0 11,0 0 23,0 2 23,0-1-57,0 0 0,0 1 11,0 0 0,0 0 12,-1 0-46,1-1 12,0 1 45,0 0-46,0-1 12,0 0 34,0-1-56,0 1 22,0 0 22,0-1-11,0 0-11,0 1 45,0-1-67,0 0 78,0 0-68,0-1-10,0 1 44,0-1-10,0 1 21,0 0-22,0 0-11,-1 1 0,1 0-11,0-1 45,0 1-34,-1 0 11,1-1-56,-1 1 90,1-2-67,-1 0 44,1-1-22,0 1-11,0 0 33,-1 0-44,1 0 100,-1 2-78,1-1 11,0 1-44,0 0 66,0 0-21,0 0-35,0-1 23,0 1 11,0 0 1,0 1-1,0-1-11,0 1 0,0-1 11,0 1-11,0-1 11,0 0-33,0-1 22,0 1 33,0 0-55,0 0 33,0 1-11,0-1 11,0 1 12,0-1-34,0 0 11,-1 1-12,1-2 46,0 1-45,0 0 11,0 0 0,0-1 11,0 0-22,0 0 11,0-1-11,-1 0 33,0 0-22,0 0 0,1 1 0,-1-1-11,1 1 33,0 0-33,0 0 0,0-1 11,0 0 0,0 0 0,0-1 11,0 1-11,0-1-11,0 1 33,-1 0-33,1-1 11,0 0 0,0 2-11,0-2 22,0 1-22,0-1 11,0 1 22,0 0-33,0 1 33,0-2-22,0 1 45,0 0-78,0-1 33,0 1 0,0 0 11,0 1-22,0 0 44,0 0-55,0 2 55,0 1-21,0-1-12,0 1-12,0-2 12,0 0 23,0-1-12,0 1-11,0 0 11,0 0-11,0 0-22,0 0 44,0 0-22,0-1 0,0 1-11,0 0 22,0 0-11,0 0-11,0 0 22,0-1 0,0 1-11,0-1-22,0 1 11,0-1 22,0 1-33,0-1 33,0 0 22,0-1-77,0 1 55,0-1 0,0 2-11,0-1-22,0 1 33,0-1-11,0 0 11,0 0-11,0 1-11,0-1 33,0 1-22,0 1 0,0-1-11,0 1 22,0 0-22,0 0 22,0 0-33,0-1 22,0 1 22,0-2-33,0 0 33,0 1-33,0-1 11,0 1 0,0-1-11,0 0 11,0 1 11,0-1-11,0 1 11,0 0-55,0 0 55,0-1-11,0 1 33,0 0-55,0 0 44,0 1-66,0-1 55,0 0 22,0-1-66,0 0 33,0 0 0,0 0 11,0 2-22,0-1 44,0 1-55,0-2 0,0 1 44,0 0-22,0 0-11,0 0 22,0 0-11,0 1-22,0-1 33,0 1 0,1 0-11,-1 0-22,1 0 44,0 0-33,-1 1 11,1 0 11,0-1-11,-1 1-11,0 0 22,0 0-11,0-1 11,0 2-11,0-1 11,0 1-11,0-1-22,1 1 22,-1 0 11,0 0 0,1 0-22,0-1 22,-1 1-22,1-1 0,0 2 33,-1-1-22,1 0 0,-1 0-11,1-1 11,0 0 0,-1-1 23,0 0-23,0 0 0,0 0-34,0-1 45,0 1-22,0-1 33,0 1-10,0-1-24,0 1 12,0 0 0,0-1-11,0-1 22,0 0-11,0-1-11,0 0 11,0 0 0,0 0 0,0-1 11,0 1-11,0-1-11,0 1 22,0 1-11,0 0 0,0-1 12,0 1-12,0 0-34,0-1 56,0 1-22,0 1-11,0 1 45,1 0-45,-1 1-1,1 0 1,-1-1 11,1-1 0,-1 0 0,0-1 11,0 1-22,0 0 34,0 0-35,0 1 12,0 0 12,0-1-24,0 2 1,0-2 0,0 1 22,0 0 12,0 0-46,0 0 46,0 1-12,0 0-22,0-1 11,0 1-12,0-1 12,0 0 12,0-1-12,0 1 22,0 0-44,0 1 22,0 0 0,0-1 0,0 2 0,0-1-12,0 0 24,0 1-35,0-1 34,0 1 1,0 0-1,0-1-34,0-1 23,0-1-11,0 1 11,0 0 11,0 1-11,0-1 0,0 0-11,0 2 22,0-2 23,0 1-68,0-1 68,0 0-56,0 0 44,0-1-56,0 1 34,0 0-11,0 0 56,0 0-45,0 0-11,0 0-23,0 1 57,0-1-1,0 1-11,0 0-56,0 0 68,0 0-12,0 1 0,0 0-22,0 1 22,0-1-33,0 1 22,0 0 11,0 0-22,0-1 44,0-1-66,0 1 33,0-1 11,0 0-11,0-1 0,0 0 11,0 1-44,0 0 55,0 1-33,0 0 11,0 0 0,0 0 33,0 1-33,0-1-22,0 0 33,0 1 12,0-2-23,0 1-12,0 0 12,0-1 23,0 0-34,0 0-1,0-1 12,0 0 0,0 0 12,0 0-24,0 0 24,0 0-12,0 0-12,0 1 35,0 0-34,0 1 55,0-1-66,0 1 11,1 1 22,-1-1-11,1 0 34,-1-1-46,0 0 12,0 0 12,0 0-24,1 0 24,-1 0-12,0-2-34,0 2 34,0-2 22,0 2 23,1-1-67,-1 0 22,1 0 0,-1 1-11,1 0 33,0-1 0,-1 0-33,1 0 11,-1 0-11,0-1 22,0 0 0,0 1-11,0-2 0,0 1-11,0 0 11,0 0 11,0-1-11,1 0-11,-1 0 33,0-1 1,1 2-46,0 0 35,0 1-1,0-1-22,0 0 11,0-2 0,-1 0 0,0 0 11,0 0-11,0 1 0,0 0 0,0 1 11,1 0-22,-1 0 0,1-1 22,0 1 0,-1-2-11,0 2 11,1 1-33,0 1 44,0 0-22,0 0-56,0-1 79,0 1-23,-1-1 11,1 0-34,0 0 46,-1 0-23,1 0 11,-1 1-33,0-1 55,0 0-66,0 0 33,0 0-12,0 0 24,0 0-12,0 1 22,0-1-33,1 1 22,-1-1 0,0 1-33,1-1 11,-1-1 44,0 1-44,0-1 22,0 0-22,0 1 0,0 0 11,0-1 11,0 1 0,1 1-22,-1 0 22,1 1-22,-1-1 0,0 1 33,1-1-11,-1 1-22,0-1 11,0 0 0,1-1-22,-1 1 44,0 0-22,0-1 0,0 0 0,0 0-11,0 0 0,0 1 33,0-1-33,0 0 56,0 1-79,0-1 23,0 2 11,0-1 34,0 0-46,0 0 24,1-1-35,-1 0 23,0 0 0,0-1 11,0 0-11,0 0 0,0 0-11,0-1 22,0 1-11,0-2 0,0 1 23,1 0-34,-1 1-1,1 0 24,-1 0-12,0 0-23,0 0 34,0 0 12,0 0-34,0 0 11,1 1 33,-1 0-78,0 0 45,1 1 0,-1-1 0,1 1 45,-1-1-67,0 0-1,1 0 23,-1 1 12,0 0-24,1 0 35,-1 0-34,1 0-12,-1 0 46,0 1-23,1 0-12,-1 0 57,0-1-34,1 0-67,-1 0 68,1-1-12,-1 0 33,0-2-10,0 1-68,0 0 34,0-1 11,0 1 11,0-1 11,0 0 12,0 1-45,0-1 11,0 1-45,0-1 101,0 0-56,0 2-11,0 0 33,0 1-22,0-2-22,0 1 10,1-1 35,-1-1-23,1 0 11,-1 0-11,0 2 11,0-1-44,0 0 55,0 1-33,1-1 22,-1 1-11,0 0-11,1 1 33,0 0-44,-1 0 22,0-1 22,1 0-22,-1 0-22,0 1 44,1-1-22,-1 1-22,0-1 55,0 1-55,0 0 33,0 0-22,1 0 11,-1-1 0,1 2 22,-1-2-44,1 1 33,-1-1-11,0 0 23,1 1-46,-1 0 79,0 0-67,0 0-23,0-1 46,0 1-12,0 0 22,0 0-44,0 0 44,0-1-33,0 1 0,0-1 11,0 0 22,0 0-11,0 0-22,1 0-11,-1 0 22,0 0 0,0 1 11,0-2-11,0 2 0,0-1 33,0 1-89,0-1 56,0 1 0,0 0 23,0 0 10,0 1-33,0-1 0,0 1-22,0 0 33,0-2-22,0 0 22,1 0-22,-1-1 22,0 0-22,0 0 22,0 1 0,0-1-33,0 0 0,0 1 55,0-2-44,0 1 22,0 0 0,0 0-33,0 1 11,0-1 11,0 1-23,1-1 35,-1 0 10,0 0 0,0 0-66,0 0 66,0-1-44,0 2 22,0-1-12,0 0 46,0 2-34,0-1 0,0 1-11,0 0 22,0 0 0,0-1-11,0 1-22,0-1 44,0 0-22,0 0-45,0 0 45,0 0 34,0 0-23,0 0-11,0-1-22,0 1-12,0-1 90,0 1-67,0 0 22,0 0-11,0 0-45,0 0 34,0 0 34,0 0-23,0 0-12,0 0 35,0 0-12,0 0-56,0-1 56,0 0 12,0 1-34,0 0 11,0 0 11,0 0-22,0 0 11,0 2 11,0-1-34,0 1 35,0 0-12,0 0 0,0 2 11,0 0 0,0 0-22,0 0-12,0 0 35,1 1 10,-1 0-44,1-1 33,-1-1-11,0 0-34,0 1 90,0-1-67,0 1 0,0-3 22,0 1-22,0 0 22,0-1-11,0 1-11,0-1 0,0 1-12,0-1 57,0 0-23,0 1-33,0-1 22,0 1-12,0-1 46,0 0-34,0-1-34,0 0 90,0 0-112,0 0 68,0 0 21,0-1-44,0 1 11,0-1 11,0 0-44,0 0 33,0 1 22,0 0 0,0 0-66,0 0 44,0-1 33,0 0-55,0 1 55,0 0-66,0 0 44,0 0 11,0 1-44,0 0 33,0-1-11,0 1 11,0-1-11,1 0-11,-1 0 22,1 1 45,-1 0-56,0 0 23,0 0-34,1 1-1,-1-1 24,0-1-1,0 1 22,0-1-77,0 0 55,0 1 0,0-1-33,0 0 55,0 0-66,0 0 44,0 0 22,0-1-44,0 0-11,0-1 55,0 1-66,0-1 33,0 2 33,0 0 1,0 0-79,0 0 90,0 0-67,0-1 22,0 1 11,0-2-22,0 1 44,0-1-78,0 0 68,0-1-34,0 0 11,0-1 11,0 3 11,0-2 23,0 3 11,0-1-67,0-1-45,0 1 112,0-1-45,0 0 0,0 1-11,0 1 0,0 0 11,0 0-11,0-2-11,0 1-11,0-1 22,0-1 0,0 1 11,0 0 11,0 1 23,0 0-67,0 1-12,0-1 57,0 1-1,0-1-33,0 1 22,0 0-11,0 0-11,0 0 22,0 0 0,0-1 0,0 1-33,0 0 33,0 0 0,0-1-11,0 1-11,0-2 22,0 1-11,0-2 0,0 0-11,0 0 22,0 0 1,0 1-12,0 0 0,0 1 11,0 1 0,0-2-22,0 1 11,0-2 0,0 0 56,0-1-45,0 1 11,0 0-33,0 0-34,0 0 101,0-1-89,0 1 66,0 0-33,0 0-11,0 0 11,0-1 11,0 1-11,0 0 0,0 0 0,0 2 0,0 1 12,1 1-24,0 0-10,0 0-23,0-1 101,-1 0-45,0-1-11,0 0-22,0 0 56,0 2-57,0 0 57,0 1-23,0-2-67,0 0 45,0 0 67,0-2-56,0 0-11,0-1 22,0 1-45,0-1 45,0 0 23,0 0-68,0-1 34,0 2 45,0-2-56,0 1-11,0 0 44,0 0-22,0-1 0,0 1 11,0-1-22,0 1 11,0 0 11,0 0-11,0 0-11,0 1 11,0-2 0,1 1 0,-1 0 0,0-1-4863</inkml:trace>
  <inkml:trace contextRef="#ctx0" brushRef="#br0" timeOffset="1">85 4976 7515,'0'-4'0,"0"3"0,1-7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4:30.648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13085 158 11705,'-13'0'0,"-1"1"0,0-1 0,0 1 23,0-1-23,0 1 0,-1-1-45,1 1 90,-2-1-56,2 0 22,-1 0-11,0 0-11,1 0 11,-2 0 0,1 0 22,0 0-56,-1 0 68,1 0-34,-1 0-11,1 0 0,-1 0 11,1 0 33,-1 0-33,0 0-11,1 0 22,-1 0-11,1 0-11,0 0 0,1 0 22,0 0-56,0 0 45,-1 0 11,0 0-44,1 0 55,-2 0-22,1 0 23,-1 0-12,0 0-11,-1 0-11,0 0 22,0 0-11,0 0-34,0 0 34,0 0 11,0 0 1,-1 0-12,1 0 0,-1 0 0,0 0 11,-1 0-45,1 0 45,-1 0-11,0 0 0,1 0 0,-1 0-33,0 0 55,0 0-11,-1 0-22,0 0 22,-1 0-11,1-1-44,-1 0 100,1 0-56,0 0-34,0 0 45,0 0-22,2 0 11,-1 1 11,1-1 0,1 1-33,0-1 22,2 0 11,-2-1-22,1 0 22,0 1 0,0 0-22,0 0 0,1 0 22,0 0-11,0 1 0,0-1-11,2 1 22,-1-1-22,2 1 22,-1 0 0,0 0-22,0 0 0,1 0 11,-1 0 34,-1 0-23,2 0-11,-1 0-34,1 0 34,0 0 23,0 0-23,0 0 0,0 0 11,0 0-22,0 0 22,0 0-22,0 0 22,0 0-34,-1 0 23,0 0 0,0 0-11,0 0 11,-1 0 11,1 0-11,-1 0 23,1 0-12,-1 0-22,1 0 11,0 0 11,0 0-22,0 0-12,-1 0 12,1 0 22,0 0 23,-1 0-34,0 0 0,-1 0-22,1 0 33,-1 0-11,0 0 0,0 0-11,-1 0 11,1 0 33,0 0-33,-1 0 0,0 0 0,-1 0-33,0 0 55,0 0-33,1 0 0,0 0 11,-1 0 0,1 0 0,0 0-45,-1 0 67,0 0-11,0 0-11,1 0 0,-1 0 0,0 0 0,0 0 0,0 0 23,0 0-46,-1 0 12,1 0 22,0 0-11,0 0 12,1 0-12,-1 0 0,0 0-23,1 0 34,-1 0-11,0 0 0,1 0-44,-2 0 77,1 0-44,0 0 11,0 0 22,0 0-44,0 0 44,0 0-22,-1 0-11,0 0 34,0 0-46,0 0 46,-1 0-23,1 0-45,0 0 90,0 0-34,1 0-56,0 0 45,-1 0 0,2 0 22,0 0-44,0 0 56,1 0-57,-1 0 46,1 0-12,0 0-45,0 0 23,-1 0 45,1 0-57,0 0 12,-1 0 56,2 0-68,-1 0 46,0 0-57,0 0 57,0 0-23,0 0-12,0 0-10,-1 0 11,0 0 56,0 0-45,0 0-23,0 0 34,1 0-11,0 0 12,1 0-1,-1 0-22,2 0-1,-1 0 12,1 0-11,0 0 22,0 0-44,-1 0 78,1 0-68,-2 0 12,1 0 45,-1 0-46,0 0 12,0 0 12,0 0-35,1 0 23,-1 0 11,2-1 1,-1 1-1,1-1-11,0-1-23,-1 1 35,2 0-1,-1 1-22,1-1 11,0 0 0,0 0-12,1 0 57,1 1-67,1-1 33,0 1-33,2 0 10,1 0 24,0 0-24,1 0 12,1 0 12,-1 0-12,1 0-12,-1 0-10,2 0 33,-1 0-11,1 0 0,0 0-11,0 0 11,-1 0 0,0 0-11,-1 0 33,0 0-11,-1 0-33,1 0 0,1 0 22,0 0 0,1 0 0,1 0 11,-1 0-11,1 0-11,-1 0 22,0 0 11,0 0-55,0 0 44,0 0-22,0 0-1,1 0 35,-1 0-23,-1 0 0,0 0-11,-1 0 33,-1 0-33,-1 0 11,0 0 0,-1 0-11,1 0 22,-2 0-11,0 0 11,-2-1-22,0-1 11,-1 0-23,-1 0 23,1 0 12,-2 0-1,1 1-22,-1-1 11,1 1 11,0 0-34,-1 1 35,1-1-46,0 1 68,-1 0-46,1-1-10,-2 1 44,1 0-22,-1 0 0,0 0 0,-2 0 0,1 0 12,-1 0-12,-1-1 0,0 1-34,-1-1 68,1 1-34,-1-1-34,1 1 79,-2 0-90,0 0 45,-1 0 22,-1 0-44,-1 0 22,0-1 22,0 0-22,0 0 0,0-2 12,1 2-24,-1-2 24,1 1-24,-1 0 12,0 0 12,0 1-46,0 0 56,0-1-22,1 1 0,-1 0-22,0 0 56,0 0-34,0 0-12,0 0-10,0 0 44,-1 0-22,1 0-22,0 0 44,-1 1 12,0 0-34,0 0 0,1 0 0,-1 0-22,1 0 22,0 0 0,1 0 11,0 0-22,0 0 11,1 0 22,-1 0-22,1 0 0,0 0-11,0 0 0,0 0 22,1 0-11,0 0 22,0 0-22,1 0-11,0 0 22,1 0-33,0 0 22,2 0 22,0 0-44,1 0 22,2 0 0,0-1 0,1 1 0,-1-1 0,2-1 0,0 1 0,0 0-11,0 0 33,0-1-11,1 1-11,0 1-33,2-1 66,0 1-78,1 0 45,1 0-22,1 0 44,1 0-10,0 0-46,2 0 23,-1 0 22,1 0 11,-1 0-44,0 0-12,0 0 57,1 0-23,-2 1 0,0-1 0,-1 1 0,0 1 0,-1-1 0,-1 0 11,-2 0-22,0 0 22,-2 0-11,-1 0-34,0-1 34,-2 0 0,-1 0 12,-1 0-12,-1 0 11,-1 0-11,0 0 11,-2 0 11,-1 0-22,0 0-22,0 0 22,-1 0 0,0 0 22,0 0-22,-1-1 12,0 0-57,-1 1 45,0-1 11,0 0-33,0 1 22,1-1 0,0 1 44,2 0-88,0 0 55,1 0-11,0 0 0,1 0 11,0 0-33,0 0 33,-1 0-11,0 0 11,-1 1-11,1 1-11,-2-1 22,1 1-11,0-1 0,-1 1-11,1-1 11,-2 1 11,0-1 34,0 1-45,0-1 0,-1 0-11,0 0-1,0-1 35,-1 1-34,1-1-1,-1 0 12,1 0 34,0 0-45,-1 0 11,1 0 0,0 0-23,-1 0 68,0 0-56,0 0 11,0 0 0,0 0-11,0 0 44,0 0-44,1 0-22,0-1 44,2 1-22,0 0 22,0-1-11,2 1-11,-1 0 44,0 0-55,1 0-23,-2 0 45,0 0 0,0 0 34,-1 0-34,0 0 0,-1 0 0,0 0-34,0 0 34,-1-1 0,0 0 45,-1 0-68,0-1 23,0 1 12,-1 0-24,1 0 35,-1-1-34,-1 0 22,1 0-11,-1 0 11,0 0-45,1 0 34,-1-1 0,1 1 23,0-2-34,1 1 11,0-1 11,1 1-22,-1 0 33,2 0-33,-1 0 22,1 0-22,0 1 22,0-2-22,2 3 0,-1-1 11,2 0-12,0 1 35,0 0 22,0-1-57,1 1 1,-1 0 11,1 1-11,0-1 22,-1 1 0,1-1-22,0 1 0,0 0 45,1 0-46,0 0 46,-1 0-68,0 0 68,1 0-45,-1 0 11,0 0-23,0 0 35,0 0-12,-1 0 11,1 0 11,-1 0-33,1 0 22,-1-1 12,2 1-35,-1-2 12,1 1-44,0 0 55,1 1-11,0-1 0,2 1 0,0-1 0,1 1 11,-1 0 11,1 0-33,0 0 11,0 0 0,0 0 11,-1 0-11,1 0-33,-1 0 33,1 0 11,-1 0 0,0 0-22,0 0 11,0 0 0,-1 0 11,-1 0-44,0 0 33,0 1 11,-1 0 0,0 0-22,0 0 22,-1 0-22,0-1 22,-1 1-11,1 0 11,-2-1-22,0 1 11,-1-1 11,-1 0-11,0 0-33,-1 1 55,0-1-33,-1 0 22,1 0-33,-1 0 33,1 0 0,0 0-22,0 0 0,-1 0 11,1 0-12,-2 0 35,1 0-12,0 0-22,-1 0 22,1 0 0,-1 0-33,2 0 33,-1-1-22,0 1 22,1 0-22,-1 0 22,1-1 11,-1 1-44,1 0 22,0 0 22,0 0-33,-1 0 0,2 0 56,-1 0-90,0 0 79,1 0-46,0 0 12,0 0 0,0 0 0,-1 0 0,1 0 23,0 0-34,-1 0 55,1 0-100,0 0 68,2 0 21,0 0-55,2 0 22,1 0-11,1 0-1,0 0 12,0 0 45,1 0-45,-1 0-56,1 0 56,-1 0 11,2 0-11,-1 1 0,0-1 12,0 1-1,0-1-11,1 1-11,-2 0-1,1-1 1,0 0 0,0 0 33,1 1-22,-1-1-11,0 0 34,1 1-35,-1-1 12,0 1 12,0 0-1,0-1 22,0 0-44,-1 1 22,-1-1-11,1 0-11,-2 0 22,1 0 1,-1 0-12,0 0 0,0 0-45,1 0 90,-1 0-57,2 0 12,-1 0 23,1 0-57,1 0 34,0 0 11,0-1-22,1 0 34,-1 0-35,0 0 12,0-1 12,0 0-24,-1 1 12,1-1 12,0 1-12,-1-1 0,1 1 11,1 0-34,0 1 35,0-1-1,1 0-11,0 1 0,1 0 23,-1-1-57,0 1 45,0 0 23,0 0-45,-2 0 11,1 0 11,-1 0-56,1-1 68,-1 1-1,0 0-44,1-1 22,-1 1 0,1-1-12,-1 0 24,0 1-12,1-1 0,-1 1 22,0 0-33,0-1 22,0 1-22,0-1 0,-1 1 44,1 0-33,0-1 0,0 1-22,0 0 33,-1 0 0,1 0-33,-1 0 67,0 0-45,0 0 0,0 0-12,2 0 1,-1-1 22,2 1-44,-1 0 55,3 0-55,-1 0 55,1 0-44,-1 0 22,1 0 22,0 0-33,-1 0 11,0 0-23,0 0 68,1 0-78,-1 0 33,0 0 0,0 0 0,-1 1 0,1 0-12,-2 0 24,1 0-1,-1 0-11,1 0 0,-1-1 22,0 1-55,0-1 21,0 0 57,1 0-45,-2 0-22,1 0 22,0 0-11,-1 0 22,1 0-11,-1 0 0,1 0 0,0 0 11,0 0-22,0 0 22,0 0-22,-1 0 22,1 0-22,-1 0 22,1 0-11,0 0-11,0 0 22,0 1-45,0-1 46,1 0-24,-1 1 24,1-1-12,-1 0 0,1 1 0,1-1 0,0 1 0,0 0 11,1 0-11,0 0-23,0 0 35,0 1-24,1-1 35,0 0-34,-1 0-1,1 1 24,-1-1-12,0 1 11,-1-1-11,2 1 0,-1 0-11,1-1 22,0 0-34,1 1 68,0-1-45,2 0-11,0 0-11,1 0 10,1 0 24,1 0 10,1-1-44,1 1 22,2 0 884,0-1-884,-2 1 0,2-1 0,-2 0-11,1-1-11,-1 0 44,0-1-22,0 0 0,0 1 0,0 0-22,-1 1 22,1 0 0,0 0 0,-1-1 0,0 1-11,1 0 11,0-1 0,0 1 0,0 0 11,1 0-11,-1 0 22,0 0-78,1 0 67,-1 0-11,2 0 0,-1 0 12,0 0-24,0 0 12,0 0 583,1 0-740,-1 0-269,0 0 12,-2 0-561,-2 0-795,-3 0 1770,-1 0 0,4 0 0,2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11.883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13121 31 22041,'-19'1'40,"-8"1"-29,0 0-33,0-1 22,-1 1 0,0-1 11,-1 1 0,0-1 34,0 0-45,-1 0 23,0 0-57,0-1 90,0 1-56,1-1-22,0 1 10,1 0 1,1 0 11,0-1 0,1 2-22,1-2-12,-1 1 23,0 0 11,0 0-11,-1 0 22,0 0 11,0-1-22,0 1-56,-1-1 56,-1 1 12,0-1-24,0 1 46,0-1-56,0 0 44,-1 0 0,0 1-22,-2-1-33,0 0 78,0 0-90,-1 0 45,2 0 11,0 0 11,1 0-22,-1 0 0,2 0-11,-2 1 34,0 0-35,0-1 12,0 1 12,0 0-12,-1-1 22,1 1-22,-2 0 11,1-1 0,-1 0 23,0 1-34,-1-1 0,1 0-22,-1 1 55,-1-1 12,0 1-67,0-1 33,-1 1-11,0-1 56,1 1-45,0-1-22,2 0-12,0 0-10,2 0 33,1 0-11,0 0 22,0 0-45,0 0 34,-1 0-45,-1 0 68,0 0-23,-1 0-23,0 0 35,0 0 21,-1 0-78,0 0 34,-1 0 22,0 0 1,0 1-1,0-1 0,0 1-45,0-1 68,1 1-12,-1-1-22,2 1 0,0-1-33,2 1 78,0-1-34,1 1-56,0-1 101,-1 0-56,0 1 0,0-1-11,0 0 44,0 0-33,1 1 0,-1-1 12,1 0-24,0 0 24,0 0-1,1 0 0,-1 0 0,1 0 12,0 0-46,1 0 79,-1 0-45,0 1-33,1-1 33,-1 1-33,1 0 89,1-1-78,0 0-12,1 0-33,1 0 45,1 0 11,1 0 0,-1 0 0,1 0-11,-1 0 22,0 0 0,-1 0-55,1 0 44,0 0 11,0 0-22,-1 0 22,1 0-11,-1 0 0,1 0 11,-2 0 0,1 0-56,0 0 90,-1 0-45,1 0-45,-2 0 45,2 0 12,-1 0-1,1 0-22,0 0 11,0 0-12,1 0 35,1 0-23,0 0 22,1 2-22,0-1 0,1 1 0,0-1 23,0 0-35,-1 0 12,0-1 0,1 1 0,-1-1 0,2 0 23,-2 1-34,1-1 11,0 0 11,0 0-11,0 1 11,0-1 34,0 0-45,-1 0 0,0 0 22,1 0-33,-2 0 11,1 0 11,-1 0 12,0 0-46,0 0 46,0 0-35,0 0 57,1 0-34,-1 0 1,0 0-46,1 0 56,0 0-10,0 0-12,0 0 56,1 0-56,0 0-34,1 0 45,0 0-22,1 0 11,0 0 11,1 0-22,-1 0-34,1 0 34,0 0 22,0 0 0,0 0-33,-1 0 22,1-1 22,0 0-55,-1 0 55,1 0 1,0 1-12,0-1-34,1 1-10,0 0 22,0-1-3370,1 1 3392,-7-1 0,5 1-22,-5 0 11,8 0 11,-1-1 12,0 1-12,1-1-34,0 1 3404,0 0-3336,1 0-101,0 0 101,0 0-56,1 0 11,1 0-34,0 0 68,-1 0-34,2 0-12,-1 0 35,1 0-23,1 0-11,1 0 22,-1 0-22,1 0 22,-1 0 22,0 0-44,-1 0 22,1 0 1,0 0-35,0 0 34,0 0-22,-1 0 46,1 0-70,-1 0 35,0 0 11,-1 0-22,0 0 11,1 0 23,-2 0 0,0 0-46,0-1 35,0 1-47,0 0 58,-1 0 0,1 0-34,0-1 11,0 1 11,0 0-11,-1 0 0,2 0 0,-2 0-11,1 0 11,-1 0-12,-1 0 46,1 0 22,-2 0-112,1 0 101,-2 0-79,2 0 90,-2 0-56,1 0-11,0 0 11,-1 0 22,-1 0-10,0 0-46,-1 0 34,0 0 11,0 0 0,-1 0 1,1 0-35,-1 0 34,0 0 1,1 0 32,-1 0-44,0 0 12,1 0-24,-1 0 1,1 0-11,0 0 67,0 0-12,-1 0-55,1 0-34,0 0 22,1 0 90,0 0-67,2 0-45,-1 0 56,1 0 0,0 0 11,-1 0 0,0 0-22,-1 0 45,0 0-34,1 0 11,-1 0-33,0 0 55,0 0-89,0 0 56,0 0 11,-1 0-11,0 0 12,0 0-24,0 0 24,0 0 10,0 0-22,-1 0-11,1 0-23,0 0 34,-1 0 0,0 0 0,-1 0 0,1 0 11,-2 0-11,1 0 23,-1 0-46,0 0 46,1 0-23,1 0 0,0 0-23,0 0 57,0 0-45,0 0 33,0 1-44,1-1 44,0 1-33,-1 0 0,1 0 11,-2 0 11,1 0 11,0 1-44,0-2 44,-1 1-22,1 0-11,-1 0 22,0 0 12,0 0-34,-1 0-1,-1-1 68,1 1-44,-1 0-57,1-1 34,-2 1 33,2-1 12,-1 1-12,1-1-11,-2 0-22,1 1 11,-1-1 0,0 1 0,1-1 56,-2 1-34,1-1-44,0 0 22,-1 1-11,0-1 22,0 0 56,0 0-112,1 0 1,0 0 21,0 0 34,1 0-55,0 0 66,1 0-22,-1 0-11,1 0 22,-1 0-22,-1 0 0,1 0-12,-1 0 34,0 0 1,0 0-24,-1 0 12,1 0 0,1 0 23,-1 0-23,1 0-11,0 0 22,-1 0-11,1 0 0,-1 0 0,0 0-45,0 0 67,0 0-44,0 0 33,0 0-22,0 0 22,1 0 0,0 0 1,0 0-12,0 0 0,-1 0 22,1 0-33,-1 0 22,1 0-11,-1 0-11,1 0 11,0 1 0,0-1 0,1 0-11,-1 0 33,0 1-11,0-1-22,1 1 22,-1-1-22,0 1 67,0-1-67,0 0 22,0 1-11,0-1 0,-1 1 11,0-1-22,-1 0 22,0 1 0,0-1 1,-2 1-1,1-1 22,-2 0 46,0 0-46,0 1-21,0-1 32,0 0 1,0 0-56,1 1 22,1-1-11,1 0-11,0 1 33,1-1-55,-1 1 33,0-1-11,-1 1 22,0-1-22,-1 0 55,0 0-77,0 0 78,0 1-90,0-1 56,1 0-11,0 0 11,0 0-33,1 0 55,-1 1-44,1-1 45,-2 0-68,1 0 68,0 0-79,0 0 79,0 0-46,0 0 12,0 0 23,1 0-34,0 0 11,0 0 22,1 0-22,-1 0 0,1 0 34,0 0-46,0 0 1,-1 0 22,1 0 1,0 0-12,0 0 11,-1 1-22,2-1 67,-2 0-79,0 0 1,1 0 44,-1 0 12,0 0-23,0 0-11,-1 0 34,1 0-57,-1 0 23,0 0 11,0 0 45,0 0-67,1 0 22,-1 0-22,0 0 11,1 0-11,0 0 45,0 0-34,1 0 56,0 0-79,1 0 12,1 0-11,1 0 22,1 0-12,0 0 1,2 0 0,-1 0-23,0 0 79,0 0-78,0 0 33,0 0 0,-1 0 11,1 0 0,0 0-22,-1 0 22,1 1-45,0-1 46,0 1-1,-1 0 34,1 1-57,-1-1-10,0 0 78,0 0-45,0-1 12,-1 1-1,-1-1 0,0 0 1,0 0-12,-1 0 11,-1 0-22,1 0 23,-1 0-23,1 0-34,0 0 57,1 0-35,0 0 35,2 0-12,-1 0-11,1 0 11,1 0 23,0 0-34,2 0 11,-1-1-11,1 1 22,1-1-22,0-1 34,1 1-23,1-1-11,1 1 0,3 0 11,0 0-22,2 1 0,2 0 22,1 0 0,2 0-22,0 0 202,3 0-203,-2-1 24,1 1-12,-1 0 0,0 0 0,-1 0 0,0 0 22,-1 0-44,0 0 22,-1-1 33,0 1-33,0-1 0,0 0-11,-1 1 11,0-1-11,0 1 44,1-1-44,-1 1 22,1 0 12,0 0-57,1 0 23,1 0 11,0 0 0,0 0 11,0-1 0,1 1-11,-1 0-22,1 0 22,-1 0 11,1 0-22,0-1 22,-1 1 0,0 0-44,0 0 55,0 0-44,0 0 55,0-1 1,1 1-90,-1 0 90,0 0-57,0-1 12,-1 1 67,1-1-56,-1 1-34,1-1 46,-1 1 10,1-1 12,-1 0-79,1 1 90,1-1-79,-1 1 68,2-1-23,-1 1-11,1-1 0,-1 1 0,0 0 0,0-1-45,-1 1 45,0 0 45,0 0-90,-1-1 45,-1 1 45,-1-1-45,0 0-11,-1 0 33,0-1-22,-1 1 11,1 0-22,0 0 0,1 0 0,0 1-1,1-1 35,-1 1-12,1-1-33,-1 1 22,1-1 0,0 0 22,0 1-56,1-1 57,0 0-23,1 0 33,0 1-66,0-1 22,0 0 22,0 1-22,0 0 11,0-1 22,0 1-44,1-1 22,-1 1 0,0 0 11,0-1-22,-2 1 33,0-1-33,-1 1 56,-1-1-57,-1 0-21,0 1 66,-1-1-66,2 0 78,-1 1-45,1-1-12,0 1 24,1-1-35,0 1 23,1 0 11,-1-1 1,1 1-24,-1 0 35,0 0-34,0-1 11,0 1 0,0 0 11,1 0-67,0 0 89,0 0-33,1 0-11,0 0 22,1 0-11,-1 0-11,1 0 22,0 0 24,0 0-92,0 0 114,0 0-92,1 0 35,0-1-11,0 1 45,-1 0-22,2 0-12,-2 0 0,2 0 0,-2 0-35,1 0 58,-1 0-23,-1 0 23,0 0-34,-2 0 11,0 0 11,-2 0-22,-1-1-24,1 1 47,-1-1-1,1 1-22,1-1-23,1 1 68,2 0-34,0 0-34,0 0 34,2 0 45,0 0-33,1 0-12,-1 0-46,1 0 35,-1 0 45,1 0-23,-1 0-22,1 0-1,-2 0 24,1 0-1,0 0-67,0 0 101,-1 0-90,0 0 45,0 0 11,0 0-11,-1 0 0,1 0-11,-1 0 11,0 0 0,1 0 0,0 0 0,0 0 11,0 0-22,0 0 67,0 0-112,-1 0 101,0 0-79,0 0 79,0 0-90,-1 0 45,1 0-11,0 0 0,0 0 22,1 0-11,0 0 0,0 0 11,1 0-11,-1 0-11,1 0 22,-1 1 0,1-1-22,0 0 11,0 0 0,0 1 22,0-1-33,1 0 11</inkml:trace>
  <inkml:trace contextRef="#ctx0" brushRef="#br0" timeOffset="-1">17 102 6943,'3'2'-79,"18"2"-208,-9-2 0,0-2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4:49.043"/>
    </inkml:context>
    <inkml:brush xml:id="br0">
      <inkml:brushProperty name="width" value="0.12347" units="cm"/>
      <inkml:brushProperty name="height" value="0.12347" units="cm"/>
      <inkml:brushProperty name="color" value="#FFFF00"/>
    </inkml:brush>
  </inkml:definitions>
  <inkml:trace contextRef="#ctx0" brushRef="#br0">23 21 14473,'0'3'0,"0"0"-11,0-2 0,0 3 22,0-2-22,0 1 22,0 0-11,0-1 11,0 1 0,0 0-11,0-1 11,0 2 1,0-2-12,0 1 11,0 0-11,0 0 22,0 0 1,-1 1-23,1-1 22,0 0-11,0 0-11,0 0-11,0-1 22,0 1 0,0 0 34,0-1 0,0 1-45,0 0-11,0-1 22,0 1 0,0 0-11,0-1-11,0 1 33,0-1-22,0 2 0,0-2 34,0 1-45,0 0-12,0 0 46,0 1-23,0-1-23,-1 0 12,1 0 22,-1 1-22,1-2 22,-1 1 12,1 0-46,-1 0 46,1 0-23,0 0 0,0-1 0,0 1 0,0 0 0,0-1 11,-1 1-11,1-1-11,0 1 11,-2 0 0,2 0 11,-1-1-11,1 1 0,0 0 11,0 0 0,0 0-22,0 0 34,0-1-23,0 2-23,0-1 34,0 0 1,0 0-35,0-1 23,0 1 11,0 0-22,0 0 22,0 0 1,0 1-35,0-2 23,0 1 0,0 0 11,0 0-11,0 1 0,0-1 0,0 0 0,0 0-22,0 0 22,0 0 34,-1-1-68,0 1 45,1 0 23,-1 0-68,1 2 68,-1-2-57,0 1 23,1-1 0,0 1 12,0-1-35,0 2 46,0-1-46,0 0 79,0 1-112,0-1 67,0 1 12,0-1-1,0 1-22,0-1 0,0-1-11,0 0-11,0 1 44,0-1-22,0 0 0,0 0 11,0 1 0,0-1-22,0 0 0,0 1 33,0 0-66,0-1 55,0 1 11,0 0-22,0-1 0,0 1 0,0-1 0,0 1 11,0-1-11,0 1-11,0-1 11,0 1 0,0 0 0,0 0-11,0 1 11,0 0 22,0 1-44,0-1 44,0 2-33,0-1 0,0 0 11,0 1 11,0-2-11,0 1 0,0 0-11,0-1 0,0 0 33,0 0-44,0 0 22,0-1 0,0 0 0,0 1 11,0-1-22,0 0 11,0 0 11,0 0-11,0 1-11,0 0 11,0 0 11,0 1 23,0-1-23,0 1-22,0 0 22,0-1-45,0 1 68,0-2-45,0 0-1,0 0 1,0-1 34,0 0-23,0 0-12,0 0 12,0 0 0,0 1-11,0-1 11,0 0 11,0 1-11,0 0 0,0 1 0,0 0-11,0 0 34,0-1-35,0 1 1,0 0 11,0 1 11,0-1-11,0 0 12,0 0-35,0 0 34,0 0-11,0 1 0,0-1 0,0 1 34,0 0-23,0 1-22,0-1 11,0 0-34,0-1 57,0 1-23,0-1 11,0 1-11,0-2 0,0 1-11,0 0-23,0-1 57,0 1-1,0-1-22,0 1-22,0-1 44,0 0-67,0 0 45,0-1 45,0-1-45,0 1-34,0-1 68,0 1-34,0 0-34,0 0 34,0 0 0,0 1 34,0 0-68,0 1 34,0-1 23,0 1-23,0 0 11,0-1-33,0 1 22,0-1-23,0 0 34,0 1-22,0-2 11,0 0 11,0 0-22,0-1 22,0 2-11,0-1 12,0 1-12,0 0-12,0 1 35,0-1-12,0 0-22,0 1 0,0 0 11,0-1-12,0 0 35,0 0-23,0 0 0,0 0 11,0 0-22,0 1 22,0-1 0,0 1-33,0-2-12,0 0 79,0 0-79,0-1 68,0 1-68,0 0 57,0 0-12,0 0-45,0-1 34,0 1 0,0 0-11,0 1 22,0 0-11,0 0 0,0 1 23,0 0-46,1 0 12,0 0 34,-1 0-35,1 0 12,0 1-11,-1 0 22,1 1-11,-1-1 0,0 0 12,0-1-12,0 1 0,0-1 0,0 1 0,0-1 0,0 1-34,0-1 79,0 0-56,0 0 22,0 0-34,0 0 35,0 0-12,0-1-12,0 0 35,0-1-34,0-1 11,0 1 11,0-1 0,0 1-11,0 0 0,0-1 0,0 1-11,0 0 0,0 0 22,0 0-11,0 1 11,0 0-45,0 0 57,1 0-12,0 1-67,-1-1 101,1 1-45,-1 0 0,0 0 0,0 1 11,0 0-22,0 1 0,1 0 22,-1 1-34,0-2 46,0 1-57,0-1 23,0 0 56,0-1-56,0 1-12,0 0 46,0 0-1,0-1-56,0 1 23,0 0 11,0 0 11,0 0-22,0 0 56,0 0-90,0 1 79,0-1-34,0 0-23,0-1 12,0 1 45,0 0-79,0-1 79,0 0-34,0 0-23,0 0 23,0 0 11,0 0-22,0 1 11,0-1 34,0 0-23,0 1-45,0 0 46,0 0-35,0 0 34,0 0-22,0 0 22,0 0-11,0 1 0,0-1 0,0 0 12,0 1-35,0-2 68,0 2-45,0-2-34,0 1 34,0 0 0,0 0-11,0 0 22,0 0 1,0-1-24,0 1 12,0-1 12,0 0-24,0 1 12,0-1 23,0 1-46,0-1 12,0 1 45,0 0-68,0-1 45,-1 1-11,1-1 0,0 1 0,-1-1-11,1 0 34,0 0-35,0-1 12,0 0 12,-1 0-24,1 0 1,0 0 22,0 0-22,0-1 22,0 0 34,-1-1-45,1 1 0,0-1-45,0 1 45,0 1 12,0 0-1,0 2-11,0-1-11,0 1 33,0 0-67,0 1 68,0 0-35,0 0 46,0 1-23,0 0-22,0 1 11,0 1 11,0 0-56,0 0 57,0 0-24,0-1 46,0 1-34,0-1 11,0 0-22,0-1 0,0 1 0,0-1 22,0 0 11,0-1-22,0 1 0,0-1-11,0 0-11,0 0 33,0 0 0,0 0-11,0 0 0,0-1-22,0 0 22,0 1 22,0-1-33,0 1 22,0-1-22,0 0 0,0 0 11,0 0 22,0 0-22,0 0 0,0 1 34,0 0-46,0-1 1,0 1 0,0 0 68,0 0-80,0 0 11,0 0 24,0 0-12,0 0 0,0 0 0,0-1 23,0 0-23,0 1-35,0-1 81,0 1-80,0 0 57,0-1-23,0 1 0,0 0-23,0 1 57,0-1-34,0 0 0,0 1-11,0-1 44,0 0-10,0 0-68,0 0 67,0-1 1,0 1-68,0-1 45,0 0 11,0 0 12,0-1-35,0 0 1,0 0 45,0 0-68,0 0 45,0 0-11,0 0 0,0-1-11,0 1 22,0-1-11,0 0 12,0-2-12,0 1 11,0 0-11,0 1 0,0-1 11,0 1 0,0 0-11,0-1 0,0 2 0,0-2 11,0 2-11,0 0 12,0 1-12,0 2-34,0-1 23,0 0 11,0 1 0,0-1 56,0 0-67,0 1-12,0-1 12,0 1 11,0 1 34,1-1-57,-1 1 34,0-1-33,0 0 22,0 0 11,0 0 12,0 0-35,0-1 24,0 0-46,0 1 68,0 0-34,0-1-12,0 0 12,0 0 0,0 0 23,0 0-12,0 0-22,0 0-23,0 1 34,0-1 34,0 1-23,0-1-11,0 0 22,0-1-44,0 1 11,0-1 22,0 1 0,0 0-56,0 0 57,0-1-24,0 1 46,0 0-56,0-1 22,0 1 22,0 0 0,0 0-66,0 0 66,0 0-33,0 0 67,0 0-56,0 0-45,0-1 67,0 1-22,0 0 12,0-1-24,0 1 35,1 0-46,0-1 46,-1 1-34,1-1 44,-1 0-55,0 0 44,1 1-22,-1 0 0,1 1 11,-1 0-22,1 0 56,-1 0-56,0 0 11,0 1 0,0-1 33,0 0-10,1 0-12,-1-1-33,0 0 33,0-1 11,0 2-22,0-2 0,0 2 0,0 0 0,0 0 11,0 1 23,0 0-45,0 1 0,0-1 11,0 2-12,0-2 35,0 1-23,0-1-11,0 0 11,0 0-12,0 1 35,0-1-12,0 1-22,0-1 33,0 1-33,0-1 11,0-1-34,0 1 57,0-1-23,0 0-11,0-2 22,0 1-34,0-1 23,0-1 23,0 0-34,0 0 22,0 0-22,0 0 11,-1 0-12,0-1 24,1 0-12,0-2-12,-1 1 68,1-1-78,0 1 78,0 0-45,0-1-11,0 1 23,0 0-46,0-1 57,0 2 11,0-1 33,0 1 45,0-1-89,0 0 11,0 0-68,0 0 90,0 0-67,0 1-56,0 1 112,1 1-44,0-1-12,0 1 0,1-1 0,-2 1 0,1 0 0,0 1-34,0 0 90,-1 1-101,1 0 79,0 0-23,-1-1-33,0 1-1,1-1 68,-1 0-56,0 1 0,0-1 11,0 0 0,0-1 11,0 0-11,0-1 0,0 1-11,0 0 22,0-1 0,0 1-45,0 0 68,0 0-45,0-1 11,0 0 11,0 0-22,0 0 11,0 0-11,0-1 33,0 1-44,0 1 22,0-1 22,0 0-22,1 1 0,-1-1 0,0 1 0,0 0 11,1 1 0,-1 0-22,0-1 22,0 1-11,1-1-11,0 0 67,-1 0-67,0 1 11,0-1 0,0 1-11,0-1 22,0 1 0,0-1-33,0 0 11,0 1 55,0-1-66,0 0 22,0 0-22,0-1 33,0-1-22,0 1 11,0 0 56,0-1-101,0 2 45,0 0 0,0 1 0,0-1 45,0 0-90,0 0 90,0-1-79,0 1 34,0 0-11,0-1 44,0 1-21,0-1-46,0 0 23,0 1 11,0-1 11,0 0-11,0 0 0,0 0 0,0 1 0,0 0 0,0 1 11,0-1-33,0 0 22,0 0 33,0 0-55,0 1 44,0 0-33,0 0-11,0-1 11,0 1 55,0 0-44,0-1 0,0 1 0,0-1-44,0 2 55,0-1 22,0 0-66,0-1 33,0 1 22,0 0-11,0 1-33,0 0 11,0 0 11,0-1-11,0 0 22,0 0-11,0 0-11,0-1 22,0 0 0,0 0-11,0 0 22,0 0-44,0-1 33,0-1 0,0 1-11,0-1 0,0 1 23,0 0-23,0 0 0,0 0 11,0 0-11,0 1-11,0 0-12,1 1 35,-1-1-12,1 1 44,-1 0-44,1 0 23,-1 1-12,0-1-11,1 1 0,-1-1 22,0 0-44,1 0 44,0 0-10,-1 0 21,1 0 1,0 0-45,-1 1 33,1 1-22,1 0 22,-2 0-22,2 0 0,-2 0 12,1-1-12,-1 1 0,0-2 11,0 1 0,0-1-56,0-1 79,0 1-23,0 0-11,0 1 11,0 0-11,0 0-11,0 0 11,0 0-22,0 1 22,0-1 0,0 0 33,0 0-44,0 0-11,0 1 55,0-1-33,0 1 11,0-1-22,0 0 0,0 0 0,0-1 44,0 2-33,0-2 0,0 1-11,0-1 22,0 1-11,0 0 23,0-1-46,0-1 1,0 0 33,0 0 0,0 1-22,0-2 45,0 2-57,0-2 23,0 1 0,0-1 23,0 0-68,0 1 101,0 0-67,0 1 11,0 0-23,0 0 46,0 0-12,0-1-22,0 1 11,0-1 22,0 0-67,0 1 34,0-1 45,0 1-57,0 0 46,0 0-12,0 1-11,0 1 11,0 0-33,0-1 44,0 0-33,0 0 11,0 1 0,0-1-11,0-1 11,0 0 11,0 0-11,0-1 11,1 0-11,-1 0 0,0-1-22,0 1-1,0-1 46,0 0-1,0 1-44,0-1 22,0 0-34,0 0 68,0 0-23,0-1-11,0 1 0,0-1-11,0 0 33,0 0-11,0 0-11,0 0-56,0-1 112,0 2-112,0-1 124,0 1-113,0-1 90,0 0-45,0 1-34,0 0 34,0 2 0,0-1 22,0 1-10,0 0-24,0 0 12,0 1 23,0-1-23,0 2 0,0-1-23,0 0 46,0-1-46,0-1 12,0 1 22,0-1-11,0 1-11,0 0 22,0 1-11,0-1-11,0 0 11,0 0 0,0-1 11,0-1 23,0 1-79,0-1 45,0 0 23,0 1-12,0-3-11,0 1 0,0-1 11,0-1-22,0 1-628,0-1 57,-5-5-393,0-5-560,-5-9-1535,0-5 3070,1-5 0,3 12 0,3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4:57.298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30 92 12748,'0'2'11,"0"1"-11,0 0 0,0-1 0,0 1 22,0 0-44,0 0 33,0 0-22,0 0 0,0 0 22,0 0-22,0 0 33,0-1-22,0 0 0,-1 1 11,1-1 12,0 1 100,-1 1-78,1-1-45,-1 1 11,1 0-11,0 1 56,-1-1-34,1 0-11,0 1-11,0-1 0,0-1 0,-1 0 0,1 0 12,-1-1-1,1 1-22,-1 0 22,0 0-22,0 0 22,1-1-11,-1 1 0,1 1 33,-1-1-10,1 1-12,0 0-33,-1 0 33,1 0-11,0-1 11,-1 1-11,1-2 0,0 2 11,-1-1-11,1-1 0,-1 1-11,1 0 11,-1 0-11,1-1 33,-1 1 23,1 1-23,0-1 1,0 0-1,0 1-22,0 0 11,0 0 23,0 2 23,0-1-57,0 0 0,0 1 11,0 0 0,0 0 12,-1 0-46,1-1 12,0 1 45,0 0-46,0-1 12,0 0 34,0-1-56,0 1 22,0 0 22,0-1-11,0 0-11,0 1 45,0-1-67,0 0 78,0 0-68,0-1-10,0 1 44,0-1-10,0 1 21,0 0-22,0 0-11,-1 1 0,1 0-11,0-1 45,0 1-34,-1 0 11,1-1-56,-1 1 90,1-2-67,-1 0 44,1-1-22,0 1-11,0 0 33,-1 0-44,1 0 100,-1 2-78,1-1 11,0 1-44,0 0 66,0 0-21,0 0-35,0-1 23,0 1 11,0 0 1,0 1-1,0-1-11,0 1 0,0-1 11,0 1-11,0-1 11,0 0-33,0-1 22,0 1 33,0 0-55,0 0 33,0 1-11,0-1 11,0 1 12,0-1-34,0 0 11,-1 1-12,1-2 46,0 1-45,0 0 11,0 0 0,0-1 11,0 0-22,0 0 11,0-1-11,-1 0 33,0 0-22,0 0 0,1 1 0,-1-1-11,1 1 33,0 0-33,0 0 0,0-1 11,0 0 0,0 0 0,0-1 11,0 1-11,0-1-11,0 1 33,-1 0-33,1-1 11,0 0 0,0 2-11,0-2 22,0 1-22,0-1 11,0 1 22,0 0-33,0 1 33,0-2-22,0 1 45,0 0-78,0-1 33,0 1 0,0 0 11,0 1-22,0 0 44,0 0-55,0 2 55,0 1-21,0-1-12,0 1-12,0-2 12,0 0 23,0-1-12,0 1-11,0 0 11,0 0-11,0 0-22,0 0 44,0 0-22,0-1 0,0 1-11,0 0 22,0 0-11,0 0-11,0 0 22,0-1 0,0 1-11,0-1-22,0 1 11,0-1 22,0 1-33,0-1 33,0 0 22,0-1-77,0 1 55,0-1 0,0 2-11,0-1-22,0 1 33,0-1-11,0 0 11,0 0-11,0 1-11,0-1 33,0 1-22,0 1 0,0-1-11,0 1 22,0 0-22,0 0 22,0 0-33,0-1 22,0 1 22,0-2-33,0 0 33,0 1-33,0-1 11,0 1 0,0-1-11,0 0 11,0 1 11,0-1-11,0 1 11,0 0-55,0 0 55,0-1-11,0 1 33,0 0-55,0 0 44,0 1-66,0-1 55,0 0 22,0-1-66,0 0 33,0 0 0,0 0 11,0 2-22,0-1 44,0 1-55,0-2 0,0 1 44,0 0-22,0 0-11,0 0 22,0 0-11,0 1-22,0-1 33,0 1 0,1 0-11,-1 0-22,1 0 44,0 0-33,-1 1 11,1 0 11,0-1-11,-1 1-11,0 0 22,0 0-11,0-1 11,0 2-11,0-1 11,0 1-11,0-1-22,1 1 22,-1 0 11,0 0 0,1 0-22,0-1 22,-1 1-22,1-1 0,0 2 33,-1-1-22,1 0 0,-1 0-11,1-1 11,0 0 0,-1-1 23,0 0-23,0 0 0,0 0-34,0-1 45,0 1-22,0-1 33,0 1-10,0-1-24,0 1 12,0 0 0,0-1-11,0-1 22,0 0-11,0-1-11,0 0 11,0 0 0,0 0 0,0-1 11,0 1-11,0-1-11,0 1 22,0 1-11,0 0 0,0-1 12,0 1-12,0 0-34,0-1 56,0 1-22,0 1-11,0 1 45,1 0-45,-1 1-1,1 0 1,-1-1 11,1-1 0,-1 0 0,0-1 11,0 1-22,0 0 34,0 0-35,0 1 12,0 0 12,0-1-24,0 2 1,0-2 0,0 1 22,0 0 12,0 0-46,0 0 46,0 1-12,0 0-22,0-1 11,0 1-12,0-1 12,0 0 12,0-1-12,0 1 22,0 0-44,0 1 22,0 0 0,0-1 0,0 2 0,0-1-12,0 0 24,0 1-35,0-1 34,0 1 1,0 0-1,0-1-34,0-1 23,0-1-11,0 1 11,0 0 11,0 1-11,0-1 0,0 0-11,0 2 22,0-2 23,0 1-68,0-1 68,0 0-56,0 0 44,0-1-56,0 1 34,0 0-11,0 0 56,0 0-45,0 0-11,0 0-23,0 1 57,0-1-1,0 1-11,0 0-56,0 0 68,0 0-12,0 1 0,0 0-22,0 1 22,0-1-33,0 1 22,0 0 11,0 0-22,0-1 44,0-1-66,0 1 33,0-1 11,0 0-11,0-1 0,0 0 11,0 1-44,0 0 55,0 1-33,0 0 11,0 0 0,0 0 33,0 1-33,0-1-22,0 0 33,0 1 12,0-2-23,0 1-12,0 0 12,0-1 23,0 0-34,0 0-1,0-1 12,0 0 0,0 0 12,0 0-24,0 0 24,0 0-12,0 0-12,0 1 35,0 0-34,0 1 55,0-1-66,0 1 11,1 1 22,-1-1-11,1 0 34,-1-1-46,0 0 12,0 0 12,0 0-24,1 0 24,-1 0-12,0-2-34,0 2 34,0-2 22,0 2 23,1-1-67,-1 0 22,1 0 0,-1 1-11,1 0 33,0-1 0,-1 0-33,1 0 11,-1 0-11,0-1 22,0 0 0,0 1-11,0-2 0,0 1-11,0 0 11,0 0 11,0-1-11,1 0-11,-1 0 33,0-1 1,1 2-46,0 0 35,0 1-1,0-1-22,0 0 11,0-2 0,-1 0 0,0 0 11,0 0-11,0 1 0,0 0 0,0 1 11,1 0-22,-1 0 0,1-1 22,0 1 0,-1-2-11,0 2 11,1 1-33,0 1 44,0 0-22,0 0-56,0-1 79,0 1-23,-1-1 11,1 0-34,0 0 46,-1 0-23,1 0 11,-1 1-33,0-1 55,0 0-66,0 0 33,0 0-12,0 0 24,0 0-12,0 1 22,0-1-33,1 1 22,-1-1 0,0 1-33,1-1 11,-1-1 44,0 1-44,0-1 22,0 0-22,0 1 0,0 0 11,0-1 11,0 1 0,1 1-22,-1 0 22,1 1-22,-1-1 0,0 1 33,1-1-11,-1 1-22,0-1 11,0 0 0,1-1-22,-1 1 44,0 0-22,0-1 0,0 0 0,0 0-11,0 0 0,0 1 33,0-1-33,0 0 56,0 1-79,0-1 23,0 2 11,0-1 34,0 0-46,0 0 24,1-1-35,-1 0 23,0 0 0,0-1 11,0 0-11,0 0 0,0 0-11,0-1 22,0 1-11,0-2 0,0 1 23,1 0-34,-1 1-1,1 0 24,-1 0-12,0 0-23,0 0 34,0 0 12,0 0-34,0 0 11,1 1 33,-1 0-78,0 0 45,1 1 0,-1-1 0,1 1 45,-1-1-67,0 0-1,1 0 23,-1 1 12,0 0-24,1 0 35,-1 0-34,1 0-12,-1 0 46,0 1-23,1 0-12,-1 0 57,0-1-34,1 0-67,-1 0 68,1-1-12,-1 0 33,0-2-10,0 1-68,0 0 34,0-1 11,0 1 11,0-1 11,0 0 12,0 1-45,0-1 11,0 1-45,0-1 101,0 0-56,0 2-11,0 0 33,0 1-22,0-2-22,0 1 10,1-1 35,-1-1-23,1 0 11,-1 0-11,0 2 11,0-1-44,0 0 55,0 1-33,1-1 22,-1 1-11,0 0-11,1 1 33,0 0-44,-1 0 22,0-1 22,1 0-22,-1 0-22,0 1 44,1-1-22,-1 1-22,0-1 55,0 1-55,0 0 33,0 0-22,1 0 11,-1-1 0,1 2 22,-1-2-44,1 1 33,-1-1-11,0 0 23,1 1-46,-1 0 79,0 0-67,0 0-23,0-1 46,0 1-12,0 0 22,0 0-44,0 0 44,0-1-33,0 1 0,0-1 11,0 0 22,0 0-11,0 0-22,1 0-11,-1 0 22,0 0 0,0 1 11,0-2-11,0 2 0,0-1 33,0 1-89,0-1 56,0 1 0,0 0 23,0 0 10,0 1-33,0-1 0,0 1-22,0 0 33,0-2-22,0 0 22,1 0-22,-1-1 22,0 0-22,0 0 22,0 1 0,0-1-33,0 0 0,0 1 55,0-2-44,0 1 22,0 0 0,0 0-33,0 1 11,0-1 11,0 1-23,1-1 35,-1 0 10,0 0 0,0 0-66,0 0 66,0-1-44,0 2 22,0-1-12,0 0 46,0 2-34,0-1 0,0 1-11,0 0 22,0 0 0,0-1-11,0 1-22,0-1 44,0 0-22,0 0-45,0 0 45,0 0 34,0 0-23,0 0-11,0-1-22,0 1-12,0-1 90,0 1-67,0 0 22,0 0-11,0 0-45,0 0 34,0 0 34,0 0-23,0 0-12,0 0 35,0 0-12,0 0-56,0-1 56,0 0 12,0 1-34,0 0 11,0 0 11,0 0-22,0 0 11,0 2 11,0-1-34,0 1 35,0 0-12,0 0 0,0 2 11,0 0 0,0 0-22,0 0-12,0 0 35,1 1 10,-1 0-44,1-1 33,-1-1-11,0 0-34,0 1 90,0-1-67,0 1 0,0-3 22,0 1-22,0 0 22,0-1-11,0 1-11,0-1 0,0 1-12,0-1 57,0 0-23,0 1-33,0-1 22,0 1-12,0-1 46,0 0-34,0-1-34,0 0 90,0 0-112,0 0 68,0 0 21,0-1-44,0 1 11,0-1 11,0 0-44,0 0 33,0 1 22,0 0 0,0 0-66,0 0 44,0-1 33,0 0-55,0 1 55,0 0-66,0 0 44,0 0 11,0 1-44,0 0 33,0-1-11,0 1 11,0-1-11,1 0-11,-1 0 22,1 1 45,-1 0-56,0 0 23,0 0-34,1 1-1,-1-1 24,0-1-1,0 1 22,0-1-77,0 0 55,0 1 0,0-1-33,0 0 55,0 0-66,0 0 44,0 0 22,0-1-44,0 0-11,0-1 55,0 1-66,0-1 33,0 2 33,0 0 1,0 0-79,0 0 90,0 0-67,0-1 22,0 1 11,0-2-22,0 1 44,0-1-78,0 0 68,0-1-34,0 0 11,0-1 11,0 3 11,0-2 23,0 3 11,0-1-67,0-1-45,0 1 112,0-1-45,0 0 0,0 1-11,0 1 0,0 0 11,0 0-11,0-2-11,0 1-11,0-1 22,0-1 0,0 1 11,0 0 11,0 1 23,0 0-67,0 1-12,0-1 57,0 1-1,0-1-33,0 1 22,0 0-11,0 0-11,0 0 22,0 0 0,0-1 0,0 1-33,0 0 33,0 0 0,0-1-11,0 1-11,0-2 22,0 1-11,0-2 0,0 0-11,0 0 22,0 0 1,0 1-12,0 0 0,0 1 11,0 1 0,0-2-22,0 1 11,0-2 0,0 0 56,0-1-45,0 1 11,0 0-33,0 0-34,0 0 101,0-1-89,0 1 66,0 0-33,0 0-11,0 0 11,0-1 11,0 1-11,0 0 0,0 0 0,0 2 0,0 1 12,1 1-24,0 0-10,0 0-23,0-1 101,-1 0-45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4T14:11:52.961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13049 248 6417,'-6'4'291,"1"-1"-67,5-3 169,0 0-281,0-3-101,0 1 56,-1-2-11,-1 1 45,1-1 56,0 0-34,0 0-45,1 1-44,-1 0-45,1 0 44,-1 2 1155,1 0 202,0-1-505,0 1 4448,0-1-5333,-1 1 0,0 1-44,-1-1 88,0 1-77,1 0 44,-1 0 45,0 0-67,1 0 0,0 0 33,-1 0-33,0 0 11,0 0 11,0 0 0,0 0-11,0 0 11,-1 0-11,0 0 0,1 0-11,-1 0 11,1 0-22,-1-1 33,2 1-11,-1 0-22,0 0 22,1 0-34,-1 0 34,1 0-22,-1 0 10,1 0-32,0 0 55,-1 0 0,1 0-33,0 0 22,-1 0-12,1 0 24,-1 0-24,1 0 12,0 0 0,-1 0 0,0 0 12,-1 0-35,1 0 1,1 0 44,-1 0 1,1 0-79,-1 0 100,1 0-55,-2 0-34,2 0 45,-2 0 12,2 0-24,0 0 46,-1 0-23,0 0-11,-1 0 0,2 0-11,-1 0 22,1 0-33,-1 0 22,1 0-23,-2 0 12,2 0 0,-1 0 11,1 0 0,0 0 0,-1 0-11,0 0 22,1 0-22,-1 0 11,0 0 11,-1 0-11,2 0-11,-4 0-12,2 0 12,-2 0 0,3 0 0,-2 0-12,2 0 12,-4 0-11,4 0 33,-3 0-11,3 0-45,-2 0 45,2 0 0,-1 0-45,1 0 57,-1 0-24,2 0 24,-2 0-24,2 0-10,-2 0 11,1 0-23,-2 0 22,2 0-10,-2 1 0,1-1 10,-1 1 12,2-1 12,-3 1-24,3 0 12,-2 0 12,2-1-46,-2 1 34,2-1 22,-2 0-33,3 1 22,-3-1-11,3 1-11,-3 0 22,3-1-11,-1 1 0,0-1 0,0 1 0,1-1 0,-1 1 0,1-1 0,-1 0 0,0 1 0,0-1 0,0 1-11,-1 0 0,2-1 22,-2 0-22,2 0 11,-1 1-11,0 0-45,-2 0 78,2 0-44,-2 0 11,2 0-45,-3 1 22,2 0 34,-3 1-34,3-1-22,-3 0 79,3-1-23,-2 1-11,1-1-34,1 0 78,0 0-33,0 1 0,2-1-44,-1 0 88,1 0-77,-1 0 55,1-1-44,-1 1 11,1-1 11,-2 0-12,2 1 12,-3-1 0,3 1-11,-2 0 0,1-1 56,-3 1-79,2 0 34,-2-1 0,3 0 0,-2 0 23,1 0-46,-1 1 1,2 0 44,-3-1-33,3 1 11,-4-1 0,4 0-22,-4 1 33,3-1-34,-4 2 12,3-2 0,-4 0 22,4 0 12,-3 1-12,2-1-11,0 2-11,1-2 33,-3 1-33,3-1-23,-3 0 79,4 0-79,-4 0 23,3 0 22,-3 0-11,2 0-33,-3 0 44,3 0 23,-6 0-68,5 0-11,-6 0 45,4 0 45,-6 0-34,7 0-22,-4 0 0,6-1 11,-4 1 0,3-1 33,-2 0-44,3 1 45,-2-1-90,3 1 67,-7-2-22,6 1 11,-7 0 11,7 1 0,-5-1 0,4 1-33,-4-1 33,4 0-22,-5 0 33,4 0-22,-5 0-33,5-1 78,-8 0-57,7 1-10,-12-2 22,11 2 11,-10-2-11,9 1-22,-5 0 44,5 1-44,-4 0 22,6 0 22,-9 0-33,10 1 11,-7 0 0,9-1 22,-5 0-55,5 1 44,-5-2 0,6 2-22,-5-2 11,5 2 11,-4-1-11,3 0 11,-5 0-22,3 1 11,-4-1 11,5 1-22,-7-1 0,7 0 0,-6 0 33,8 1-22,-4 0 11,3 0-22,-4-1 11,3 1-45,-4 0 45,4 0 34,-6 0-34,4 0 0,-8 0 34,8 0-34,-6 0-34,7 0 45,-5-1 23,5 0-79,-7-1 45,7 1 0,-11 0 34,9 1-23,-9-2-11,9 2 0,-5 0 0,6-1 11,-8 1-22,8 0 11,-7-1-11,8 1 33,-4 0-33,4-1 0,-6 0 11,6 1 0,-5-1 0,8 1 0,-2 0 11,2-1-22,-2 1 11,2 0-12,-2 0-10,3 0 33,-1 0 12,2 0-35,-1 0 12,2 0-11,-2 0 34,2 0-57,-2 0 90,1 0-90,-2 0 34,1 0-11,0 0 11,1 0 23,-2 0-12,2 0-45,-4 0 34,3 0 0,-5 0 23,3 0-12,-4 0 0,2 0-33,-9 0 33,7 0 0,-11 0-22,10 0 22,-9 0-11,8-1 45,-15 0-45,12-1-23,-12 0 23,14 1-22,-11 0 22,10 1 0,-18 0 34,15 0-46,-15 0-10,16 0 33,-10 0-11,12 0 11,-14 0-67,13 0 101,-12 0-67,13 0-1,-8 0 57,9 0-45,-14 0 11,12 0 11,-11 0-11,13 0-45,-7 0 56,7 0 1,-11 0-24,11 0 35,-11 0-57,13 0 57,-8 0-12,7 0-45,-12 0 68,11 0-79,-12 0 56,13 1-11,-9 0 34,9-1-34,-14 2-11,11-1 11,-12 1 11,13-1-56,-9-1 79,9 1-23,-14-1-56,13 0 79,-14 1-34,14-1-34,-10 0 45,11 0-11,-14 0 0,14 0 11,-12 0-22,14 0 22,-8 0 1,8 1-35,-14 0 23,13-1 23,-12 1-46,14-1 34,-7 0-22,6 0 11,-10 1 0,9-1 0,-9 1 45,10 0-79,-6 0 23,7-1 22,-10 0-11,10 0 0,-8 0 34,10 0-45,-6 1 0,6 0 11,-11 0 0,10-1-12,-8 1 46,10-1-34,-6 0-11,7 0 22,-7 1-33,7-1 22,-5 1-45,7 0-22,-4 0 100,3 0-33,-5 1 11,5-1 12,-4 0-23,3-1 0,-4 1 0,4 0 0,-3-1 45,2 0-45,-6 1-12,5-1 24,-6 2-24,7-2 12,-11 1 0,9 0 0,-10 0 0,9-1 0,-6 0 0,5 1 34,-6-1-23,6 0-22,-11 0 11,11 1 0,-12-1 0,12 0 0,-13 1 11,11-1 0,-12 2 12,12-2-34,-9 0-1,9 1 1,-8-1 22,9 0-33,-9 0 33,10 0 0,-9 0-44,11 0 55,-11 0-67,11 0 57,-10 0-1,11 0 0,-7 0-11,7 0 0,-5 0 11,6 0-11,-9 0 0,7 0 0,-10 0-22,10 0 22,-5 0 0,7 0 0,-5 0-11,6 0 11,-7 0 11,6 0-11,-6 0 11,5 0-22,-10 0 11,8 0 0,-11 0 11,12 0-56,-13 0 45,10 0 0,-11 0 0,11 0 11,-10 0 12,8 0-23,-4 0-11,5 0 22,0 0-11,-12 0-23,8 0 57,-15 0-34,16 0-45,-4 0 79,-2 0-68,5 0 79,-11 0-90,12 0 79,-4 0-68,6 0 34,0-1 23,-7 1-35,5 0 24,-19-1-24,16 1 12,-16-1 12,17 1-35,-4 0 34,7-1-22,0 1 22,-14-1 1,11 1-24,-18-2 12,19 1 45,-5-1-78,6 1 66,1 0-33,-1-1-11,-6 0 11,4 0-11,-12-1-12,12 1 46,-6 0-34,1 1 11,7 0 44,-12 0-44,13 1 0,-10-1-11,10 1-11,-9-1 22,10 1 45,-15 0-57,14 0 24,-13 0-35,15 0 34,-4-1-11,0 1-11,4 0 45,-9 0-34,9 0-23,-8-1 46,9 0-12,-4 1-45,6-1 57,0 1-34,1 0 11,-5 0 0,3 0-45,-6 0 90,7 0-68,-3 0-22,0 0 57,3 0-24,-6 0 1,6 0 34,-7 0-35,6 0 35,-2 0-46,3 0 46,0 0-57,0 0 45,-5 0-22,3 1 11,-4-1 11,5 1-22,0-1 34,-9 2-1,6-2-22,-11 2 0,13-1 0,-8 1-11,7-2-23,-2 0 23,4 0 22,0 1-11,0-1 0,-4 0 11,3 0 1,-3 0 10,5 0-44,0 1 22,0-1 0,1 0 0,0 0 22,0 0-11,-3 0-67,4 0 67,-8 0 1,7 0-35,-2 0 34,3 0-22,1 0 22,0 0 23,1 0-79,0 0 45,0 0-11,0 1 22,0-1-33,0 1 67,2-1-68,1 1 12,-2-1 22,0 0-11,0 0 11,-2 0-22,3 0 56,-1 0-90,3 0 90,-1 0-79,-1 0 34,-2 0-11,1 1 34,-5-1-35,4 0 12,-3 0-11,2 0 11,0 0 0,-1 0-11,-3 0 22,1 0 0,-6 0 34,6 0-45,-4 0 0,4 0-45,-1 0 57,0 0-12,-6 0-12,4 0 12,-10 0 12,8 0-1,-4 0-22,6 0 11,-1 0 0,1 0 44,-7 0-100,5 0 101,-5 0-34,6 0-55,0 0 77,1 0-33,-1 0 11,1 0-44,0 0 44,-6 0-45,4 0 46,-9 0-24,10 0 24,-4 0 21,5 0-66,1 0 66,-1 0-78,-5 0 68,3 0 10,-4 0-33,6 0 0,0 0-11,0 0-11,1 0 11,-1 0 22,1 0-22,0 0 22,1-1 22,0 1-33,-5-2-11,4 0 22,-3 1-11,1 0 0,4 0-11,-7 1 0,8-1 0,-4 1 22,5 0-22,-2-1 56,3 1-45,0 0-12,-1 0 24,0 0-1,1 0-45,-1 0 34,1 0 11,0 0-11,1 0 0,0 0 0,-3 0 12,3 0-1,-5 0-34,5 0 35,-2 0-1,3 0-22,-1 0 11,1 0 11,0 0-11,0 0 0,0 0-34,0 0 12,0 0 33,1 0-11,-2-1 11,1 1-11,-3 0 11,4 0-22,-2-1 11,2 1 11,0 0-11,0-1-11,0 1 11,-1-1 23,1 1-23,1-1 11,-1 1-11,0 0 0,0-1-11,0 1 11,0 0 11,2 0-11,-2 0-11,2-1 22,-1 1 0,0 0-22,-1 0 11,0 0 11,-1-1-56,0 1 90,0 0-90,0-1 56,0 0-22,1 0 45,-1 0-57,0 1 35,1-1-24,0 1 1,-1-1 11,1 1 0,-1-1 11,-2 0-11,1 0 0,-5 1 23,5-1-46,-3 1 35,3-1-24,0 1 24,0 0-12,0 0 0,1-1 0,-1 1 11,-1 0-22,0-1-12,1 1 34,-1 0 1,0 0-12,0-1 11,-1 1-56,0 0 45,1 0 34,-1 0-57,0-1 12,1 1 11,0-1 0,-1 0 11,1 0 0,0 0 1,0 0-24,0 0 24,0 1-12,0-1-12,0 1 12,0-1 12,0 1-24,-1-1 12,1 1 0,0 0 0,0-1 23,-3 1-34,2-1-23,-2 0 56,3 1 1,0-1-79,0 1 101,-1 0-45,0-1 11,0 1-56,0 0 45,-1-1 11,0 1-22,1 0 0,-1 0 22,1 0-11,-2 0 34,2 0-68,-1 0 45,0 0 23,0 0-57,1 0 23,0 0 0,-4 0-11,3 0 11,-3-1 0,1 0 0,2 0 0,-3 0 11,4 0-11,-1 1 0,1-1 0,-1 1-11,1-1 22,-1 1-22,1 0 11,-1 0 0,1 0-11,0 0 45,0 0-68,0 0 45,-4 0-22,3 0 0,-2 0 44,1 0-66,2 0 44,-2 0 0,4 0-33,-1 0 44,1 0-44,-1 0 33,1 0 23,-1 0-68,0 0 23,0 0 22,-1 0-11,0 0 11,1 0-22,-1 0 11,0-1 0,1 1 11,-1 0 23,0 0-79,0-1 45,1 1 45,0 0-45,-1-1-11,0 1 22,1-1-56,0 0 90,0 1-56,-1-1 11,1 1 11,0 0-22,0 0-1,1 0 24,-1 0-1,2 0-34,-1 0 23,0 0 0,0 0 23,-1 0-46,1 0 12,0 0 22,-1 0 1,1 0-12,1 0-12,-1 0 12,1 0 34,0 0-68,0 0 34,0 0-11,2 0 0,-1 0 22,0-1 23,1 1-79,0 0 56,0 0 12,0 0-23,0 0 11,1 0-11,0 0 0,0 0 0,-1 0-11,1 0 22,-1 0-11,1 0 11,-1 0-22,0 0 22,0 0-22,-1 0 0,0 0 22,0 0-34,-1 0 57,1 0-56,-1 0 44,0 0-56,-1-1 57,1 1-12,-1-1-33,0 1 22,-1 0 0,0 0 44,1 0-88,-1 0 55,-1 0-22,0 0 22,0 0 22,-1 0-33,-1 0-33,0 0 66,0 0-33,-1 0 12,1 0-24,-1 0 12,1 0 0,-1 0-22,2 0 11,-2 0-12,1 0 57,-1 0-56,1 0 55,-1 0-33,-1 0 0,1 0-22,-1 0 33,1 0-11,-1 0-11,1 0 0,-1 0-12,1 0 12,0 0 33,0 0-22,-1 0 12,0 0-12,1 0 0,-1 0-23,0 0 57,0 0-79,0 0 79,0 0-79,-1 0 67,1 0-33,-1 0 22,0 0 0,0 0-11,1 0 0,-1 0 0,0 0 0,2 0 0,-2 0-33,2 0 22,-1 0 67,1 0-101,0 0 56,0 0 23,1 0-68,-1 0 34,1 0-11,0 0 22,-1 0 11,1 0-33,1 0 11,-1 0-11,0 0 22,1 0 0,-1 1-11,0-1 0,1 1-22,-1 0 44,1-1-44,-1 0 0,1 0 22,0 1 11,0-1 0,0 0-11,0 0-11,0 1 11,0-1 11,1 0-11,-2 0 11,2 1-11,-2 0-11,1-1 11,-1 1 0,1-1 0,-1 0 0,1 0 22,0 0-33,0 0 0,0 0 22,0 0-11,1 0 0,0 0-11,0 0 22,1 0-56,2 0 45,-1 0 34,0 0-56,1 0 55,-1 0-33,2 0-11,-1 1 11,0-1-11,1 0 33,1 0-22,0 1-45,0-1 79,0 0-23,0 0-11,1 0 0,-1 0-45,0 0 90,1 0-90,-1 0 45,0 0 0,0 0 45,0 0-90,0 0 90,0 0-45,0 1 0,1-1 0,0 0-45,0 0 90,0 0-34,0 0-55,1 0 44,-1 0 0,1 1-12,0-1 35,-1 0-79,1 1 89,-1-1-66,0 0 33,-1 0 11,-1 0-11,1 0 45,-2 0-90,0 0 90,0 0-45,-1 0-45,1 0 56,-1 0-11,-2 0 34,0 0-23,-1 0-22,0 0 11,-1 0-11,-1 0 22,0 0-34,-1 0 23,0 0 12,0 0-1,-1 0-22,1 0-1,0 0 12,1 0 0,0 0 0,-1 0 0,2 0 12,-2 0-35,2 0 34,-2 0-11,1 0 0,0 0 12,0 0-35,-1 0 23,1 0 56,-1 0-101,0 0 90,0 0-90,0 0 90,0 0-45,-1 0 0,0 0-22,1 0 11,-1 0 22,0 0-11,1 0 0,-1 0 0,1 0 0,0 0 33,1 0-33,0 0-11,0 0 34,1 0-35,-1 0 12,1 0-22,-1 0 33,0 0-11,1 0 0,-2 0-11,2 0 11,-2 0 0,1 0 0,0 0 11,-1 0-44,2 0 66,-1 0 12,1 0-56,0 0 0,1 0 11,1 0 11,-1 0-34,1 0 23,0 0-11,0 0 45,0 0-57,0 0 23,0 0-22,1 0 33,0 0-33,0 0 33,0 0-22,1 0 11,0 0 22,-1 0-22,1 0-22,-1 0 55,1 0-44,-1 0 11,0 0-11,0 0 33,-1 0-22,1 0-11,0 0 22,0 0 1,0 0-57,0 0 45,0 0 33,1 0-66,-1 0 33,0 0 0,-1 0 11,1 0-33,-1 0 33,1 0 0,-1 0-33,1 0 33,-1 0 0,1 0-11,0 0 11,0 0 0,0 0-22,0 0-22,0 0 33,0 0-12,0 0 57,0 0-78,1 0 21,0 0 24,0 0-1,1 0-11,0 0-23,0 0 57,0 0-34,0 0 0,1 0 0,-1 0-11,1 0 11,0 0 11,1 0-22,1 0 22,0 0-22,1 0 33,0 1-22,-1-1 0,1 0 0,-1 0-45,1 1-67,0-1 90,-1 0 22,1 0 11,0 1-22,0 0 0,0-1 0,-1 1-1,1-1-32,-1 0 44,1 1 0,-1-1 0,1 1-34,-1-1 79,0 1-56,0-1 11,0 1-56,-1-1 100,0 0-66,-1 0 33,0 1 34,0-1-79,-2 1 57,2-1-12,-2 1-11,1 0-78,0-1 134,-1 0-90,0 0 34,0 0 11,-1 0-11,0 0-11,0 0 11,0 0-22,0 0 44,-1 0-22,0 0 11,0 0-22,-1 0 11,1 0 22,-1 0-33,1 0 11,0 1 0,-1-1 34,1 0-57,-1 0 12,1 0 22,-1 1-11,1-1 12,0 0-12,0 0-23,-1 1 34,1-1 12,-1 1-46,-1 0 12,1 0 34,-1 0-23,1 0 11,-1 0-22,0-1-1,1 1 12,0 0 0,1-1-11,-1 0-22,1 0 100,-1 0-67,0 0 0,1 0-34,-1 0 23,0 0 45,0 0-34,1 0-34,-1 0 56,1 0 1,-1 1-34,0-1 11,0 0-34,0 1 34,0-1 22,1 0-10,-1 0-46,0 0 79,1 0-68,-1 0 23,1 0 23,0 0-34,0 0 33,1 0-33,-1 0 22,1 0-22,-1 0 0,1 0 11,0 0 0,0 0 11,0 1-11,0-1 0,1 1 0,-1-1 0,1 0-11,-1 0 33,1 0-33,0 0 11,0 0-11,0 1 22,1-1-22,1 0 22,-1 0-22,1 1 33,-1-1-44,1 0 10,0 1 12,0-1-11,0 0 0,2 0 22,-1 0-22,1 1 11,0-1 11,0 0-11,0 0 0,0 1 0,1-1-33,-1 1 33,1-1-12,0 0 12,-1 0-11,0 1 11,-1-1 23,-1 0-23,-1 0-12,0 0 57,0 0-56,-1 0 11,1 0 0,-1 0-22,0 0 44,0 0-44,-1 0 89,1 0-101,-1 0 68,0 0-23,-1 0-22,1 0-23,-1 0 79,0 0-56,0 0 11,0 0 0,-1 0-11,1 0 11,-1 0-12,0 1 24,0 0-1,-1-1-22,1 1 11,-1-1-12,-1 0 12,1 0 12,-1 0-46,0 0 90,1 0-67,-2 0 22,2 0-11,-2 0-11,2 0 0,-2 0 11,1 0-12,0 0 12,-1 0 45,1 0-90,0 0 68,0 0-1,0 0-33,0 0 11,1 0 0,-1 0-11,0 0 11,1 0 11,-2 0-56,1 0 79,1 0-45,-1 0 22,1 0-11,1 0 0,0 0 0,0 0 0,0 1 11,0-1-22,0 0 0,1 0 22,-1 1 0,-1 0-11,1-1-11,-1 1 22,0 0-11,-1-1 0,0 0-34,0 0 23,0 0 11,-1 1-45,1-1 90,-1 0-22,1 0-46,-1 1 23,1-1 0,0 0 0,-1 1-45,1-1 101,0 0-112,-1 0 56,0 0 45,0 1-34,0-1-22,-1 0 22,0 1-22,0 0 11,0 0 23,-1 0-23,1-1-34,0 1 90,-1-1-56,1 0-45,0 1 56,0-1-11,0 0 0,0 1 0,1-1 0,0 0 0,0 0 23,0 1-46,2-1 46,-1 1-34,1 0 22,0-1-11,-1 1 0,1-1 0,-1 1-45,0-1 90,0 1-90,0 0 90,0 0-79,0 0 57,2 0-35,-1-1 12,0 1-11,1 0 11,0-1 0,0 1 0,-1-1 0,2 1 0,0-1 11,0 0 1,1 1-24,-1-1 12,1 0 0,-1 1 0,0-1 23,0 0-23,0 1-23,0 0 46,-1 0-46,0 0 23,0 0 0,0 0 12,-1-1-12,0 1-12,-1-1 1,0 0 22,0 0 1,-1 0 21,1 0-89,-1 0 56,0 0 0,0 0 56,1 0-101,-2 0 79,2 0-68,-2 0 79,1 1-56,0-1 11,-1 1 0,1-1 11,-1 1-11,-1-1-22,1 0 22,-2 1 11,1-1-22,0 0 33,-1 0-44,1 1 55,0-1-44,1 1 0,0-1 22,0 0-11,1 1 0,0-1 34,1 0-34,0 0-34,0 0 57,1 0-12,1 0-11,-1 0-11,1 0-1,0 0 12,1 0 12,0 0-24,0 0 1,0 0 11,1 0 0,1 0 11,-1 0 23,1 0-23,-1 0-22,1 0 11,1 0 0,-2 0 0,2 1-11,-1-1 22,0 0-11,1 0-11,1 0 22,0 0-22,1 0 11,2 0 0,-1 0 11,0 0 67,1 0-78,0 0 23,-1 0-23,-1 0-34,0 0 34,-1 0 34,1 0-12,-2 0-67,1 0 34,0 0 78,0 0-78,0 0-34,0 0 90,0 0-34,0 0-11,0 0 0,0 0-56,0 0 79,0 0-46,-1 0 46,1 0 10,0 0-44,-1 0 11,1 0 0,1 0 11,-1 0-11,2 0-11,-1 0 11,0 0 11,1 0-22,-1 0 22,0 0-33,0 0 56,0 0-46,-1 0 12,1 0 34,-1 0-68,0-1 34,0 0 34,1 0-56,0-1 33,0 1-22,0 0 44,1 0-44,0 0 0,0 1 11,1 0 11,0-1-22,-1 0 11,1 1 11,-1-1-22,2 0 2958,-2 1-2914,2-1-10,-1 0 22,1-1-45,0 1 78,0 0 79,0-1-23,0 1 214,0-1-303,0 1 772,0 0-749,0-1-68,0 1-45,0-1 56,0 0 0,0 1 34,0 0 11,0-1-1098,0 1 247,1 0-382,2 2 124,3 3-314,3 3-796,2 4-1579,3 0 3742,3-3 0,-7-3 0,-1-4 0</inkml:trace>
  <inkml:trace contextRef="#ctx0" brushRef="#br0" timeOffset="13556">138 305 6260,'1'-4'482,"0"0"-370,0 3-90,1 0 79,-1 0 0,1 1 44,-1-1 170,1 0 99,-1 1-212,0-2-68,0 1-89,-1 0 11,0-1 45,0 1 134,0-1-33,0 1 89,0 0 280,0-1-459,1 1 2242,0 0-1514,0 0-44,0 1-292,0-1-325,1 1 1681,-1 0-1064,1 0-561,-1 0 830,0 0-1077,1 0 1,-1 2 11,-1-1 0,0 1 0,0 0 45,0 0-79,0 0 34,0 1-11,0-1 22,0 0 1,0 1 21,0-1-22,0 0-55,0 1 88,0-2-100,0 1 68,0 0-12,0-1 0,0 0 11,0 1 22,0-1-33,-1 0-44,0 1 55,1-1 22,0 1-33,0 0-44,0 0 88,0 0-88,-1 0 44,1 0 11,-1 2 22,0-1-77,1 1 44,-1 0 44,0-1-88,1 1 44,0-1 11,0 0 0,0-1 34,-1 1-68,1-1 35,-1 0-1,0 0-45,1 0 12,0-1 33,-1 0 23,1 1-34,-1-1-34,0 1 45,1 1-22,0-2 45,0 1-68,-1-1 56,1 1-44,-1-1 22,1 0 45,-1 0-79,1 0 45,-1 1-33,0-2 56,0 2-68,0-1 68,0 0-79,1 0 45,-2 0 45,1 0-90,1 0 90,-1 0-90,0 0 67,0 1-44,0-1 44,0 0 1,1 0-57,-2 0 56,2 1-33,-1 0 11,0-1-11,1 1 0,-1-1 11,1 0 11,-1 1 34,1 0-90,-1-1 56,1 1 23,-1-1-79,1 0 56,-1 1-11,0-1-11,0 1 11,0-1 11,0 0 0,0 0-22,0 1 0,0-1 11,0 1 22,0-1-33,1 1 11,-1 0 0,1 0 0,-1-1 11,1 1-22,-1-1 11,0 1 23,0 0-35,1-1 12,-1 1 0,1-1 34,0 0-56,-1 0 10,0 0 1,1 0 11,-1 0 0,0 0 11,1 1-11,-1-1 0,1 1 12,-1 0-12,1 0 11,-1-1-45,1 1 45,-1 0-11,0 0 0,1 0 12,-1 0-24,0 0 35,0 1-23,0 0-11,0 0 22,0 0-22,0 0 11,0 0 11,-1 0-11,1-1 0,0 1 0,1-1 0,0 0 11,-1 0-33,1 0 22,-1 0 11,0-1-11,1 1 0,-1 0 0,1-1 0,0 1-11,-1-1 11,1 0 0,-1 1 0,0-1 0,1 0 22,0 1-33,-1 0 0,1 1-1,-1-1 24,1 0 10,-1 1-44,1-1 22,-1 1 0,1-1-12,-2 1 35,2-1-46,-1 1 35,1 0 21,-1 0-55,0 0-1,0 1 79,0 0-112,0-1 68,0 0 21,0 1-22,0-2-44,1 1 22,-1-1 11,1 1 0,-2 0 11,2-1-22,-2 0 22,1 0-22,1 0 11,-1-1 44,1 1-88,-1-1 44,1 0 22,0 1-33,0-1 0,0 1-1,0-1 12,0 0 0,0 1 12,0-1 21,-1 1-33,1-1-45,0 1 45,0-1 0,0 1 45,0-1-34,0 1-55,0-1 88,0 0-44,-1 1 0,1-1 0,-1 1 0,1-1 12,0 1-12,0 1-56,0-1 100,0 1-44,0 1 12,0 0-12,0 0-12,0 1 35,0-1-46,0 1 35,0-1 10,0 1-67,0 0 68,0-1-35,0 1 35,0-1-34,0 1 22,0 0-34,0-1 35,0 0-1,0 0-22,0 0 11,0 0 0,0 1 0,0-1-12,0 0 24,0 0-24,0-1 12,0 0-11,0-1 11,0 0 0,0 0 11,0-1-22,0 1 22,0-1 34,0 0-101,0 1 112,0-1-56,0 0 0,0 1 11,0-1-11,0 0-44,0 1 32,0-1 68,0 1-67,0-1 34,0 1-57,0 1 23,0 0 0,0 1 22,0-1-11,0 2 11,0-1-22,0 1 22,0 0 0,0 1-22,0-1 11,0 0 0,0 1 0,0-1-11,0 1 22,0 0-11,0-1-11,0 1 33,0 0-11,0-1 12,0 0-34,0 1 11,0-1 0,0 0-12,0-1 35,0 1-34,0-1 11,0 0 0,0-1 22,0 1-44,0-1 22,0 0 0,0 1 11,0-1-11,0 0-23,0 0 35,0 0-1,0-1-11,0 0-11,0 0 22,-1 1-45,1-1 79,-1 0-79,1 1 46,-1-1-12,1 1-12,0 0 24,0 0-12,0-1 11,0 1-34,0 0 46,-1 0-34,1 0-12,-1 1 46,1-1-23,-1 0 11,1 0-22,0 0 22,0 0-22,0 0 11,-1-1 11,1 2-22,0-2 22,-1 1-11,1 0-11,-1-1-12,1 1 12,0-1 22,0 1-11,-1-1 34,1 1-34,0-1-34,-1 1 34,1-1 0,0 1-11,0-1 56,-1 0-90,0-1 56,1 1-22,-1 0 22,1-1 0,0 1-11,0-1-11,-1 1 11,1 0 11,0-1-22,-1 1 34,1 0-46,0 0 34,0 0-22,0 0 34,0 0-35,0 1 1,0-1 34,-1 1-23,1 0-12,0 0 24,0 0-12,-1-1-12,1 1 24,-1 0-24,1 0 12,-1-1 0,1 1 12,0-1-12,0 2-12,-1-2 24,1 2-24,-1-1 12,1 0 12,0-1-1,0 1-56,0 0 79,0-1-34,-1 1 11,1-1-22,-1 0 22,1 1-34,0-1 12,0 1 34,0 0-68,0-1 67,0 1-33,0 0 0,0 0 44,0 0-33,0 0-11,0 0 0,0 0 33,0 0-55,0-1 33,-1 1 33,1 0-44,0 0 0,0 1 22,-1-2-22,1 1 33,0 0-33,0-1 22,-1 0-22,1 0 22,0 1-22,0 0 11,0-1 11,0 1-22,0-1 22,0 1-11,0 0 12,0 0-24,0 0 24,0 0-35,0 0 23,0 0 0,0 1 0,0-1 11,0 0 1,0 1-12,0-1 0,0 1-12,0 0 12,0 0 12,0 0-12,0-1-12,0 1 24,0 1-12,0-2 0,0 2 11,0-2-22,0 2-1,0-1-10,0 0 11,0 0 67,0 0-112,0 0 56,0 1 56,0-1-67,0 0-23,0 0 56,0 0-10,0 0-57,0-1 67,0 0-33,0 1 0,0-1 33,0 0-44,0 0 44,0 0-33,0 0 22,0 0-11,0 0 0,0 1 11,0 0-22,0 0 11,0 1-11,0-1 11,0 0 22,0-1 1,0 1-46,0-1 12,0 1 22,0-1-22,0 2 22,0-1-22,0 0 34,0 1-35,0-1 12,0 2 0,0-1 0,0 1 12,0-1-24,0 0 12,0 1 23,0-1-23,0 0 0,0 0 0,0 1 0,0 0-11,0 0 33,0 0-22,0 0-22,0-1 33,0 1-11,0-1-11,0 0 11,0-1 11,0 1-22,0 0 33,0-1-22,0 1 11,0-1-11,0 1 0,0-1 0,0 0 0,0 0 11,0 0 1,0 0-24,0 0 24,0 0-1,0 1-11,0-1 0,0 1-11,0-1 22,0 1-45,0-1 68,0 1-23,0-1-11,1 1-11,-1 0 33,1 0-22,-1 1-11,0 0 11,1 0 0,-1 0 11,2 1 0,-2-1 1,0 0-12,1 0-12,-1 0 12,2 5 0,-2-3 56,1 3-123,-1-4 134,0-1-67,0 0-11,0 1 11,0-1 11,0 0-11,0 0 0,0 1-56,0-1 79,0 0 10,0 0-77,0 0 88,0 1-32,0-1-24,0 0 35,0 0-34,1 0 11,-1-1-12,0 1 12,0-1 12,0 0-12,0 1-23,0-1 46,1 0-23,-1 1 0,0-2 0,1 1-12,-1-1 46,0 1-45,0-1 11,0 1 0,0-1-11,0-1 11,0 1 0,0-1 0,0 1 11,0 0-11,0-1-11,1 1 11,-1-1 11,0 1-11,0-1 11,0 0-33,0 0 44,0 0-22,0 0 0,0 1 0,0-1 45,0 0-34,1 1-56,-1-1 90,1 1-90,-1 1 101,1 0-56,-1 0 11,1-1-55,0 2 88,0-2-32,-1 1-12,1 0 0,0 1 22,0-1-11,0 1-22,0 0 11,-1 0 11,1-1 0,-1 0-11,0 0-11,0 1 22,1-1-22,-1 0 11,0 1 11,0-1-11,1 0 12,-1 0-24,1-1 24,-1 1-12,1-1 44,0 0-44,0 0-44,-1 1 100,0-1-68,0 1 24,0-1-57,0 1 56,0-1 23,0 1-68,1-1 34,-1 1 45,0 0-68,0-1 35,0 1-24,1 0 24,-1 0 10,1 1-22,-1-1 11,0 1-33,0 0 11,1 0 22,-1 1 0,0 0-11,1 1-11,0-1 22,-1 1-22,1-1 22,0 1-11,-1-1 0,0 0 34,0 0-23,0-1-22,0 1-34,1-1 101,-1 0-101,0 0 45,0-1 0,0 1 34,0-1-34,0 0 11,0 1-22,0-1 11,0 0 22,0 0-44,0 0 10,0 0 12,0-1 12,0-1-35,0 0 34,0 0-22,0 0 22,0 0 1,0-1-24,0 1 35,0 0-46,0 0 35,0 0-24,0-1 12,0 1 12,0 0-24,0 0 35,0-1-34,0 1 11,0-1 0,0 0 0,0 1-12,0-1 35,0 1-68,0-1 34,0 1 67,0 0-67,0 0 11,0 1 0,0-1-45,0 1 67,0 0-33,0 0 56,0 1-79,0-1 45,0 0-33,0 0 33,0 0-22,0 0 11,0 0 0,0 0 11,0 0-22,0 1 11,0-1 11,0 2-22,0-2 11,-1 2 0,1-1 0,0 0 34,-1 1-79,1 0 90,-1-1-45,1 1-12,-1-1-21,0 1 66,1 0-66,0-1 33,-1 1 33,1-1-66,-2 3 66,2-3-55,-1 3 11,1-2 11,-1-1 11,1 0-11,-1 1 11,1-1-22,0 1 22,-1 0-11,1 0-11,-1 0 22,1 1 0,-1-1-22,0 0 11,0-1 0,1 1 11,-1 0-11,1-1 12,0 1-35,-1-1 12,1 1 22,-1 0-33,1-1 44,-1 2-67,0-1 68,1 1-23,-1 0-11,1 0 22,-1 1-11,0-1 11,1 1-22,0 0 22,-1-1-11,0 1 0,1-1-11,-1 1 22,1 0 0,-1-1-33,0 1 33,1-1-33,-1 0 44,0 0-22,0-1-11,0 1 22,0-1-11,0 1 0,1 0 11,-1-1-11,0 1 0,1 0 0,0 0 11,-1 0-67,1-1 101,0 1-45,0 0-33,0 0 33,0 1 0,0-1-12,0 1 35,0 0-23,-1-1 0,1 1 0,-1-1 0,1 0 11,0 0-11,0-1 0,0 1-11,-1 0 11,1-1 11,0 1-11,0 0 0,0 1-11,0 0 0,0 0 44,0 0-55,0 0 22,0 0 11,0-1-22,0 1 44,0-1-44,0 1 0,-1-1 45,1 1-57,0 0 12,0-1 11,0 1 0,0 0 11,0-1-11,0 0 0,0 0-11,0 0 11,0 1 34,0-1-57,0 0 12,0 0 11,0 0 0,0 0 11,0 0 0,0 0-11,0 0-22,0 0 22,0 0 11,0-1-22,0 1 45,0-1-46,0 0 1,0 0 11,0 0-11,0 0 56,0 0-56,0 0 22,0 0 0,0 0-33,0-1 44,0 1-44,0 0 22,0 0 11,0 0-11,0 0-11,0 1 11,0-1-23,0 0 23,0 0 45,0 0-67,0 0 22,0 1 11,0-1-11,0 0 0,0 0-11,0 0 22,1 0-11,-1 1-11,1-1 11,-1 1-12,0 0 68,1 0-67,-1 0 11,1 0-11,-1-1 11,0 1 0,0-1 11,0-1 0,0 1-22,0-1 0,0 1 22,0 0-11,0-1-11,0 2 22,0-1-22,0 0 22,0 0-22,0 0 33,0 0-55,0 0 44,0-1 0,0 1-22,0-1 11,0 0 0,0 0 34,0 1-34,0-1 0,0 0 11,0 1-22,0-1 11,0 1 0,0 3 0,0-3 22,0 3-22,0-2-11,0 0-23,1 0 45,-1 0-11,1 1 45,0-1-78,0 6 77,-1-3-55,2 6 0,0-7 22,0 7-33,-1-8 11,0 11 22,0-10-11,0 9 0,0-10-34,0 3 79,0-3-67,0-1-12,0 1 68,-1-1-46,1 0 12,-1 0 0,0 3 0,0-2 12,0 4-24,0-4-21,0 8 89,1-8-101,-1 8 90,0-8-101,1 2 89,-1-3-55,0 0 11,0 0 56,0 0-68,0-1 12,0 0 11,0 4 0,0-2 0,0 3 22,0-4-44,0 1 33,0 0 12,0 1-46,0-1 34,0 1-11,0 0-22,0 0 33,0 0 0,0 0-22,0 0-22,0 0 66,0 1-78,0 3 57,0-2 21,0 7-78,0-8 57,0 4-12,0-5 0,0 1 0,0 0 11,0 0-11,0 0-11,0 1 22,0 0 0,0 0-11,0 0 11,0 0-22,0 0 33,0 1-33,0-1 0,0-1 22,0 1-22,0-1 11,0-1-34,0 1 68,0-2-68,0 5 34,0-3 0,0 10 0,0-10 0,-1 13 23,0-13-34,0 8 55,0-9-88,1 7 100,0-7-101,0 8 34,-1-8 11,1 3 11,0-3-22,0 0 22,-1-1 0,1 0-45,0 0 57,0 0-23,0 6 45,0-5-57,0 10 12,0-11 12,0 7-12,0-6 11,0 7-11,0-7-23,0 10 35,0-9-24,0 7 12,0-8 0,0 1 0,0-3 0,0-1 0,0 1 0,0 0 0,0 0 0,0 1 23,0 3-12,0-3 34,0 8-34,0-7 0,0 8-11,0-8 0,0 12-11,0-10 22,1 16-11,-1-15 56,1 12-123,-1-13 134,1 9-56,-1-9-22,1 7 0,-1-7 22,0 10 0,0-10-11,0 8-22,0-10 56,0 8-23,0-8 0,0 7-45,0-9 57,0 6-23,0-6 0,0 7-11,0-6-1,0 6-10,0-5 33,0 10-22,0-7 45,0 13-46,0-13 35,0 12-79,0-12 67,0 8-22,0-9 11,0 8 0,0-8 56,0 11-101,0-10 67,0 9-22,0-11-11,0 11 34,0-10-46,0 10 23,0-11 11,0 7 1,0-7-12,0 6 11,0-6 0,0 7 0,0-7 12,0 12-23,1-10 22,0 11 0,0-11-33,2 14 11,-2-13 11,3 12 1,-3-12 33,2 7-67,-1-9 66,1 6-55,-2-7 34,2 11-12,-2-11 11,3 10-11,-3-12 1,2 12-12,-1-10 22,1 9-33,-2-11 33,1 6-33,-1-6 11,1 5 11,-1-6 12,0 7-1,0-7-56,1 6 23,-2-7 22,2 5 12,-2-5-34,3 6 22,-3-7-34,2 4 35,-1-4-1,0 4 11,0-4-11,0 6-11,0-6 12,1 7-24,-1-6 57,0 7-11,0-6-57,1 7 35,-2-7-12,1 5 0,0-5 0,0 4-12,0-5 24,0 8-24,-1-7 46,2 6-34,-2-7 22,1 7-55,1-5 22,-1 4 33,0-6 12,-1 3-34,1-3 0,-1 3 0,1-3-45,-1 6 101,1-5-79,-1 5 35,0-5-24,0 6 12,0-6-11,0 8 34,0-8-12,0 6-56,0-5 79,0 6-79,0-5 112,0 5-78,0-5 11,0 8 33,0-8-55,0 12 0,0-12 33,0 9-22,0-9 33,0 6-22,0-7 56,0 6-123,0-6 67,0 9-11,0-9-1,0 8 24,-1-8-35,0 9 90,1-9-111,-2 9 44,1-9-12,0 5 24,0-4-12,0 9 22,1-8-33,-2 10-23,2-10 23,-1 7 22,0-7 12,0 10-46,0-10 23,0 9 0,0-11 23,-1 7-79,1-7 100,-1 11-77,1-10 44,0 9-11,1-10 0,0 6 0,-1-6 11,1 10 12,-1-9-46,0 10 12,1-10 22,-2 7 0,2-7 1,-1 9-46,0-9 68,0 8-23,1-9-56,0 6 45,0-6 11,-1 10 0,1-9-22,-1 9 22,1-10-11,0 6 12,0-5 10,0 10-33,0-10 44,0 8-21,0-10-1,0 6 0,0-6 0,0 8 0,0-7 12,0 7-34,0-8 44,0 5-33,0-6 34,0 9-23,0-9 0,0 9 0,0-8 1,0 4-1,0-3 11,0 5 1,0-5-12,0 11 0,1-9-22,-1 10 33,1-12-11,1 11-11,-1-9 0,2 10 23,-2-10-34,1 7 11,-1-6 0,1 6 22,-1-7-22,2 12 45,-3-11-45,2 14 0,-2-15-23,0 9 46,0-10-23,0 5 0,0-5-11,0 5 22,0-5-22,0 5 11,0-6-12,0 9 24,0-9-24,0 12 35,0-12-34,0 9 22,0-9-11,0 6 45,0-6-90,0 7 45,0-6 45,0 6-45,0-6-12,0 11-10,0-11 67,0 13-90,0-13 101,0 7-56,-1-7-11,0 5 0,1-4 22,-2 5-11,2-6 0,-2 4-11,1-5 11,-1 7 0,1-8-12,-1 9 12,1-10-33,-1 7 66,1-7-33,0 4 0,0-4-33,0 4 78,1-3-101,-2 3 100,1-4-32,0 5-57,0-4 56,0 6-11,0-7 0,0 4 0,0-5 0,1 4 11,0-5-22,-1 6 22,1-5-22,-2 7 22,2-6-56,-1 5 101,0-5-100,1 7 32,0-7 35,0 8-46,-1-8 46,1 7-23,-1-5 11,0 5-33,1-5 33,0 4 0,-1-5-11,0 7 0,1-7-11,-2 8 11,2-9-11,0 6 33,0-7-22,0 5 11,0-4-67,0 5 67,0-5-22,-1 5 11,0-6 11,1 9-11,-1-8 34,1 12-79,0-11 45,-1 8 0,1-8 23,0 5-57,-1-5 68,1 4-46,-1-4 1,0 3 22,1-4 1,0 7-12,0-5-23,0 8 46,0-8-35,0 5 12,0-7 12,0 3-12,0-3-12,0 2 35,0-2-23,0 4-11,0-4 22,0 5-11,0-5 0,0 4 0,0-4 0,0 3 0,0-4 11,0 3-33,0-2 55,0 3-44,0-3 11,0 6 0,0-4 11,0 6-22,0-7 22,0 4-22,0-4 0,0 7 22,0-7-11,0 7-11,0-7 33,0 6-22,0-6-22,0 7 22,0-7 11,0 8-22,0-7 11,0 6 0,0-8 0,0 7-11,0-7 33,0 5-56,0-5 68,-1 3-45,1-4 0,-1 4 22,1-4-34,0 6 46,0-5-23,0 6 0,0-7 0,0 9 0,0-7 45,0 9-90,0-9 45,0 7 11,0-7 11,0 5-66,0-5 88,-1 9-32,1-7-24,-2 8 24,2-9-12,-1 10-12,1-8 12,-1 7-22,0-8 56,0 5-57,0-5 68,0 4-79,0-4 68,0 5-34,1-5 0,-1 10 0,0-10-11,0 13 22,1-13-11,-1 9-11,0-10 11,1 6 0,-1-6 33,0 6-77,0-7 100,0 8-68,0-8-10,0 5 0,1-6 55,-1 5-66,1-4 33,0 5-12,0-6 57,0 5-67,-1-4-1,1 4 12,-1-5 22,1 8-11,-1-7 0,1 9 12,0-9 10,0 9-33,0-8 0,0 8 22,0-9-22,0 5 22,0-5-11,0 6 0,0-6-34,0 9 45,0-8-11,0 10-11,0-9 22,0 9-22,0-10 22,0 9-11,0-10-11,0 7 22,0-7-22,0 7 22,0-6 1,0 9-24,0-8 12,0 6 0,0-8-11,0 8 34,1-8-23,-1 8-56,1-8 78,0 5-44,0-4 22,1 3 0,-1-4 33,1 9-44,-1-8 11,1 6-11,-1-7 11,0 7 0,0-7 11,-1 6-11,1-8 11,0 5-11,0-4-33,0 5 100,-1-4-112,2 7 34,-1-6 22,1 6-11,-1-7 0,2 8-11,-2-6 22,1 6 0,-1-7-22,1 1 0,-1-2 33,0 0-33,0-1 22,0 1-22,0-1 0,1 6 22,-1-3 11,1 6-33,0-6 45,1 6-79,-2-7 79,1 8-79,0-8 45,-1 5 45,-1-7-79,0 1 79,1 3-90,-1-2 67,0 6-33,1-5 0,-1 2 45,0 0-68,0-2 68,1 6-57,-1-6 57,1 10-23,0-9-33,0 5 33,-1-7-11,0 0-23,0 3 46,0-2-12,0 4-33,0-6 22,0 3-12,0-1 1,0-2 34,0 5-23,0-5 22,0 2-56,0 0 79,0-1-78,0 1 21,0-2 24,0 0-12,0 2-12,0-3 46,0 7-23,0-7-22,0 8 22,0-6-22,0 5 11,0-4 11,0 9-22,0-8 11,0 4 34,0-6-34,0 0-45,0 0 101,0 1-101,-1 0 45,0 4 34,1-3-23,-2 13-11,1-11 0,-1 12-11,2-13 22,-2 12-45,1-12 45,-1 6-11,1-9-11,0 0 0,0 3 11,-1-2 11,1 6-33,0-7 44,0 4-33,-1-1 22,1-3 0,-2 6-33,2-6-12,-2 7 79,1-7-90,1 5 45,-1-6 12,2-1-24,-1 1 12,0 0 0,0 0 12,1 0-12,-1 2 33,1-2-44,-1 3 11,1-4 11,0 0-11,-1-2-11,1 1 11,0 1 0,-1-1 11,1 3-11,0-4-45,0 1 34,0 1 56,0-1-90,0 1 90,0 0-79,0 3 34,0-3 0,0 4 0,0-4 0,0 2-11,0-4 22,0 1 1,0-3-35,0 1 662,0-3-1188,-1 1-202,1 2-324,-1 1 200,-1 2-436,1 3 1311,0 8 0,0-9 0,1 4 0</inkml:trace>
  <inkml:trace contextRef="#ctx0" brushRef="#br0" timeOffset="73166">13072 186 22070,'-1'2'0,"1"-1"-22,-1 0 33,1 0-22,0 1 11,0-1 0,-1 1 0,1-1 44,-1 1-66,1 0 0,0-1 33,-1 1-22,1-1 22,0 1-22,0 0 55,-1-1-77,1 1 22,0-1 55,0 1-88,-1 0 55,1-1-11,0 1 0,0-1-11,-1 0 67,1 1-90,-1-2 68,1 2-90,-1 0 56,1-1 11,-1 1-11,1 0 0,-1-1 0,1 1 45,0 0-45,0 0-45,0 0 90,-1 0-90,1 0 101,0 0-67,0-1-23,-1 0 56,1 1-10,-1-1-12,1 0-12,-1 0 24,1 1-68,0-1 78,-1 0-33,1 0 56,0 1-45,-1 0 0,1-1 0,0 1 0,0 0 0,0 1-45,0-1 34,0 0 55,0 0-77,0 1 33,-1-2 0,1 1 45,0-1-45,0 0 11,0 1-56,0 0 34,0 0 67,0 0-112,0 1 56,0-1 0,0 1 56,-1-1-101,1 1 79,0 1-46,0-1 24,0 0-46,0 1 79,-1 0-45,1 0-56,0 1 56,0-1 45,0 0-34,0 0-11,0 0-45,-1 0 90,0-1-56,1 0-34,0-1 101,0 1-112,0 0 101,0-1-68,0 1 12,0-1 45,0 1-23,-1-1-11,1 1-11,0 0 11,0 1-34,-1 0 79,1-1-34,0 2-33,0-1-12,-1 1 79,1-1-45,0 1-11,-1-1 33,1 0-33,0 0 0,0-1 11,-1 0 22,1 0-33,0 1-34,0 0 90,0 0-45,0 0-23,0 0 46,-1-1-34,1 1 11,0-1 0,-1 1-12,1-1 24,0 1-12,0-1 0,0 0 22,-1 1-44,1 0 33,0 1-11,0-2 0,0 2 0,0-1-11,0 0 11,-1 0 0,1 0 22,0-1-33,0 1 0,-1 0 22,1 0-11,0 0 0,0 0-11,0-1 11,0 1 11,0-1 11,0 1-44,0 0 33,0 0 0,0 0-44,0-1 21,0 1 35,0-1-34,0 0-1,0 0 80,0 1-102,0-1 0,0 1 57,0 0-46,0-1 46,0 1-34,0 1 33,0 0 12,0 1-79,0 0 45,0 0 45,0 0-45,0 0-56,0 0 112,0-1-56,0 0-56,0 0 100,0 0-77,0-1 33,0 0 33,0-1-44,0 1 22,0-1-44,0-1 66,0 1-21,-1-1-12,1 0-12,0 1 24,0-1-24,0 1 24,0 1-12,0-1-12,0 2 12,0-2 0,0 2 12,0 0-24,0 1 12,0 1-11,0-1 34,0 1-23,0 1-23,0-1 57,0 1-57,0-1 12,0 1 56,0-2-67,0 0-1,0 0 46,0-2-12,0 1 11,0-1-22,0 0-56,0 0 112,0-1-101,0-1 90,0 1-90,0-2 90,0 1-56,0-1 11,0 1 11,0-1-11,0 2 11,0-1-22,0 1 11,0 0 0,0 1-45,0-1 90,0 1-34,0 0-55,0 1 100,0 0-90,0 1 34,0 0 34,0 0-46,0 0 12,0-1-22,0 0 44,0 0-33,0 0 11,0 0-11,0 0 56,0 0-79,0 0 68,0 1-68,0-1 57,0 0-68,0 0 90,0 0-101,0-1 67,0 0 34,0 0-90,0-1 78,0 1-21,0-1-46,0 1 45,0-1-22,0 0 33,0 0-66,0 1 55,0-1-11,0 0-11,0 0 11,0 0 0,0-1-12,0 0 24,0-1-1,0 1 0,0-1 23,0 1-46,0-1-10,0 1-12,0 0 90,0 0-78,0 1 11,0 0 22,0 0 0,0 0-33,0 0 33,0 1-11,0-1-11,0 1 22,0 0-22,0-1 22,0 1 23,0-1-46,0 1-55,0 0 90,0-1-1,0 1-22,0-1 11,0 0 0,0 0-67,0 1 56,0 0 0,0 0 45,0 1-78,0 0 66,0 0-33,0 1-33,0 0 21,0 0 57,0 0-90,0 0 57,0 0-24,0 0 12,0-1 12,0 2-1,0-1-11,0 1 11,0 0 0,1 2-33,-1-1 33,1 0-22,0 0 0,0 0 33,0 0-67,1 0 34,-2-1 11,1-1 0,-1 1 56,1-1-112,-1 0 101,0-1-34,0 1-56,0 0 45,1 0 0,-1 0 0,1 0-11,0 0 33,0 1-33,-1 1 11,1 1 0,0-1 11,0 0-11,0-1 0,-1 0 0,1-1 12,-1 0-57,0 0 67,0 0-22,0-1 11,0 1 1,0 0-1,0 0-34,1 1 46,-1 0-23,0-1-11,1 1 11,-1-1 0,0 0 0,0 0-12,0-1 24,0-1-24,0 1 35,0-2-23,0 0-56,0 0 101,0 0-57,1-1 24,-1 1-24,0 0 24,0-1-24,0 0 35,0 0-23,1-1-56,-1 1 56,0-1 56,0 1-67,0 1 22,0-1-22,0 1 11,0 0 0,0 0 0,0 1 11,0-1-11,0 1 0,0-2-11,0 2 22,0 0 0,0-1-22,0 1 22,0 0-22,0 0-45,0 2 123,0-2-123,0 1 78,0 0-44,0 1 22,1 1 11,-1-1-11,1 1 34,-1 1-23,0-1-45,1 2 23,-1-2 34,1 1-12,-1 0-34,0-1 12,0 0 11,0 0 0,0 0-11,0-1 67,0 0-56,0 0-34,0 0 68,0-1-23,0 1-22,0 0-23,0 0 34,0 0 12,0 0-12,0 1 22,0-1-56,0 2 46,0-2-12,0 1 33,0-1-33,0 0 0,0 0-33,0-1 66,0 1-44,0-1 11,0 0 0,0 1 22,0 0-44,0-1 33,0 1-22,0 0 22,0 0 0,0-1-33,0 1 22,0-1 11,0 0-22,0-1 22,0 0 0,0 0-33,0 0 22,0 1 11,0 0 12,0 0-23,0 1-12,0 1 1,0 0 34,1 0-23,-1 0-12,0 1 1,1-1 0,-1-1 45,0 0-46,0-1 12,0 1 23,1-1-34,-1 0 11,0 0 11,0 0-22,0 1 11,0-1 11,0 1-22,1 1 11,-1-1 22,0 1-33,1 1 11,-1 0 22,1 0-22,0 1-22,0 1 33,-1-1-22,1 0 33,0 0-22,0 0 11,0-1 1,0 1-12,0-1-12,-1 1 35,1 1-12,0-1-11,-1 0-11,1 1 0,-1-1 11,1 1 22,0-1-44,0-1 10,-1 1 57,1-1-45,-1 0 0,0 0-11,0 0 0,0-1 11,0 0 11,0-1-22,0 0 11,1 0 0,-1 0 22,0 0-44,0 1 11,1 0 67,-1 0-45,1 1-34,-1 0 1,0 0 56,1-1-34,-1 2 0,1-2-12,0 2 1,-1-2 11,0 1 11,1-1 1,0 1-46,0-1 45,-1 0-56,0 0 90,1-1-45,-1 1-11,1-1 11,-1 0-22,1 0 22,0 1-23,-1 0 34,1 0 1,-1 0-12,0-1-12,0 1 24,1-1-12,-1-1-12,1 0 35,0-1-34,-1 1 22,0-2 11,0 2-44,0-1 22,1 0 0,-1 0-11,0 0-1,0-1 35,1 0-1,-1 1-33,0-1 11,1 1 11,-1-2-22,0 2 11,0-1 0,1-1 11,-1 2-56,0-1 45,0 2 0,1-1 0,-1 1 0,0-1-11,1 1 11,-1 0 23,1 1-35,-1-1 12,0 0 12,1 1-24,-1 0 46,1 0-45,0 1 22,0 0-33,0 1 33,0 0-11,0 0-23,-1 1 35,1-1 10,-1 0-11,1 1-33,-1-1 33,0-1 0,1 1-22,0 0 22,0 0-78,0 1 112,-1-1-79,1 2 90,-1-1-89,0 1 10,1-1 68,-1-1-34,1 1-56,-1-1 45,1 1 0,0-1 0,-1 0 34,0-1-79,1 0 68,-1 0-23,0 0-12,1-1 24,-1 1-1,0 0-34,1 0 35,-1 0-24,0 0 12,1 0 0,-1 1 0,1-1 34,0 1-45,-1-1 11,1 1-11,0 0 33,0-1-44,-1 1 10,1-1 24,0 0-1,-1 1 0,1-1-11,-1 1 11,0-2-22,1 2 22,-1-1 0,1-1-22,-1 0 11,0 0-11,0 0-11,0 0 78,0 1-79,1-1 23,-1 0 0,1 1 0,0 0 11,-1 0-11,2-1-33,-2 1 66,1 0-21,0 1-1,0 0-22,0-1-1,0 1 24,-1 0-1,1-1-11,0 1 11,0 0-22,-1-1-23,1 1 90,-1 0-78,0 0 22,1 1 11,0 0-22,-1 1 33,2 0-22,-1 0 0,0 1-11,0-1 11,1 0 0,-1-1-11,0 0 22,0-1-33,0 0 55,-1 0-55,1 0 11,-1 1 33,1 0-22,-1 1 11,1 0-22,-1 0-11,1 1 33,0 0-11,0 0 56,0 0-56,0 0-45,0 0 56,-1 0-11,1 0-22,0 0 22,0-1 22,-1 1 1,1-1 10,0 0-33,0 0-11,0 0-23,0 1 57,0-1-23,0 0 11,-1 0-11,1 0 0,-1-1-11,1 0 11,-1-1 11,0 0-22,1 0 22,0-1-22,-1 0 44,0 1-66,0-1 33,0 0 0,1 1 0,-1 0 0,1 0 11,-1 0 34,1 0-101,-1-1 56,0 0 56,1-1-45,-1 0-56,1 0 56,-1 0 12,0-1-23,1 0-11,-1 0 22,0-1-34,0 0 12,0 0 34,0 1-57,0-1 45,0 1 12,0 0-46,0 0 23,1 1 11,-1-1-22,0 0 22,0 0-11,0 0-22,1 0 33,-1 0 0,0 0-22,0 0 22,0 1-44,0 0 44,0-1-45,0 1 57,0-1-34,0 1 33,0-1-44,0 1 33,0-1-11,0 2 11,0-1 0,0 2-11,0-1-33,0 1 33,0-1 11,0 1-11,0 0 0,0-1 11,0 1 0,0-1-22,0 1 0,0-1 44,0 0-33,0 1-11,0 1 11,0-1 0,0 1-56,0 0 67,0 1-11,0 0 0,0 0-11,0-1 22,0 0 12,0 1-34,0-1-1,0 0 24,-1 0 10,1 0-33,0 1 11,-1 0 22,0 0-11,0 0-22,0-1 11,0 0 11,0 1 12,0-1-12,0 0-22,0 1 11,0 0 11,1-1-11,-2 0-11,2 0 22,-1-1-11,1 0 0,-1-1 0,0 1 22,0-1-33,0 0 11,0 0-22,1 1 44,-1 0-22,0 1 11,0 0 1,0 0-12,0 1 0,1-1 11,-2-1-11,2 1 0,-1-1-23,0 0 57,0 1-34,0-1-45,0 0 79,-1 1-12,1 0-22,-1 1 0,1-1 11,0 1-22,-1 0 11,1-1 0,-1 0-11,1-1 45,0 1-90,-1 0 89,0-1-22,0 1 1,1-1-24,-1 1-10,1-1 11,-1 0 56,1-1-101,-1 1 112,1 0-56,-1 0-12,1 0 36,0-1-24,0 1-35,0 0 70,0-1-47,0 1 35,0 0-46,0-1 46,0 2-46,0-1 46,0 1-23,-1 0-11,1 1 22,-1 0-22,1 0 33,-1 0-56,2 0 34,-2 0 45,1 0-45,0 0-22,0 0 78,0-1-112,0 1 112,-1-2-112,1 1 101,0-1-45,0 1 11,0 0 0,0 0-22,0 0 0,0 0 33,1 1 0,-1-1-44,0 1 44,1 0-22,-1-1-11,1 1 45,0-1-45,-1 1 22,0-1-22,1 0 22,-1 0 0,1 0 34,-1-1-45,1 1-11,0-1 11,-1 0 11,1 0-11,-1-1-11,1 1 33,-1 1-44,1-1 22,-1 1 0,1-1 0,0 1 56,0 0-101,-1 0 67,1-1-22,0-1-22,-1 1 22,1-1 45,-1 0-57,1 0 12,-1-1 0,1 1 23,0 0-68,-1 1 79,1-1-57,-1 1 23,1 1-11,0 0 22,0 0 12,-1-1-46,1 0 34,0 0 1,0 0-12,-1-1-12,1 0 1,0 1-22,-1-1 55,1 0-44,-1-1 66,1 1-77,-1 0 33,0 0-11,0 0 11,0 0 11,1 0 0,-1 1-22,1-1 11,0 0 11,0-1-22,0 2 44,0-1-33,-1 0-22,1 0 33,-1 0-33,1 0 55,0 0-33,0 1-22,0-1 0,0 0 66,0 1-88,0 0 55,0-1 11,0 1-22,0-1-22,0 1 33,0-1-22,-1 0 0,1 0 22,0 1 0,0 0 0,-1 0-11,1 1 0,0 0 34,0 0-79,0 1 90,0 1-68,0-1 23,0 1 12,0 0-24,0 1 46,0-1-79,0 1 90,0 0-67,0 0 44,0 1-11,0 0-67,0 1 112,0 0-45,0 2-33,0-1 56,0 0-102,0 1 113,0-1-45,0 0-33,0 0 55,0-1-11,0-1 0,0 0-33,0 0 0,0-1 66,0-1-77,0 1 89,0-1-56,0 0-11,0 0 22,0 0-22,0 0 11,0 0 11,0-1-56,0 1 79,0-1-23,0 0-45,0 0 23,0-1 11,0 0 0,0 0-11,0 1 11,0-1 22,0 1-11,0 0-44,0-1 78,0 0-90,0 0 112,0-2-56,0 1-22,0 0 11,0 0 0,0 1 22,0 0-44,0 0 44,0 1-44,0 0 22,0-1 22,0 0-44,0 0 33,0 0-11,0 0 0,0 0-11,0-1 11,0 0-11,0-1 33,0 1-11,0-1-44,0 0 66,0 0-33,0 0 0,0 2 0,0-1 56,0 0-123,1 0 90,-1-1-23,1 1 56,0-1-101,0 1 45,-1-1 0,1 0 0,-1 1 45,1-1-34,-1 1 0,1-1-33,-1 0 33,1 0-11,0-1 0,-1 1 11,1 0 11,0 1-22,-1 0 0,1 1 12,0 1-35,0 0 23,0 0 34,0 1-45,0 0 33,0 0 0,1 0-66,-2 1 88,2 0-32,-2 0-57,1 0 22,-1 0 23,1 0 0,0 0 23,-1-1-23,0 0 11,0-1-78,1 0 112,-1 0-57,1 0 12,-1 1-11,0 0-22,1-1 44,-1 1 22,0-1-44,0 1 0,0-2 22,0 1 12,0-1-35,0-1-21,0 1 78,0-1-34,0 1-67,0-2 101,0 2-101,0-1 134,0 0-145,0 0 78,0 0-33,0-1 44,0 1-22,0-1 0,0 1-11,0-2 11,0 1 11,0-1-22,0 1 22,0-2 0,0 1-22,0-1 22,0 0 12,0 1-46,0-1 34,0 1 1,0-1-12,0 2-23,0 0 46,0 1-57,0-1 34,0 1 22,0 1-33,0-2 22,0 0-11,0 0 0,0 0 0,0 1 0,0 0-11,0 0 0,0 1 11,0 0 22,0 1-33,0 0 34,0 1-12,0-1-34,0 1 46,0 0-34,0-1-1,0 0 24,0 0-24,0 0 12,0-1-11,0 1 22,0-2-11,0 1 34,0 0-56,0 1 10,0-2 12,0 1 0,0 0 12,0 0-12,0-1 0,0 0 0,0-1 11,0 0-22,0 0 11,0-1-34,0 1 23,-1-1 67,1 0-112,0 1 112,-1 0-67,0 0-1,1 1-10,-1 0 56,0 1-34,1 0-56,-1 0 89,0 1-33,1 0 34,-1 1-45,0-1-23,0 1 112,0 0-122,0 1 32,1 0 46,-1-1-45,0 1-12,1 0 23,-1-1 23,0 1-12,0-1-22,0 1 0,0 0 11,-1 0 33,1 1-44,0-1-23,0 0 46,0 0 10,-1 0-33,1-1 0,0 1 22,-1-1-11,1 0 11,0 0 34,0 0-90,0 1 34,1-1 89,-1 0-100,0 0 44,1 0-44,-1-1-12,1 1 79,-1 0-56,1-1 44,0 0-77,-1-1 55,1 0-22,-1 0 11,0 0 22,1-1 12,-1 0-90,0 0 67,1 0-11,0 0-11,-1 0 67,1 1-68,-1-1 12,1 1 12,-1 0-1,0 1 0,1-1-45,-1 1 23,0 0 45,1-1 11,-1 0-101,1-1 100,0 0-32,0 0-12,-1 1-101,1-1 157,-1 0-45,1 1-56,-1 0 45,0 0 45,1-1-101,-1 1 78,1-1-22,0 1-11,-2-1 11,2-1 0,-1 2 34,0-1-45,0 0-12,1 0 68,0 1-56,0-2 33,0 2-22,0-1-11,0 0 33,0 0-33,-1 1 22,1 1-33,0-1 0,0 0 44,0 0-11,0 0-22,0 0 11,0 0 11,0-1 12,0 1-23,0 1 22,-1-2-33,1 1 33,0-1-11,0 0-22,0 0 11,-1 0 23,1 0-12,0 0-11,0 1-11,0-1-1,0 1 35,0 0-23,0 0 11,0 0-11,0 0-34,0 0 46,0 0 10,0 1 23,-1 1-124,1-1 147,0 0-91,-1 0-22,1 1 45,0-1-11,0 0 45,0 1-23,0 0-22,0 1 44,-1 0-89,1 0 101,-1 1-78,1-1 100,0 1-78,-1-1-23,1-1 56,0 0-44,0 0 44,0-1-33,0 1 22,0-1-11,0 1 0,-1-1 23,1 1-57,0-1 45,0 1-22,0 0 22,-1-1-11,1 0-11,-1-1 34,1-1-46,0 1 57,-1-1-57,1 0 46,0 0-34,0 1-1,0 0 35,-1-1-46,1 1 23,-1-1 45,1 1-101,0-1 112,-1 0-67,1 0 11,-1 0 22,1 1-78,0-1 79,0 1 10,0-1-89,0 1 112,0 0-33,0 1-79,0-1 67,0 1 34,0 0-56,-1 0 33,1 0-89,-1 0 112,1 0-45,0 0-34,-1 0 45,0 1 0,1-1 12,-1 1-34,1-1-1,-1 1 68,1-1-67,-1 0 0,1 0 0,0 0 11,-1 0-23,1 0 23,-1 0 23,1 0-34,-1-1-12,1 0 34,-1-1 1,1 0-24,0 0 80,0 0-102,0 1 12,-1-1 55,1 0-22,0 1-22,-1 0 34,0 0-35,0-1 12,1 1-22,-1 0 44,1 0 12,-1-2-90,1 2 56,0-1-11,0 1 100,0 1-111,0-1 0,0 1 22,0 0 67,-1 0-78,1 0 11,0-2-12,0 1-32,0-1 77,0 1-22,-1 0-67,1-1 90,0 0 0,-1 0-46,1 0 1,-1 0-45,1 0 56,-1 0 56,1-1-101,0 2 12,-1 0 111,1 0-123,0 1 45,0 0 34,0 0-68,0 0 46,0-1-35,0 0 34,0 0 45,0 0-78,0 0 0,0 0 55,0 0-89,0-1 56,0 0 67,0-1-67,-1 0-11,1 0 22,0 0-67,0 1 56,-1 1 12,1-1 10,0 0-56,0 0 68,0 0-79,0 1 68,0-1-23,0 0 33,0 1-66,0 0 55,0 0-67,0 0 68,0-2-1,0 1-22,0 0 11,0 0-22,0-1 22,0 0-11,0 0 11,0 0 1,0-1-24,0 2 1,0-1 45,0 0-68,0 1 68,0 0-34,0 1 33,0-1-55,0 1-23,0 0 90,0 1-56,0-1 44,0-1-55,0 1 44,0-1-78,0 1 79,0-1-1,0 1-55,0 0 44,0 0 0,1 0-22,0 0 78,-1 0-134,1-1 100,-1-1-33,1 0 0,-1 0 34,1 0-56,-1 0-1,1-1 23,-1 1 0,1-2 11,-1 2 12,0-1-12,1 0-22,-1 0 11,1 1 11,-1 0-11,2 0 0,-2 0 22,1 0-55,0-1 66,0 1-33,0 0 0,0 0 23,0 0-79,0 0 101,-1 0-23,1 1-56,0 0 34,0 2-11,1 0 11,0 2 34,-1 0-68,1 2 68,-1-1-34,1 0 33,0 1-55,0-2 11,0 0 22,0 0 0,0-1-33,-1 1 22,0-1 22,0 1-55,0-1 55,1 1-44,-1 0-1,0 1 46,1-1-23,-1-1 22,1 1-33,-2-1 11,2-2 11,-2 1-33,1-1 55,0 1-55,-1-1 11,0 1 44,0-1-10,1 0-46,-1-1 68,0 1-56,0-1 11,0 1-23,0-1 35,1 1-35,-1 0 46,0 0-23,0 0 11,0 1 0,1-1-22,-1 1 11,0-1 0,1 1-11,-1 0-23,1 1 56,-1-1 1,0 1-34,0 1-1,0-1 80,0 0-91,0 0 23,0 0 0,0 0 34,0-1-34,0 1-11,0-1-1,0 0-10,0 0 22,0 0-11,0 0 0,0 0 11,0 1 0,0-2 0,-1 1 0,1-1 0,-1-1 22,0 0-33,0 0 22,0 0-33,0-1 44,0 1-33,1 0 11,-1 0 0,0-1 0,1 1-45,-1 0 56,0-2-11,0 0 34,0-1-79,0 0 56,1-2 23,0 0-34,-1 0-45,1-1 56,-1 1 0,1 0-11,0-1-11,-1 1 22,1-1 1,0 1-46,0 0 45,-1 0 12,0 0-35,1 0 1,0 0 34,-1-1-35,1 0 12,-1-1 34,1 1-45,0-1 0,0 0 22,0 0-22,0 1-1,0-1 24,0 1-24,0 1 12,0-1 0,-1 0 12,1 0-35,0 0 34,0 0-11,-1 0 23,1-1-34,0 1 22,0-1-34,0 1 35,0 0-12,0 0 11,-1 0-22,1 0 11,0 1 0,-1 0 0,1 0-12,0 0 24,0 0-12,0 0 22,-1-1-33,1-1 11,-1 1 0,1-1-11,-1 2 44,0 0-55,1 0-1,-1 1 46,1-1-23,0 0 0,0-1 11,0 0-33,0 0 22,0-1 0,0 1 11,0-1-11,0 1 0,0-1-11,0 1 33,0 0-33,0 0 11,-1 1 0,1-1 0,0 1 11,0 1-11,-1-2-11,1 1 22,0-1-11,0 0 22,0-1-22,0 1 12,-1-1 10,1 0-33,0 0 22,0 1-56,0-1 68,0 1-23,0-1-1625,0 1 650,-3-3-392,0-2-89,-4-6-225,-1-5-1176,-2-5-4695,1-5 7552,4-3 0,1 11 0,3 3 0</inkml:trace>
  <inkml:trace contextRef="#ctx0" brushRef="#br0" timeOffset="85806">13169 11409 21992,'-2'0'11,"1"0"11,-1 0-44,1 0 22,-1 0 11,1 0-33,-1 0 44,1 0-22,-1 0 45,1 0-90,-1 0 34,1 0 56,-1 0-79,-1 0 34,-2 0 0,0 0 34,-6 0-34,4 0-34,-3 0 90,1 0-78,0 0 44,-1 0-22,-1 0 0,-1-2 0,1 1 22,-6-2-44,5 1 67,-13-1-68,14 1 12,-6 1 11,10 0 11,0 1-44,0 0 55,-1 0-11,1 0-22,-1 0-11,-5 0 33,3-1 0,-7-1-44,7 1 33,-5-1 22,7 1-44,-6 0 22,7 0 11,-3 0-11,5 0 11,0 1-11,0-1-34,0 1 57,0-1-46,1 1 23,-4-2 12,3 1-12,-4-1 0,4 1 0,-4-1 0,4 1 0,-6 0-12,5 0 24,-3 0-1,4 0-22,0 1 11,0-1 11,0 0-11,1 1 0,-1-1-11,-3 1 11,2-1 0,-5 1 0,4-1 22,-6 0-33,5 0 11,-10-1-45,10 1 56,-11-1-11,9 0-11,-11 0 11,9 1 0,-11-3 22,13 3-22,-7-1-33,6 0 66,-6 0-44,7 1-22,-12-1 44,10 1-22,-8 0 11,11 0 0,-5-1 11,8 1-22,-3 0 22,6 1 0,-1-1-22,2 1 22,-2 0-22,2 0 33,-4 0-11,3 0-33,-4 0 33,5 0-22,-5 0 33,4 0-44,-5 0 11,3 0 11,-4 0-11,3 0 22,-5 0 0,4 0-11,-5 0-11,6 0 0,-5 0-1,6 0 35,-5 0-23,5 0 0,-6 0-11,6 0 22,-4 0-22,4 0 22,-3 0-56,3 0 101,-4 0-78,3 0 33,-4 1-11,4-1-56,-6 1 112,6 0-101,-5-1 90,6 1-45,-3 1 0,2-1-45,-3 1 90,2-1-45,-6 1 0,7-1 0,-6 0 11,7 0-22,-6 1 11,5-1-45,-5 0 45,5 0 11,-3 1-22,3 0 45,-3-1-46,4 0 12,-7 1 12,7 0-24,-6-1 12,5 0 0,-4 0 12,3 0 21,-4 0-44,5-1 11,-5 2-11,5-1 22,-4 1 0,4 0-22,-8 0 22,6-1-11,-8 1 0,9-1-11,-7 0 33,6 0-44,-5 0 33,6 0-11,-5 0 0,5 1-11,-6-1-11,6 0 44,-9 0-22,9 0-11,-7 1 22,8-1 23,-6 1-79,6-1 45,-6 1 45,7-2-57,-4 1-32,3 0 111,-4 0-67,5-1 0,-6 1-11,5 0 22,-9 0-11,6 0 11,-11 1-11,10-1-22,-8 0-1,9 0 46,-7 1-35,6-1 68,-8 1-67,6-2-11,-8 1 44,8-1-22,-14 3 11,11-3 34,-18 4-90,18-2 68,-13 1-1,16-2-55,-10 1 10,10-2 23,-8 1 0,9-1-33,-9 1 66,11 0-33,-6 0 0,9 0-45,-3-1 90,5 0-78,-3 1 33,5-1-12,-1 1 24,2-1 10,1 2-33,-2-2 0,1 0-1,-2 0 35,1 0-23,-1 0 0,-3 0 11,1 0-11,-5 0-22,3 1 22,-7-1 0,5 1 11,-8 0-11,6 0 0,-13 1-45,12-1 45,-11 0-11,13-1 33,-10 2-22,9-2 11,-9 0-11,11 0 0,-7 1-11,7-1-11,-6 0 55,7 1-10,-8-1-79,9 0 67,-8 1-22,9 0 33,-7 0-33,7 0 0,-8 0 22,8 0 0,-5 0-22,4 0-11,-6-1 33,5 1-22,-8-1 11,7 1 44,-7 0-66,8-1-12,-8 2 90,7-1-112,-8 0 79,8 0-34,-6 0 11,6 0 0,-8 1 0,7-1 11,-14 0-22,12-1 22,-14 2 0,13-2 0,-14 3-11,13-3-11,-13 2 11,13-2 34,-9 1-46,10-1 24,-8 1-12,8-1 22,-12 0-22,12 0 0,-11 0 0,13 0-11,-6 0 56,7 0-79,-10 0 23,9 0 22,-9 0-22,10 0 11,-5 0 0,6 0 0,-11 2 0,9-2 33,-9 2-21,10-2-1,-8 1-22,7 0 22,-15 1-22,11-1-12,-13 1 34,13-1 1,-10 1 21,10-1-55,-18-1 55,16 0-55,-14 1 56,17-1-79,-10 0 56,10 0 34,-15 2-34,14-1-33,-15 1 33,16-1-11,-10-1-11,10 1 67,-16 0-90,15 0 12,-15 0 10,15 0 12,-8-1 23,9 0-23,-14 0-56,15 0 56,-15 0 33,15 0-66,-9 0 55,9 0-11,-13 0-22,12 0-34,-12 0 57,14 0-12,-8 0 0,7 0 22,-14 0-33,13 0 22,-14 0-56,16 0 68,-18 0-35,15 0 24,-15 0-1,15 0-45,-10 0 57,9 0-23,-8 0 22,8 0-33,-19 0 33,16 0-22,-19 0-45,20 0 45,-22 0 45,19 0-90,-19 0 101,21 0-123,-12 0 101,12-1-34,-12-1 0,13 1 11,-20-2-11,17 1 45,-18-1-45,21 2-11,-20-1 22,18 1 0,-17 0-11,20 0-22,-12 0 33,13 1-11,-11-1 0,12 1 33,-17-1-66,15 1 44,-15 0 23,16 0-57,-11 0 46,12 0 10,-19 0-44,18 0 11,-16 0 0,19 0 11,-11 0-11,11 0-11,-16 0 56,14 0-68,-14 0 23,15 0 34,-15 0-79,14 0 23,-13 0 44,15 0-33,-8 0 11,8 0-22,-8 0 44,7 0-78,-16 0 67,13 0-11,-17 0-11,16 0 33,-20 0-22,18 0-56,-19 0 56,19 0 34,-14 0-45,14 0 22,-16 0 11,14 0 1,-24 0-68,21 0 56,-23 0 0,25 0 1,-27 1-1,25-1 34,-22 0-45,25 0 22,-12 0-33,15 0 22,-12 0 11,13 0-10,-12 0-12,12 0 33,-18 0-33,17 0 23,-23 1-12,23 0-11,-16 0 22,18-1-33,-10 1 11,11 0 22,-11 1-22,12-1 0,-11 0 34,12-1-45,-15 1 22,14-1 34,-16 2-56,17-2 22,-11 1-34,12 0 46,-7 1 34,8-2-46,-8 1-11,8-1 11,-9 1-22,10-1 22,-14 0-22,13 0 22,-14 1 34,15-1-79,-10 1 57,11-1 10,-9 0-33,7 1 45,-10-1-112,8 0 100,-10 0-33,10 1-33,-16 1 33,14-1 11,-18 0-11,19 0 11,-15 0-44,16 0 44,-11 0-22,10 0 22,-10-1 0,10 0 0,-11 1-67,11-1 101,-19 1-56,16-1 44,-25 1-44,23-1 45,-17 0-57,19 0 35,-11 0-46,11 0 90,-13 0-78,12 0 33,-22 0-11,19 0 22,-21 0-33,22 0 33,-7 0-10,0 0-24,6 0 46,-16 0-34,15-1 0,-16 0 11,16-1-22,-15-1 22,15 0 0,-6 1-22,9 1 34,0 0-35,-15-1 12,13 1 0,-29-1 0,28 1 23,-21 1-23,23-1 45,-17 1-45,16 0-12,-7-1 1,8 1 11,0-1 67,-11 0-78,8 0 34,-26-2-23,25 1 89,-31-2-100,33 3 11,-12-1-78,18 1 122,-12 0-44,11 1-11,-15-1-34,18 0 101,-4 1-123,6 0 90,-1 0 55,-12-2-78,11 1 0,-21-1-11,22 1 33,-13 0-22,14 1 34,-8-1-23,8 1 11,-8-1-44,8 0 78,-7 0-101,8 0 56,-11 0 1,11 0 10,-15-1-33,16 2 22,-10-1-11,12 1 22,-6 0-55,7-1 55,-7 1-11,6 0-11,-3 0 12,4 0-24,0 0 1,-8 0-22,6 0 89,-13 0-56,13 0-56,-9 0 67,11 0-11,-6 0 11,6 0 34,-6 0-112,6 0 100,-7 0-10,6 0-46,-10 0 34,9 0-22,-5 0 11,2 0 0,3 0 11,-9 0-11,8 0 12,-4 0-35,4-1 23,0 1 0,-5-1 11,4 0-11,-8 0 0,9 0 0,-4 1 0,0 0 0,4 0 12,-9 0-24,8 0 24,-9 0-12,8 0 11,-5 0-11,0 0-11,3 0 67,-11 0-56,10 0 11,-12 0-11,11 0-11,-6 0 22,0 0-22,4 0 44,-12 0-10,12 0-35,-12 0 12,13 0 56,-17-2-78,17 2 11,-15-2 11,19 2 56,-9 0-67,9 0 22,-3 0-22,1 0-1,3 0 46,-8 0-68,9 0 46,-9 0 32,8 0-44,-4 0-44,-1 0 55,4 0-34,-5 0 12,6 0 0,1 0 56,0 0-45,1 0-45,0 0 45,-4 0 11,2-1-33,-2 1 44,0-1-22,4 1 0,-3-2-22,-1 2 33,5-1-22,-6 1 22,7-1-22,-1 1 44,2 0-44,2 0 11,-1 0 11,0 0-22,-1 0 22,1 0-11,-1 0-11,0 0 11,-1 0 34,-5 0-12,3-1-55,-13-1 21,11 1 35,-7-1-23,9 1 0,0 0-11,-1 0 22,1 0-22,-2 0 22,1 1 11,-3-1-33,1 0 33,-1 0-33,0 0 22,0 0-22,-1-1-22,-6 0 66,4 1-22,-18-3-11,16 2 0,-9 0-33,15 1 66,-1-1-66,2 2 33,0-1 0,0 0 11,0 0-22,0 1 11,1 0 22,0-1-33,0 1 22,-1-1-22,1 0 22,-1 0 0,2 1-22,-1-2 22,0 2 1,0-1 32,0 0-100,-1 0 56,0 0 0,-1 0 23,0 1-23,0-1-11,0-1 33,-1 1 12,0 0-68,1-1 101,-1 1-56,0-1 1,0 1-12,1-1-12,-1 1 35,-7-1-34,4 1 11,-5-1 22,0 0-33,5 1 11,-6-1 56,8 1-90,0 0 57,-1 0-12,1-1 11,0 1-44,1 0 11,0 0 22,0-1 34,1 1-57,0 0 24,1 0-24,0 1 1,0-1 0,0 1 11,1 0 45,0 0-79,-5-1 79,4 1-45,-4 0-11,6 0 22,0 0-22,0 0 22,-1 0-22,2 0 56,-2 0-68,1 0-33,0 0 79,1 0-35,-1 0 1,1 0 0,1 0 22,0 0 0,0 0-44,0 0 55,1 0-22,-4 0-45,4 0 57,-3 0-24,3 0 24,2 0-12,-1 0-23,0 0 34,1 0 1,-1 0-35,0 0 34,0 0-22,1 0 22,-1 0-11,0 0 23,1 1-23,-4 0 11,2 0-22,-2 0-23,-1 0 23,2 0 56,-2 0-101,3 0 112,-1 0-56,0 1-45,-1-1 67,-1 1-22,0 0-11,-1 0 34,1-1-23,-1 1-12,-1-1 24,1 0-35,0 0-22,0 0 57,0 1 32,-1-1-88,2 0 55,-2 1-11,1-1 22,-1 0-44,0 0 55,-1 0-44,1 0 22,-1 0-22,1 0 22,-1 0 1,0-1-12,1 1 0,0-1 11,-1 1 0,0-1-56,0 0 101,0 1-101,1 0 90,-1 0-101,0 0 123,1 1-111,-1-1 55,1 0 0,-1 0 0,1 0-33,0 1 33,1-1 0,-1 0-22,-1 0 11,2 1 34,-1-1-46,1 0 12,1 0-11,0 1 67,0-1-112,1 0 67,0 0 1,-1 0-12,1-1 11,-1 1-22,1 0 44,0-1-66,0 1 55,1 0-11,-1-1-33,1 2 33,0-2-11,-1 1 34,0 0-79,1-1 78,-1 1-66,1 0 44,-1-1 0,1 1 34,0-1-90,-1 0 45,0 1 11,1-1 45,-1 0-67,1 0 22,0 0-33,-1 0 44,2 0-66,-1 0 100,-2 0-56,2 0-12,-2 0 24,3 0-35,1 1 46,-2-1-35,0 0 1,0 0 34,0 0-23,-1 0 0,0 0 0,0 0 0,1 0 11,0 0-11,0 0 56,2 0-45,0 0 0,1 0 0,1 0 12,-1 0-12,2 0 0,0 0 12,0 0-23,1 0 11,0 0 11,1-1 12,0 1 33,0-1-56,1 0 56,-1 0-44,0 0-11,-1 0-1,1 0 0,0-1-33,-1 1 22,0-1 22,-1 1-11,0-1-22,0 0 11,0 0-11,-1 0 11,0 0 22,-1 1-44,1 0 89,-2-1-112,2 2 45,-1-2 45,1 1-56,1 0-34,-1 0 90,1 0-68,0 0 46,-1 1-12,1 0-22,0-1-12,-1 1 23,1 0 23,0-1-34,0 1 22,0-1 0,1 0-22,0 0 22,1 1-33,-1-1 33,1 1-22,0 0 11,0-1-12,0 1 68,0-1-44,-1 0-68,1 1 56,-1 0 0,0-1 56,-1 1-101,0 0 34,1-1 22,-3 0 0,0 0 23,0-1-34,0 1 22,0 0-33,-1 0-12,2 0 35,0 0-12,1 1-23,0 0 23,1-1 23,1 0-1,0 1-56,1 0 23,0-1 11,0 1-11,-1 0 0,1-1 22,-1 1-22,1 0 33,-1 0-33,0-1 0,0 1 22,-2 0 0,1-1-22,-2 0 0,2 1 22,-1-1-11,0 1-11,0 0 11,1 0 0,0 0 0,-1 0 11,0 0-22,1-1 0,-1 1 22,1 0-34,-2 0 57,2 0-34,0 0 0,1 0-11,0 0 11,-1 0 0,1 0 0,0 0-34,-1 0 45,0 0-11,0 0-44,0 0 88,0 0-32,0 0-57,1 0 34,-1 0 22,0 0-11,1 0 45,-1 0-101,0 0 67,0 0-11,0 0 0,0 0 11,-1 0-22,1 0 22,-1 0-11,0 0 0,0 0 11,0 0-11,0 0 11,0 0-22,0 0 22,1 0-22,0 0 11,0 0 0,1 0 11,-1 0 1,1 0-12,0 0-12,1 1 24,-1-1-24,1 0-10,-1 0 78,1 1-1849,0-1 224,0 1-851,0 2-12,1 1-6957,1-1 9389,9-1 0,-7-2 0,6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4:46.582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26893 128 11577,'-4'0'5,"-4"0"-5,-1 0-11,1 0 11,0 0 11,-1 0-44,0-1 66,-1 1-66,1-1 44,-2 1-34,2-1 68,-2 1-67,2 0 22,-1 0 11,1-1-22,-1 1 0,0-1 22,0-1-11,0 1 0,1 0 22,0 0-11,2 0-33,0-1 22,0 1 11,1 0-33,1 0 44,-2 0-33,2 0 22,-1 0-11,2 0 23,-1 0-23,1 1 0,0-1-12,0 0 1,0 1 22,1-1-11,0 1 0,-1-1-22,2 1 33,-1 0-22,1 0 22,-1 0 0,0 0-44,1 0 44,-2 0 11,2 0-33,-1 0 11,0 0-11,0 0 11,0 0 0,-2 0 0,1 0 0,0 0 22,-1 0-10,0 0-24,-1 0 12,-1 0 0,0 0 0,-1 0 0,0 0-11,0 0 11,-1 0 11,0 0-11,-1 0-11,1-1 22,-1 1 12,0 0-46,0-1 23,-1 0 12,0 0-12,-1 0 11,0 0-45,1 0 34,-1 0 34,1 1-57,0 0 46,0 0-23,0-1 0,1 1 0,-2 0 11,2 0-22,-1-1 11,0 1 0,1-1 0,0 1-11,1 0 33,0-1-22,1 1-22,0 0 22,1 0 11,-1 0-11,2-1-11,0 1 22,0 0-11,1 0 0,0 0-11,1 0-1,0 0 24,0 0-12,1 0 22,0 0-56,0 0 46,1 0-46,-1 0 79,0 0-45,0 0-23,1 0 12,-1 0 11,0 0 34,0 0-68,0 0 45,-1 0 12,1 0-23,-2 0-11,1 0 22,-2 0 0,0 1-11,1-1-22,-2 2 33,-1-1-11,1 0-11,-1-1 22,-1 1-22,0-1 22,0 1-22,-1-1-1,1 1 12,-2-1 12,1 0-12,0 0-12,-1 0 1,0 0 45,1 0-45,-1 0 11,1 0 11,0 0-22,1 0 22,0 0-11,1 0-11,0 0-1,1 0 12,1 0 12,-1 0 32,1 0-111,1 0 101,-1 0-34,2 0 11,-2 0-22,2 0 11,-1 0 11,1 0-22,1 0 22,-1 0-22,1 0 11,0 0 0,0 0 0,1 0-11,-1 0-1,0 0 24,-1 1-12,1 0 0,-1 0-12,-1-1 24,0 1-12,0 0 0,-1-1-12,1 2 46,-1-1-56,0 0 33,0-1-11,0 0-11,1 0 11,-1 0-12,0 0 35,0 0-23,-1 0-34,0 0 68,-1 0-57,0 0 23,0 0 12,-1 0-24,0 0 35,0 0-46,-1 0 35,1 0-1,-2 0-11,1 0 0,0 0 11,-1 0-67,0 0 67,0 0-11,0 0 11,-1 0-11,1 0 12,-1 0-1,0 0-34,0 0 35,-1 0-35,1 0 46,0 0-35,-1 0 24,0 0-12,1 0-34,-1 0 34,0 0 45,0 0-79,0 0 68,1 0-57,-1 0 12,-1 0 22,1 0-11,0 0-11,-1 0 22,1 0-22,0 0 45,1 0-34,-1 0 11,2 0-22,-2 0 11,1 0 0,0 0 0,0 0-45,0 0 45,0 0 34,1 0-68,-1 0 45,1 0 23,0 0-68,1 0 34,0 0 11,0 0-22,0 0 11,0 0 0,0 0-11,0 0 22,1 0-11,0 0 11,0 0 1,0 0-24,0 0 24,0 0-12,0 0-23,0 1 23,-1-1 23,1 1-23,-1-1 0,0 1-12,-1-1 24,1 0-24,-1 0 12,0 0 0,1 0 0,0 0 12,0 0-12,-1 0 11,1 0-22,-1 0 33,0 0-22,1 0-34,-1 0 57,1 0-12,0 0-45,-1 0 34,1 0 0,0 0 23,-1 0-57,1 0 45,0 0-11,0 0-11,0 0 22,0 0 12,0 0-46,1 0 46,0 0-34,0 1 22,0-1 0,-1 1-22,1-1 22,0 1-33,0-1 33,0 0-22,-1 1 11,1-1 22,0 0-33,-1 0 22,1 0-11,0 0-22,0 0 33,-1 0-11,2 0-23,-1 0 23,0 0 0,0 0 34,0 0-45,0 0 22,-1 0-11,2 0-11,-2 0 11,2 0 33,-1 0-66,0 0 33,0 0 0,0 0 0,-1 1 0,0 1 0,-1-1 0,1 0 11,-1 1-33,0 0 22,0-1 44,-1 1-44,1 0 0,0 0 0,-1-1-22,0 1 22,-1-1-11,1 1 44,-1-2-66,-1 1 89,0-1-56,0 1 0,0-1-23,1 0 35,0 0-12,0 0-56,0 0 67,1 0-22,0 0 22,1 0-11,0 0 0,0 0 0,0 0-11,0 0 22,0 0 0,0 0 11,1 0-66,-1 0 88,0 0-44,1 0-44,-1 0 88,0 0-100,0 0 56,0 0 23,1 1-34,0-1 11,0 0 11,0 0-11,1 0 33,-1 0-33,1 0-22,0 0 22,0 0 22,0 0-44,1 0 44,-1 0-78,1 0 112,-1 0-112,0 0 56,0 0 12,0 0-12,-1 0 0,1 0 0,-1 0 11,1 0-11,0 0 11,0 0 11,0 0-55,0 0 44,-1 0-11,0 0 0,0 0 0,-1 0-22,0 0 22,-1 1 0,0 0-12,-1 0 24,0 0-12,-1 1-12,-1 0 12,-1-1 0,-1 0 0,0-1 12,-1 1-1,-1 0-22,0-1-1,0 0 12,-1 0 0,2 0 23,-1 0-23,1 0 11,-1 0-22,1 0 11,-1 0-11,1 0 11,-1 0 0,1 0 11,0 0-11,-1 0-11,1-1-1,0 0 24,1-1-12,-1 1 11,1-1-22,1 1 22,-1 0-22,1 0 11,1 1 0,-1-1 0,0 0 0,1 0 44,-1 0-100,2 0 112,-2 0-100,2 0 44,0 0 44,0 0-44,0 1-22,0-1 22,1 0 22,-1 1-55,1-2 44,0 1-22,1 0 11,0 0 0,1 1 0,1-1 45,0 1-90,1 0 56,0-1 23,0 1-34,1 0 0,0 0-34,0-1 34,1 1 0,0-1 22,1 1-22,-1 0-33,1 0 44,-1 0-11,1 0 0,0 0 45,1 0-90,0 0 67,0 0-44,0 0 22,-1 0 56,0 0-67,-1 0 0,1 0 22,-1 0-22,0 0 11,-1 0 0,0 0 0,0 1-12,-1-1 35,-2 1-34,1 0 33,0 0-44,-1 0-12,0 0 79,0 0-34,-1-1-33,-1 1 33,1-1-11,-1 0 0,0 1 11,2-1-45,-2 0 68,2 0-56,-1 0 22,0 0 0,0 0-12,-1 0 12,1 0-44,-2 0 66,0 0 0,0 0-22,-2 0 0,1 0 0,0 0-33,0 0 78,0 0-79,1-1 23,-1 1 22,1-2-22,0 1 22,0 0 11,0 1-10,-1-1-12,2 0 0,-1 0-34,0 0 68,0 0-79,1-1 90,0 1-90,0 0 56,0-1-22,0 1 22,0-1 11,0 1-22,1-1 0,0 1 0,1 0-33,-1 1 66,2-1-21,-1 1-57,0 0 90,0 0-45,1 0 11,-1 0-11,1 0-45,0 0 67,0 0-10,0 0-12,0 0-56,-1 0 100,0-1-44,1 0 12,-1 1-46,0-1 34,1 1 0,-1-1 45,2 1-112,-1 0 78,1 0-11,1-1 11,0 1-11,0 0 22,0 0-44,0 0 22,-1 0 0,1 0 0,1 0 0,-1 0 22,0 0-44,1 0 11,-1 0 22,1 0-11,-1-1 22,1 1-44,-1-1 44,0 1-10,1-1-46,-1 1 34,0-1 45,-1-1-90,1 1 45,0-1-11,0 2 22,0-2-11,2 2-11,0-2 67,0 2-101,1-1 90,0 0-90,1 1 23,-2-1 78,2 1-68,-1 0 35,0 0-46,0 0 46,0 0-34,1 0-23,1 0 56,0 0-22,1-1 23,-1 0-46,0 0 23,1 1 0,-1 0 12,0 0-12,0 0-12,0 0 12,0 0 0,0 0-22,-1 0 22,-1 0 22,-1 0-22,0 0 12,-1 0-24,-1 0-10,-1 0 22,-1 0 0,-1 0 45,-1 0-90,0-1 90,-1 0-34,0-1-11,0 1 0,-2 0-11,1 0-12,-1 1 23,-1-1 12,0 1-46,-1 0 68,0 0-46,-1 0 57,0 0-45,-1-1-22,-1 1 33,1 0 11,-1-1-55,0 1 33,-1-2 56,1 0-67,-1 1 22,0-1-45,-1 1 45,2 0-33,-1 0 56,0 0-46,1 1 1,0-1 34,1 0-12,-1-1-56,2 1 56,1 0-11,0-1 0,0 1 0,1 1 0,-1-1 11,0 0-22,0 1-34,-1-1 23,1 1 67,-1-1-56,0 0 11,0 0 22,0 1-33,1-1 22,-1 1-67,0 0 78,0 0 1,-1-1-34,1 1 11,-2-1 0,1 1 0,-1-1 11,0 0-22,0 0 33,0 1-56,-1 0 68,0 0-56,0 0 22,-1 0 0,0 0 0,0 0 22,-1 0-33,1 0 22,1 0-11,-1-1-22,1 1 33,-1 0 0,2-1-22,-1 1 22,0-1-22,1 0 22,-1 1-22,0 0 11,0 0 0,-1 0 0,1 0 11,0 0-22,0 0 22,0 0-33,1 0 33,-2 0-22,2 0 22,-1 0-11,-1 0 0,1 0 0,-1 0 0,1 0 0,-1 0 33,2 0-33,-2 0 0,1 0 0,0 0-11,0 0 0,0 0-11,1 0 66,-1 0-55,0 0 22,0 0-33,1 0 33,0-1 0,0 0-44,1 0 66,0-1-33,0 1 12,1-1-24,0 2-10,0-2 22,1 2 34,0-1-57,2 0 23,0 0 0,0 1 0,1 0 23,1 0-23,1 0-12,0 0 12,0 0 0,1 0 0,0 0 12,1 0-12,-1 0-45,0 0 78,1 0-44,-1 0 11,0 0 0,0 0 0,0 0 11,-1 0-11,0 0-11,1 0 11,-1 0 11,0 0-55,-1 0 55,1 0-11,0 0 11,0 0 0,0 0-11,0 0 0,0 0 0,-1 0-22,0 0 22,0 0 0,-1 0 11,0 0-11,-1 0-34,1 0 68,-1 0-56,1 0 22,-1 0-12,0 0 24,0 0-12,-1 0 11,0 0-22,0 0 22,0 0-22,-2 0 11,1 0 11,0 0-11,-1 0 22,0 0-55,0 0 77,0 0-66,0 0 0,1 0 55,1 0-55,-1 0-1,1 0 46,1 0-46,-1 0 68,0 0-34,0 0-55,0 0 55,0 0-22,0 0 44,0 0-44,0 0 0,-1 0 22,1 0-45,0 0 68,-1 0-34,1 0-11,0 0 22,0 0-22,-1 0 22,1 0-22,0 0 22,0-1-33,0 0 33,-1 1-22,1-1 11,-1 0 0,1 1 0,-1 0 44,2 0-88,-2 0 100,1 0-68,-1 0 12,1 0 0,-1 0 0,1 0-22,0 0 22,1 0 0,-1 0 0,1 0-11,-1 0 33,-1 0-33,1 0 33,0 0-33,-1 0-11,1 0 33,0 0-11,-1 0 34,2 0-34,-1 0 11,0 0-22,1 0-12,-1 0 34,0 0-33,0 0 67,1-1-90,0 1 56,1-1 12,1 1-46,-1 0 34,2 0-11,0-1 12,1 1-24,-1 0 24,0 0-24,0 0 24,0 0-57,-1 0 90,1 0-90,-1 0 56,1 0-22,-2 0 33,1 0-33,0 0 11,0 0 22,-1 0-22,1 0-44,-1 0 55,0 0-11,1 0 0,-1 0 11,1 0 0,-1 1-11,1-1 0,-1 1 11,1 0-22,-1-1 11,1 1 11,-2-1-11,1 0-44,0 0 88,-1 0-55,-1 0-34,0 0 57,0 0-12,0 0 33,-1 0-66,1 0 44,0 0-11,0 0 0,0 0 0,0 0-11,-1 0 11,0 0 0,0 0 0,0 0 0,2 0 0,-1 0 11,2 0-11,-1 0 11,1 0-11,-1 0 0,2 0 11,-1 1-11,1 0-11,-1 0 22,2 0-11,-1 1-11,0-1 11,0 0 0,-1-1 11,1 1-22,-1 0 22,1 0 0,0 0-33,1 0 33,-1-1-22,0 1 22,1 0-22,0 0 11,-1 0-22,2 0 22,-2 0 11,1-1 0,0 1-11,-1-1-11,0 0 11,0 0 0,0 0-11,-1 0 22,0 0-11,0 0-23,1 0 68,-1 0-78,0 0 66,1 0-66,-1 0 66,1 1-33,0 1-22,0 0 44,0 0-33,0 0 11,-1 0 11,0 0-33,0 0 33,-2 0 23,1-1-68,-1 0 68,-1 1-34,1 0-12,-1-1 1,1 0 22,-2 1-33,2-1 11,-2-1 56,0 1-45,0-1-34,0 1 56,-2-1-22,2 0 12,-2 0-35,2 0 23,0 0 11,0 0-11,1 0 0,1 0-11,-1 0 11,1 0-33,-1 0 44,0 0-11,0 0 11,-1 0-22,1 0 11,0 0 11,-1 0-11,1 0 0,0 0 0,0 0 11,0 0-33,0 0 22,0 0 11,-1 0-22,2 0 22,-2 0-11,1 1-11,-1 0 33,-1 1-22,0-1-33,0 0 44,0 0-22,-1 0-1,0-1 24,-1 0-12,0 1 0,-1-1 33,1 0-66,-1 0 55,2 0-33,-1 0 22,1 0-45,0 0 79,2 0-56,-1 0-23,1 0 34,0 0 34,0 0-23,1 0 0,-1 0-44,1 2 66,-1-1-77,1 0 55,0-1-22,-1 1 22,1-1 22,-1 1-66,0 0 33,1 0 33,-1 0-21,0 1-24,0-1 24,-1 0-12,1 0 0,-1 0-12,1 0 1,-1 0 11,0 1 11,0-1-33,0 0 22,-1 0 22,2-1-44,-1 1 33,1-1-22,0 1 56,0-1-45,0 1-11,1-1-1,-1 0 24,1 0-12,0 0-12,0 1 12,1-1 0,-1 0 23,1 0-23,-1 0 0,2 0-11,-1 0 11,1 0-12,0 1 12,0-1 34,1 1-45,-1-1 22,2 0-22,-1 0 22,2 0-11,0 0-11,0 1 11,1 0-23,1 0 46,1 0-23,0 1 0,1-1-23,-1 1 23,1 0-11,-1-1 22,0 2-11,0-2 0,-1 2 0,0-2 0,0 1 23,0-1-46,-1 0 35,0 0-12,-1 0 0,1-1-45,-1 1 78,0-1-21,0 1-46,0-1 23,0 0 33,0 1-11,-1 0-44,1-1 66,-1 1-33,0 0-11,1 0 22,-2 0-11,1 0 0,-1 0 0,0-1 0,0 1-33,-1-1 44,0 1-11,0-1 11,-1 0-22,0 0 11,-1 1 11,2-1-22,-3 0 33,2 0-22,-2 0 0,1 0 0,4 0-9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00.022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26894 225 21788,'-5'0'24,"-2"-1"-68,0 1 55,0 0-22,0 0 44,0 0-22,0 0 1,-1 0-12,0 0-12,0 0 12,1 0 12,-1 0-24,2 0 1,-1 0 0,1 0 33,-1 0-10,0 0-24,0 0 24,0 0-24,0 0 12,-1 0 34,0 0-45,0 0 33,0 0-44,-1 0 33,1 0 0,0 0-22,0 0 0,0 0 22,0 0-11,-2 0-45,1 0 45,0 0 23,-1 0-35,1 0 1,0 0 22,2 0-22,-2 0 22,2 0-44,-1 0 78,1 0-57,-1 0-32,0 0 32,0 0 24,0 0-12,0 0 11,0 0-22,1 0 22,-1 0 11,0 0-44,0 0 33,0 0 0,0 0-67,0 0 90,1 0-23,0 0-56,0 0 90,0 0-90,1 0 56,-1 0 23,1 0-56,0 0-1,-1 0 34,1 0 1,0 0-35,0 0 23,0 0-11,0 0 22,-1 0 23,1 0-68,-1 0 45,0 0 1,-1 0-24,1 0 24,-1 0-12,0 0 0,0 0-12,-1 0 24,1 0-12,-1 0-12,1 0 24,-1 0-12,0 0-45,0 0 90,1 0-90,-1 0 45,0 0 33,0 0-44,-1 0-11,1 0 44,-1 0-44,1 0 22,0 0 11,0 0 0,0 0-22,0 0 11,1 0 22,-1 0-33,0 0 0,0 0 22,0 0-22,1 0 33,-1 0-33,2 0 0,-1 0 22,1 0-11,1 0 0,-1 0 11,0 0 1,0 0-24,0 0 12,-1 0-11,1 0 22,0 0-11,0 0-33,1 0 22,1 0 55,0 0-32,1 0-12,1 0 0,1 0-45,-1 0 78,2 0-66,0 0 78,-1 0-90,1 0 90,0 0-90,-1 0 90,1 0-57,-2 0 12,2 0-22,-2 0 56,0 0-79,-2 0 22,0 0 57,-1 0 0,-2 0-46,-1 0-21,-1 0 33,0 0 11,-2 0-33,-1 0 33,0 0-11,-1 0 11,0 0-22,-1 0 0,-1 0 22,1 0 45,-1 0-112,1 0 56,-1 0 0,0 0 0,0 0 45,0 0-45,0 0-23,0 0 57,0 0-90,-1 0 112,1 0-67,0 0 11,0 0 0,-1 0 11,1 0-11,0 0 11,0 0-22,0-1 0,1 1-1,-1 0 24,2 0-1,-1 0-22,1 0 11,0 0 22,0 0 0,0 0-33,0 0 11,0 0 11,1 0-22,0 0 22,0 0-11,1 0 0,-1 0 12,1 0-35,-1 0 68,1 0-56,-1 0 22,1 0-56,-1 0 101,-1 0-67,1-1 11,-1 1-22,1-1 22,-1 0 22,-1 0 0,1 0-33,0 0-22,0 0-1,0 0 45,0 1 0,0-1-33,1 0 22,-1 0 0,1 0 11,-1 0-22,0 1 22,0-1-67,-1 1 101,0-1-79,-1 1 34,0 0-22,-1-1 33,0 1-11,-1-1 23,0 1-12,0-1-67,0 0 89,0-1-21,-1 1-68,0 0 67,1-1 0,-1 1-22,0 0 22,-1-1-11,1 1 11,-1 0-11,1 0 0,0 0 11,0 0-55,0 0 55,0 1-22,1-1 11,-2 1 11,2-1-22,-1 0 11,1 0 0,0 0 11,0-1 0,2 1-11,0 0 11,1 1-22,-1-1 11,1 0 0,0 0 11,1 1-11,-1-1-11,0 0 11,1 1 22,0-1-33,1 0 22,0 1-22,0-1 0,1 1 33,-1-1-22,0 1-22,0 0 33,1-1-11,0 1-22,1-1 22,-1 0 11,1 1 23,0-1-34,0 0-23,-1 1 23,1 0-11,-1 0 22,0-1 12,-1 1-57,0 0 68,0 0-57,-1 0 68,0 0-45,0 0 0,0 0 0,-2 0 0,1 0-22,-1 0 44,-1 0-33,1 0-12,0 0 35,-1 0 44,0-1-56,0 1 0,0-1-12,0 1 24,-1-1-12,1 0 0,-1 1-12,1-1 12,0 0 45,1 0-34,-1 1-22,1-1 11,-1 1 0,1-1-22,-1 1 22,2-1 0,-1 0-34,1 1 34,1 0 11,0 0 1,0-1-24,0 1-44,0 0 45,-1 0 67,1 0-112,-1 0 56,0-1 23,0 1-46,0 0 46,1 0-23,0 0-12,-1 0-10,1 0 67,-1-1-68,0 1-10,0 0 33,1 0-11,-2 0 22,2 0 22,-2 0-44,1 0 22,-1 0-22,0 0 0,0 0 45,0 0-90,-1 0 100,1 0-44,-2 0 0,1 0 12,-1 0-68,0 0 44,1 0 35,-2 0-23,1 0 11,0-1-22,0 1 11,-1-1 11,1 1-22,0 0 22,1 0-11,0 0 11,1 0-11,1 0 0,-2 0 0,2 0 11,-1 0-22,1 0 22,-1 0-11,1 0 12,-1 0-24,0 0 12,0 0 0,0 0-11,0 0 22,0 0-22,-1 0 22,0 0-11,1 0 12,-2 0-46,2 0 56,-2 0-10,2 0-24,-1 0 1,0 0 11,0 0 11,0 0 23,-1-1-34,1 1-11,-1-1 33,0 1-33,-1-1 11,0 0 0,0 0-11,0 0 11,-1 0 11,0-1 23,0 1-46,0-1 35,0 1-34,0-1 11,0 1-12,0-1 46,0 1-23,0 0-11,-1 0 0,1 0-11,1 0-11,0 0 33,1 0-34,0-1 46,1 2-46,1-1-10,1 0 66,0 0-44,-1 1-11,2-1-12,-1 1 57,0-1-46,0 1 23,0-1 34,1 1-34,-2-1 0,2 1-23,-1-1 57,1 1-56,0 0 22,-1-1 0,1 1 22,0 0-78,0-1 45,0 1 11,1 0 11,-1 0-22,1-1 44,0 1-21,0-1-24,0 1 35,1-1-46,-1 1 23,1 0 0,1 0-33,0 0 55,1 0-11,-1 0-55,2 0 55,-1 0-22,0 0 33,-1-1-22,1 1 11,1 0-22,1 0 11,-1-1 0,1 1-11,-1 0 22,0 0-22,1 0 22,-2 0-11,1 0 0,0 0 0,0 0 0,0 0 11,0 0-22,-1 0 11,0 0 0,0 0 11,0 0 0,-1 0-22,1 0 22,0 0-11,-1 0 23,0 0-68,0 0 79,-1 0-34,0 0-23,0 0 46,0 0-35,-1 0 24,0 0-35,-1 0 23,0 0 11,0 0-22,0 0 22,-1 0-22,0 0 11,0 0-11,-2 0 45,1 0-46,0 0 24,0 0-24,0 0 1,-1 0 11,1 0 0,0 0 0,0 0 0,0 0 23,0 0-46,0 0 68,0 0-34,0 0-22,-1 0 22,1 0-11,-1 0-11,0 0 0,0 0 11,-1 0 22,0 0 1,0 0-35,-1 0 35,1 0-34,-2 0-1,2 0 1,-2 0 34,1 0 21,-1 0-32,1 0-1,0 0-22,-1 0-12,0 0 12,0 0 0,1 0-23,1 0 68,0 0-90,1 0 112,0 0-79,1-1-33,-2 0 68,1 0-24,-1 0 1,0 0 22,0 0-11,-1 0 0,1-1 23,-2 1-23,1 0-56,-1 0 56,0 0 11,-1 0 0,2 0-22,-2 1 45,1-1-46,-1 1 24,0-1-24,0 0-10,-2 0 0,1-1 66,-1 1-77,1 0 44,-2 1-22,1-1 22,-2 0-22,0 1 22,0-1 0,-1 0 0,1 0 1,-1 0-24,1 0 24,0-1-1,0 1-67,-2-1 101,1 1-90,-1 0 101,1 0-101,0 0 45,-1-1 56,1 1-101,-1 0 101,1 0-67,-1 0 11,1 0 0,0 0-11,-1 0 33,1 0-44,-1 0 67,0 0-79,-1-1 90,1 1-67,-1 0 22,0 0-22,1 0 33,-1 0-44,1 0 78,-1-1-67,0 1-1,1 0 24,0 0-68,0 0 33,2 1 34,1-1-11,0 0-11,2 0 0,0 1 22,0 0-22,-1 0-23,0 0 23,-1 0 22,1 0 1,-1 0-46,0 0 45,-1 0-11,0 0 0,1-1 0,-1 1 11,0-1-11,0 1 12,0 0-12,0 0-45,0-1 56,0 1 34,-2 0-90,1 0 45,0 0 11,0-1 12,1 1-23,1 0 0,1 0 0,0 0 11,1 0-22,0 0 22,1 0-22,-1 0 33,0 0-22,0 0 0,0 0-11,1 0 44,-1 0-33,0 0-11,0 0 22,-1 0 1,0 0-12,0 0 0,-1 0 0,0 0 0,0 0 0,0 0 0,-1 0 44,0 0-66,0 0 78,-1 0-90,0 0 57,0 0-34,-1 0 11,0 0 56,0 0-45,0 0-11,1 0-11,-1 0 67,0 0-56,1 0 0,-1 0-45,1 0 45,1 0-45,0 0 23,1 0 78,0 0-124,0 0 57,1 0 45,-1 0-79,0 0 56,0 0 12,0 0-12,-1 0-11,1 0-56,0 0 67,-1 0 0,1 0 0,0 1-22,-1-1 11,1 1 0,-1 0 0,-1 1-33,0-1 44,0 0-11,-2 0 0,0 0 0,0 0 22,0 0-11,0-1-22,1 1 22,1 0 1,-1 0-1,2 0 0,-1-1-11,-1 1-11,1-1 22,-1 0-11,1 0-11,-1 0 33,0 1-11,1-1-11,-1 0-11,0 0 22,1 0-22,0 0 67,0 0-101,0 0 101,0 0-56,1 0-11,-1 0-11,0 0 33,1 0 23,-1 0-57,0 0 23,0 0 23,1 0 10,0 1-66,1 0 89,-1-1-56,1 1-23,0-1 46,0 0-35,1 0-32,1 0 66,1 0-56,0 0 46,1 0-46,0 0 45,0 0 12,0 0-102,0 0 79,0 0 11,0 0-11,-1 0 23,1 0-46,0 0 46,-2 0-23,1 0-34,0 0 23,-1 0 11,0 0 11,-1 0-22,0 0 45,0 0-34,0 0 0,-1 0-45,0 0 101,0 0-79,-1 0 46,0-1-57,0 0 45,-1-1 1,1 1-24,0-1 12,1 0 0,1 1 23,-1-1-23,1 1-11,1-1 22,-1 1-11,1 0 0,0 0 11,1 1 0,0-1-22,1 0 33,-2 0-22,2 0-56,0 1 90,0-1-34,0 0 11,0 1-11,1-1-11,-1 1 11,-1-1 11,0 0 34,0 0-90,0 0 90,0 0-34,-1-1-22,2 1 11,-1 0-11,1 0 56,-1-1-34,1 1-11,-1-1-34,2 1 68,-1 0-45,0 0 11,1 1 0,0-1-12,0 1 35,0-1 10,1 0-44,0 1 11,2-1-22,-1 0-1,1 1 23,1-1 12,0 1-68,1 0 67,0-1 22,1 1-77,-1-1 88,1 1-44,0 0-11,0 0-34,0-1 34,0 1 34,0 0 10,0 0-55,0 0 33,1 0-11,0 0-11,0 0 33,1 0-44,0 0-1,-1 0 23,2 0-22,-1 0 22,1 0 22,-1 0 1,1-1-23,0 1 11,0 0-22,0 0 11,1 0 0,-1 0 11,-1 0-22,0 0 33,-1 0-33,0 0-34,11 0 45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51.002"/>
    </inkml:context>
    <inkml:brush xml:id="br0">
      <inkml:brushProperty name="width" value="0.12347" units="cm"/>
      <inkml:brushProperty name="height" value="0.12347" units="cm"/>
      <inkml:brushProperty name="color" value="#FFFF00"/>
    </inkml:brush>
  </inkml:definitions>
  <inkml:trace contextRef="#ctx0" brushRef="#br0">23 44 14480,'0'1'4,"0"2"-4,0-1 11,0 2 1,0-2-12,0 1 11,0 0-11,0 0 22,0 0 1,-1 1-23,1-1 22,0 0-11,0 0-11,0 0-11,0-1 22,0 1 0,0 0 34,0-1 0,0 1-45,0 0-11,0-1 22,0 1 0,0 0-11,0-1-11,0 1 33,0-1-22,0 2 0,0-2 34,0 1-45,0 0-12,0 0 46,0 1-23,0-1-23,-1 0 12,1 0 22,-1 1-22,1-2 22,-1 1 12,1 0-46,-1 0 46,1 0-23,0 0 0,0-1 0,0 1 0,0 0 0,0-1 11,-1 1-11,1-1-11,0 1 11,-2 0 0,2 0 11,-1-1-11,1 1 0,0 0 11,0 0 0,0 0-22,0 0 34,0-1-23,0 2-23,0-1 34,0 0 1,0 0-35,0-1 23,0 1 11,0 0-22,0 0 22,0 0 1,0 1-35,0-2 23,0 1 0,0 0 11,0 0-11,0 1 0,0-1 0,0 0 0,0 0-22,0 0 22,0 0 34,-1-1-68,0 1 45,1 0 23,-1 0-68,1 2 68,-1-2-57,0 1 23,1-1 0,0 1 12,0-1-35,0 2 46,0-1-46,0 0 79,0 1-112,0-1 67,0 1 12,0-1-1,0 1-22,0-1 0,0-1-11,0 0-11,0 1 44,0-1-22,0 0 0,0 0 11,0 1 0,0-1-22,0 0 0,0 1 33,0 0-66,0-1 55,0 1 11,0 0-22,0-1 0,0 1 0,0-1 0,0 1 11,0-1-11,0 1-11,0-1 11,0 1 0,0 0 0,0 0-11,0 1 11,0 0 22,0 1-44,0-1 44,0 2-33,0-1 0,0 0 11,0 1 11,0-2-11,0 1 0,0 0-11,0-1 0,0 0 33,0 0-44,0 0 22,0-1 0,0 0 0,0 1 11,0-1-22,0 0 11,0 0 11,0 0-11,0 1-11,0 0 11,0 0 11,0 1 23,0-1-23,0 1-22,0 0 22,0-1-45,0 1 68,0-2-45,0 0-1,0 0 1,0-1 34,0 0-23,0 0-12,0 0 12,0 0 0,0 1-11,0-1 11,0 0 11,0 1-11,0 0 0,0 1 0,0 0-11,0 0 34,0-1-35,0 1 1,0 0 11,0 1 11,0-1-11,0 0 12,0 0-35,0 0 34,0 0-11,0 1 0,0-1 0,0 1 34,0 0-23,0 1-22,0-1 11,0 0-34,0-1 57,0 1-23,0-1 11,0 1-11,0-2 0,0 1-11,0 0-23,0-1 57,0 1-1,0-1-22,0 1-22,0-1 44,0 0-67,0 0 45,0-1 45,0-1-45,0 1-34,0-1 68,0 1-34,0 0-34,0 0 34,0 0 0,0 1 34,0 0-68,0 1 34,0-1 23,0 1-23,0 0 11,0-1-33,0 1 22,0-1-23,0 0 34,0 1-22,0-2 11,0 0 11,0 0-22,0-1 22,0 2-11,0-1 12,0 1-12,0 0-12,0 1 35,0-1-12,0 0-22,0 1 0,0 0 11,0-1-12,0 0 35,0 0-23,0 0 0,0 0 11,0 0-22,0 1 22,0-1 0,0 1-33,0-2-12,0 0 79,0 0-79,0-1 68,0 1-68,0 0 57,0 0-12,0 0-45,0-1 34,0 1 0,0 0-11,0 1 22,0 0-11,0 0 0,0 1 23,0 0-46,1 0 12,0 0 34,-1 0-35,1 0 12,0 1-11,-1 0 22,1 1-11,-1-1 0,0 0 12,0-1-12,0 1 0,0-1 0,0 1 0,0-1 0,0 1-34,0-1 79,0 0-56,0 0 22,0 0-34,0 0 35,0 0-12,0-1-12,0 0 35,0-1-34,0-1 11,0 1 11,0-1 0,0 1-11,0 0 0,0-1 0,0 1-11,0 0 0,0 0 22,0 0-11,0 1 11,0 0-45,0 0 57,1 0-12,0 1-67,-1-1 101,1 1-45,-1 0 0,0 0 0,0 1 11,0 0-22,0 1 0,1 0 22,-1 1-34,0-2 46,0 1-57,0-1 23,0 0 56,0-1-56,0 1-12,0 0 46,0 0-1,0-1-56,0 1 23,0 0 11,0 0 11,0 0-22,0 0 56,0 0-90,0 1 79,0-1-34,0 0-23,0-1 12,0 1 45,0 0-79,0-1 79,0 0-34,0 0-23,0 0 23,0 0 11,0 0-22,0 1 11,0-1 34,0 0-23,0 1-45,0 0 46,0 0-35,0 0 34,0 0-22,0 0 22,0 0-11,0 1 0,0-1 0,0 0 12,0 1-35,0-2 68,0 2-45,0-2-34,0 1 34,0 0 0,0 0-11,0 0 22,0 0 1,0-1-24,0 1 12,0-1 12,0 0-24,0 1 12,0-1 23,0 1-46,0-1 12,0 1 45,0 0-68,0-1 45,-1 1-11,1-1 0,0 1 0,-1-1-11,1 0 34,0 0-35,0-1 12,0 0 12,-1 0-24,1 0 1,0 0 22,0 0-22,0-1 22,0 0 34,-1-1-45,1 1 0,0-1-45,0 1 45,0 1 12,0 0-1,0 2-11,0-1-11,0 1 33,0 0-67,0 1 68,0 0-35,0 0 46,0 1-23,0 0-22,0 1 11,0 1 11,0 0-56,0 0 57,0 0-24,0-1 46,0 1-34,0-1 11,0 0-22,0-1 0,0 1 0,0-1 22,0 0 11,0-1-22,0 1 0,0-1-11,0 0-11,0 0 33,0 0 0,0 0-11,0 0 0,0-1-22,0 0 22,0 1 22,0-1-33,0 1 22,0-1-22,0 0 0,0 0 11,0 0 22,0 0-22,0 0 0,0 1 34,0 0-46,0-1 1,0 1 0,0 0 68,0 0-80,0 0 11,0 0 24,0 0-12,0 0 0,0 0 0,0-1 23,0 0-23,0 1-35,0-1 81,0 1-80,0 0 57,0-1-23,0 1 0,0 0-23,0 1 57,0-1-34,0 0 0,0 1-11,0-1 44,0 0-10,0 0-68,0 0 67,0-1 1,0 1-68,0-1 45,0 0 11,0 0 12,0-1-35,0 0 1,0 0 45,0 0-68,0 0 45,0 0-11,0 0 0,0-1-11,0 1 22,0-1-11,0 0 12,0-2-12,0 1 11,0 0-11,0 1 0,0-1 11,0 1 0,0 0-11,0-1 0,0 2 0,0-2 11,0 2-11,0 0 12,0 1-12,0 2-34,0-1 23,0 0 11,0 1 0,0-1 56,0 0-67,0 1-12,0-1 12,0 1 11,0 1 34,1-1-57,-1 1 34,0-1-33,0 0 22,0 0 11,0 0 12,0 0-35,0-1 24,0 0-46,0 1 68,0 0-34,0-1-12,0 0 12,0 0 0,0 0 23,0 0-12,0 0-22,0 0-23,0 1 34,0-1 34,0 1-23,0-1-11,0 0 22,0-1-44,0 1 11,0-1 22,0 1 0,0 0-56,0 0 57,0-1-24,0 1 46,0 0-56,0-1 22,0 1 22,0 0 0,0 0-66,0 0 66,0 0-33,0 0 67,0 0-56,0 0-45,0-1 67,0 1-22,0 0 12,0-1-24,0 1 35,1 0-46,0-1 46,-1 1-34,1-1 44,-1 0-55,0 0 44,1 1-22,-1 0 0,1 1 11,-1 0-22,1 0 56,-1 0-56,0 0 11,0 1 0,0-1 33,0 0-10,1 0-12,-1-1-33,0 0 33,0-1 11,0 2-22,0-2 0,0 2 0,0 0 0,0 0 11,0 1 23,0 0-45,0 1 0,0-1 11,0 2-12,0-2 35,0 1-23,0-1-11,0 0 11,0 0-12,0 1 35,0-1-12,0 1-22,0-1 33,0 1-33,0-1 11,0-1-34,0 1 57,0-1-23,0 0-11,0-2 22,0 1-34,0-1 23,0-1 23,0 0-34,0 0 22,0 0-22,0 0 11,-1 0-12,0-1 24,1 0-12,0-2-12,-1 1 68,1-1-78,0 1 78,0 0-45,0-1-11,0 1 23,0 0-46,0-1 57,0 2 11,0-1 33,0 1 45,0-1-89,0 0 11,0 0-68,0 0 90,0 0-67,0 1-56,0 1 112,1 1-44,0-1-12,0 1 0,1-1 0,-2 1 0,1 0 0,0 1-34,0 0 90,-1 1-101,1 0 79,0 0-23,-1-1-33,0 1-1,1-1 68,-1 0-56,0 1 0,0-1 11,0 0 0,0-1 11,0 0-11,0-1 0,0 1-11,0 0 22,0-1 0,0 1-45,0 0 68,0 0-45,0-1 11,0 0 11,0 0-22,0 0 11,0 0-11,0-1 33,0 1-44,0 1 22,0-1 22,0 0-22,1 1 0,-1-1 0,0 1 0,0 0 11,1 1 0,-1 0-22,0-1 22,0 1-11,1-1-11,0 0 67,-1 0-67,0 1 11,0-1 0,0 1-11,0-1 22,0 1 0,0-1-33,0 0 11,0 1 55,0-1-66,0 0 22,0 0-22,0-1 33,0-1-22,0 1 11,0 0 56,0-1-101,0 2 45,0 0 0,0 1 0,0-1 45,0 0-90,0 0 90,0-1-79,0 1 34,0 0-11,0-1 44,0 1-21,0-1-46,0 0 23,0 1 11,0-1 11,0 0-11,0 0 0,0 0 0,0 1 0,0 0 0,0 1 11,0-1-33,0 0 22,0 0 33,0 0-55,0 1 44,0 0-33,0 0-11,0-1 11,0 1 55,0 0-44,0-1 0,0 1 0,0-1-44,0 2 55,0-1 22,0 0-66,0-1 33,0 1 22,0 0-11,0 1-33,0 0 11,0 0 11,0-1-11,0 0 22,0 0-11,0 0-11,0-1 22,0 0 0,0 0-11,0 0 22,0 0-44,0-1 33,0-1 0,0 1-11,0-1 0,0 1 23,0 0-23,0 0 0,0 0 11,0 0-11,0 1-11,0 0-12,1 1 35,-1-1-12,1 1 44,-1 0-44,1 0 23,-1 1-12,0-1-11,1 1 0,-1-1 22,0 0-44,1 0 44,0 0-10,-1 0 21,1 0 1,0 0-45,-1 1 33,1 1-22,1 0 22,-2 0-22,2 0 0,-2 0 12,1-1-12,-1 1 0,0-2 11,0 1 0,0-1-56,0-1 79,0 1-23,0 0-11,0 1 11,0 0-11,0 0-11,0 0 11,0 0-22,0 1 22,0-1 0,0 0 33,0 0-44,0 0-11,0 1 55,0-1-33,0 1 11,0-1-22,0 0 0,0 0 0,0-1 44,0 2-33,0-2 0,0 1-11,0-1 22,0 1-11,0 0 23,0-1-46,0-1 1,0 0 33,0 0 0,0 1-22,0-2 45,0 2-57,0-2 23,0 1 0,0-1 23,0 0-68,0 1 101,0 0-67,0 1 11,0 0-23,0 0 46,0 0-12,0-1-22,0 1 11,0-1 22,0 0-67,0 1 34,0-1 45,0 1-57,0 0 46,0 0-12,0 1-11,0 1 11,0 0-33,0-1 44,0 0-33,0 0 11,0 1 0,0-1-11,0-1 11,0 0 11,0 0-11,0-1 11,1 0-11,-1 0 0,0-1-22,0 1-1,0-1 46,0 0-1,0 1-44,0-1 22,0 0-34,0 0 68,0 0-23,0-1-11,0 1 0,0-1-11,0 0 33,0 0-11,0 0-11,0 0-56,0-1 112,0 2-112,0-1 124,0 1-113,0-1 90,0 0-45,0 1-34,0 0 34,0 2 0,0-1 22,0 1-10,0 0-24,0 0 12,0 1 23,0-1-23,0 2 0,0-1-23,0 0 46,0-1-46,0-1 12,0 1 22,0-1-11,0 1-11,0 0 22,0 1-11,0-1-11,0 0 11,0 0 0,0-4 5</inkml:trace>
  <inkml:trace contextRef="#ctx0" brushRef="#br0" timeOffset="1">20 4878 9409,'-1'-3'0,"-8"-24"0,3 12 0,3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51.004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30 68 12736,'0'1'0,"0"3"12,0-1-1,0 0-22,0 0 11,0 1 0,0-2 0,0 2 0,0-2 11,0 1-11,0 0 0,0-1 0,0 1 22,0 0-44,0 0 33,0 0-22,0 0 0,0 0 22,0 0-22,0 0 33,0-1-22,0 0 0,-1 1 11,1-1 12,0 1 100,-1 1-78,1-1-45,-1 1 11,1 0-11,0 1 56,-1-1-34,1 0-11,0 1-11,0-1 0,0-1 0,-1 0 0,1 0 12,-1-1-1,1 1-22,-1 0 22,0 0-22,0 0 22,1-1-11,-1 1 0,1 1 33,-1-1-10,1 1-12,0 0-33,-1 0 33,1 0-11,0-1 11,-1 1-11,1-2 0,0 2 11,-1-1-11,1-1 0,-1 1-11,1 0 11,-1 0-11,1-1 33,-1 1 23,1 1-23,0-1 1,0 0-1,0 1-22,0 0 11,0 0 23,0 2 23,0-1-57,0 0 0,0 1 11,0 0 0,0 0 12,-1 0-46,1-1 12,0 1 45,0 0-46,0-1 12,0 0 34,0-1-56,0 1 22,0 0 22,0-1-11,0 0-11,0 1 45,0-1-67,0 0 78,0 0-68,0-1-10,0 1 44,0-1-10,0 1 21,0 0-22,0 0-11,-1 1 0,1 0-11,0-1 45,0 1-34,-1 0 11,1-1-56,-1 1 90,1-2-67,-1 0 44,1-1-22,0 1-11,0 0 33,-1 0-44,1 0 100,-1 2-78,1-1 11,0 1-44,0 0 66,0 0-21,0 0-35,0-1 23,0 1 11,0 0 1,0 1-1,0-1-11,0 1 0,0-1 11,0 1-11,0-1 11,0 0-33,0-1 22,0 1 33,0 0-55,0 0 33,0 1-11,0-1 11,0 1 12,0-1-34,0 0 11,-1 1-12,1-2 46,0 1-45,0 0 11,0 0 0,0-1 11,0 0-22,0 0 11,0-1-11,-1 0 33,0 0-22,0 0 0,1 1 0,-1-1-11,1 1 33,0 0-33,0 0 0,0-1 11,0 0 0,0 0 0,0-1 11,0 1-11,0-1-11,0 1 33,-1 0-33,1-1 11,0 0 0,0 2-11,0-2 22,0 1-22,0-1 11,0 1 22,0 0-33,0 1 33,0-2-22,0 1 45,0 0-78,0-1 33,0 1 0,0 0 11,0 1-22,0 0 44,0 0-55,0 2 55,0 1-21,0-1-12,0 1-12,0-2 12,0 0 23,0-1-12,0 1-11,0 0 11,0 0-11,0 0-22,0 0 44,0 0-22,0-1 0,0 1-11,0 0 22,0 0-11,0 0-11,0 0 22,0-1 0,0 1-11,0-1-22,0 1 11,0-1 22,0 1-33,0-1 33,0 0 22,0-1-77,0 1 55,0-1 0,0 2-11,0-1-22,0 1 33,0-1-11,0 0 11,0 0-11,0 1-11,0-1 33,0 1-22,0 1 0,0-1-11,0 1 22,0 0-22,0 0 22,0 0-33,0-1 22,0 1 22,0-2-33,0 0 33,0 1-33,0-1 11,0 1 0,0-1-11,0 0 11,0 1 11,0-1-11,0 1 11,0 0-55,0 0 55,0-1-11,0 1 33,0 0-55,0 0 44,0 1-66,0-1 55,0 0 22,0-1-66,0 0 33,0 0 0,0 0 11,0 2-22,0-1 44,0 1-55,0-2 0,0 1 44,0 0-22,0 0-11,0 0 22,0 0-11,0 1-22,0-1 33,0 1 0,1 0-11,-1 0-22,1 0 44,0 0-33,-1 1 11,1 0 11,0-1-11,-1 1-11,0 0 22,0 0-11,0-1 11,0 2-11,0-1 11,0 1-11,0-1-22,1 1 22,-1 0 11,0 0 0,1 0-22,0-1 22,-1 1-22,1-1 0,0 2 33,-1-1-22,1 0 0,-1 0-11,1-1 11,0 0 0,-1-1 23,0 0-23,0 0 0,0 0-34,0-1 45,0 1-22,0-1 33,0 1-10,0-1-24,0 1 12,0 0 0,0-1-11,0-1 22,0 0-11,0-1-11,0 0 11,0 0 0,0 0 0,0-1 11,0 1-11,0-1-11,0 1 22,0 1-11,0 0 0,0-1 12,0 1-12,0 0-34,0-1 56,0 1-22,0 1-11,0 1 45,1 0-45,-1 1-1,1 0 1,-1-1 11,1-1 0,-1 0 0,0-1 11,0 1-22,0 0 34,0 0-35,0 1 12,0 0 12,0-1-24,0 2 1,0-2 0,0 1 22,0 0 12,0 0-46,0 0 46,0 1-12,0 0-22,0-1 11,0 1-12,0-1 12,0 0 12,0-1-12,0 1 22,0 0-44,0 1 22,0 0 0,0-1 0,0 2 0,0-1-12,0 0 24,0 1-35,0-1 34,0 1 1,0 0-1,0-1-34,0-1 23,0-1-11,0 1 11,0 0 11,0 1-11,0-1 0,0 0-11,0 2 22,0-2 23,0 1-68,0-1 68,0 0-56,0 0 44,0-1-56,0 1 34,0 0-11,0 0 56,0 0-45,0 0-11,0 0-23,0 1 57,0-1-1,0 1-11,0 0-56,0 0 68,0 0-12,0 1 0,0 0-22,0 1 22,0-1-33,0 1 22,0 0 11,0 0-22,0-1 44,0-1-66,0 1 33,0-1 11,0 0-11,0-1 0,0 0 11,0 1-44,0 0 55,0 1-33,0 0 11,0 0 0,0 0 33,0 1-33,0-1-22,0 0 33,0 1 12,0-2-23,0 1-12,0 0 12,0-1 23,0 0-34,0 0-1,0-1 12,0 0 0,0 0 12,0 0-24,0 0 24,0 0-12,0 0-12,0 1 35,0 0-34,0 1 55,0-1-66,0 1 11,1 1 22,-1-1-11,1 0 34,-1-1-46,0 0 12,0 0 12,0 0-24,1 0 24,-1 0-12,0-2-34,0 2 34,0-2 22,0 2 23,1-1-67,-1 0 22,1 0 0,-1 1-11,1 0 33,0-1 0,-1 0-33,1 0 11,-1 0-11,0-1 22,0 0 0,0 1-11,0-2 0,0 1-11,0 0 11,0 0 11,0-1-11,1 0-11,-1 0 33,0-1 1,1 2-46,0 0 35,0 1-1,0-1-22,0 0 11,0-2 0,-1 0 0,0 0 11,0 0-11,0 1 0,0 0 0,0 1 11,1 0-22,-1 0 0,1-1 22,0 1 0,-1-2-11,0 2 11,1 1-33,0 1 44,0 0-22,0 0-56,0-1 79,0 1-23,-1-1 11,1 0-34,0 0 46,-1 0-23,1 0 11,-1 1-33,0-1 55,0 0-66,0 0 33,0 0-12,0 0 24,0 0-12,0 1 22,0-1-33,1 1 22,-1-1 0,0 1-33,1-1 11,-1-1 44,0 1-44,0-1 22,0 0-22,0 1 0,0 0 11,0-1 11,0 1 0,1 1-22,-1 0 22,1 1-22,-1-1 0,0 1 33,1-1-11,-1 1-22,0-1 11,0 0 0,1-1-22,-1 1 44,0 0-22,0-1 0,0 0 0,0 0-11,0 0 0,0 1 33,0-1-33,0 0 56,0 1-79,0-1 23,0 2 11,0-1 34,0 0-46,0 0 24,1-1-35,-1 0 23,0 0 0,0-1 11,0 0-11,0 0 0,0 0-11,0-1 22,0 1-11,0-2 0,0 1 23,1 0-34,-1 1-1,1 0 24,-1 0-12,0 0-23,0 0 34,0 0 12,0 0-34,0 0 11,1 1 33,-1 0-78,0 0 45,1 1 0,-1-1 0,1 1 45,-1-1-67,0 0-1,1 0 23,-1 1 12,0 0-24,1 0 35,-1 0-34,1 0-12,-1 0 46,0 1-23,1 0-12,-1 0 57,0-1-34,1 0-67,-1 0 68,1-1-12,-1 0 33,0-2-10,0 1-68,0 0 34,0-1 11,0 1 11,0-1 11,0 0 12,0 1-45,0-1 11,0 1-45,0-1 101,0 0-56,0 2-11,0 0 33,0 1-22,0-2-22,0 1 10,1-1 35,-1-1-23,1 0 11,-1 0-11,0 2 11,0-1-44,0 0 55,0 1-33,1-1 22,-1 1-11,0 0-11,1 1 33,0 0-44,-1 0 22,0-1 22,1 0-22,-1 0-22,0 1 44,1-1-22,-1 1-22,0-1 55,0 1-55,0 0 33,0 0-22,1 0 11,-1-1 0,1 2 22,-1-2-44,1 1 33,-1-1-11,0 0 23,1 1-46,-1 0 79,0 0-67,0 0-23,0-1 46,0 1-12,0 0 22,0 0-44,0 0 44,0-1-33,0 1 0,0-1 11,0 0 22,0 0-11,0 0-22,1 0-11,-1 0 22,0 0 0,0 1 11,0-2-11,0 2 0,0-1 33,0 1-89,0-1 56,0 1 0,0 0 23,0 0 10,0 1-33,0-1 0,0 1-22,0 0 33,0-2-22,0 0 22,1 0-22,-1-1 22,0 0-22,0 0 22,0 1 0,0-1-33,0 0 0,0 1 55,0-2-44,0 1 22,0 0 0,0 0-33,0 1 11,0-1 11,0 1-23,1-1 35,-1 0 10,0 0 0,0 0-66,0 0 66,0-1-44,0 2 22,0-1-12,0 0 46,0 2-34,0-1 0,0 1-11,0 0 22,0 0 0,0-1-11,0 1-22,0-1 44,0 0-22,0 0-45,0 0 45,0 0 34,0 0-23,0 0-11,0-1-22,0 1-12,0-1 90,0 1-67,0 0 22,0 0-11,0 0-45,0 0 34,0 0 34,0 0-23,0 0-12,0 0 35,0 0-12,0 0-56,0-1 56,0 0 12,0 1-34,0 0 11,0 0 11,0 0-22,0 0 11,0 2 11,0-1-34,0 1 35,0 0-12,0 0 0,0 2 11,0 0 0,0 0-22,0 0-12,0 0 35,1 1 10,-1 0-44,1-1 33,-1-1-11,0 0-34,0 1 90,0-1-67,0 1 0,0-3 22,0 1-22,0 0 22,0-1-11,0 1-11,0-1 0,0 1-12,0-1 57,0 0-23,0 1-33,0-1 22,0 1-12,0-1 46,0 0-34,0-1-34,0 0 90,0 0-112,0 0 68,0 0 21,0-1-44,0 1 11,0-1 11,0 0-44,0 0 33,0 1 22,0 0 0,0 0-66,0 0 44,0-1 33,0 0-55,0 1 55,0 0-66,0 0 44,0 0 11,0 1-44,0 0 33,0-1-11,0 1 11,0-1-11,1 0-11,-1 0 22,1 1 45,-1 0-56,0 0 23,0 0-34,1 1-1,-1-1 24,0-1-1,0 1 22,0-1-77,0 0 55,0 1 0,0-1-33,0 0 55,0 0-66,0 0 44,0 0 22,0-1-44,0 0-11,0-1 55,0 1-66,0-1 33,0 2 33,0 0 1,0 0-79,0 0 90,0 0-67,0-1 22,0 1 11,0-2-22,0 1 44,0-1-78,0 0 68,0-1-34,0 0 11,0-1 11,0 3 11,0-2 23,0 3 11,0-1-67,0-1-45,0 1 112,0-1-45,0 0 0,0 1-11,0 1 0,0 0 11,0 0-11,0-2-11,0 1-11,0-1 22,0-1 0,0 1 11,0 0 11,0 1 23,0 0-67,0 1-12,0-1 57,0 1-1,0-1-33,0 1 22,0 0-11,0 0-11,0 0 22,0 0 0,0-1 0,0 1-33,0 0 33,0 0 0,0-1-11,0 1-11,0-2 22,0 1-11,0-2 0,0 0-11,0 0 22,0 0 1,0 1-12,0 0 0,0 1 11,0 1 0,0-2-22,0 1 11,0-2 0,0 0 56,0-1-45,0 1 11,0 0-33,0 0-34,0 0 101,0-1-89,0 1 66,0 0-33,0 0-11,0 0 11,0-1 11,0 1-11,0 0 0,0 0 0,0 2 0,0 1 12,1 1-24,0 0-10,0 0-23,0-1 101,-1 0-45,0-1-11,0 0-22,0 0 56,0 2-57,0 0 57,0 1-23,0-2-67,0 0 45,0 0 67,0-2-56,0 0-11,0-1 22,0 1-45,0-1 45,0 0 23,0 0-68,0-1 34,0 2 45,0-2-56,0 1-11,0 0 44,0 0-22,0-1 0,0 1 11,0-1-22,0 1 11,0 0 11,0 0-11,0 0-11,0 1 11,0-2 0,1 1 0,-1 0 0,0-1-4863</inkml:trace>
  <inkml:trace contextRef="#ctx0" brushRef="#br0" timeOffset="1">85 4976 7515,'0'-4'0,"0"3"0,1-7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51.006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13085 158 11705,'-13'0'0,"-1"1"0,0-1 0,0 1 23,0-1-23,0 1 0,-1-1-45,1 1 90,-2-1-56,2 0 22,-1 0-11,0 0-11,1 0 11,-2 0 0,1 0 22,0 0-56,-1 0 68,1 0-34,-1 0-11,1 0 0,-1 0 11,1 0 33,-1 0-33,0 0-11,1 0 22,-1 0-11,1 0-11,0 0 0,1 0 22,0 0-56,0 0 45,-1 0 11,0 0-44,1 0 55,-2 0-22,1 0 23,-1 0-12,0 0-11,-1 0-11,0 0 22,0 0-11,0 0-34,0 0 34,0 0 11,0 0 1,-1 0-12,1 0 0,-1 0 0,0 0 11,-1 0-45,1 0 45,-1 0-11,0 0 0,1 0 0,-1 0-33,0 0 55,0 0-11,-1 0-22,0 0 22,-1 0-11,1-1-44,-1 0 100,1 0-56,0 0-34,0 0 45,0 0-22,2 0 11,-1 1 11,1-1 0,1 1-33,0-1 22,2 0 11,-2-1-22,1 0 22,0 1 0,0 0-22,0 0 0,1 0 22,0 0-11,0 1 0,0-1-11,2 1 22,-1-1-22,2 1 22,-1 0 0,0 0-22,0 0 0,1 0 11,-1 0 34,-1 0-23,2 0-11,-1 0-34,1 0 34,0 0 23,0 0-23,0 0 0,0 0 11,0 0-22,0 0 22,0 0-22,0 0 22,0 0-34,-1 0 23,0 0 0,0 0-11,0 0 11,-1 0 11,1 0-11,-1 0 23,1 0-12,-1 0-22,1 0 11,0 0 11,0 0-22,0 0-12,-1 0 12,1 0 22,0 0 23,-1 0-34,0 0 0,-1 0-22,1 0 33,-1 0-11,0 0 0,0 0-11,-1 0 11,1 0 33,0 0-33,-1 0 0,0 0 0,-1 0-33,0 0 55,0 0-33,1 0 0,0 0 11,-1 0 0,1 0 0,0 0-45,-1 0 67,0 0-11,0 0-11,1 0 0,-1 0 0,0 0 0,0 0 0,0 0 23,0 0-46,-1 0 12,1 0 22,0 0-11,0 0 12,1 0-12,-1 0 0,0 0-23,1 0 34,-1 0-11,0 0 0,1 0-44,-2 0 77,1 0-44,0 0 11,0 0 22,0 0-44,0 0 44,0 0-22,-1 0-11,0 0 34,0 0-46,0 0 46,-1 0-23,1 0-45,0 0 90,0 0-34,1 0-56,0 0 45,-1 0 0,2 0 22,0 0-44,0 0 56,1 0-57,-1 0 46,1 0-12,0 0-45,0 0 23,-1 0 45,1 0-57,0 0 12,-1 0 56,2 0-68,-1 0 46,0 0-57,0 0 57,0 0-23,0 0-12,0 0-10,-1 0 11,0 0 56,0 0-45,0 0-23,0 0 34,1 0-11,0 0 12,1 0-1,-1 0-22,2 0-1,-1 0 12,1 0-11,0 0 22,0 0-44,-1 0 78,1 0-68,-2 0 12,1 0 45,-1 0-46,0 0 12,0 0 12,0 0-35,1 0 23,-1 0 11,2-1 1,-1 1-1,1-1-11,0-1-23,-1 1 35,2 0-1,-1 1-22,1-1 11,0 0 0,0 0-12,1 0 57,1 1-67,1-1 33,0 1-33,2 0 10,1 0 24,0 0-24,1 0 12,1 0 12,-1 0-12,1 0-12,-1 0-10,2 0 33,-1 0-11,1 0 0,0 0-11,0 0 11,-1 0 0,0 0-11,-1 0 33,0 0-11,-1 0-33,1 0 0,1 0 22,0 0 0,1 0 0,1 0 11,-1 0-11,1 0-11,-1 0 22,0 0 11,0 0-55,0 0 44,0 0-22,0 0-1,1 0 35,-1 0-23,-1 0 0,0 0-11,-1 0 33,-1 0-33,-1 0 11,0 0 0,-1 0-11,1 0 22,-2 0-11,0 0 11,-2-1-22,0-1 11,-1 0-23,-1 0 23,1 0 12,-2 0-1,1 1-22,-1-1 11,1 1 11,0 0-34,-1 1 35,1-1-46,0 1 68,-1 0-46,1-1-10,-2 1 44,1 0-22,-1 0 0,0 0 0,-2 0 0,1 0 12,-1 0-12,-1-1 0,0 1-34,-1-1 68,1 1-34,-1-1-34,1 1 79,-2 0-90,0 0 45,-1 0 22,-1 0-44,-1 0 22,0-1 22,0 0-22,0 0 0,0-2 12,1 2-24,-1-2 24,1 1-24,-1 0 12,0 0 12,0 1-46,0 0 56,0-1-22,1 1 0,-1 0-22,0 0 56,0 0-34,0 0-12,0 0-10,0 0 44,-1 0-22,1 0-22,0 0 44,-1 1 12,0 0-34,0 0 0,1 0 0,-1 0-22,1 0 22,0 0 0,1 0 11,0 0-22,0 0 11,1 0 22,-1 0-22,1 0 0,0 0-11,0 0 0,0 0 22,1 0-11,0 0 22,0 0-22,1 0-11,0 0 22,1 0-33,0 0 22,2 0 22,0 0-44,1 0 22,2 0 0,0-1 0,1 1 0,-1-1 0,2-1 0,0 1 0,0 0-11,0 0 33,0-1-11,1 1-11,0 1-33,2-1 66,0 1-78,1 0 45,1 0-22,1 0 44,1 0-10,0 0-46,2 0 23,-1 0 22,1 0 11,-1 0-44,0 0-12,0 0 57,1 0-23,-2 1 0,0-1 0,-1 1 0,0 1 0,-1-1 0,-1 0 11,-2 0-22,0 0 22,-2 0-11,-1 0-34,0-1 34,-2 0 0,-1 0 12,-1 0-12,-1 0 11,-1 0-11,0 0 11,-2 0 11,-1 0-22,0 0-22,0 0 22,-1 0 0,0 0 22,0 0-22,-1-1 12,0 0-57,-1 1 45,0-1 11,0 0-33,0 1 22,1-1 0,0 1 44,2 0-88,0 0 55,1 0-11,0 0 0,1 0 11,0 0-33,0 0 33,-1 0-11,0 0 11,-1 1-11,1 1-11,-2-1 22,1 1-11,0-1 0,-1 1-11,1-1 11,-2 1 11,0-1 34,0 1-45,0-1 0,-1 0-11,0 0-1,0-1 35,-1 1-34,1-1-1,-1 0 12,1 0 34,0 0-45,-1 0 11,1 0 0,0 0-23,-1 0 68,0 0-56,0 0 11,0 0 0,0 0-11,0 0 44,0 0-44,1 0-22,0-1 44,2 1-22,0 0 22,0-1-11,2 1-11,-1 0 44,0 0-55,1 0-23,-2 0 45,0 0 0,0 0 34,-1 0-34,0 0 0,-1 0 0,0 0-34,0 0 34,-1-1 0,0 0 45,-1 0-68,0-1 23,0 1 12,-1 0-24,1 0 35,-1-1-34,-1 0 22,1 0-11,-1 0 11,0 0-45,1 0 34,-1-1 0,1 1 23,0-2-34,1 1 11,0-1 11,1 1-22,-1 0 33,2 0-33,-1 0 22,1 0-22,0 1 22,0-2-22,2 3 0,-1-1 11,2 0-12,0 1 35,0 0 22,0-1-57,1 1 1,-1 0 11,1 1-11,0-1 22,-1 1 0,1-1-22,0 1 0,0 0 45,1 0-46,0 0 46,-1 0-68,0 0 68,1 0-45,-1 0 11,0 0-23,0 0 35,0 0-12,-1 0 11,1 0 11,-1 0-33,1 0 22,-1-1 12,2 1-35,-1-2 12,1 1-44,0 0 55,1 1-11,0-1 0,2 1 0,0-1 0,1 1 11,-1 0 11,1 0-33,0 0 11,0 0 0,0 0 11,-1 0-11,1 0-33,-1 0 33,1 0 11,-1 0 0,0 0-22,0 0 11,0 0 0,-1 0 11,-1 0-44,0 0 33,0 1 11,-1 0 0,0 0-22,0 0 22,-1 0-22,0-1 22,-1 1-11,1 0 11,-2-1-22,0 1 11,-1-1 11,-1 0-11,0 0-33,-1 1 55,0-1-33,-1 0 22,1 0-33,-1 0 33,1 0 0,0 0-22,0 0 0,-1 0 11,1 0-12,-2 0 35,1 0-12,0 0-22,-1 0 22,1 0 0,-1 0-33,2 0 33,-1-1-22,0 1 22,1 0-22,-1 0 22,1-1 11,-1 1-44,1 0 22,0 0 22,0 0-33,-1 0 0,2 0 56,-1 0-90,0 0 79,1 0-46,0 0 12,0 0 0,0 0 0,-1 0 0,1 0 23,0 0-34,-1 0 55,1 0-100,0 0 68,2 0 21,0 0-55,2 0 22,1 0-11,1 0-1,0 0 12,0 0 45,1 0-45,-1 0-56,1 0 56,-1 0 11,2 0-11,-1 1 0,0-1 12,0 1-1,0-1-11,1 1-11,-2 0-1,1-1 1,0 0 0,0 0 33,1 1-22,-1-1-11,0 0 34,1 1-35,-1-1 12,0 1 12,0 0-1,0-1 22,0 0-44,-1 1 22,-1-1-11,1 0-11,-2 0 22,1 0 1,-1 0-12,0 0 0,0 0-45,1 0 90,-1 0-57,2 0 12,-1 0 23,1 0-57,1 0 34,0 0 11,0-1-22,1 0 34,-1 0-35,0 0 12,0-1 12,0 0-24,-1 1 12,1-1 12,0 1-12,-1-1 0,1 1 11,1 0-34,0 1 35,0-1-1,1 0-11,0 1 0,1 0 23,-1-1-57,0 1 45,0 0 23,0 0-45,-2 0 11,1 0 11,-1 0-56,1-1 68,-1 1-1,0 0-44,1-1 22,-1 1 0,1-1-12,-1 0 24,0 1-12,1-1 0,-1 1 22,0 0-33,0-1 22,0 1-22,0-1 0,-1 1 44,1 0-33,0-1 0,0 1-22,0 0 33,-1 0 0,1 0-33,-1 0 67,0 0-45,0 0 0,0 0-12,2 0 1,-1-1 22,2 1-44,-1 0 55,3 0-55,-1 0 55,1 0-44,-1 0 22,1 0 22,0 0-33,-1 0 11,0 0-23,0 0 68,1 0-78,-1 0 33,0 0 0,0 0 0,-1 1 0,1 0-12,-2 0 24,1 0-1,-1 0-11,1 0 0,-1-1 22,0 1-55,0-1 21,0 0 57,1 0-45,-2 0-22,1 0 22,0 0-11,-1 0 22,1 0-11,-1 0 0,1 0 0,0 0 11,0 0-22,0 0 22,0 0-22,-1 0 22,1 0-22,-1 0 22,1 0-11,0 0-11,0 0 22,0 1-45,0-1 46,1 0-24,-1 1 24,1-1-12,-1 0 0,1 1 0,1-1 0,0 1 0,0 0 11,1 0-11,0 0-23,0 0 35,0 1-24,1-1 35,0 0-34,-1 0-1,1 1 24,-1-1-12,0 1 11,-1-1-11,2 1 0,-1 0-11,1-1 22,0 0-34,1 1 68,0-1-45,2 0-11,0 0-11,1 0 10,1 0 24,1 0 10,1-1-44,1 1 22,2 0 884,0-1-884,-2 1 0,2-1 0,-2 0-11,1-1-11,-1 0 44,0-1-22,0 0 0,0 1 0,0 0-22,-1 1 22,1 0 0,0 0 0,-1-1 0,0 1-11,1 0 11,0-1 0,0 1 0,0 0 11,1 0-11,-1 0 22,0 0-78,1 0 67,-1 0-11,2 0 0,-1 0 12,0 0-24,0 0 12,0 0 583,1 0-740,-1 0-269,0 0 12,-2 0-561,-2 0-795,-3 0 1770,-1 0 0,4 0 0,2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51.007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13121 31 22041,'-19'1'40,"-8"1"-29,0 0-33,0-1 22,-1 1 0,0-1 11,-1 1 0,0-1 34,0 0-45,-1 0 23,0 0-57,0-1 90,0 1-56,1-1-22,0 1 10,1 0 1,1 0 11,0-1 0,1 2-22,1-2-12,-1 1 23,0 0 11,0 0-11,-1 0 22,0 0 11,0-1-22,0 1-56,-1-1 56,-1 1 12,0-1-24,0 1 46,0-1-56,0 0 44,-1 0 0,0 1-22,-2-1-33,0 0 78,0 0-90,-1 0 45,2 0 11,0 0 11,1 0-22,-1 0 0,2 0-11,-2 1 34,0 0-35,0-1 12,0 1 12,0 0-12,-1-1 22,1 1-22,-2 0 11,1-1 0,-1 0 23,0 1-34,-1-1 0,1 0-22,-1 1 55,-1-1 12,0 1-67,0-1 33,-1 1-11,0-1 56,1 1-45,0-1-22,2 0-12,0 0-10,2 0 33,1 0-11,0 0 22,0 0-45,0 0 34,-1 0-45,-1 0 68,0 0-23,-1 0-23,0 0 35,0 0 21,-1 0-78,0 0 34,-1 0 22,0 0 1,0 1-1,0-1 0,0 1-45,0-1 68,1 1-12,-1-1-22,2 1 0,0-1-33,2 1 78,0-1-34,1 1-56,0-1 101,-1 0-56,0 1 0,0-1-11,0 0 44,0 0-33,1 1 0,-1-1 12,1 0-24,0 0 24,0 0-1,1 0 0,-1 0 0,1 0 12,0 0-46,1 0 79,-1 0-45,0 1-33,1-1 33,-1 1-33,1 0 89,1-1-78,0 0-12,1 0-33,1 0 45,1 0 11,1 0 0,-1 0 0,1 0-11,-1 0 22,0 0 0,-1 0-55,1 0 44,0 0 11,0 0-22,-1 0 22,1 0-11,-1 0 0,1 0 11,-2 0 0,1 0-56,0 0 90,-1 0-45,1 0-45,-2 0 45,2 0 12,-1 0-1,1 0-22,0 0 11,0 0-12,1 0 35,1 0-23,0 0 22,1 2-22,0-1 0,1 1 0,0-1 23,0 0-35,-1 0 12,0-1 0,1 1 0,-1-1 0,2 0 23,-2 1-34,1-1 11,0 0 11,0 0-11,0 1 11,0-1 34,0 0-45,-1 0 0,0 0 22,1 0-33,-2 0 11,1 0 11,-1 0 12,0 0-46,0 0 46,0 0-35,0 0 57,1 0-34,-1 0 1,0 0-46,1 0 56,0 0-10,0 0-12,0 0 56,1 0-56,0 0-34,1 0 45,0 0-22,1 0 11,0 0 11,1 0-22,-1 0-34,1 0 34,0 0 22,0 0 0,0 0-33,-1 0 22,1-1 22,0 0-55,-1 0 55,1 0 1,0 1-12,0-1-34,1 1-10,0 0 22,0-1-3370,1 1 3392,-7-1 0,5 1-22,-5 0 11,8 0 11,-1-1 12,0 1-12,1-1-34,0 1 3404,0 0-3336,1 0-101,0 0 101,0 0-56,1 0 11,1 0-34,0 0 68,-1 0-34,2 0-12,-1 0 35,1 0-23,1 0-11,1 0 22,-1 0-22,1 0 22,-1 0 22,0 0-44,-1 0 22,1 0 1,0 0-35,0 0 34,0 0-22,-1 0 46,1 0-70,-1 0 35,0 0 11,-1 0-22,0 0 11,1 0 23,-2 0 0,0 0-46,0-1 35,0 1-47,0 0 58,-1 0 0,1 0-34,0-1 11,0 1 11,0 0-11,-1 0 0,2 0 0,-2 0-11,1 0 11,-1 0-12,-1 0 46,1 0 22,-2 0-112,1 0 101,-2 0-79,2 0 90,-2 0-56,1 0-11,0 0 11,-1 0 22,-1 0-10,0 0-46,-1 0 34,0 0 11,0 0 0,-1 0 1,1 0-35,-1 0 34,0 0 1,1 0 32,-1 0-44,0 0 12,1 0-24,-1 0 1,1 0-11,0 0 67,0 0-12,-1 0-55,1 0-34,0 0 22,1 0 90,0 0-67,2 0-45,-1 0 56,1 0 0,0 0 11,-1 0 0,0 0-22,-1 0 45,0 0-34,1 0 11,-1 0-33,0 0 55,0 0-89,0 0 56,0 0 11,-1 0-11,0 0 12,0 0-24,0 0 24,0 0 10,0 0-22,-1 0-11,1 0-23,0 0 34,-1 0 0,0 0 0,-1 0 0,1 0 11,-2 0-11,1 0 23,-1 0-46,0 0 46,1 0-23,1 0 0,0 0-23,0 0 57,0 0-45,0 0 33,0 1-44,1-1 44,0 1-33,-1 0 0,1 0 11,-2 0 11,1 0 11,0 1-44,0-2 44,-1 1-22,1 0-11,-1 0 22,0 0 12,0 0-34,-1 0-1,-1-1 68,1 1-44,-1 0-57,1-1 34,-2 1 33,2-1 12,-1 1-12,1-1-11,-2 0-22,1 1 11,-1-1 0,0 1 0,1-1 56,-2 1-34,1-1-44,0 0 22,-1 1-11,0-1 22,0 0 56,0 0-112,1 0 1,0 0 21,0 0 34,1 0-55,0 0 66,1 0-22,-1 0-11,1 0 22,-1 0-22,-1 0 0,1 0-12,-1 0 34,0 0 1,0 0-24,-1 0 12,1 0 0,1 0 23,-1 0-23,1 0-11,0 0 22,-1 0-11,1 0 0,-1 0 0,0 0-45,0 0 67,0 0-44,0 0 33,0 0-22,0 0 22,1 0 0,0 0 1,0 0-12,0 0 0,-1 0 22,1 0-33,-1 0 22,1 0-11,-1 0-11,1 0 11,0 1 0,0-1 0,1 0-11,-1 0 33,0 1-11,0-1-22,1 1 22,-1-1-22,0 1 67,0-1-67,0 0 22,0 1-11,0-1 0,-1 1 11,0-1-22,-1 0 22,0 1 0,0-1 1,-2 1-1,1-1 22,-2 0 46,0 0-46,0 1-21,0-1 32,0 0 1,0 0-56,1 1 22,1-1-11,1 0-11,0 1 33,1-1-55,-1 1 33,0-1-11,-1 1 22,0-1-22,-1 0 55,0 0-77,0 0 78,0 1-90,0-1 56,1 0-11,0 0 11,0 0-33,1 0 55,-1 1-44,1-1 45,-2 0-68,1 0 68,0 0-79,0 0 79,0 0-46,0 0 12,0 0 23,1 0-34,0 0 11,0 0 22,1 0-22,-1 0 0,1 0 34,0 0-46,0 0 1,-1 0 22,1 0 1,0 0-12,0 0 11,-1 1-22,2-1 67,-2 0-79,0 0 1,1 0 44,-1 0 12,0 0-23,0 0-11,-1 0 34,1 0-57,-1 0 23,0 0 11,0 0 45,0 0-67,1 0 22,-1 0-22,0 0 11,1 0-11,0 0 45,0 0-34,1 0 56,0 0-79,1 0 12,1 0-11,1 0 22,1 0-12,0 0 1,2 0 0,-1 0-23,0 0 79,0 0-78,0 0 33,0 0 0,-1 0 11,1 0 0,0 0-22,-1 0 22,1 1-45,0-1 46,0 1-1,-1 0 34,1 1-57,-1-1-10,0 0 78,0 0-45,0-1 12,-1 1-1,-1-1 0,0 0 1,0 0-12,-1 0 11,-1 0-22,1 0 23,-1 0-23,1 0-34,0 0 57,1 0-35,0 0 35,2 0-12,-1 0-11,1 0 11,1 0 23,0 0-34,2 0 11,-1-1-11,1 1 22,1-1-22,0-1 34,1 1-23,1-1-11,1 1 0,3 0 11,0 0-22,2 1 0,2 0 22,1 0 0,2 0-22,0 0 202,3 0-203,-2-1 24,1 1-12,-1 0 0,0 0 0,-1 0 0,0 0 22,-1 0-44,0 0 22,-1-1 33,0 1-33,0-1 0,0 0-11,-1 1 11,0-1-11,0 1 44,1-1-44,-1 1 22,1 0 12,0 0-57,1 0 23,1 0 11,0 0 0,0 0 11,0-1 0,1 1-11,-1 0-22,1 0 22,-1 0 11,1 0-22,0-1 22,-1 1 0,0 0-44,0 0 55,0 0-44,0 0 55,0-1 1,1 1-90,-1 0 90,0 0-57,0-1 12,-1 1 67,1-1-56,-1 1-34,1-1 46,-1 1 10,1-1 12,-1 0-79,1 1 90,1-1-79,-1 1 68,2-1-23,-1 1-11,1-1 0,-1 1 0,0 0 0,0-1-45,-1 1 45,0 0 45,0 0-90,-1-1 45,-1 1 45,-1-1-45,0 0-11,-1 0 33,0-1-22,-1 1 11,1 0-22,0 0 0,1 0 0,0 1-1,1-1 35,-1 1-12,1-1-33,-1 1 22,1-1 0,0 0 22,0 1-56,1-1 57,0 0-23,1 0 33,0 1-66,0-1 22,0 0 22,0 1-22,0 0 11,0-1 22,0 1-44,1-1 22,-1 1 0,0 0 11,0-1-22,-2 1 33,0-1-33,-1 1 56,-1-1-57,-1 0-21,0 1 66,-1-1-66,2 0 78,-1 1-45,1-1-12,0 1 24,1-1-35,0 1 23,1 0 11,-1-1 1,1 1-24,-1 0 35,0 0-34,0-1 11,0 1 0,0 0 11,1 0-67,0 0 89,0 0-33,1 0-11,0 0 22,1 0-11,-1 0-11,1 0 22,0 0 24,0 0-92,0 0 114,0 0-92,1 0 35,0-1-11,0 1 45,-1 0-22,2 0-12,-2 0 0,2 0 0,-2 0-35,1 0 58,-1 0-23,-1 0 23,0 0-34,-2 0 11,0 0 11,-2 0-22,-1-1-24,1 1 47,-1-1-1,1 1-22,1-1-23,1 1 68,2 0-34,0 0-34,0 0 34,2 0 45,0 0-33,1 0-12,-1 0-46,1 0 35,-1 0 45,1 0-23,-1 0-22,1 0-1,-2 0 24,1 0-1,0 0-67,0 0 101,-1 0-90,0 0 45,0 0 11,0 0-11,-1 0 0,1 0-11,-1 0 11,0 0 0,1 0 0,0 0 0,0 0 11,0 0-22,0 0 67,0 0-112,-1 0 101,0 0-79,0 0 79,0 0-90,-1 0 45,1 0-11,0 0 0,0 0 22,1 0-11,0 0 0,0 0 11,1 0-11,-1 0-11,1 0 22,-1 1 0,1-1-22,0 0 11,0 0 0,0 1 22,0-1-33,1 0 11</inkml:trace>
  <inkml:trace contextRef="#ctx0" brushRef="#br0" timeOffset="1">17 102 6943,'3'2'-79,"18"2"-208,-9-2 0,0-2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51.009"/>
    </inkml:context>
    <inkml:brush xml:id="br0">
      <inkml:brushProperty name="width" value="0.12347" units="cm"/>
      <inkml:brushProperty name="height" value="0.12347" units="cm"/>
      <inkml:brushProperty name="color" value="#FFFF00"/>
    </inkml:brush>
  </inkml:definitions>
  <inkml:trace contextRef="#ctx0" brushRef="#br0">23 21 14473,'0'3'0,"0"0"-11,0-2 0,0 3 22,0-2-22,0 1 22,0 0-11,0-1 11,0 1 0,0 0-11,0-1 11,0 2 1,0-2-12,0 1 11,0 0-11,0 0 22,0 0 1,-1 1-23,1-1 22,0 0-11,0 0-11,0 0-11,0-1 22,0 1 0,0 0 34,0-1 0,0 1-45,0 0-11,0-1 22,0 1 0,0 0-11,0-1-11,0 1 33,0-1-22,0 2 0,0-2 34,0 1-45,0 0-12,0 0 46,0 1-23,0-1-23,-1 0 12,1 0 22,-1 1-22,1-2 22,-1 1 12,1 0-46,-1 0 46,1 0-23,0 0 0,0-1 0,0 1 0,0 0 0,0-1 11,-1 1-11,1-1-11,0 1 11,-2 0 0,2 0 11,-1-1-11,1 1 0,0 0 11,0 0 0,0 0-22,0 0 34,0-1-23,0 2-23,0-1 34,0 0 1,0 0-35,0-1 23,0 1 11,0 0-22,0 0 22,0 0 1,0 1-35,0-2 23,0 1 0,0 0 11,0 0-11,0 1 0,0-1 0,0 0 0,0 0-22,0 0 22,0 0 34,-1-1-68,0 1 45,1 0 23,-1 0-68,1 2 68,-1-2-57,0 1 23,1-1 0,0 1 12,0-1-35,0 2 46,0-1-46,0 0 79,0 1-112,0-1 67,0 1 12,0-1-1,0 1-22,0-1 0,0-1-11,0 0-11,0 1 44,0-1-22,0 0 0,0 0 11,0 1 0,0-1-22,0 0 0,0 1 33,0 0-66,0-1 55,0 1 11,0 0-22,0-1 0,0 1 0,0-1 0,0 1 11,0-1-11,0 1-11,0-1 11,0 1 0,0 0 0,0 0-11,0 1 11,0 0 22,0 1-44,0-1 44,0 2-33,0-1 0,0 0 11,0 1 11,0-2-11,0 1 0,0 0-11,0-1 0,0 0 33,0 0-44,0 0 22,0-1 0,0 0 0,0 1 11,0-1-22,0 0 11,0 0 11,0 0-11,0 1-11,0 0 11,0 0 11,0 1 23,0-1-23,0 1-22,0 0 22,0-1-45,0 1 68,0-2-45,0 0-1,0 0 1,0-1 34,0 0-23,0 0-12,0 0 12,0 0 0,0 1-11,0-1 11,0 0 11,0 1-11,0 0 0,0 1 0,0 0-11,0 0 34,0-1-35,0 1 1,0 0 11,0 1 11,0-1-11,0 0 12,0 0-35,0 0 34,0 0-11,0 1 0,0-1 0,0 1 34,0 0-23,0 1-22,0-1 11,0 0-34,0-1 57,0 1-23,0-1 11,0 1-11,0-2 0,0 1-11,0 0-23,0-1 57,0 1-1,0-1-22,0 1-22,0-1 44,0 0-67,0 0 45,0-1 45,0-1-45,0 1-34,0-1 68,0 1-34,0 0-34,0 0 34,0 0 0,0 1 34,0 0-68,0 1 34,0-1 23,0 1-23,0 0 11,0-1-33,0 1 22,0-1-23,0 0 34,0 1-22,0-2 11,0 0 11,0 0-22,0-1 22,0 2-11,0-1 12,0 1-12,0 0-12,0 1 35,0-1-12,0 0-22,0 1 0,0 0 11,0-1-12,0 0 35,0 0-23,0 0 0,0 0 11,0 0-22,0 1 22,0-1 0,0 1-33,0-2-12,0 0 79,0 0-79,0-1 68,0 1-68,0 0 57,0 0-12,0 0-45,0-1 34,0 1 0,0 0-11,0 1 22,0 0-11,0 0 0,0 1 23,0 0-46,1 0 12,0 0 34,-1 0-35,1 0 12,0 1-11,-1 0 22,1 1-11,-1-1 0,0 0 12,0-1-12,0 1 0,0-1 0,0 1 0,0-1 0,0 1-34,0-1 79,0 0-56,0 0 22,0 0-34,0 0 35,0 0-12,0-1-12,0 0 35,0-1-34,0-1 11,0 1 11,0-1 0,0 1-11,0 0 0,0-1 0,0 1-11,0 0 0,0 0 22,0 0-11,0 1 11,0 0-45,0 0 57,1 0-12,0 1-67,-1-1 101,1 1-45,-1 0 0,0 0 0,0 1 11,0 0-22,0 1 0,1 0 22,-1 1-34,0-2 46,0 1-57,0-1 23,0 0 56,0-1-56,0 1-12,0 0 46,0 0-1,0-1-56,0 1 23,0 0 11,0 0 11,0 0-22,0 0 56,0 0-90,0 1 79,0-1-34,0 0-23,0-1 12,0 1 45,0 0-79,0-1 79,0 0-34,0 0-23,0 0 23,0 0 11,0 0-22,0 1 11,0-1 34,0 0-23,0 1-45,0 0 46,0 0-35,0 0 34,0 0-22,0 0 22,0 0-11,0 1 0,0-1 0,0 0 12,0 1-35,0-2 68,0 2-45,0-2-34,0 1 34,0 0 0,0 0-11,0 0 22,0 0 1,0-1-24,0 1 12,0-1 12,0 0-24,0 1 12,0-1 23,0 1-46,0-1 12,0 1 45,0 0-68,0-1 45,-1 1-11,1-1 0,0 1 0,-1-1-11,1 0 34,0 0-35,0-1 12,0 0 12,-1 0-24,1 0 1,0 0 22,0 0-22,0-1 22,0 0 34,-1-1-45,1 1 0,0-1-45,0 1 45,0 1 12,0 0-1,0 2-11,0-1-11,0 1 33,0 0-67,0 1 68,0 0-35,0 0 46,0 1-23,0 0-22,0 1 11,0 1 11,0 0-56,0 0 57,0 0-24,0-1 46,0 1-34,0-1 11,0 0-22,0-1 0,0 1 0,0-1 22,0 0 11,0-1-22,0 1 0,0-1-11,0 0-11,0 0 33,0 0 0,0 0-11,0 0 0,0-1-22,0 0 22,0 1 22,0-1-33,0 1 22,0-1-22,0 0 0,0 0 11,0 0 22,0 0-22,0 0 0,0 1 34,0 0-46,0-1 1,0 1 0,0 0 68,0 0-80,0 0 11,0 0 24,0 0-12,0 0 0,0 0 0,0-1 23,0 0-23,0 1-35,0-1 81,0 1-80,0 0 57,0-1-23,0 1 0,0 0-23,0 1 57,0-1-34,0 0 0,0 1-11,0-1 44,0 0-10,0 0-68,0 0 67,0-1 1,0 1-68,0-1 45,0 0 11,0 0 12,0-1-35,0 0 1,0 0 45,0 0-68,0 0 45,0 0-11,0 0 0,0-1-11,0 1 22,0-1-11,0 0 12,0-2-12,0 1 11,0 0-11,0 1 0,0-1 11,0 1 0,0 0-11,0-1 0,0 2 0,0-2 11,0 2-11,0 0 12,0 1-12,0 2-34,0-1 23,0 0 11,0 1 0,0-1 56,0 0-67,0 1-12,0-1 12,0 1 11,0 1 34,1-1-57,-1 1 34,0-1-33,0 0 22,0 0 11,0 0 12,0 0-35,0-1 24,0 0-46,0 1 68,0 0-34,0-1-12,0 0 12,0 0 0,0 0 23,0 0-12,0 0-22,0 0-23,0 1 34,0-1 34,0 1-23,0-1-11,0 0 22,0-1-44,0 1 11,0-1 22,0 1 0,0 0-56,0 0 57,0-1-24,0 1 46,0 0-56,0-1 22,0 1 22,0 0 0,0 0-66,0 0 66,0 0-33,0 0 67,0 0-56,0 0-45,0-1 67,0 1-22,0 0 12,0-1-24,0 1 35,1 0-46,0-1 46,-1 1-34,1-1 44,-1 0-55,0 0 44,1 1-22,-1 0 0,1 1 11,-1 0-22,1 0 56,-1 0-56,0 0 11,0 1 0,0-1 33,0 0-10,1 0-12,-1-1-33,0 0 33,0-1 11,0 2-22,0-2 0,0 2 0,0 0 0,0 0 11,0 1 23,0 0-45,0 1 0,0-1 11,0 2-12,0-2 35,0 1-23,0-1-11,0 0 11,0 0-12,0 1 35,0-1-12,0 1-22,0-1 33,0 1-33,0-1 11,0-1-34,0 1 57,0-1-23,0 0-11,0-2 22,0 1-34,0-1 23,0-1 23,0 0-34,0 0 22,0 0-22,0 0 11,-1 0-12,0-1 24,1 0-12,0-2-12,-1 1 68,1-1-78,0 1 78,0 0-45,0-1-11,0 1 23,0 0-46,0-1 57,0 2 11,0-1 33,0 1 45,0-1-89,0 0 11,0 0-68,0 0 90,0 0-67,0 1-56,0 1 112,1 1-44,0-1-12,0 1 0,1-1 0,-2 1 0,1 0 0,0 1-34,0 0 90,-1 1-101,1 0 79,0 0-23,-1-1-33,0 1-1,1-1 68,-1 0-56,0 1 0,0-1 11,0 0 0,0-1 11,0 0-11,0-1 0,0 1-11,0 0 22,0-1 0,0 1-45,0 0 68,0 0-45,0-1 11,0 0 11,0 0-22,0 0 11,0 0-11,0-1 33,0 1-44,0 1 22,0-1 22,0 0-22,1 1 0,-1-1 0,0 1 0,0 0 11,1 1 0,-1 0-22,0-1 22,0 1-11,1-1-11,0 0 67,-1 0-67,0 1 11,0-1 0,0 1-11,0-1 22,0 1 0,0-1-33,0 0 11,0 1 55,0-1-66,0 0 22,0 0-22,0-1 33,0-1-22,0 1 11,0 0 56,0-1-101,0 2 45,0 0 0,0 1 0,0-1 45,0 0-90,0 0 90,0-1-79,0 1 34,0 0-11,0-1 44,0 1-21,0-1-46,0 0 23,0 1 11,0-1 11,0 0-11,0 0 0,0 0 0,0 1 0,0 0 0,0 1 11,0-1-33,0 0 22,0 0 33,0 0-55,0 1 44,0 0-33,0 0-11,0-1 11,0 1 55,0 0-44,0-1 0,0 1 0,0-1-44,0 2 55,0-1 22,0 0-66,0-1 33,0 1 22,0 0-11,0 1-33,0 0 11,0 0 11,0-1-11,0 0 22,0 0-11,0 0-11,0-1 22,0 0 0,0 0-11,0 0 22,0 0-44,0-1 33,0-1 0,0 1-11,0-1 0,0 1 23,0 0-23,0 0 0,0 0 11,0 0-11,0 1-11,0 0-12,1 1 35,-1-1-12,1 1 44,-1 0-44,1 0 23,-1 1-12,0-1-11,1 1 0,-1-1 22,0 0-44,1 0 44,0 0-10,-1 0 21,1 0 1,0 0-45,-1 1 33,1 1-22,1 0 22,-2 0-22,2 0 0,-2 0 12,1-1-12,-1 1 0,0-2 11,0 1 0,0-1-56,0-1 79,0 1-23,0 0-11,0 1 11,0 0-11,0 0-11,0 0 11,0 0-22,0 1 22,0-1 0,0 0 33,0 0-44,0 0-11,0 1 55,0-1-33,0 1 11,0-1-22,0 0 0,0 0 0,0-1 44,0 2-33,0-2 0,0 1-11,0-1 22,0 1-11,0 0 23,0-1-46,0-1 1,0 0 33,0 0 0,0 1-22,0-2 45,0 2-57,0-2 23,0 1 0,0-1 23,0 0-68,0 1 101,0 0-67,0 1 11,0 0-23,0 0 46,0 0-12,0-1-22,0 1 11,0-1 22,0 0-67,0 1 34,0-1 45,0 1-57,0 0 46,0 0-12,0 1-11,0 1 11,0 0-33,0-1 44,0 0-33,0 0 11,0 1 0,0-1-11,0-1 11,0 0 11,0 0-11,0-1 11,1 0-11,-1 0 0,0-1-22,0 1-1,0-1 46,0 0-1,0 1-44,0-1 22,0 0-34,0 0 68,0 0-23,0-1-11,0 1 0,0-1-11,0 0 33,0 0-11,0 0-11,0 0-56,0-1 112,0 2-112,0-1 124,0 1-113,0-1 90,0 0-45,0 1-34,0 0 34,0 2 0,0-1 22,0 1-10,0 0-24,0 0 12,0 1 23,0-1-23,0 2 0,0-1-23,0 0 46,0-1-46,0-1 12,0 1 22,0-1-11,0 1-11,0 0 22,0 1-11,0-1-11,0 0 11,0 0 0,0-1 11,0-1 23,0 1-79,0-1 45,0 0 23,0 1-12,0-3-11,0 1 0,0-1 11,0-1-22,0 1-628,0-1 57,-5-5-393,0-5-560,-5-9-1535,0-5 3070,1-5 0,3 12 0,3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51.010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30 92 12748,'0'2'11,"0"1"-11,0 0 0,0-1 0,0 1 22,0 0-44,0 0 33,0 0-22,0 0 0,0 0 22,0 0-22,0 0 33,0-1-22,0 0 0,-1 1 11,1-1 12,0 1 100,-1 1-78,1-1-45,-1 1 11,1 0-11,0 1 56,-1-1-34,1 0-11,0 1-11,0-1 0,0-1 0,-1 0 0,1 0 12,-1-1-1,1 1-22,-1 0 22,0 0-22,0 0 22,1-1-11,-1 1 0,1 1 33,-1-1-10,1 1-12,0 0-33,-1 0 33,1 0-11,0-1 11,-1 1-11,1-2 0,0 2 11,-1-1-11,1-1 0,-1 1-11,1 0 11,-1 0-11,1-1 33,-1 1 23,1 1-23,0-1 1,0 0-1,0 1-22,0 0 11,0 0 23,0 2 23,0-1-57,0 0 0,0 1 11,0 0 0,0 0 12,-1 0-46,1-1 12,0 1 45,0 0-46,0-1 12,0 0 34,0-1-56,0 1 22,0 0 22,0-1-11,0 0-11,0 1 45,0-1-67,0 0 78,0 0-68,0-1-10,0 1 44,0-1-10,0 1 21,0 0-22,0 0-11,-1 1 0,1 0-11,0-1 45,0 1-34,-1 0 11,1-1-56,-1 1 90,1-2-67,-1 0 44,1-1-22,0 1-11,0 0 33,-1 0-44,1 0 100,-1 2-78,1-1 11,0 1-44,0 0 66,0 0-21,0 0-35,0-1 23,0 1 11,0 0 1,0 1-1,0-1-11,0 1 0,0-1 11,0 1-11,0-1 11,0 0-33,0-1 22,0 1 33,0 0-55,0 0 33,0 1-11,0-1 11,0 1 12,0-1-34,0 0 11,-1 1-12,1-2 46,0 1-45,0 0 11,0 0 0,0-1 11,0 0-22,0 0 11,0-1-11,-1 0 33,0 0-22,0 0 0,1 1 0,-1-1-11,1 1 33,0 0-33,0 0 0,0-1 11,0 0 0,0 0 0,0-1 11,0 1-11,0-1-11,0 1 33,-1 0-33,1-1 11,0 0 0,0 2-11,0-2 22,0 1-22,0-1 11,0 1 22,0 0-33,0 1 33,0-2-22,0 1 45,0 0-78,0-1 33,0 1 0,0 0 11,0 1-22,0 0 44,0 0-55,0 2 55,0 1-21,0-1-12,0 1-12,0-2 12,0 0 23,0-1-12,0 1-11,0 0 11,0 0-11,0 0-22,0 0 44,0 0-22,0-1 0,0 1-11,0 0 22,0 0-11,0 0-11,0 0 22,0-1 0,0 1-11,0-1-22,0 1 11,0-1 22,0 1-33,0-1 33,0 0 22,0-1-77,0 1 55,0-1 0,0 2-11,0-1-22,0 1 33,0-1-11,0 0 11,0 0-11,0 1-11,0-1 33,0 1-22,0 1 0,0-1-11,0 1 22,0 0-22,0 0 22,0 0-33,0-1 22,0 1 22,0-2-33,0 0 33,0 1-33,0-1 11,0 1 0,0-1-11,0 0 11,0 1 11,0-1-11,0 1 11,0 0-55,0 0 55,0-1-11,0 1 33,0 0-55,0 0 44,0 1-66,0-1 55,0 0 22,0-1-66,0 0 33,0 0 0,0 0 11,0 2-22,0-1 44,0 1-55,0-2 0,0 1 44,0 0-22,0 0-11,0 0 22,0 0-11,0 1-22,0-1 33,0 1 0,1 0-11,-1 0-22,1 0 44,0 0-33,-1 1 11,1 0 11,0-1-11,-1 1-11,0 0 22,0 0-11,0-1 11,0 2-11,0-1 11,0 1-11,0-1-22,1 1 22,-1 0 11,0 0 0,1 0-22,0-1 22,-1 1-22,1-1 0,0 2 33,-1-1-22,1 0 0,-1 0-11,1-1 11,0 0 0,-1-1 23,0 0-23,0 0 0,0 0-34,0-1 45,0 1-22,0-1 33,0 1-10,0-1-24,0 1 12,0 0 0,0-1-11,0-1 22,0 0-11,0-1-11,0 0 11,0 0 0,0 0 0,0-1 11,0 1-11,0-1-11,0 1 22,0 1-11,0 0 0,0-1 12,0 1-12,0 0-34,0-1 56,0 1-22,0 1-11,0 1 45,1 0-45,-1 1-1,1 0 1,-1-1 11,1-1 0,-1 0 0,0-1 11,0 1-22,0 0 34,0 0-35,0 1 12,0 0 12,0-1-24,0 2 1,0-2 0,0 1 22,0 0 12,0 0-46,0 0 46,0 1-12,0 0-22,0-1 11,0 1-12,0-1 12,0 0 12,0-1-12,0 1 22,0 0-44,0 1 22,0 0 0,0-1 0,0 2 0,0-1-12,0 0 24,0 1-35,0-1 34,0 1 1,0 0-1,0-1-34,0-1 23,0-1-11,0 1 11,0 0 11,0 1-11,0-1 0,0 0-11,0 2 22,0-2 23,0 1-68,0-1 68,0 0-56,0 0 44,0-1-56,0 1 34,0 0-11,0 0 56,0 0-45,0 0-11,0 0-23,0 1 57,0-1-1,0 1-11,0 0-56,0 0 68,0 0-12,0 1 0,0 0-22,0 1 22,0-1-33,0 1 22,0 0 11,0 0-22,0-1 44,0-1-66,0 1 33,0-1 11,0 0-11,0-1 0,0 0 11,0 1-44,0 0 55,0 1-33,0 0 11,0 0 0,0 0 33,0 1-33,0-1-22,0 0 33,0 1 12,0-2-23,0 1-12,0 0 12,0-1 23,0 0-34,0 0-1,0-1 12,0 0 0,0 0 12,0 0-24,0 0 24,0 0-12,0 0-12,0 1 35,0 0-34,0 1 55,0-1-66,0 1 11,1 1 22,-1-1-11,1 0 34,-1-1-46,0 0 12,0 0 12,0 0-24,1 0 24,-1 0-12,0-2-34,0 2 34,0-2 22,0 2 23,1-1-67,-1 0 22,1 0 0,-1 1-11,1 0 33,0-1 0,-1 0-33,1 0 11,-1 0-11,0-1 22,0 0 0,0 1-11,0-2 0,0 1-11,0 0 11,0 0 11,0-1-11,1 0-11,-1 0 33,0-1 1,1 2-46,0 0 35,0 1-1,0-1-22,0 0 11,0-2 0,-1 0 0,0 0 11,0 0-11,0 1 0,0 0 0,0 1 11,1 0-22,-1 0 0,1-1 22,0 1 0,-1-2-11,0 2 11,1 1-33,0 1 44,0 0-22,0 0-56,0-1 79,0 1-23,-1-1 11,1 0-34,0 0 46,-1 0-23,1 0 11,-1 1-33,0-1 55,0 0-66,0 0 33,0 0-12,0 0 24,0 0-12,0 1 22,0-1-33,1 1 22,-1-1 0,0 1-33,1-1 11,-1-1 44,0 1-44,0-1 22,0 0-22,0 1 0,0 0 11,0-1 11,0 1 0,1 1-22,-1 0 22,1 1-22,-1-1 0,0 1 33,1-1-11,-1 1-22,0-1 11,0 0 0,1-1-22,-1 1 44,0 0-22,0-1 0,0 0 0,0 0-11,0 0 0,0 1 33,0-1-33,0 0 56,0 1-79,0-1 23,0 2 11,0-1 34,0 0-46,0 0 24,1-1-35,-1 0 23,0 0 0,0-1 11,0 0-11,0 0 0,0 0-11,0-1 22,0 1-11,0-2 0,0 1 23,1 0-34,-1 1-1,1 0 24,-1 0-12,0 0-23,0 0 34,0 0 12,0 0-34,0 0 11,1 1 33,-1 0-78,0 0 45,1 1 0,-1-1 0,1 1 45,-1-1-67,0 0-1,1 0 23,-1 1 12,0 0-24,1 0 35,-1 0-34,1 0-12,-1 0 46,0 1-23,1 0-12,-1 0 57,0-1-34,1 0-67,-1 0 68,1-1-12,-1 0 33,0-2-10,0 1-68,0 0 34,0-1 11,0 1 11,0-1 11,0 0 12,0 1-45,0-1 11,0 1-45,0-1 101,0 0-56,0 2-11,0 0 33,0 1-22,0-2-22,0 1 10,1-1 35,-1-1-23,1 0 11,-1 0-11,0 2 11,0-1-44,0 0 55,0 1-33,1-1 22,-1 1-11,0 0-11,1 1 33,0 0-44,-1 0 22,0-1 22,1 0-22,-1 0-22,0 1 44,1-1-22,-1 1-22,0-1 55,0 1-55,0 0 33,0 0-22,1 0 11,-1-1 0,1 2 22,-1-2-44,1 1 33,-1-1-11,0 0 23,1 1-46,-1 0 79,0 0-67,0 0-23,0-1 46,0 1-12,0 0 22,0 0-44,0 0 44,0-1-33,0 1 0,0-1 11,0 0 22,0 0-11,0 0-22,1 0-11,-1 0 22,0 0 0,0 1 11,0-2-11,0 2 0,0-1 33,0 1-89,0-1 56,0 1 0,0 0 23,0 0 10,0 1-33,0-1 0,0 1-22,0 0 33,0-2-22,0 0 22,1 0-22,-1-1 22,0 0-22,0 0 22,0 1 0,0-1-33,0 0 0,0 1 55,0-2-44,0 1 22,0 0 0,0 0-33,0 1 11,0-1 11,0 1-23,1-1 35,-1 0 10,0 0 0,0 0-66,0 0 66,0-1-44,0 2 22,0-1-12,0 0 46,0 2-34,0-1 0,0 1-11,0 0 22,0 0 0,0-1-11,0 1-22,0-1 44,0 0-22,0 0-45,0 0 45,0 0 34,0 0-23,0 0-11,0-1-22,0 1-12,0-1 90,0 1-67,0 0 22,0 0-11,0 0-45,0 0 34,0 0 34,0 0-23,0 0-12,0 0 35,0 0-12,0 0-56,0-1 56,0 0 12,0 1-34,0 0 11,0 0 11,0 0-22,0 0 11,0 2 11,0-1-34,0 1 35,0 0-12,0 0 0,0 2 11,0 0 0,0 0-22,0 0-12,0 0 35,1 1 10,-1 0-44,1-1 33,-1-1-11,0 0-34,0 1 90,0-1-67,0 1 0,0-3 22,0 1-22,0 0 22,0-1-11,0 1-11,0-1 0,0 1-12,0-1 57,0 0-23,0 1-33,0-1 22,0 1-12,0-1 46,0 0-34,0-1-34,0 0 90,0 0-112,0 0 68,0 0 21,0-1-44,0 1 11,0-1 11,0 0-44,0 0 33,0 1 22,0 0 0,0 0-66,0 0 44,0-1 33,0 0-55,0 1 55,0 0-66,0 0 44,0 0 11,0 1-44,0 0 33,0-1-11,0 1 11,0-1-11,1 0-11,-1 0 22,1 1 45,-1 0-56,0 0 23,0 0-34,1 1-1,-1-1 24,0-1-1,0 1 22,0-1-77,0 0 55,0 1 0,0-1-33,0 0 55,0 0-66,0 0 44,0 0 22,0-1-44,0 0-11,0-1 55,0 1-66,0-1 33,0 2 33,0 0 1,0 0-79,0 0 90,0 0-67,0-1 22,0 1 11,0-2-22,0 1 44,0-1-78,0 0 68,0-1-34,0 0 11,0-1 11,0 3 11,0-2 23,0 3 11,0-1-67,0-1-45,0 1 112,0-1-45,0 0 0,0 1-11,0 1 0,0 0 11,0 0-11,0-2-11,0 1-11,0-1 22,0-1 0,0 1 11,0 0 11,0 1 23,0 0-67,0 1-12,0-1 57,0 1-1,0-1-33,0 1 22,0 0-11,0 0-11,0 0 22,0 0 0,0-1 0,0 1-33,0 0 33,0 0 0,0-1-11,0 1-11,0-2 22,0 1-11,0-2 0,0 0-11,0 0 22,0 0 1,0 1-12,0 0 0,0 1 11,0 1 0,0-2-22,0 1 11,0-2 0,0 0 56,0-1-45,0 1 11,0 0-33,0 0-34,0 0 101,0-1-89,0 1 66,0 0-33,0 0-11,0 0 11,0-1 11,0 1-11,0 0 0,0 0 0,0 2 0,0 1 12,1 1-24,0 0-10,0 0-23,0-1 101,-1 0-45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51.011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26893 128 11577,'-4'0'5,"-4"0"-5,-1 0-11,1 0 11,0 0 11,-1 0-44,0-1 66,-1 1-66,1-1 44,-2 1-34,2-1 68,-2 1-67,2 0 22,-1 0 11,1-1-22,-1 1 0,0-1 22,0-1-11,0 1 0,1 0 22,0 0-11,2 0-33,0-1 22,0 1 11,1 0-33,1 0 44,-2 0-33,2 0 22,-1 0-11,2 0 23,-1 0-23,1 1 0,0-1-12,0 0 1,0 1 22,1-1-11,0 1 0,-1-1-22,2 1 33,-1 0-22,1 0 22,-1 0 0,0 0-44,1 0 44,-2 0 11,2 0-33,-1 0 11,0 0-11,0 0 11,0 0 0,-2 0 0,1 0 0,0 0 22,-1 0-10,0 0-24,-1 0 12,-1 0 0,0 0 0,-1 0 0,0 0-11,0 0 11,-1 0 11,0 0-11,-1 0-11,1-1 22,-1 1 12,0 0-46,0-1 23,-1 0 12,0 0-12,-1 0 11,0 0-45,1 0 34,-1 0 34,1 1-57,0 0 46,0 0-23,0-1 0,1 1 0,-2 0 11,2 0-22,-1-1 11,0 1 0,1-1 0,0 1-11,1 0 33,0-1-22,1 1-22,0 0 22,1 0 11,-1 0-11,2-1-11,0 1 22,0 0-11,1 0 0,0 0-11,1 0-1,0 0 24,0 0-12,1 0 22,0 0-56,0 0 46,1 0-46,-1 0 79,0 0-45,0 0-23,1 0 12,-1 0 11,0 0 34,0 0-68,0 0 45,-1 0 12,1 0-23,-2 0-11,1 0 22,-2 0 0,0 1-11,1-1-22,-2 2 33,-1-1-11,1 0-11,-1-1 22,-1 1-22,0-1 22,0 1-22,-1-1-1,1 1 12,-2-1 12,1 0-12,0 0-12,-1 0 1,0 0 45,1 0-45,-1 0 11,1 0 11,0 0-22,1 0 22,0 0-11,1 0-11,0 0-1,1 0 12,1 0 12,-1 0 32,1 0-111,1 0 101,-1 0-34,2 0 11,-2 0-22,2 0 11,-1 0 11,1 0-22,1 0 22,-1 0-22,1 0 11,0 0 0,0 0 0,1 0-11,-1 0-1,0 0 24,-1 1-12,1 0 0,-1 0-12,-1-1 24,0 1-12,0 0 0,-1-1-12,1 2 46,-1-1-56,0 0 33,0-1-11,0 0-11,1 0 11,-1 0-12,0 0 35,0 0-23,-1 0-34,0 0 68,-1 0-57,0 0 23,0 0 12,-1 0-24,0 0 35,0 0-46,-1 0 35,1 0-1,-2 0-11,1 0 0,0 0 11,-1 0-67,0 0 67,0 0-11,0 0 11,-1 0-11,1 0 12,-1 0-1,0 0-34,0 0 35,-1 0-35,1 0 46,0 0-35,-1 0 24,0 0-12,1 0-34,-1 0 34,0 0 45,0 0-79,0 0 68,1 0-57,-1 0 12,-1 0 22,1 0-11,0 0-11,-1 0 22,1 0-22,0 0 45,1 0-34,-1 0 11,2 0-22,-2 0 11,1 0 0,0 0 0,0 0-45,0 0 45,0 0 34,1 0-68,-1 0 45,1 0 23,0 0-68,1 0 34,0 0 11,0 0-22,0 0 11,0 0 0,0 0-11,0 0 22,1 0-11,0 0 11,0 0 1,0 0-24,0 0 24,0 0-12,0 0-23,0 1 23,-1-1 23,1 1-23,-1-1 0,0 1-12,-1-1 24,1 0-24,-1 0 12,0 0 0,1 0 0,0 0 12,0 0-12,-1 0 11,1 0-22,-1 0 33,0 0-22,1 0-34,-1 0 57,1 0-12,0 0-45,-1 0 34,1 0 0,0 0 23,-1 0-57,1 0 45,0 0-11,0 0-11,0 0 22,0 0 12,0 0-46,1 0 46,0 0-34,0 1 22,0-1 0,-1 1-22,1-1 22,0 1-33,0-1 33,0 0-22,-1 1 11,1-1 22,0 0-33,-1 0 22,1 0-11,0 0-22,0 0 33,-1 0-11,2 0-23,-1 0 23,0 0 0,0 0 34,0 0-45,0 0 22,-1 0-11,2 0-11,-2 0 11,2 0 33,-1 0-66,0 0 33,0 0 0,0 0 0,-1 1 0,0 1 0,-1-1 0,1 0 11,-1 1-33,0 0 22,0-1 44,-1 1-44,1 0 0,0 0 0,-1-1-22,0 1 22,-1-1-11,1 1 44,-1-2-66,-1 1 89,0-1-56,0 1 0,0-1-23,1 0 35,0 0-12,0 0-56,0 0 67,1 0-22,0 0 22,1 0-11,0 0 0,0 0 0,0 0-11,0 0 22,0 0 0,0 0 11,1 0-66,-1 0 88,0 0-44,1 0-44,-1 0 88,0 0-100,0 0 56,0 0 23,1 1-34,0-1 11,0 0 11,0 0-11,1 0 33,-1 0-33,1 0-22,0 0 22,0 0 22,0 0-44,1 0 44,-1 0-78,1 0 112,-1 0-112,0 0 56,0 0 12,0 0-12,-1 0 0,1 0 0,-1 0 11,1 0-11,0 0 11,0 0 11,0 0-55,0 0 44,-1 0-11,0 0 0,0 0 0,-1 0-22,0 0 22,-1 1 0,0 0-12,-1 0 24,0 0-12,-1 1-12,-1 0 12,-1-1 0,-1 0 0,0-1 12,-1 1-1,-1 0-22,0-1-1,0 0 12,-1 0 0,2 0 23,-1 0-23,1 0 11,-1 0-22,1 0 11,-1 0-11,1 0 11,-1 0 0,1 0 11,0 0-11,-1 0-11,1-1-1,0 0 24,1-1-12,-1 1 11,1-1-22,1 1 22,-1 0-22,1 0 11,1 1 0,-1-1 0,0 0 0,1 0 44,-1 0-100,2 0 112,-2 0-100,2 0 44,0 0 44,0 0-44,0 1-22,0-1 22,1 0 22,-1 1-55,1-2 44,0 1-22,1 0 11,0 0 0,1 1 0,1-1 45,0 1-90,1 0 56,0-1 23,0 1-34,1 0 0,0 0-34,0-1 34,1 1 0,0-1 22,1 1-22,-1 0-33,1 0 44,-1 0-11,1 0 0,0 0 45,1 0-90,0 0 67,0 0-44,0 0 22,-1 0 56,0 0-67,-1 0 0,1 0 22,-1 0-22,0 0 11,-1 0 0,0 0 0,0 1-12,-1-1 35,-2 1-34,1 0 33,0 0-44,-1 0-12,0 0 79,0 0-34,-1-1-33,-1 1 33,1-1-11,-1 0 0,0 1 11,2-1-45,-2 0 68,2 0-56,-1 0 22,0 0 0,0 0-12,-1 0 12,1 0-44,-2 0 66,0 0 0,0 0-22,-2 0 0,1 0 0,0 0-33,0 0 78,0 0-79,1-1 23,-1 1 22,1-2-22,0 1 22,0 0 11,0 1-10,-1-1-12,2 0 0,-1 0-34,0 0 68,0 0-79,1-1 90,0 1-90,0 0 56,0-1-22,0 1 22,0-1 11,0 1-22,1-1 0,0 1 0,1 0-33,-1 1 66,2-1-21,-1 1-57,0 0 90,0 0-45,1 0 11,-1 0-11,1 0-45,0 0 67,0 0-10,0 0-12,0 0-56,-1 0 100,0-1-44,1 0 12,-1 1-46,0-1 34,1 1 0,-1-1 45,2 1-112,-1 0 78,1 0-11,1-1 11,0 1-11,0 0 22,0 0-44,0 0 22,-1 0 0,1 0 0,1 0 0,-1 0 22,0 0-44,1 0 11,-1 0 22,1 0-11,-1-1 22,1 1-44,-1-1 44,0 1-10,1-1-46,-1 1 34,0-1 45,-1-1-90,1 1 45,0-1-11,0 2 22,0-2-11,2 2-11,0-2 67,0 2-101,1-1 90,0 0-90,1 1 23,-2-1 78,2 1-68,-1 0 35,0 0-46,0 0 46,0 0-34,1 0-23,1 0 56,0 0-22,1-1 23,-1 0-46,0 0 23,1 1 0,-1 0 12,0 0-12,0 0-12,0 0 12,0 0 0,0 0-22,-1 0 22,-1 0 22,-1 0-22,0 0 12,-1 0-24,-1 0-10,-1 0 22,-1 0 0,-1 0 45,-1 0-90,0-1 90,-1 0-34,0-1-11,0 1 0,-2 0-11,1 0-12,-1 1 23,-1-1 12,0 1-46,-1 0 68,0 0-46,-1 0 57,0 0-45,-1-1-22,-1 1 33,1 0 11,-1-1-55,0 1 33,-1-2 56,1 0-67,-1 1 22,0-1-45,-1 1 45,2 0-33,-1 0 56,0 0-46,1 1 1,0-1 34,1 0-12,-1-1-56,2 1 56,1 0-11,0-1 0,0 1 0,1 1 0,-1-1 11,0 0-22,0 1-34,-1-1 23,1 1 67,-1-1-56,0 0 11,0 0 22,0 1-33,1-1 22,-1 1-67,0 0 78,0 0 1,-1-1-34,1 1 11,-2-1 0,1 1 0,-1-1 11,0 0-22,0 0 33,0 1-56,-1 0 68,0 0-56,0 0 22,-1 0 0,0 0 0,0 0 22,-1 0-33,1 0 22,1 0-11,-1-1-22,1 1 33,-1 0 0,2-1-22,-1 1 22,0-1-22,1 0 22,-1 1-22,0 0 11,0 0 0,-1 0 0,1 0 11,0 0-22,0 0 22,0 0-33,1 0 33,-2 0-22,2 0 22,-1 0-11,-1 0 0,1 0 0,-1 0 0,1 0 0,-1 0 33,2 0-33,-2 0 0,1 0 0,0 0-11,0 0 0,0 0-11,1 0 66,-1 0-55,0 0 22,0 0-33,1 0 33,0-1 0,0 0-44,1 0 66,0-1-33,0 1 12,1-1-24,0 2-10,0-2 22,1 2 34,0-1-57,2 0 23,0 0 0,0 1 0,1 0 23,1 0-23,1 0-12,0 0 12,0 0 0,1 0 0,0 0 12,1 0-12,-1 0-45,0 0 78,1 0-44,-1 0 11,0 0 0,0 0 0,0 0 11,-1 0-11,0 0-11,1 0 11,-1 0 11,0 0-55,-1 0 55,1 0-11,0 0 11,0 0 0,0 0-11,0 0 0,0 0 0,-1 0-22,0 0 22,0 0 0,-1 0 11,0 0-11,-1 0-34,1 0 68,-1 0-56,1 0 22,-1 0-12,0 0 24,0 0-12,-1 0 11,0 0-22,0 0 22,0 0-22,-2 0 11,1 0 11,0 0-11,-1 0 22,0 0-55,0 0 77,0 0-66,0 0 0,1 0 55,1 0-55,-1 0-1,1 0 46,1 0-46,-1 0 68,0 0-34,0 0-55,0 0 55,0 0-22,0 0 44,0 0-44,0 0 0,-1 0 22,1 0-45,0 0 68,-1 0-34,1 0-11,0 0 22,0 0-22,-1 0 22,1 0-22,0 0 22,0-1-33,0 0 33,-1 1-22,1-1 11,-1 0 0,1 1 0,-1 0 44,2 0-88,-2 0 100,1 0-68,-1 0 12,1 0 0,-1 0 0,1 0-22,0 0 22,1 0 0,-1 0 0,1 0-11,-1 0 33,-1 0-33,1 0 33,0 0-33,-1 0-11,1 0 33,0 0-11,-1 0 34,2 0-34,-1 0 11,0 0-22,1 0-12,-1 0 34,0 0-33,0 0 67,1-1-90,0 1 56,1-1 12,1 1-46,-1 0 34,2 0-11,0-1 12,1 1-24,-1 0 24,0 0-24,0 0 24,0 0-57,-1 0 90,1 0-90,-1 0 56,1 0-22,-2 0 33,1 0-33,0 0 11,0 0 22,-1 0-22,1 0-44,-1 0 55,0 0-11,1 0 0,-1 0 11,1 0 0,-1 1-11,1-1 0,-1 1 11,1 0-22,-1-1 11,1 1 11,-2-1-11,1 0-44,0 0 88,-1 0-55,-1 0-34,0 0 57,0 0-12,0 0 33,-1 0-66,1 0 44,0 0-11,0 0 0,0 0 0,0 0-11,-1 0 11,0 0 0,0 0 0,0 0 0,2 0 0,-1 0 11,2 0-11,-1 0 11,1 0-11,-1 0 0,2 0 11,-1 1-11,1 0-11,-1 0 22,2 0-11,-1 1-11,0-1 11,0 0 0,-1-1 11,1 1-22,-1 0 22,1 0 0,0 0-33,1 0 33,-1-1-22,0 1 22,1 0-22,0 0 11,-1 0-22,2 0 22,-2 0 11,1-1 0,0 1-11,-1-1-11,0 0 11,0 0 0,0 0-11,-1 0 22,0 0-11,0 0-23,1 0 68,-1 0-78,0 0 66,1 0-66,-1 0 66,1 1-33,0 1-22,0 0 44,0 0-33,0 0 11,-1 0 11,0 0-33,0 0 33,-2 0 23,1-1-68,-1 0 68,-1 1-34,1 0-12,-1-1 1,1 0 22,-2 1-33,2-1 11,-2-1 56,0 1-45,0-1-34,0 1 56,-2-1-22,2 0 12,-2 0-35,2 0 23,0 0 11,0 0-11,1 0 0,1 0-11,-1 0 11,1 0-33,-1 0 44,0 0-11,0 0 11,-1 0-22,1 0 11,0 0 11,-1 0-11,1 0 0,0 0 0,0 0 11,0 0-33,0 0 22,0 0 11,-1 0-22,2 0 22,-2 0-11,1 1-11,-1 0 33,-1 1-22,0-1-33,0 0 44,0 0-22,-1 0-1,0-1 24,-1 0-12,0 1 0,-1-1 33,1 0-66,-1 0 55,2 0-33,-1 0 22,1 0-45,0 0 79,2 0-56,-1 0-23,1 0 34,0 0 34,0 0-23,1 0 0,-1 0-44,1 2 66,-1-1-77,1 0 55,0-1-22,-1 1 22,1-1 22,-1 1-66,0 0 33,1 0 33,-1 0-21,0 1-24,0-1 24,-1 0-12,1 0 0,-1 0-12,1 0 1,-1 0 11,0 1 11,0-1-33,0 0 22,-1 0 22,2-1-44,-1 1 33,1-1-22,0 1 56,0-1-45,0 1-11,1-1-1,-1 0 24,1 0-12,0 0-12,0 1 12,1-1 0,-1 0 23,1 0-23,-1 0 0,2 0-11,-1 0 11,1 0-12,0 1 12,0-1 34,1 1-45,-1-1 22,2 0-22,-1 0 22,2 0-11,0 0-11,0 1 11,1 0-23,1 0 46,1 0-23,0 1 0,1-1-23,-1 1 23,1 0-11,-1-1 22,0 2-11,0-2 0,-1 2 0,0-2 0,0 1 23,0-1-46,-1 0 35,0 0-12,-1 0 0,1-1-45,-1 1 78,0-1-21,0 1-46,0-1 23,0 0 33,0 1-11,-1 0-44,1-1 66,-1 1-33,0 0-11,1 0 22,-2 0-11,1 0 0,-1 0 0,0-1 0,0 1-33,-1-1 44,0 1-11,0-1 11,-1 0-22,0 0 11,-1 1 11,2-1-22,-3 0 33,2 0-22,-2 0 0,1 0 0,4 0-9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35:51.012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26894 225 21788,'-5'0'24,"-2"-1"-68,0 1 55,0 0-22,0 0 44,0 0-22,0 0 1,-1 0-12,0 0-12,0 0 12,1 0 12,-1 0-24,2 0 1,-1 0 0,1 0 33,-1 0-10,0 0-24,0 0 24,0 0-24,0 0 12,-1 0 34,0 0-45,0 0 33,0 0-44,-1 0 33,1 0 0,0 0-22,0 0 0,0 0 22,0 0-11,-2 0-45,1 0 45,0 0 23,-1 0-35,1 0 1,0 0 22,2 0-22,-2 0 22,2 0-44,-1 0 78,1 0-57,-1 0-32,0 0 32,0 0 24,0 0-12,0 0 11,0 0-22,1 0 22,-1 0 11,0 0-44,0 0 33,0 0 0,0 0-67,0 0 90,1 0-23,0 0-56,0 0 90,0 0-90,1 0 56,-1 0 23,1 0-56,0 0-1,-1 0 34,1 0 1,0 0-35,0 0 23,0 0-11,0 0 22,-1 0 23,1 0-68,-1 0 45,0 0 1,-1 0-24,1 0 24,-1 0-12,0 0 0,0 0-12,-1 0 24,1 0-12,-1 0-12,1 0 24,-1 0-12,0 0-45,0 0 90,1 0-90,-1 0 45,0 0 33,0 0-44,-1 0-11,1 0 44,-1 0-44,1 0 22,0 0 11,0 0 0,0 0-22,0 0 11,1 0 22,-1 0-33,0 0 0,0 0 22,0 0-22,1 0 33,-1 0-33,2 0 0,-1 0 22,1 0-11,1 0 0,-1 0 11,0 0 1,0 0-24,0 0 12,-1 0-11,1 0 22,0 0-11,0 0-33,1 0 22,1 0 55,0 0-32,1 0-12,1 0 0,1 0-45,-1 0 78,2 0-66,0 0 78,-1 0-90,1 0 90,0 0-90,-1 0 90,1 0-57,-2 0 12,2 0-22,-2 0 56,0 0-79,-2 0 22,0 0 57,-1 0 0,-2 0-46,-1 0-21,-1 0 33,0 0 11,-2 0-33,-1 0 33,0 0-11,-1 0 11,0 0-22,-1 0 0,-1 0 22,1 0 45,-1 0-112,1 0 56,-1 0 0,0 0 0,0 0 45,0 0-45,0 0-23,0 0 57,0 0-90,-1 0 112,1 0-67,0 0 11,0 0 0,-1 0 11,1 0-11,0 0 11,0 0-22,0-1 0,1 1-1,-1 0 24,2 0-1,-1 0-22,1 0 11,0 0 22,0 0 0,0 0-33,0 0 11,0 0 11,1 0-22,0 0 22,0 0-11,1 0 0,-1 0 12,1 0-35,-1 0 68,1 0-56,-1 0 22,1 0-56,-1 0 101,-1 0-67,1-1 11,-1 1-22,1-1 22,-1 0 22,-1 0 0,1 0-33,0 0-22,0 0-1,0 0 45,0 1 0,0-1-33,1 0 22,-1 0 0,1 0 11,-1 0-22,0 1 22,0-1-67,-1 1 101,0-1-79,-1 1 34,0 0-22,-1-1 33,0 1-11,-1-1 23,0 1-12,0-1-67,0 0 89,0-1-21,-1 1-68,0 0 67,1-1 0,-1 1-22,0 0 22,-1-1-11,1 1 11,-1 0-11,1 0 0,0 0 11,0 0-55,0 0 55,0 1-22,1-1 11,-2 1 11,2-1-22,-1 0 11,1 0 0,0 0 11,0-1 0,2 1-11,0 0 11,1 1-22,-1-1 11,1 0 0,0 0 11,1 1-11,-1-1-11,0 0 11,1 1 22,0-1-33,1 0 22,0 1-22,0-1 0,1 1 33,-1-1-22,0 1-22,0 0 33,1-1-11,0 1-22,1-1 22,-1 0 11,1 1 23,0-1-34,0 0-23,-1 1 23,1 0-11,-1 0 22,0-1 12,-1 1-57,0 0 68,0 0-57,-1 0 68,0 0-45,0 0 0,0 0 0,-2 0 0,1 0-22,-1 0 44,-1 0-33,1 0-12,0 0 35,-1 0 44,0-1-56,0 1 0,0-1-12,0 1 24,-1-1-12,1 0 0,-1 1-12,1-1 12,0 0 45,1 0-34,-1 1-22,1-1 11,-1 1 0,1-1-22,-1 1 22,2-1 0,-1 0-34,1 1 34,1 0 11,0 0 1,0-1-24,0 1-44,0 0 45,-1 0 67,1 0-112,-1 0 56,0-1 23,0 1-46,0 0 46,1 0-23,0 0-12,-1 0-10,1 0 67,-1-1-68,0 1-10,0 0 33,1 0-11,-2 0 22,2 0 22,-2 0-44,1 0 22,-1 0-22,0 0 0,0 0 45,0 0-90,-1 0 100,1 0-44,-2 0 0,1 0 12,-1 0-68,0 0 44,1 0 35,-2 0-23,1 0 11,0-1-22,0 1 11,-1-1 11,1 1-22,0 0 22,1 0-11,0 0 11,1 0-11,1 0 0,-2 0 0,2 0 11,-1 0-22,1 0 22,-1 0-11,1 0 12,-1 0-24,0 0 12,0 0 0,0 0-11,0 0 22,0 0-22,-1 0 22,0 0-11,1 0 12,-2 0-46,2 0 56,-2 0-10,2 0-24,-1 0 1,0 0 11,0 0 11,0 0 23,-1-1-34,1 1-11,-1-1 33,0 1-33,-1-1 11,0 0 0,0 0-11,0 0 11,-1 0 11,0-1 23,0 1-46,0-1 35,0 1-34,0-1 11,0 1-12,0-1 46,0 1-23,0 0-11,-1 0 0,1 0-11,1 0-11,0 0 33,1 0-34,0-1 46,1 2-46,1-1-10,1 0 66,0 0-44,-1 1-11,2-1-12,-1 1 57,0-1-46,0 1 23,0-1 34,1 1-34,-2-1 0,2 1-23,-1-1 57,1 1-56,0 0 22,-1-1 0,1 1 22,0 0-78,0-1 45,0 1 11,1 0 11,-1 0-22,1-1 44,0 1-21,0-1-24,0 1 35,1-1-46,-1 1 23,1 0 0,1 0-33,0 0 55,1 0-11,-1 0-55,2 0 55,-1 0-22,0 0 33,-1-1-22,1 1 11,1 0-22,1 0 11,-1-1 0,1 1-11,-1 0 22,0 0-22,1 0 22,-2 0-11,1 0 0,0 0 0,0 0 0,0 0 11,0 0-22,-1 0 11,0 0 0,0 0 11,0 0 0,-1 0-22,1 0 22,0 0-11,-1 0 23,0 0-68,0 0 79,-1 0-34,0 0-23,0 0 46,0 0-35,-1 0 24,0 0-35,-1 0 23,0 0 11,0 0-22,0 0 22,-1 0-22,0 0 11,0 0-11,-2 0 45,1 0-46,0 0 24,0 0-24,0 0 1,-1 0 11,1 0 0,0 0 0,0 0 0,0 0 23,0 0-46,0 0 68,0 0-34,0 0-22,-1 0 22,1 0-11,-1 0-11,0 0 0,0 0 11,-1 0 22,0 0 1,0 0-35,-1 0 35,1 0-34,-2 0-1,2 0 1,-2 0 34,1 0 21,-1 0-32,1 0-1,0 0-22,-1 0-12,0 0 12,0 0 0,1 0-23,1 0 68,0 0-90,1 0 112,0 0-79,1-1-33,-2 0 68,1 0-24,-1 0 1,0 0 22,0 0-11,-1 0 0,1-1 23,-2 1-23,1 0-56,-1 0 56,0 0 11,-1 0 0,2 0-22,-2 1 45,1-1-46,-1 1 24,0-1-24,0 0-10,-2 0 0,1-1 66,-1 1-77,1 0 44,-2 1-22,1-1 22,-2 0-22,0 1 22,0-1 0,-1 0 0,1 0 1,-1 0-24,1 0 24,0-1-1,0 1-67,-2-1 101,1 1-90,-1 0 101,1 0-101,0 0 45,-1-1 56,1 1-101,-1 0 101,1 0-67,-1 0 11,1 0 0,0 0-11,-1 0 33,1 0-44,-1 0 67,0 0-79,-1-1 90,1 1-67,-1 0 22,0 0-22,1 0 33,-1 0-44,1 0 78,-1-1-67,0 1-1,1 0 24,0 0-68,0 0 33,2 1 34,1-1-11,0 0-11,2 0 0,0 1 22,0 0-22,-1 0-23,0 0 23,-1 0 22,1 0 1,-1 0-46,0 0 45,-1 0-11,0 0 0,1-1 0,-1 1 11,0-1-11,0 1 12,0 0-12,0 0-45,0-1 56,0 1 34,-2 0-90,1 0 45,0 0 11,0-1 12,1 1-23,1 0 0,1 0 0,0 0 11,1 0-22,0 0 22,1 0-22,-1 0 33,0 0-22,0 0 0,0 0-11,1 0 44,-1 0-33,0 0-11,0 0 22,-1 0 1,0 0-12,0 0 0,-1 0 0,0 0 0,0 0 0,0 0 0,-1 0 44,0 0-66,0 0 78,-1 0-90,0 0 57,0 0-34,-1 0 11,0 0 56,0 0-45,0 0-11,1 0-11,-1 0 67,0 0-56,1 0 0,-1 0-45,1 0 45,1 0-45,0 0 23,1 0 78,0 0-124,0 0 57,1 0 45,-1 0-79,0 0 56,0 0 12,0 0-12,-1 0-11,1 0-56,0 0 67,-1 0 0,1 0 0,0 1-22,-1-1 11,1 1 0,-1 0 0,-1 1-33,0-1 44,0 0-11,-2 0 0,0 0 0,0 0 22,0 0-11,0-1-22,1 1 22,1 0 1,-1 0-1,2 0 0,-1-1-11,-1 1-11,1-1 22,-1 0-11,1 0-11,-1 0 33,0 1-11,1-1-11,-1 0-11,0 0 22,1 0-22,0 0 67,0 0-101,0 0 101,0 0-56,1 0-11,-1 0-11,0 0 33,1 0 23,-1 0-57,0 0 23,0 0 23,1 0 10,0 1-66,1 0 89,-1-1-56,1 1-23,0-1 46,0 0-35,1 0-32,1 0 66,1 0-56,0 0 46,1 0-46,0 0 45,0 0 12,0 0-102,0 0 79,0 0 11,0 0-11,-1 0 23,1 0-46,0 0 46,-2 0-23,1 0-34,0 0 23,-1 0 11,0 0 11,-1 0-22,0 0 45,0 0-34,0 0 0,-1 0-45,0 0 101,0 0-79,-1 0 46,0-1-57,0 0 45,-1-1 1,1 1-24,0-1 12,1 0 0,1 1 23,-1-1-23,1 1-11,1-1 22,-1 1-11,1 0 0,0 0 11,1 1 0,0-1-22,1 0 33,-2 0-22,2 0-56,0 1 90,0-1-34,0 0 11,0 1-11,1-1-11,-1 1 11,-1-1 11,0 0 34,0 0-90,0 0 90,0 0-34,-1-1-22,2 1 11,-1 0-11,1 0 56,-1-1-34,1 1-11,-1-1-34,2 1 68,-1 0-45,0 0 11,1 1 0,0-1-12,0 1 35,0-1 10,1 0-44,0 1 11,2-1-22,-1 0-1,1 1 23,1-1 12,0 1-68,1 0 67,0-1 22,1 1-77,-1-1 88,1 1-44,0 0-11,0 0-34,0-1 34,0 1 34,0 0 10,0 0-55,0 0 33,1 0-11,0 0-11,0 0 33,1 0-44,0 0-1,-1 0 23,2 0-22,-1 0 22,1 0 22,-1 0 1,1-1-23,0 1 11,0 0-22,0 0 11,1 0 0,-1 0 11,-1 0-22,0 0 33,-1 0-33,0 0-34,11 0 45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4T14:26:05.602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13049 248 6417,'-6'4'291,"1"-1"-67,5-3 169,0 0-281,0-3-101,0 1 56,-1-2-11,-1 1 45,1-1 56,0 0-34,0 0-45,1 1-44,-1 0-45,1 0 44,-1 2 1155,1 0 202,0-1-505,0 1 4448,0-1-5333,-1 1 0,0 1-44,-1-1 88,0 1-77,1 0 44,-1 0 45,0 0-67,1 0 0,0 0 33,-1 0-33,0 0 11,0 0 11,0 0 0,0 0-11,0 0 11,-1 0-11,0 0 0,1 0-11,-1 0 11,1 0-22,-1-1 33,2 1-11,-1 0-22,0 0 22,1 0-34,-1 0 34,1 0-22,-1 0 10,1 0-32,0 0 55,-1 0 0,1 0-33,0 0 22,-1 0-12,1 0 24,-1 0-24,1 0 12,0 0 0,-1 0 0,0 0 12,-1 0-35,1 0 1,1 0 44,-1 0 1,1 0-79,-1 0 100,1 0-55,-2 0-34,2 0 45,-2 0 12,2 0-24,0 0 46,-1 0-23,0 0-11,-1 0 0,2 0-11,-1 0 22,1 0-33,-1 0 22,1 0-23,-2 0 12,2 0 0,-1 0 11,1 0 0,0 0 0,-1 0-11,0 0 22,1 0-22,-1 0 11,0 0 11,-1 0-11,2 0-11,-4 0-12,2 0 12,-2 0 0,3 0 0,-2 0-12,2 0 12,-4 0-11,4 0 33,-3 0-11,3 0-45,-2 0 45,2 0 0,-1 0-45,1 0 57,-1 0-24,2 0 24,-2 0-24,2 0-10,-2 0 11,1 0-23,-2 0 22,2 0-10,-2 1 0,1-1 10,-1 1 12,2-1 12,-3 1-24,3 0 12,-2 0 12,2-1-46,-2 1 34,2-1 22,-2 0-33,3 1 22,-3-1-11,3 1-11,-3 0 22,3-1-11,-1 1 0,0-1 0,0 1 0,1-1 0,-1 1 0,1-1 0,-1 0 0,0 1 0,0-1 0,0 1-11,-1 0 0,2-1 22,-2 0-22,2 0 11,-1 1-11,0 0-45,-2 0 78,2 0-44,-2 0 11,2 0-45,-3 1 22,2 0 34,-3 1-34,3-1-22,-3 0 79,3-1-23,-2 1-11,1-1-34,1 0 78,0 0-33,0 1 0,2-1-44,-1 0 88,1 0-77,-1 0 55,1-1-44,-1 1 11,1-1 11,-2 0-12,2 1 12,-3-1 0,3 1-11,-2 0 0,1-1 56,-3 1-79,2 0 34,-2-1 0,3 0 0,-2 0 23,1 0-46,-1 1 1,2 0 44,-3-1-33,3 1 11,-4-1 0,4 0-22,-4 1 33,3-1-34,-4 2 12,3-2 0,-4 0 22,4 0 12,-3 1-12,2-1-11,0 2-11,1-2 33,-3 1-33,3-1-23,-3 0 79,4 0-79,-4 0 23,3 0 22,-3 0-11,2 0-33,-3 0 44,3 0 23,-6 0-68,5 0-11,-6 0 45,4 0 45,-6 0-34,7 0-22,-4 0 0,6-1 11,-4 1 0,3-1 33,-2 0-44,3 1 45,-2-1-90,3 1 67,-7-2-22,6 1 11,-7 0 11,7 1 0,-5-1 0,4 1-33,-4-1 33,4 0-22,-5 0 33,4 0-22,-5 0-33,5-1 78,-8 0-57,7 1-10,-12-2 22,11 2 11,-10-2-11,9 1-22,-5 0 44,5 1-44,-4 0 22,6 0 22,-9 0-33,10 1 11,-7 0 0,9-1 22,-5 0-55,5 1 44,-5-2 0,6 2-22,-5-2 11,5 2 11,-4-1-11,3 0 11,-5 0-22,3 1 11,-4-1 11,5 1-22,-7-1 0,7 0 0,-6 0 33,8 1-22,-4 0 11,3 0-22,-4-1 11,3 1-45,-4 0 45,4 0 34,-6 0-34,4 0 0,-8 0 34,8 0-34,-6 0-34,7 0 45,-5-1 23,5 0-79,-7-1 45,7 1 0,-11 0 34,9 1-23,-9-2-11,9 2 0,-5 0 0,6-1 11,-8 1-22,8 0 11,-7-1-11,8 1 33,-4 0-33,4-1 0,-6 0 11,6 1 0,-5-1 0,8 1 0,-2 0 11,2-1-22,-2 1 11,2 0-12,-2 0-10,3 0 33,-1 0 12,2 0-35,-1 0 12,2 0-11,-2 0 34,2 0-57,-2 0 90,1 0-90,-2 0 34,1 0-11,0 0 11,1 0 23,-2 0-12,2 0-45,-4 0 34,3 0 0,-5 0 23,3 0-12,-4 0 0,2 0-33,-9 0 33,7 0 0,-11 0-22,10 0 22,-9 0-11,8-1 45,-15 0-45,12-1-23,-12 0 23,14 1-22,-11 0 22,10 1 0,-18 0 34,15 0-46,-15 0-10,16 0 33,-10 0-11,12 0 11,-14 0-67,13 0 101,-12 0-67,13 0-1,-8 0 57,9 0-45,-14 0 11,12 0 11,-11 0-11,13 0-45,-7 0 56,7 0 1,-11 0-24,11 0 35,-11 0-57,13 0 57,-8 0-12,7 0-45,-12 0 68,11 0-79,-12 0 56,13 1-11,-9 0 34,9-1-34,-14 2-11,11-1 11,-12 1 11,13-1-56,-9-1 79,9 1-23,-14-1-56,13 0 79,-14 1-34,14-1-34,-10 0 45,11 0-11,-14 0 0,14 0 11,-12 0-22,14 0 22,-8 0 1,8 1-35,-14 0 23,13-1 23,-12 1-46,14-1 34,-7 0-22,6 0 11,-10 1 0,9-1 0,-9 1 45,10 0-79,-6 0 23,7-1 22,-10 0-11,10 0 0,-8 0 34,10 0-45,-6 1 0,6 0 11,-11 0 0,10-1-12,-8 1 46,10-1-34,-6 0-11,7 0 22,-7 1-33,7-1 22,-5 1-45,7 0-22,-4 0 100,3 0-33,-5 1 11,5-1 12,-4 0-23,3-1 0,-4 1 0,4 0 0,-3-1 45,2 0-45,-6 1-12,5-1 24,-6 2-24,7-2 12,-11 1 0,9 0 0,-10 0 0,9-1 0,-6 0 0,5 1 34,-6-1-23,6 0-22,-11 0 11,11 1 0,-12-1 0,12 0 0,-13 1 11,11-1 0,-12 2 12,12-2-34,-9 0-1,9 1 1,-8-1 22,9 0-33,-9 0 33,10 0 0,-9 0-44,11 0 55,-11 0-67,11 0 57,-10 0-1,11 0 0,-7 0-11,7 0 0,-5 0 11,6 0-11,-9 0 0,7 0 0,-10 0-22,10 0 22,-5 0 0,7 0 0,-5 0-11,6 0 11,-7 0 11,6 0-11,-6 0 11,5 0-22,-10 0 11,8 0 0,-11 0 11,12 0-56,-13 0 45,10 0 0,-11 0 0,11 0 11,-10 0 12,8 0-23,-4 0-11,5 0 22,0 0-11,-12 0-23,8 0 57,-15 0-34,16 0-45,-4 0 79,-2 0-68,5 0 79,-11 0-90,12 0 79,-4 0-68,6 0 34,0-1 23,-7 1-35,5 0 24,-19-1-24,16 1 12,-16-1 12,17 1-35,-4 0 34,7-1-22,0 1 22,-14-1 1,11 1-24,-18-2 12,19 1 45,-5-1-78,6 1 66,1 0-33,-1-1-11,-6 0 11,4 0-11,-12-1-12,12 1 46,-6 0-34,1 1 11,7 0 44,-12 0-44,13 1 0,-10-1-11,10 1-11,-9-1 22,10 1 45,-15 0-57,14 0 24,-13 0-35,15 0 34,-4-1-11,0 1-11,4 0 45,-9 0-34,9 0-23,-8-1 46,9 0-12,-4 1-45,6-1 57,0 1-34,1 0 11,-5 0 0,3 0-45,-6 0 90,7 0-68,-3 0-22,0 0 57,3 0-24,-6 0 1,6 0 34,-7 0-35,6 0 35,-2 0-46,3 0 46,0 0-57,0 0 45,-5 0-22,3 1 11,-4-1 11,5 1-22,0-1 34,-9 2-1,6-2-22,-11 2 0,13-1 0,-8 1-11,7-2-23,-2 0 23,4 0 22,0 1-11,0-1 0,-4 0 11,3 0 1,-3 0 10,5 0-44,0 1 22,0-1 0,1 0 0,0 0 22,0 0-11,-3 0-67,4 0 67,-8 0 1,7 0-35,-2 0 34,3 0-22,1 0 22,0 0 23,1 0-79,0 0 45,0 0-11,0 1 22,0-1-33,0 1 67,2-1-68,1 1 12,-2-1 22,0 0-11,0 0 11,-2 0-22,3 0 56,-1 0-90,3 0 90,-1 0-79,-1 0 34,-2 0-11,1 1 34,-5-1-35,4 0 12,-3 0-11,2 0 11,0 0 0,-1 0-11,-3 0 22,1 0 0,-6 0 34,6 0-45,-4 0 0,4 0-45,-1 0 57,0 0-12,-6 0-12,4 0 12,-10 0 12,8 0-1,-4 0-22,6 0 11,-1 0 0,1 0 44,-7 0-100,5 0 101,-5 0-34,6 0-55,0 0 77,1 0-33,-1 0 11,1 0-44,0 0 44,-6 0-45,4 0 46,-9 0-24,10 0 24,-4 0 21,5 0-66,1 0 66,-1 0-78,-5 0 68,3 0 10,-4 0-33,6 0 0,0 0-11,0 0-11,1 0 11,-1 0 22,1 0-22,0 0 22,1-1 22,0 1-33,-5-2-11,4 0 22,-3 1-11,1 0 0,4 0-11,-7 1 0,8-1 0,-4 1 22,5 0-22,-2-1 56,3 1-45,0 0-12,-1 0 24,0 0-1,1 0-45,-1 0 34,1 0 11,0 0-11,1 0 0,0 0 0,-3 0 12,3 0-1,-5 0-34,5 0 35,-2 0-1,3 0-22,-1 0 11,1 0 11,0 0-11,0 0 0,0 0-34,0 0 12,0 0 33,1 0-11,-2-1 11,1 1-11,-3 0 11,4 0-22,-2-1 11,2 1 11,0 0-11,0-1-11,0 1 11,-1-1 23,1 1-23,1-1 11,-1 1-11,0 0 0,0-1-11,0 1 11,0 0 11,2 0-11,-2 0-11,2-1 22,-1 1 0,0 0-22,-1 0 11,0 0 11,-1-1-56,0 1 90,0 0-90,0-1 56,0 0-22,1 0 45,-1 0-57,0 1 35,1-1-24,0 1 1,-1-1 11,1 1 0,-1-1 11,-2 0-11,1 0 0,-5 1 23,5-1-46,-3 1 35,3-1-24,0 1 24,0 0-12,0 0 0,1-1 0,-1 1 11,-1 0-22,0-1-12,1 1 34,-1 0 1,0 0-12,0-1 11,-1 1-56,0 0 45,1 0 34,-1 0-57,0-1 12,1 1 11,0-1 0,-1 0 11,1 0 0,0 0 1,0 0-24,0 0 24,0 1-12,0-1-12,0 1 12,0-1 12,0 1-24,-1-1 12,1 1 0,0 0 0,0-1 23,-3 1-34,2-1-23,-2 0 56,3 1 1,0-1-79,0 1 101,-1 0-45,0-1 11,0 1-56,0 0 45,-1-1 11,0 1-22,1 0 0,-1 0 22,1 0-11,-2 0 34,2 0-68,-1 0 45,0 0 23,0 0-57,1 0 23,0 0 0,-4 0-11,3 0 11,-3-1 0,1 0 0,2 0 0,-3 0 11,4 0-11,-1 1 0,1-1 0,-1 1-11,1-1 22,-1 1-22,1 0 11,-1 0 0,1 0-11,0 0 45,0 0-68,0 0 45,-4 0-22,3 0 0,-2 0 44,1 0-66,2 0 44,-2 0 0,4 0-33,-1 0 44,1 0-44,-1 0 33,1 0 23,-1 0-68,0 0 23,0 0 22,-1 0-11,0 0 11,1 0-22,-1 0 11,0-1 0,1 1 11,-1 0 23,0 0-79,0-1 45,1 1 45,0 0-45,-1-1-11,0 1 22,1-1-56,0 0 90,0 1-56,-1-1 11,1 1 11,0 0-22,0 0-1,1 0 24,-1 0-1,2 0-34,-1 0 23,0 0 0,0 0 23,-1 0-46,1 0 12,0 0 22,-1 0 1,1 0-12,1 0-12,-1 0 12,1 0 34,0 0-68,0 0 34,0 0-11,2 0 0,-1 0 22,0-1 23,1 1-79,0 0 56,0 0 12,0 0-23,0 0 11,1 0-11,0 0 0,0 0 0,-1 0-11,1 0 22,-1 0-11,1 0 11,-1 0-22,0 0 22,0 0-22,-1 0 0,0 0 22,0 0-34,-1 0 57,1 0-56,-1 0 44,0 0-56,-1-1 57,1 1-12,-1-1-33,0 1 22,-1 0 0,0 0 44,1 0-88,-1 0 55,-1 0-22,0 0 22,0 0 22,-1 0-33,-1 0-33,0 0 66,0 0-33,-1 0 12,1 0-24,-1 0 12,1 0 0,-1 0-22,2 0 11,-2 0-12,1 0 57,-1 0-56,1 0 55,-1 0-33,-1 0 0,1 0-22,-1 0 33,1 0-11,-1 0-11,1 0 0,-1 0-12,1 0 12,0 0 33,0 0-22,-1 0 12,0 0-12,1 0 0,-1 0-23,0 0 57,0 0-79,0 0 79,0 0-79,-1 0 67,1 0-33,-1 0 22,0 0 0,0 0-11,1 0 0,-1 0 0,0 0 0,2 0 0,-2 0-33,2 0 22,-1 0 67,1 0-101,0 0 56,0 0 23,1 0-68,-1 0 34,1 0-11,0 0 22,-1 0 11,1 0-33,1 0 11,-1 0-11,0 0 22,1 0 0,-1 1-11,0-1 0,1 1-22,-1 0 44,1-1-44,-1 0 0,1 0 22,0 1 11,0-1 0,0 0-11,0 0-11,0 1 11,0-1 11,1 0-11,-2 0 11,2 1-11,-2 0-11,1-1 11,-1 1 0,1-1 0,-1 0 0,1 0 22,0 0-33,0 0 0,0 0 22,0 0-11,1 0 0,0 0-11,0 0 22,1 0-56,2 0 45,-1 0 34,0 0-56,1 0 55,-1 0-33,2 0-11,-1 1 11,0-1-11,1 0 33,1 0-22,0 1-45,0-1 79,0 0-23,0 0-11,1 0 0,-1 0-45,0 0 90,1 0-90,-1 0 45,0 0 0,0 0 45,0 0-90,0 0 90,0 0-45,0 1 0,1-1 0,0 0-45,0 0 90,0 0-34,0 0-55,1 0 44,-1 0 0,1 1-12,0-1 35,-1 0-79,1 1 89,-1-1-66,0 0 33,-1 0 11,-1 0-11,1 0 45,-2 0-90,0 0 90,0 0-45,-1 0-45,1 0 56,-1 0-11,-2 0 34,0 0-23,-1 0-22,0 0 11,-1 0-11,-1 0 22,0 0-34,-1 0 23,0 0 12,0 0-1,-1 0-22,1 0-1,0 0 12,1 0 0,0 0 0,-1 0 0,2 0 12,-2 0-35,2 0 34,-2 0-11,1 0 0,0 0 12,0 0-35,-1 0 23,1 0 56,-1 0-101,0 0 90,0 0-90,0 0 90,0 0-45,-1 0 0,0 0-22,1 0 11,-1 0 22,0 0-11,1 0 0,-1 0 0,1 0 0,0 0 33,1 0-33,0 0-11,0 0 34,1 0-35,-1 0 12,1 0-22,-1 0 33,0 0-11,1 0 0,-2 0-11,2 0 11,-2 0 0,1 0 0,0 0 11,-1 0-44,2 0 66,-1 0 12,1 0-56,0 0 0,1 0 11,1 0 11,-1 0-34,1 0 23,0 0-11,0 0 45,0 0-57,0 0 23,0 0-22,1 0 33,0 0-33,0 0 33,0 0-22,1 0 11,0 0 22,-1 0-22,1 0-22,-1 0 55,1 0-44,-1 0 11,0 0-11,0 0 33,-1 0-22,1 0-11,0 0 22,0 0 1,0 0-57,0 0 45,0 0 33,1 0-66,-1 0 33,0 0 0,-1 0 11,1 0-33,-1 0 33,1 0 0,-1 0-33,1 0 33,-1 0 0,1 0-11,0 0 11,0 0 0,0 0-22,0 0-22,0 0 33,0 0-12,0 0 57,0 0-78,1 0 21,0 0 24,0 0-1,1 0-11,0 0-23,0 0 57,0 0-34,0 0 0,1 0 0,-1 0-11,1 0 11,0 0 11,1 0-22,1 0 22,0 0-22,1 0 33,0 1-22,-1-1 0,1 0 0,-1 0-45,1 1-67,0-1 90,-1 0 22,1 0 11,0 1-22,0 0 0,0-1 0,-1 1-1,1-1-32,-1 0 44,1 1 0,-1-1 0,1 1-34,-1-1 79,0 1-56,0-1 11,0 1-56,-1-1 100,0 0-66,-1 0 33,0 1 34,0-1-79,-2 1 57,2-1-12,-2 1-11,1 0-78,0-1 134,-1 0-90,0 0 34,0 0 11,-1 0-11,0 0-11,0 0 11,0 0-22,0 0 44,-1 0-22,0 0 11,0 0-22,-1 0 11,1 0 22,-1 0-33,1 0 11,0 1 0,-1-1 34,1 0-57,-1 0 12,1 0 22,-1 1-11,1-1 12,0 0-12,0 0-23,-1 1 34,1-1 12,-1 1-46,-1 0 12,1 0 34,-1 0-23,1 0 11,-1 0-22,0-1-1,1 1 12,0 0 0,1-1-11,-1 0-22,1 0 100,-1 0-67,0 0 0,1 0-34,-1 0 23,0 0 45,0 0-34,1 0-34,-1 0 56,1 0 1,-1 1-34,0-1 11,0 0-34,0 1 34,0-1 22,1 0-10,-1 0-46,0 0 79,1 0-68,-1 0 23,1 0 23,0 0-34,0 0 33,1 0-33,-1 0 22,1 0-22,-1 0 0,1 0 11,0 0 0,0 0 11,0 1-11,0-1 0,1 1 0,-1-1 0,1 0-11,-1 0 33,1 0-33,0 0 11,0 0-11,0 1 22,1-1-22,1 0 22,-1 0-22,1 1 33,-1-1-44,1 0 10,0 1 12,0-1-11,0 0 0,2 0 22,-1 0-22,1 1 11,0-1 11,0 0-11,0 0 0,0 1 0,1-1-33,-1 1 33,1-1-12,0 0 12,-1 0-11,0 1 11,-1-1 23,-1 0-23,-1 0-12,0 0 57,0 0-56,-1 0 11,1 0 0,-1 0-22,0 0 44,0 0-44,-1 0 89,1 0-101,-1 0 68,0 0-23,-1 0-22,1 0-23,-1 0 79,0 0-56,0 0 11,0 0 0,-1 0-11,1 0 11,-1 0-12,0 1 24,0 0-1,-1-1-22,1 1 11,-1-1-12,-1 0 12,1 0 12,-1 0-46,0 0 90,1 0-67,-2 0 22,2 0-11,-2 0-11,2 0 0,-2 0 11,1 0-12,0 0 12,-1 0 45,1 0-90,0 0 68,0 0-1,0 0-33,0 0 11,1 0 0,-1 0-11,0 0 11,1 0 11,-2 0-56,1 0 79,1 0-45,-1 0 22,1 0-11,1 0 0,0 0 0,0 0 0,0 1 11,0-1-22,0 0 0,1 0 22,-1 1 0,-1 0-11,1-1-11,-1 1 22,0 0-11,-1-1 0,0 0-34,0 0 23,0 0 11,-1 1-45,1-1 90,-1 0-22,1 0-46,-1 1 23,1-1 0,0 0 0,-1 1-45,1-1 101,0 0-112,-1 0 56,0 0 45,0 1-34,0-1-22,-1 0 22,0 1-22,0 0 11,0 0 23,-1 0-23,1-1-34,0 1 90,-1-1-56,1 0-45,0 1 56,0-1-11,0 0 0,0 1 0,1-1 0,0 0 0,0 0 23,0 1-46,2-1 46,-1 1-34,1 0 22,0-1-11,-1 1 0,1-1 0,-1 1-45,0-1 90,0 1-90,0 0 90,0 0-79,0 0 57,2 0-35,-1-1 12,0 1-11,1 0 11,0-1 0,0 1 0,-1-1 0,2 1 0,0-1 11,0 0 1,1 1-24,-1-1 12,1 0 0,-1 1 0,0-1 23,0 0-23,0 1-23,0 0 46,-1 0-46,0 0 23,0 0 0,0 0 12,-1-1-12,0 1-12,-1-1 1,0 0 22,0 0 1,-1 0 21,1 0-89,-1 0 56,0 0 0,0 0 56,1 0-101,-2 0 79,2 0-68,-2 0 79,1 1-56,0-1 11,-1 1 0,1-1 11,-1 1-11,-1-1-22,1 0 22,-2 1 11,1-1-22,0 0 33,-1 0-44,1 1 55,0-1-44,1 1 0,0-1 22,0 0-11,1 1 0,0-1 34,1 0-34,0 0-34,0 0 57,1 0-12,1 0-11,-1 0-11,1 0-1,0 0 12,1 0 12,0 0-24,0 0 1,0 0 11,1 0 0,1 0 11,-1 0 23,1 0-23,-1 0-22,1 0 11,1 0 0,-2 0 0,2 1-11,-1-1 22,0 0-11,1 0-11,1 0 22,0 0-22,1 0 11,2 0 0,-1 0 11,0 0 67,1 0-78,0 0 23,-1 0-23,-1 0-34,0 0 34,-1 0 34,1 0-12,-2 0-67,1 0 34,0 0 78,0 0-78,0 0-34,0 0 90,0 0-34,0 0-11,0 0 0,0 0-56,0 0 79,0 0-46,-1 0 46,1 0 10,0 0-44,-1 0 11,1 0 0,1 0 11,-1 0-11,2 0-11,-1 0 11,0 0 11,1 0-22,-1 0 22,0 0-33,0 0 56,0 0-46,-1 0 12,1 0 34,-1 0-68,0-1 34,0 0 34,1 0-56,0-1 33,0 1-22,0 0 44,1 0-44,0 0 0,0 1 11,1 0 11,0-1-22,-1 0 11,1 1 11,-1-1-22,2 0 2958,-2 1-2914,2-1-10,-1 0 22,1-1-45,0 1 78,0 0 79,0-1-23,0 1 214,0-1-303,0 1 772,0 0-749,0-1-68,0 1-45,0-1 56,0 0 0,0 1 34,0 0 11,0-1-1098,0 1 247,1 0-382,2 2 124,3 3-314,3 3-796,2 4-1579,3 0 3742,3-3 0,-7-3 0,-1-4 0</inkml:trace>
  <inkml:trace contextRef="#ctx0" brushRef="#br0" timeOffset="1">138 305 6260,'1'-4'482,"0"0"-370,0 3-90,1 0 79,-1 0 0,1 1 44,-1-1 170,1 0 99,-1 1-212,0-2-68,0 1-89,-1 0 11,0-1 45,0 1 134,0-1-33,0 1 89,0 0 280,0-1-459,1 1 2242,0 0-1514,0 0-44,0 1-292,0-1-325,1 1 1681,-1 0-1064,1 0-561,-1 0 830,0 0-1077,1 0 1,-1 2 11,-1-1 0,0 1 0,0 0 45,0 0-79,0 0 34,0 1-11,0-1 22,0 0 1,0 1 21,0-1-22,0 0-55,0 1 88,0-2-100,0 1 68,0 0-12,0-1 0,0 0 11,0 1 22,0-1-33,-1 0-44,0 1 55,1-1 22,0 1-33,0 0-44,0 0 88,0 0-88,-1 0 44,1 0 11,-1 2 22,0-1-77,1 1 44,-1 0 44,0-1-88,1 1 44,0-1 11,0 0 0,0-1 34,-1 1-68,1-1 35,-1 0-1,0 0-45,1 0 12,0-1 33,-1 0 23,1 1-34,-1-1-34,0 1 45,1 1-22,0-2 45,0 1-68,-1-1 56,1 1-44,-1-1 22,1 0 45,-1 0-79,1 0 45,-1 1-33,0-2 56,0 2-68,0-1 68,0 0-79,1 0 45,-2 0 45,1 0-90,1 0 90,-1 0-90,0 0 67,0 1-44,0-1 44,0 0 1,1 0-57,-2 0 56,2 1-33,-1 0 11,0-1-11,1 1 0,-1-1 11,1 0 11,-1 1 34,1 0-90,-1-1 56,1 1 23,-1-1-79,1 0 56,-1 1-11,0-1-11,0 1 11,0-1 11,0 0 0,0 0-22,0 1 0,0-1 11,0 1 22,0-1-33,1 1 11,-1 0 0,1 0 0,-1-1 11,1 1-22,-1-1 11,0 1 23,0 0-35,1-1 12,-1 1 0,1-1 34,0 0-56,-1 0 10,0 0 1,1 0 11,-1 0 0,0 0 11,1 1-11,-1-1 0,1 1 12,-1 0-12,1 0 11,-1-1-45,1 1 45,-1 0-11,0 0 0,1 0 12,-1 0-24,0 0 35,0 1-23,0 0-11,0 0 22,0 0-22,0 0 11,0 0 11,-1 0-11,1-1 0,0 1 0,1-1 0,0 0 11,-1 0-33,1 0 22,-1 0 11,0-1-11,1 1 0,-1 0 0,1-1 0,0 1-11,-1-1 11,1 0 0,-1 1 0,0-1 0,1 0 22,0 1-33,-1 0 0,1 1-1,-1-1 24,1 0 10,-1 1-44,1-1 22,-1 1 0,1-1-12,-2 1 35,2-1-46,-1 1 35,1 0 21,-1 0-55,0 0-1,0 1 79,0 0-112,0-1 68,0 0 21,0 1-22,0-2-44,1 1 22,-1-1 11,1 1 0,-2 0 11,2-1-22,-2 0 22,1 0-22,1 0 11,-1-1 44,1 1-88,-1-1 44,1 0 22,0 1-33,0-1 0,0 1-1,0-1 12,0 0 0,0 1 12,0-1 21,-1 1-33,1-1-45,0 1 45,0-1 0,0 1 45,0-1-34,0 1-55,0-1 88,0 0-44,-1 1 0,1-1 0,-1 1 0,1-1 12,0 1-12,0 1-56,0-1 100,0 1-44,0 1 12,0 0-12,0 0-12,0 1 35,0-1-46,0 1 35,0-1 10,0 1-67,0 0 68,0-1-35,0 1 35,0-1-34,0 1 22,0 0-34,0-1 35,0 0-1,0 0-22,0 0 11,0 0 0,0 1 0,0-1-12,0 0 24,0 0-24,0-1 12,0 0-11,0-1 11,0 0 0,0 0 11,0-1-22,0 1 22,0-1 34,0 0-101,0 1 112,0-1-56,0 0 0,0 1 11,0-1-11,0 0-44,0 1 32,0-1 68,0 1-67,0-1 34,0 1-57,0 1 23,0 0 0,0 1 22,0-1-11,0 2 11,0-1-22,0 1 22,0 0 0,0 1-22,0-1 11,0 0 0,0 1 0,0-1-11,0 1 22,0 0-11,0-1-11,0 1 33,0 0-11,0-1 12,0 0-34,0 1 11,0-1 0,0 0-12,0-1 35,0 1-34,0-1 11,0 0 0,0-1 22,0 1-44,0-1 22,0 0 0,0 1 11,0-1-11,0 0-23,0 0 35,0 0-1,0-1-11,0 0-11,0 0 22,-1 1-45,1-1 79,-1 0-79,1 1 46,-1-1-12,1 1-12,0 0 24,0 0-12,0-1 11,0 1-34,0 0 46,-1 0-34,1 0-12,-1 1 46,1-1-23,-1 0 11,1 0-22,0 0 22,0 0-22,0 0 11,-1-1 11,1 2-22,0-2 22,-1 1-11,1 0-11,-1-1-12,1 1 12,0-1 22,0 1-11,-1-1 34,1 1-34,0-1-34,-1 1 34,1-1 0,0 1-11,0-1 56,-1 0-90,0-1 56,1 1-22,-1 0 22,1-1 0,0 1-11,0-1-11,-1 1 11,1 0 11,0-1-22,-1 1 34,1 0-46,0 0 34,0 0-22,0 0 34,0 0-35,0 1 1,0-1 34,-1 1-23,1 0-12,0 0 24,0 0-12,-1-1-12,1 1 24,-1 0-24,1 0 12,-1-1 0,1 1 12,0-1-12,0 2-12,-1-2 24,1 2-24,-1-1 12,1 0 12,0-1-1,0 1-56,0 0 79,0-1-34,-1 1 11,1-1-22,-1 0 22,1 1-34,0-1 12,0 1 34,0 0-68,0-1 67,0 1-33,0 0 0,0 0 44,0 0-33,0 0-11,0 0 0,0 0 33,0 0-55,0-1 33,-1 1 33,1 0-44,0 0 0,0 1 22,-1-2-22,1 1 33,0 0-33,0-1 22,-1 0-22,1 0 22,0 1-22,0 0 11,0-1 11,0 1-22,0-1 22,0 1-11,0 0 12,0 0-24,0 0 24,0 0-35,0 0 23,0 0 0,0 1 0,0-1 11,0 0 1,0 1-12,0-1 0,0 1-12,0 0 12,0 0 12,0 0-12,0-1-12,0 1 24,0 1-12,0-2 0,0 2 11,0-2-22,0 2-1,0-1-10,0 0 11,0 0 67,0 0-112,0 0 56,0 1 56,0-1-67,0 0-23,0 0 56,0 0-10,0 0-57,0-1 67,0 0-33,0 1 0,0-1 33,0 0-44,0 0 44,0 0-33,0 0 22,0 0-11,0 0 0,0 1 11,0 0-22,0 0 11,0 1-11,0-1 11,0 0 22,0-1 1,0 1-46,0-1 12,0 1 22,0-1-22,0 2 22,0-1-22,0 0 34,0 1-35,0-1 12,0 2 0,0-1 0,0 1 12,0-1-24,0 0 12,0 1 23,0-1-23,0 0 0,0 0 0,0 1 0,0 0-11,0 0 33,0 0-22,0 0-22,0-1 33,0 1-11,0-1-11,0 0 11,0-1 11,0 1-22,0 0 33,0-1-22,0 1 11,0-1-11,0 1 0,0-1 0,0 0 0,0 0 11,0 0 1,0 0-24,0 0 24,0 0-1,0 1-11,0-1 0,0 1-11,0-1 22,0 1-45,0-1 68,0 1-23,0-1-11,1 1-11,-1 0 33,1 0-22,-1 1-11,0 0 11,1 0 0,-1 0 11,2 1 0,-2-1 1,0 0-12,1 0-12,-1 0 12,2 5 0,-2-3 56,1 3-123,-1-4 134,0-1-67,0 0-11,0 1 11,0-1 11,0 0-11,0 0 0,0 1-56,0-1 79,0 0 10,0 0-77,0 0 88,0 1-32,0-1-24,0 0 35,0 0-34,1 0 11,-1-1-12,0 1 12,0-1 12,0 0-12,0 1-23,0-1 46,1 0-23,-1 1 0,0-2 0,1 1-12,-1-1 46,0 1-45,0-1 11,0 1 0,0-1-11,0-1 11,0 1 0,0-1 0,0 1 11,0 0-11,0-1-11,1 1 11,-1-1 11,0 1-11,0-1 11,0 0-33,0 0 44,0 0-22,0 0 0,0 1 0,0-1 45,0 0-34,1 1-56,-1-1 90,1 1-90,-1 1 101,1 0-56,-1 0 11,1-1-55,0 2 88,0-2-32,-1 1-12,1 0 0,0 1 22,0-1-11,0 1-22,0 0 11,-1 0 11,1-1 0,-1 0-11,0 0-11,0 1 22,1-1-22,-1 0 11,0 1 11,0-1-11,1 0 12,-1 0-24,1-1 24,-1 1-12,1-1 44,0 0-44,0 0-44,-1 1 100,0-1-68,0 1 24,0-1-57,0 1 56,0-1 23,0 1-68,1-1 34,-1 1 45,0 0-68,0-1 35,0 1-24,1 0 24,-1 0 10,1 1-22,-1-1 11,0 1-33,0 0 11,1 0 22,-1 1 0,0 0-11,1 1-11,0-1 22,-1 1-22,1-1 22,0 1-11,-1-1 0,0 0 34,0 0-23,0-1-22,0 1-34,1-1 101,-1 0-101,0 0 45,0-1 0,0 1 34,0-1-34,0 0 11,0 1-22,0-1 11,0 0 22,0 0-44,0 0 10,0 0 12,0-1 12,0-1-35,0 0 34,0 0-22,0 0 22,0 0 1,0-1-24,0 1 35,0 0-46,0 0 35,0 0-24,0-1 12,0 1 12,0 0-24,0 0 35,0-1-34,0 1 11,0-1 0,0 0 0,0 1-12,0-1 35,0 1-68,0-1 34,0 1 67,0 0-67,0 0 11,0 1 0,0-1-45,0 1 67,0 0-33,0 0 56,0 1-79,0-1 45,0 0-33,0 0 33,0 0-22,0 0 11,0 0 0,0 0 11,0 0-22,0 1 11,0-1 11,0 2-22,0-2 11,-1 2 0,1-1 0,0 0 34,-1 1-79,1 0 90,-1-1-45,1 1-12,-1-1-21,0 1 66,1 0-66,0-1 33,-1 1 33,1-1-66,-2 3 66,2-3-55,-1 3 11,1-2 11,-1-1 11,1 0-11,-1 1 11,1-1-22,0 1 22,-1 0-11,1 0-11,-1 0 22,1 1 0,-1-1-22,0 0 11,0-1 0,1 1 11,-1 0-11,1-1 12,0 1-35,-1-1 12,1 1 22,-1 0-33,1-1 44,-1 2-67,0-1 68,1 1-23,-1 0-11,1 0 22,-1 1-11,0-1 11,1 1-22,0 0 22,-1-1-11,0 1 0,1-1-11,-1 1 22,1 0 0,-1-1-33,0 1 33,1-1-33,-1 0 44,0 0-22,0-1-11,0 1 22,0-1-11,0 1 0,1 0 11,-1-1-11,0 1 0,1 0 0,0 0 11,-1 0-67,1-1 101,0 1-45,0 0-33,0 0 33,0 1 0,0-1-12,0 1 35,0 0-23,-1-1 0,1 1 0,-1-1 0,1 0 11,0 0-11,0-1 0,0 1-11,-1 0 11,1-1 11,0 1-11,0 0 0,0 1-11,0 0 0,0 0 44,0 0-55,0 0 22,0 0 11,0-1-22,0 1 44,0-1-44,0 1 0,-1-1 45,1 1-57,0 0 12,0-1 11,0 1 0,0 0 11,0-1-11,0 0 0,0 0-11,0 0 11,0 1 34,0-1-57,0 0 12,0 0 11,0 0 0,0 0 11,0 0 0,0 0-11,0 0-22,0 0 22,0 0 11,0-1-22,0 1 45,0-1-46,0 0 1,0 0 11,0 0-11,0 0 56,0 0-56,0 0 22,0 0 0,0 0-33,0-1 44,0 1-44,0 0 22,0 0 11,0 0-11,0 0-11,0 1 11,0-1-23,0 0 23,0 0 45,0 0-67,0 0 22,0 1 11,0-1-11,0 0 0,0 0-11,0 0 22,1 0-11,-1 1-11,1-1 11,-1 1-12,0 0 68,1 0-67,-1 0 11,1 0-11,-1-1 11,0 1 0,0-1 11,0-1 0,0 1-22,0-1 0,0 1 22,0 0-11,0-1-11,0 2 22,0-1-22,0 0 22,0 0-22,0 0 33,0 0-55,0 0 44,0-1 0,0 1-22,0-1 11,0 0 0,0 0 34,0 1-34,0-1 0,0 0 11,0 1-22,0-1 11,0 1 0,0 3 0,0-3 22,0 3-22,0-2-11,0 0-23,1 0 45,-1 0-11,1 1 45,0-1-78,0 6 77,-1-3-55,2 6 0,0-7 22,0 7-33,-1-8 11,0 11 22,0-10-11,0 9 0,0-10-34,0 3 79,0-3-67,0-1-12,0 1 68,-1-1-46,1 0 12,-1 0 0,0 3 0,0-2 12,0 4-24,0-4-21,0 8 89,1-8-101,-1 8 90,0-8-101,1 2 89,-1-3-55,0 0 11,0 0 56,0 0-68,0-1 12,0 0 11,0 4 0,0-2 0,0 3 22,0-4-44,0 1 33,0 0 12,0 1-46,0-1 34,0 1-11,0 0-22,0 0 33,0 0 0,0 0-22,0 0-22,0 0 66,0 1-78,0 3 57,0-2 21,0 7-78,0-8 57,0 4-12,0-5 0,0 1 0,0 0 11,0 0-11,0 0-11,0 1 22,0 0 0,0 0-11,0 0 11,0 0-22,0 0 33,0 1-33,0-1 0,0-1 22,0 1-22,0-1 11,0-1-34,0 1 68,0-2-68,0 5 34,0-3 0,0 10 0,0-10 0,-1 13 23,0-13-34,0 8 55,0-9-88,1 7 100,0-7-101,0 8 34,-1-8 11,1 3 11,0-3-22,0 0 22,-1-1 0,1 0-45,0 0 57,0 0-23,0 6 45,0-5-57,0 10 12,0-11 12,0 7-12,0-6 11,0 7-11,0-7-23,0 10 35,0-9-24,0 7 12,0-8 0,0 1 0,0-3 0,0-1 0,0 1 0,0 0 0,0 0 0,0 1 23,0 3-12,0-3 34,0 8-34,0-7 0,0 8-11,0-8 0,0 12-11,0-10 22,1 16-11,-1-15 56,1 12-123,-1-13 134,1 9-56,-1-9-22,1 7 0,-1-7 22,0 10 0,0-10-11,0 8-22,0-10 56,0 8-23,0-8 0,0 7-45,0-9 57,0 6-23,0-6 0,0 7-11,0-6-1,0 6-10,0-5 33,0 10-22,0-7 45,0 13-46,0-13 35,0 12-79,0-12 67,0 8-22,0-9 11,0 8 0,0-8 56,0 11-101,0-10 67,0 9-22,0-11-11,0 11 34,0-10-46,0 10 23,0-11 11,0 7 1,0-7-12,0 6 11,0-6 0,0 7 0,0-7 12,0 12-23,1-10 22,0 11 0,0-11-33,2 14 11,-2-13 11,3 12 1,-3-12 33,2 7-67,-1-9 66,1 6-55,-2-7 34,2 11-12,-2-11 11,3 10-11,-3-12 1,2 12-12,-1-10 22,1 9-33,-2-11 33,1 6-33,-1-6 11,1 5 11,-1-6 12,0 7-1,0-7-56,1 6 23,-2-7 22,2 5 12,-2-5-34,3 6 22,-3-7-34,2 4 35,-1-4-1,0 4 11,0-4-11,0 6-11,0-6 12,1 7-24,-1-6 57,0 7-11,0-6-57,1 7 35,-2-7-12,1 5 0,0-5 0,0 4-12,0-5 24,0 8-24,-1-7 46,2 6-34,-2-7 22,1 7-55,1-5 22,-1 4 33,0-6 12,-1 3-34,1-3 0,-1 3 0,1-3-45,-1 6 101,1-5-79,-1 5 35,0-5-24,0 6 12,0-6-11,0 8 34,0-8-12,0 6-56,0-5 79,0 6-79,0-5 112,0 5-78,0-5 11,0 8 33,0-8-55,0 12 0,0-12 33,0 9-22,0-9 33,0 6-22,0-7 56,0 6-123,0-6 67,0 9-11,0-9-1,0 8 24,-1-8-35,0 9 90,1-9-111,-2 9 44,1-9-12,0 5 24,0-4-12,0 9 22,1-8-33,-2 10-23,2-10 23,-1 7 22,0-7 12,0 10-46,0-10 23,0 9 0,0-11 23,-1 7-79,1-7 100,-1 11-77,1-10 44,0 9-11,1-10 0,0 6 0,-1-6 11,1 10 12,-1-9-46,0 10 12,1-10 22,-2 7 0,2-7 1,-1 9-46,0-9 68,0 8-23,1-9-56,0 6 45,0-6 11,-1 10 0,1-9-22,-1 9 22,1-10-11,0 6 12,0-5 10,0 10-33,0-10 44,0 8-21,0-10-1,0 6 0,0-6 0,0 8 0,0-7 12,0 7-34,0-8 44,0 5-33,0-6 34,0 9-23,0-9 0,0 9 0,0-8 1,0 4-1,0-3 11,0 5 1,0-5-12,0 11 0,1-9-22,-1 10 33,1-12-11,1 11-11,-1-9 0,2 10 23,-2-10-34,1 7 11,-1-6 0,1 6 22,-1-7-22,2 12 45,-3-11-45,2 14 0,-2-15-23,0 9 46,0-10-23,0 5 0,0-5-11,0 5 22,0-5-22,0 5 11,0-6-12,0 9 24,0-9-24,0 12 35,0-12-34,0 9 22,0-9-11,0 6 45,0-6-90,0 7 45,0-6 45,0 6-45,0-6-12,0 11-10,0-11 67,0 13-90,0-13 101,0 7-56,-1-7-11,0 5 0,1-4 22,-2 5-11,2-6 0,-2 4-11,1-5 11,-1 7 0,1-8-12,-1 9 12,1-10-33,-1 7 66,1-7-33,0 4 0,0-4-33,0 4 78,1-3-101,-2 3 100,1-4-32,0 5-57,0-4 56,0 6-11,0-7 0,0 4 0,0-5 0,1 4 11,0-5-22,-1 6 22,1-5-22,-2 7 22,2-6-56,-1 5 101,0-5-100,1 7 32,0-7 35,0 8-46,-1-8 46,1 7-23,-1-5 11,0 5-33,1-5 33,0 4 0,-1-5-11,0 7 0,1-7-11,-2 8 11,2-9-11,0 6 33,0-7-22,0 5 11,0-4-67,0 5 67,0-5-22,-1 5 11,0-6 11,1 9-11,-1-8 34,1 12-79,0-11 45,-1 8 0,1-8 23,0 5-57,-1-5 68,1 4-46,-1-4 1,0 3 22,1-4 1,0 7-12,0-5-23,0 8 46,0-8-35,0 5 12,0-7 12,0 3-12,0-3-12,0 2 35,0-2-23,0 4-11,0-4 22,0 5-11,0-5 0,0 4 0,0-4 0,0 3 0,0-4 11,0 3-33,0-2 55,0 3-44,0-3 11,0 6 0,0-4 11,0 6-22,0-7 22,0 4-22,0-4 0,0 7 22,0-7-11,0 7-11,0-7 33,0 6-22,0-6-22,0 7 22,0-7 11,0 8-22,0-7 11,0 6 0,0-8 0,0 7-11,0-7 33,0 5-56,0-5 68,-1 3-45,1-4 0,-1 4 22,1-4-34,0 6 46,0-5-23,0 6 0,0-7 0,0 9 0,0-7 45,0 9-90,0-9 45,0 7 11,0-7 11,0 5-66,0-5 88,-1 9-32,1-7-24,-2 8 24,2-9-12,-1 10-12,1-8 12,-1 7-22,0-8 56,0 5-57,0-5 68,0 4-79,0-4 68,0 5-34,1-5 0,-1 10 0,0-10-11,0 13 22,1-13-11,-1 9-11,0-10 11,1 6 0,-1-6 33,0 6-77,0-7 100,0 8-68,0-8-10,0 5 0,1-6 55,-1 5-66,1-4 33,0 5-12,0-6 57,0 5-67,-1-4-1,1 4 12,-1-5 22,1 8-11,-1-7 0,1 9 12,0-9 10,0 9-33,0-8 0,0 8 22,0-9-22,0 5 22,0-5-11,0 6 0,0-6-34,0 9 45,0-8-11,0 10-11,0-9 22,0 9-22,0-10 22,0 9-11,0-10-11,0 7 22,0-7-22,0 7 22,0-6 1,0 9-24,0-8 12,0 6 0,0-8-11,0 8 34,1-8-23,-1 8-56,1-8 78,0 5-44,0-4 22,1 3 0,-1-4 33,1 9-44,-1-8 11,1 6-11,-1-7 11,0 7 0,0-7 11,-1 6-11,1-8 11,0 5-11,0-4-33,0 5 100,-1-4-112,2 7 34,-1-6 22,1 6-11,-1-7 0,2 8-11,-2-6 22,1 6 0,-1-7-22,1 1 0,-1-2 33,0 0-33,0-1 22,0 1-22,0-1 0,1 6 22,-1-3 11,1 6-33,0-6 45,1 6-79,-2-7 79,1 8-79,0-8 45,-1 5 45,-1-7-79,0 1 79,1 3-90,-1-2 67,0 6-33,1-5 0,-1 2 45,0 0-68,0-2 68,1 6-57,-1-6 57,1 10-23,0-9-33,0 5 33,-1-7-11,0 0-23,0 3 46,0-2-12,0 4-33,0-6 22,0 3-12,0-1 1,0-2 34,0 5-23,0-5 22,0 2-56,0 0 79,0-1-78,0 1 21,0-2 24,0 0-12,0 2-12,0-3 46,0 7-23,0-7-22,0 8 22,0-6-22,0 5 11,0-4 11,0 9-22,0-8 11,0 4 34,0-6-34,0 0-45,0 0 101,0 1-101,-1 0 45,0 4 34,1-3-23,-2 13-11,1-11 0,-1 12-11,2-13 22,-2 12-45,1-12 45,-1 6-11,1-9-11,0 0 0,0 3 11,-1-2 11,1 6-33,0-7 44,0 4-33,-1-1 22,1-3 0,-2 6-33,2-6-12,-2 7 79,1-7-90,1 5 45,-1-6 12,2-1-24,-1 1 12,0 0 0,0 0 12,1 0-12,-1 2 33,1-2-44,-1 3 11,1-4 11,0 0-11,-1-2-11,1 1 11,0 1 0,-1-1 11,1 3-11,0-4-45,0 1 34,0 1 56,0-1-90,0 1 90,0 0-79,0 3 34,0-3 0,0 4 0,0-4 0,0 2-11,0-4 22,0 1 1,0-3-35,0 1 662,0-3-1188,-1 1-202,1 2-324,-1 1 200,-1 2-436,1 3 1311,0 8 0,0-9 0,1 4 0</inkml:trace>
  <inkml:trace contextRef="#ctx0" brushRef="#br0" timeOffset="2">13072 186 22070,'-1'2'0,"1"-1"-22,-1 0 33,1 0-22,0 1 11,0-1 0,-1 1 0,1-1 44,-1 1-66,1 0 0,0-1 33,-1 1-22,1-1 22,0 1-22,0 0 55,-1-1-77,1 1 22,0-1 55,0 1-88,-1 0 55,1-1-11,0 1 0,0-1-11,-1 0 67,1 1-90,-1-2 68,1 2-90,-1 0 56,1-1 11,-1 1-11,1 0 0,-1-1 0,1 1 45,0 0-45,0 0-45,0 0 90,-1 0-90,1 0 101,0 0-67,0-1-23,-1 0 56,1 1-10,-1-1-12,1 0-12,-1 0 24,1 1-68,0-1 78,-1 0-33,1 0 56,0 1-45,-1 0 0,1-1 0,0 1 0,0 0 0,0 1-45,0-1 34,0 0 55,0 0-77,0 1 33,-1-2 0,1 1 45,0-1-45,0 0 11,0 1-56,0 0 34,0 0 67,0 0-112,0 1 56,0-1 0,0 1 56,-1-1-101,1 1 79,0 1-46,0-1 24,0 0-46,0 1 79,-1 0-45,1 0-56,0 1 56,0-1 45,0 0-34,0 0-11,0 0-45,-1 0 90,0-1-56,1 0-34,0-1 101,0 1-112,0 0 101,0-1-68,0 1 12,0-1 45,0 1-23,-1-1-11,1 1-11,0 0 11,0 1-34,-1 0 79,1-1-34,0 2-33,0-1-12,-1 1 79,1-1-45,0 1-11,-1-1 33,1 0-33,0 0 0,0-1 11,-1 0 22,1 0-33,0 1-34,0 0 90,0 0-45,0 0-23,0 0 46,-1-1-34,1 1 11,0-1 0,-1 1-12,1-1 24,0 1-12,0-1 0,0 0 22,-1 1-44,1 0 33,0 1-11,0-2 0,0 2 0,0-1-11,0 0 11,-1 0 0,1 0 22,0-1-33,0 1 0,-1 0 22,1 0-11,0 0 0,0 0-11,0-1 11,0 1 11,0-1 11,0 1-44,0 0 33,0 0 0,0 0-44,0-1 21,0 1 35,0-1-34,0 0-1,0 0 80,0 1-102,0-1 0,0 1 57,0 0-46,0-1 46,0 1-34,0 1 33,0 0 12,0 1-79,0 0 45,0 0 45,0 0-45,0 0-56,0 0 112,0-1-56,0 0-56,0 0 100,0 0-77,0-1 33,0 0 33,0-1-44,0 1 22,0-1-44,0-1 66,0 1-21,-1-1-12,1 0-12,0 1 24,0-1-24,0 1 24,0 1-12,0-1-12,0 2 12,0-2 0,0 2 12,0 0-24,0 1 12,0 1-11,0-1 34,0 1-23,0 1-23,0-1 57,0 1-57,0-1 12,0 1 56,0-2-67,0 0-1,0 0 46,0-2-12,0 1 11,0-1-22,0 0-56,0 0 112,0-1-101,0-1 90,0 1-90,0-2 90,0 1-56,0-1 11,0 1 11,0-1-11,0 2 11,0-1-22,0 1 11,0 0 0,0 1-45,0-1 90,0 1-34,0 0-55,0 1 100,0 0-90,0 1 34,0 0 34,0 0-46,0 0 12,0-1-22,0 0 44,0 0-33,0 0 11,0 0-11,0 0 56,0 0-79,0 0 68,0 1-68,0-1 57,0 0-68,0 0 90,0 0-101,0-1 67,0 0 34,0 0-90,0-1 78,0 1-21,0-1-46,0 1 45,0-1-22,0 0 33,0 0-66,0 1 55,0-1-11,0 0-11,0 0 11,0 0 0,0-1-12,0 0 24,0-1-1,0 1 0,0-1 23,0 1-46,0-1-10,0 1-12,0 0 90,0 0-78,0 1 11,0 0 22,0 0 0,0 0-33,0 0 33,0 1-11,0-1-11,0 1 22,0 0-22,0-1 22,0 1 23,0-1-46,0 1-55,0 0 90,0-1-1,0 1-22,0-1 11,0 0 0,0 0-67,0 1 56,0 0 0,0 0 45,0 1-78,0 0 66,0 0-33,0 1-33,0 0 21,0 0 57,0 0-90,0 0 57,0 0-24,0 0 12,0-1 12,0 2-1,0-1-11,0 1 11,0 0 0,1 2-33,-1-1 33,1 0-22,0 0 0,0 0 33,0 0-67,1 0 34,-2-1 11,1-1 0,-1 1 56,1-1-112,-1 0 101,0-1-34,0 1-56,0 0 45,1 0 0,-1 0 0,1 0-11,0 0 33,0 1-33,-1 1 11,1 1 0,0-1 11,0 0-11,0-1 0,-1 0 0,1-1 12,-1 0-57,0 0 67,0 0-22,0-1 11,0 1 1,0 0-1,0 0-34,1 1 46,-1 0-23,0-1-11,1 1 11,-1-1 0,0 0 0,0 0-12,0-1 24,0-1-24,0 1 35,0-2-23,0 0-56,0 0 101,0 0-57,1-1 24,-1 1-24,0 0 24,0-1-24,0 0 35,0 0-23,1-1-56,-1 1 56,0-1 56,0 1-67,0 1 22,0-1-22,0 1 11,0 0 0,0 0 0,0 1 11,0-1-11,0 1 0,0-2-11,0 2 22,0 0 0,0-1-22,0 1 22,0 0-22,0 0-45,0 2 123,0-2-123,0 1 78,0 0-44,0 1 22,1 1 11,-1-1-11,1 1 34,-1 1-23,0-1-45,1 2 23,-1-2 34,1 1-12,-1 0-34,0-1 12,0 0 11,0 0 0,0 0-11,0-1 67,0 0-56,0 0-34,0 0 68,0-1-23,0 1-22,0 0-23,0 0 34,0 0 12,0 0-12,0 1 22,0-1-56,0 2 46,0-2-12,0 1 33,0-1-33,0 0 0,0 0-33,0-1 66,0 1-44,0-1 11,0 0 0,0 1 22,0 0-44,0-1 33,0 1-22,0 0 22,0 0 0,0-1-33,0 1 22,0-1 11,0 0-22,0-1 22,0 0 0,0 0-33,0 0 22,0 1 11,0 0 12,0 0-23,0 1-12,0 1 1,0 0 34,1 0-23,-1 0-12,0 1 1,1-1 0,-1-1 45,0 0-46,0-1 12,0 1 23,1-1-34,-1 0 11,0 0 11,0 0-22,0 1 11,0-1 11,0 1-22,1 1 11,-1-1 22,0 1-33,1 1 11,-1 0 22,1 0-22,0 1-22,0 1 33,-1-1-22,1 0 33,0 0-22,0 0 11,0-1 1,0 1-12,0-1-12,-1 1 35,1 1-12,0-1-11,-1 0-11,1 1 0,-1-1 11,1 1 22,0-1-44,0-1 10,-1 1 57,1-1-45,-1 0 0,0 0-11,0 0 0,0-1 11,0 0 11,0-1-22,0 0 11,1 0 0,-1 0 22,0 0-44,0 1 11,1 0 67,-1 0-45,1 1-34,-1 0 1,0 0 56,1-1-34,-1 2 0,1-2-12,0 2 1,-1-2 11,0 1 11,1-1 1,0 1-46,0-1 45,-1 0-56,0 0 90,1-1-45,-1 1-11,1-1 11,-1 0-22,1 0 22,0 1-23,-1 0 34,1 0 1,-1 0-12,0-1-12,0 1 24,1-1-12,-1-1-12,1 0 35,0-1-34,-1 1 22,0-2 11,0 2-44,0-1 22,1 0 0,-1 0-11,0 0-1,0-1 35,1 0-1,-1 1-33,0-1 11,1 1 11,-1-2-22,0 2 11,0-1 0,1-1 11,-1 2-56,0-1 45,0 2 0,1-1 0,-1 1 0,0-1-11,1 1 11,-1 0 23,1 1-35,-1-1 12,0 0 12,1 1-24,-1 0 46,1 0-45,0 1 22,0 0-33,0 1 33,0 0-11,0 0-23,-1 1 35,1-1 10,-1 0-11,1 1-33,-1-1 33,0-1 0,1 1-22,0 0 22,0 0-78,0 1 112,-1-1-79,1 2 90,-1-1-89,0 1 10,1-1 68,-1-1-34,1 1-56,-1-1 45,1 1 0,0-1 0,-1 0 34,0-1-79,1 0 68,-1 0-23,0 0-12,1-1 24,-1 1-1,0 0-34,1 0 35,-1 0-24,0 0 12,1 0 0,-1 1 0,1-1 34,0 1-45,-1-1 11,1 1-11,0 0 33,0-1-44,-1 1 10,1-1 24,0 0-1,-1 1 0,1-1-11,-1 1 11,0-2-22,1 2 22,-1-1 0,1-1-22,-1 0 11,0 0-11,0 0-11,0 0 78,0 1-79,1-1 23,-1 0 0,1 1 0,0 0 11,-1 0-11,2-1-33,-2 1 66,1 0-21,0 1-1,0 0-22,0-1-1,0 1 24,-1 0-1,1-1-11,0 1 11,0 0-22,-1-1-23,1 1 90,-1 0-78,0 0 22,1 1 11,0 0-22,-1 1 33,2 0-22,-1 0 0,0 1-11,0-1 11,1 0 0,-1-1-11,0 0 22,0-1-33,0 0 55,-1 0-55,1 0 11,-1 1 33,1 0-22,-1 1 11,1 0-22,-1 0-11,1 1 33,0 0-11,0 0 56,0 0-56,0 0-45,0 0 56,-1 0-11,1 0-22,0 0 22,0-1 22,-1 1 1,1-1 10,0 0-33,0 0-11,0 0-23,0 1 57,0-1-23,0 0 11,-1 0-11,1 0 0,-1-1-11,1 0 11,-1-1 11,0 0-22,1 0 22,0-1-22,-1 0 44,0 1-66,0-1 33,0 0 0,1 1 0,-1 0 0,1 0 11,-1 0 34,1 0-101,-1-1 56,0 0 56,1-1-45,-1 0-56,1 0 56,-1 0 12,0-1-23,1 0-11,-1 0 22,0-1-34,0 0 12,0 0 34,0 1-57,0-1 45,0 1 12,0 0-46,0 0 23,1 1 11,-1-1-22,0 0 22,0 0-11,0 0-22,1 0 33,-1 0 0,0 0-22,0 0 22,0 1-44,0 0 44,0-1-45,0 1 57,0-1-34,0 1 33,0-1-44,0 1 33,0-1-11,0 2 11,0-1 0,0 2-11,0-1-33,0 1 33,0-1 11,0 1-11,0 0 0,0-1 11,0 1 0,0-1-22,0 1 0,0-1 44,0 0-33,0 1-11,0 1 11,0-1 0,0 1-56,0 0 67,0 1-11,0 0 0,0 0-11,0-1 22,0 0 12,0 1-34,0-1-1,0 0 24,-1 0 10,1 0-33,0 1 11,-1 0 22,0 0-11,0 0-22,0-1 11,0 0 11,0 1 12,0-1-12,0 0-22,0 1 11,0 0 11,1-1-11,-2 0-11,2 0 22,-1-1-11,1 0 0,-1-1 0,0 1 22,0-1-33,0 0 11,0 0-22,1 1 44,-1 0-22,0 1 11,0 0 1,0 0-12,0 1 0,1-1 11,-2-1-11,2 1 0,-1-1-23,0 0 57,0 1-34,0-1-45,0 0 79,-1 1-12,1 0-22,-1 1 0,1-1 11,0 1-22,-1 0 11,1-1 0,-1 0-11,1-1 45,0 1-90,-1 0 89,0-1-22,0 1 1,1-1-24,-1 1-10,1-1 11,-1 0 56,1-1-101,-1 1 112,1 0-56,-1 0-12,1 0 36,0-1-24,0 1-35,0 0 70,0-1-47,0 1 35,0 0-46,0-1 46,0 2-46,0-1 46,0 1-23,-1 0-11,1 1 22,-1 0-22,1 0 33,-1 0-56,2 0 34,-2 0 45,1 0-45,0 0-22,0 0 78,0-1-112,0 1 112,-1-2-112,1 1 101,0-1-45,0 1 11,0 0 0,0 0-22,0 0 0,0 0 33,1 1 0,-1-1-44,0 1 44,1 0-22,-1-1-11,1 1 45,0-1-45,-1 1 22,0-1-22,1 0 22,-1 0 0,1 0 34,-1-1-45,1 1-11,0-1 11,-1 0 11,1 0-11,-1-1-11,1 1 33,-1 1-44,1-1 22,-1 1 0,1-1 0,0 1 56,0 0-101,-1 0 67,1-1-22,0-1-22,-1 1 22,1-1 45,-1 0-57,1 0 12,-1-1 0,1 1 23,0 0-68,-1 1 79,1-1-57,-1 1 23,1 1-11,0 0 22,0 0 12,-1-1-46,1 0 34,0 0 1,0 0-12,-1-1-12,1 0 1,0 1-22,-1-1 55,1 0-44,-1-1 66,1 1-77,-1 0 33,0 0-11,0 0 11,0 0 11,1 0 0,-1 1-22,1-1 11,0 0 11,0-1-22,0 2 44,0-1-33,-1 0-22,1 0 33,-1 0-33,1 0 55,0 0-33,0 1-22,0-1 0,0 0 66,0 1-88,0 0 55,0-1 11,0 1-22,0-1-22,0 1 33,0-1-22,-1 0 0,1 0 22,0 1 0,0 0 0,-1 0-11,1 1 0,0 0 34,0 0-79,0 1 90,0 1-68,0-1 23,0 1 12,0 0-24,0 1 46,0-1-79,0 1 90,0 0-67,0 0 44,0 1-11,0 0-67,0 1 112,0 0-45,0 2-33,0-1 56,0 0-102,0 1 113,0-1-45,0 0-33,0 0 55,0-1-11,0-1 0,0 0-33,0 0 0,0-1 66,0-1-77,0 1 89,0-1-56,0 0-11,0 0 22,0 0-22,0 0 11,0 0 11,0-1-56,0 1 79,0-1-23,0 0-45,0 0 23,0-1 11,0 0 0,0 0-11,0 1 11,0-1 22,0 1-11,0 0-44,0-1 78,0 0-90,0 0 112,0-2-56,0 1-22,0 0 11,0 0 0,0 1 22,0 0-44,0 0 44,0 1-44,0 0 22,0-1 22,0 0-44,0 0 33,0 0-11,0 0 0,0 0-11,0-1 11,0 0-11,0-1 33,0 1-11,0-1-44,0 0 66,0 0-33,0 0 0,0 2 0,0-1 56,0 0-123,1 0 90,-1-1-23,1 1 56,0-1-101,0 1 45,-1-1 0,1 0 0,-1 1 45,1-1-34,-1 1 0,1-1-33,-1 0 33,1 0-11,0-1 0,-1 1 11,1 0 11,0 1-22,-1 0 0,1 1 12,0 1-35,0 0 23,0 0 34,0 1-45,0 0 33,0 0 0,1 0-66,-2 1 88,2 0-32,-2 0-57,1 0 22,-1 0 23,1 0 0,0 0 23,-1-1-23,0 0 11,0-1-78,1 0 112,-1 0-57,1 0 12,-1 1-11,0 0-22,1-1 44,-1 1 22,0-1-44,0 1 0,0-2 22,0 1 12,0-1-35,0-1-21,0 1 78,0-1-34,0 1-67,0-2 101,0 2-101,0-1 134,0 0-145,0 0 78,0 0-33,0-1 44,0 1-22,0-1 0,0 1-11,0-2 11,0 1 11,0-1-22,0 1 22,0-2 0,0 1-22,0-1 22,0 0 12,0 1-46,0-1 34,0 1 1,0-1-12,0 2-23,0 0 46,0 1-57,0-1 34,0 1 22,0 1-33,0-2 22,0 0-11,0 0 0,0 0 0,0 1 0,0 0-11,0 0 0,0 1 11,0 0 22,0 1-33,0 0 34,0 1-12,0-1-34,0 1 46,0 0-34,0-1-1,0 0 24,0 0-24,0 0 12,0-1-11,0 1 22,0-2-11,0 1 34,0 0-56,0 1 10,0-2 12,0 1 0,0 0 12,0 0-12,0-1 0,0 0 0,0-1 11,0 0-22,0 0 11,0-1-34,0 1 23,-1-1 67,1 0-112,0 1 112,-1 0-67,0 0-1,1 1-10,-1 0 56,0 1-34,1 0-56,-1 0 89,0 1-33,1 0 34,-1 1-45,0-1-23,0 1 112,0 0-122,0 1 32,1 0 46,-1-1-45,0 1-12,1 0 23,-1-1 23,0 1-12,0-1-22,0 1 0,0 0 11,-1 0 33,1 1-44,0-1-23,0 0 46,0 0 10,-1 0-33,1-1 0,0 1 22,-1-1-11,1 0 11,0 0 34,0 0-90,0 1 34,1-1 89,-1 0-100,0 0 44,1 0-44,-1-1-12,1 1 79,-1 0-56,1-1 44,0 0-77,-1-1 55,1 0-22,-1 0 11,0 0 22,1-1 12,-1 0-90,0 0 67,1 0-11,0 0-11,-1 0 67,1 1-68,-1-1 12,1 1 12,-1 0-1,0 1 0,1-1-45,-1 1 23,0 0 45,1-1 11,-1 0-101,1-1 100,0 0-32,0 0-12,-1 1-101,1-1 157,-1 0-45,1 1-56,-1 0 45,0 0 45,1-1-101,-1 1 78,1-1-22,0 1-11,-2-1 11,2-1 0,-1 2 34,0-1-45,0 0-12,1 0 68,0 1-56,0-2 33,0 2-22,0-1-11,0 0 33,0 0-33,-1 1 22,1 1-33,0-1 0,0 0 44,0 0-11,0 0-22,0 0 11,0 0 11,0-1 12,0 1-23,0 1 22,-1-2-33,1 1 33,0-1-11,0 0-22,0 0 11,-1 0 23,1 0-12,0 0-11,0 1-11,0-1-1,0 1 35,0 0-23,0 0 11,0 0-11,0 0-34,0 0 46,0 0 10,0 1 23,-1 1-124,1-1 147,0 0-91,-1 0-22,1 1 45,0-1-11,0 0 45,0 1-23,0 0-22,0 1 44,-1 0-89,1 0 101,-1 1-78,1-1 100,0 1-78,-1-1-23,1-1 56,0 0-44,0 0 44,0-1-33,0 1 22,0-1-11,0 1 0,-1-1 23,1 1-57,0-1 45,0 1-22,0 0 22,-1-1-11,1 0-11,-1-1 34,1-1-46,0 1 57,-1-1-57,1 0 46,0 0-34,0 1-1,0 0 35,-1-1-46,1 1 23,-1-1 45,1 1-101,0-1 112,-1 0-67,1 0 11,-1 0 22,1 1-78,0-1 79,0 1 10,0-1-89,0 1 112,0 0-33,0 1-79,0-1 67,0 1 34,0 0-56,-1 0 33,1 0-89,-1 0 112,1 0-45,0 0-34,-1 0 45,0 1 0,1-1 12,-1 1-34,1-1-1,-1 1 68,1-1-67,-1 0 0,1 0 0,0 0 11,-1 0-23,1 0 23,-1 0 23,1 0-34,-1-1-12,1 0 34,-1-1 1,1 0-24,0 0 80,0 0-102,0 1 12,-1-1 55,1 0-22,0 1-22,-1 0 34,0 0-35,0-1 12,1 1-22,-1 0 44,1 0 12,-1-2-90,1 2 56,0-1-11,0 1 100,0 1-111,0-1 0,0 1 22,0 0 67,-1 0-78,1 0 11,0-2-12,0 1-32,0-1 77,0 1-22,-1 0-67,1-1 90,0 0 0,-1 0-46,1 0 1,-1 0-45,1 0 56,-1 0 56,1-1-101,0 2 12,-1 0 111,1 0-123,0 1 45,0 0 34,0 0-68,0 0 46,0-1-35,0 0 34,0 0 45,0 0-78,0 0 0,0 0 55,0 0-89,0-1 56,0 0 67,0-1-67,-1 0-11,1 0 22,0 0-67,0 1 56,-1 1 12,1-1 10,0 0-56,0 0 68,0 0-79,0 1 68,0-1-23,0 0 33,0 1-66,0 0 55,0 0-67,0 0 68,0-2-1,0 1-22,0 0 11,0 0-22,0-1 22,0 0-11,0 0 11,0 0 1,0-1-24,0 2 1,0-1 45,0 0-68,0 1 68,0 0-34,0 1 33,0-1-55,0 1-23,0 0 90,0 1-56,0-1 44,0-1-55,0 1 44,0-1-78,0 1 79,0-1-1,0 1-55,0 0 44,0 0 0,1 0-22,0 0 78,-1 0-134,1-1 100,-1-1-33,1 0 0,-1 0 34,1 0-56,-1 0-1,1-1 23,-1 1 0,1-2 11,-1 2 12,0-1-12,1 0-22,-1 0 11,1 1 11,-1 0-11,2 0 0,-2 0 22,1 0-55,0-1 66,0 1-33,0 0 0,0 0 23,0 0-79,0 0 101,-1 0-23,1 1-56,0 0 34,0 2-11,1 0 11,0 2 34,-1 0-68,1 2 68,-1-1-34,1 0 33,0 1-55,0-2 11,0 0 22,0 0 0,0-1-33,-1 1 22,0-1 22,0 1-55,0-1 55,1 1-44,-1 0-1,0 1 46,1-1-23,-1-1 22,1 1-33,-2-1 11,2-2 11,-2 1-33,1-1 55,0 1-55,-1-1 11,0 1 44,0-1-10,1 0-46,-1-1 68,0 1-56,0-1 11,0 1-23,0-1 35,1 1-35,-1 0 46,0 0-23,0 0 11,0 1 0,1-1-22,-1 1 11,0-1 0,1 1-11,-1 0-23,1 1 56,-1-1 1,0 1-34,0 1-1,0-1 80,0 0-91,0 0 23,0 0 0,0 0 34,0-1-34,0 1-11,0-1-1,0 0-10,0 0 22,0 0-11,0 0 0,0 0 11,0 1 0,0-2 0,-1 1 0,1-1 0,-1-1 22,0 0-33,0 0 22,0 0-33,0-1 44,0 1-33,1 0 11,-1 0 0,0-1 0,1 1-45,-1 0 56,0-2-11,0 0 34,0-1-79,0 0 56,1-2 23,0 0-34,-1 0-45,1-1 56,-1 1 0,1 0-11,0-1-11,-1 1 22,1-1 1,0 1-46,0 0 45,-1 0 12,0 0-35,1 0 1,0 0 34,-1-1-35,1 0 12,-1-1 34,1 1-45,0-1 0,0 0 22,0 0-22,0 1-1,0-1 24,0 1-24,0 1 12,0-1 0,-1 0 12,1 0-35,0 0 34,0 0-11,-1 0 23,1-1-34,0 1 22,0-1-34,0 1 35,0 0-12,0 0 11,-1 0-22,1 0 11,0 1 0,-1 0 0,1 0-12,0 0 24,0 0-12,0 0 22,-1-1-33,1-1 11,-1 1 0,1-1-11,-1 2 44,0 0-55,1 0-1,-1 1 46,1-1-23,0 0 0,0-1 11,0 0-33,0 0 22,0-1 0,0 1 11,0-1-11,0 1 0,0-1-11,0 1 33,0 0-33,0 0 11,-1 1 0,1-1 0,0 1 11,0 1-11,-1-2-11,1 1 22,0-1-11,0 0 22,0-1-22,0 1 12,-1-1 10,1 0-33,0 0 22,0 1-56,0-1 68,0 1-23,0-1-1625,0 1 650,-3-3-392,0-2-89,-4-6-225,-1-5-1176,-2-5-4695,1-5 7552,4-3 0,1 11 0,3 3 0</inkml:trace>
  <inkml:trace contextRef="#ctx0" brushRef="#br0" timeOffset="3">13169 11409 21992,'-2'0'11,"1"0"11,-1 0-44,1 0 22,-1 0 11,1 0-33,-1 0 44,1 0-22,-1 0 45,1 0-90,-1 0 34,1 0 56,-1 0-79,-1 0 34,-2 0 0,0 0 34,-6 0-34,4 0-34,-3 0 90,1 0-78,0 0 44,-1 0-22,-1 0 0,-1-2 0,1 1 22,-6-2-44,5 1 67,-13-1-68,14 1 12,-6 1 11,10 0 11,0 1-44,0 0 55,-1 0-11,1 0-22,-1 0-11,-5 0 33,3-1 0,-7-1-44,7 1 33,-5-1 22,7 1-44,-6 0 22,7 0 11,-3 0-11,5 0 11,0 1-11,0-1-34,0 1 57,0-1-46,1 1 23,-4-2 12,3 1-12,-4-1 0,4 1 0,-4-1 0,4 1 0,-6 0-12,5 0 24,-3 0-1,4 0-22,0 1 11,0-1 11,0 0-11,1 1 0,-1-1-11,-3 1 11,2-1 0,-5 1 0,4-1 22,-6 0-33,5 0 11,-10-1-45,10 1 56,-11-1-11,9 0-11,-11 0 11,9 1 0,-11-3 22,13 3-22,-7-1-33,6 0 66,-6 0-44,7 1-22,-12-1 44,10 1-22,-8 0 11,11 0 0,-5-1 11,8 1-22,-3 0 22,6 1 0,-1-1-22,2 1 22,-2 0-22,2 0 33,-4 0-11,3 0-33,-4 0 33,5 0-22,-5 0 33,4 0-44,-5 0 11,3 0 11,-4 0-11,3 0 22,-5 0 0,4 0-11,-5 0-11,6 0 0,-5 0-1,6 0 35,-5 0-23,5 0 0,-6 0-11,6 0 22,-4 0-22,4 0 22,-3 0-56,3 0 101,-4 0-78,3 0 33,-4 1-11,4-1-56,-6 1 112,6 0-101,-5-1 90,6 1-45,-3 1 0,2-1-45,-3 1 90,2-1-45,-6 1 0,7-1 0,-6 0 11,7 0-22,-6 1 11,5-1-45,-5 0 45,5 0 11,-3 1-22,3 0 45,-3-1-46,4 0 12,-7 1 12,7 0-24,-6-1 12,5 0 0,-4 0 12,3 0 21,-4 0-44,5-1 11,-5 2-11,5-1 22,-4 1 0,4 0-22,-8 0 22,6-1-11,-8 1 0,9-1-11,-7 0 33,6 0-44,-5 0 33,6 0-11,-5 0 0,5 1-11,-6-1-11,6 0 44,-9 0-22,9 0-11,-7 1 22,8-1 23,-6 1-79,6-1 45,-6 1 45,7-2-57,-4 1-32,3 0 111,-4 0-67,5-1 0,-6 1-11,5 0 22,-9 0-11,6 0 11,-11 1-11,10-1-22,-8 0-1,9 0 46,-7 1-35,6-1 68,-8 1-67,6-2-11,-8 1 44,8-1-22,-14 3 11,11-3 34,-18 4-90,18-2 68,-13 1-1,16-2-55,-10 1 10,10-2 23,-8 1 0,9-1-33,-9 1 66,11 0-33,-6 0 0,9 0-45,-3-1 90,5 0-78,-3 1 33,5-1-12,-1 1 24,2-1 10,1 2-33,-2-2 0,1 0-1,-2 0 35,1 0-23,-1 0 0,-3 0 11,1 0-11,-5 0-22,3 1 22,-7-1 0,5 1 11,-8 0-11,6 0 0,-13 1-45,12-1 45,-11 0-11,13-1 33,-10 2-22,9-2 11,-9 0-11,11 0 0,-7 1-11,7-1-11,-6 0 55,7 1-10,-8-1-79,9 0 67,-8 1-22,9 0 33,-7 0-33,7 0 0,-8 0 22,8 0 0,-5 0-22,4 0-11,-6-1 33,5 1-22,-8-1 11,7 1 44,-7 0-66,8-1-12,-8 2 90,7-1-112,-8 0 79,8 0-34,-6 0 11,6 0 0,-8 1 0,7-1 11,-14 0-22,12-1 22,-14 2 0,13-2 0,-14 3-11,13-3-11,-13 2 11,13-2 34,-9 1-46,10-1 24,-8 1-12,8-1 22,-12 0-22,12 0 0,-11 0 0,13 0-11,-6 0 56,7 0-79,-10 0 23,9 0 22,-9 0-22,10 0 11,-5 0 0,6 0 0,-11 2 0,9-2 33,-9 2-21,10-2-1,-8 1-22,7 0 22,-15 1-22,11-1-12,-13 1 34,13-1 1,-10 1 21,10-1-55,-18-1 55,16 0-55,-14 1 56,17-1-79,-10 0 56,10 0 34,-15 2-34,14-1-33,-15 1 33,16-1-11,-10-1-11,10 1 67,-16 0-90,15 0 12,-15 0 10,15 0 12,-8-1 23,9 0-23,-14 0-56,15 0 56,-15 0 33,15 0-66,-9 0 55,9 0-11,-13 0-22,12 0-34,-12 0 57,14 0-12,-8 0 0,7 0 22,-14 0-33,13 0 22,-14 0-56,16 0 68,-18 0-35,15 0 24,-15 0-1,15 0-45,-10 0 57,9 0-23,-8 0 22,8 0-33,-19 0 33,16 0-22,-19 0-45,20 0 45,-22 0 45,19 0-90,-19 0 101,21 0-123,-12 0 101,12-1-34,-12-1 0,13 1 11,-20-2-11,17 1 45,-18-1-45,21 2-11,-20-1 22,18 1 0,-17 0-11,20 0-22,-12 0 33,13 1-11,-11-1 0,12 1 33,-17-1-66,15 1 44,-15 0 23,16 0-57,-11 0 46,12 0 10,-19 0-44,18 0 11,-16 0 0,19 0 11,-11 0-11,11 0-11,-16 0 56,14 0-68,-14 0 23,15 0 34,-15 0-79,14 0 23,-13 0 44,15 0-33,-8 0 11,8 0-22,-8 0 44,7 0-78,-16 0 67,13 0-11,-17 0-11,16 0 33,-20 0-22,18 0-56,-19 0 56,19 0 34,-14 0-45,14 0 22,-16 0 11,14 0 1,-24 0-68,21 0 56,-23 0 0,25 0 1,-27 1-1,25-1 34,-22 0-45,25 0 22,-12 0-33,15 0 22,-12 0 11,13 0-10,-12 0-12,12 0 33,-18 0-33,17 0 23,-23 1-12,23 0-11,-16 0 22,18-1-33,-10 1 11,11 0 22,-11 1-22,12-1 0,-11 0 34,12-1-45,-15 1 22,14-1 34,-16 2-56,17-2 22,-11 1-34,12 0 46,-7 1 34,8-2-46,-8 1-11,8-1 11,-9 1-22,10-1 22,-14 0-22,13 0 22,-14 1 34,15-1-79,-10 1 57,11-1 10,-9 0-33,7 1 45,-10-1-112,8 0 100,-10 0-33,10 1-33,-16 1 33,14-1 11,-18 0-11,19 0 11,-15 0-44,16 0 44,-11 0-22,10 0 22,-10-1 0,10 0 0,-11 1-67,11-1 101,-19 1-56,16-1 44,-25 1-44,23-1 45,-17 0-57,19 0 35,-11 0-46,11 0 90,-13 0-78,12 0 33,-22 0-11,19 0 22,-21 0-33,22 0 33,-7 0-10,0 0-24,6 0 46,-16 0-34,15-1 0,-16 0 11,16-1-22,-15-1 22,15 0 0,-6 1-22,9 1 34,0 0-35,-15-1 12,13 1 0,-29-1 0,28 1 23,-21 1-23,23-1 45,-17 1-45,16 0-12,-7-1 1,8 1 11,0-1 67,-11 0-78,8 0 34,-26-2-23,25 1 89,-31-2-100,33 3 11,-12-1-78,18 1 122,-12 0-44,11 1-11,-15-1-34,18 0 101,-4 1-123,6 0 90,-1 0 55,-12-2-78,11 1 0,-21-1-11,22 1 33,-13 0-22,14 1 34,-8-1-23,8 1 11,-8-1-44,8 0 78,-7 0-101,8 0 56,-11 0 1,11 0 10,-15-1-33,16 2 22,-10-1-11,12 1 22,-6 0-55,7-1 55,-7 1-11,6 0-11,-3 0 12,4 0-24,0 0 1,-8 0-22,6 0 89,-13 0-56,13 0-56,-9 0 67,11 0-11,-6 0 11,6 0 34,-6 0-112,6 0 100,-7 0-10,6 0-46,-10 0 34,9 0-22,-5 0 11,2 0 0,3 0 11,-9 0-11,8 0 12,-4 0-35,4-1 23,0 1 0,-5-1 11,4 0-11,-8 0 0,9 0 0,-4 1 0,0 0 0,4 0 12,-9 0-24,8 0 24,-9 0-12,8 0 11,-5 0-11,0 0-11,3 0 67,-11 0-56,10 0 11,-12 0-11,11 0-11,-6 0 22,0 0-22,4 0 44,-12 0-10,12 0-35,-12 0 12,13 0 56,-17-2-78,17 2 11,-15-2 11,19 2 56,-9 0-67,9 0 22,-3 0-22,1 0-1,3 0 46,-8 0-68,9 0 46,-9 0 32,8 0-44,-4 0-44,-1 0 55,4 0-34,-5 0 12,6 0 0,1 0 56,0 0-45,1 0-45,0 0 45,-4 0 11,2-1-33,-2 1 44,0-1-22,4 1 0,-3-2-22,-1 2 33,5-1-22,-6 1 22,7-1-22,-1 1 44,2 0-44,2 0 11,-1 0 11,0 0-22,-1 0 22,1 0-11,-1 0-11,0 0 11,-1 0 34,-5 0-12,3-1-55,-13-1 21,11 1 35,-7-1-23,9 1 0,0 0-11,-1 0 22,1 0-22,-2 0 22,1 1 11,-3-1-33,1 0 33,-1 0-33,0 0 22,0 0-22,-1-1-22,-6 0 66,4 1-22,-18-3-11,16 2 0,-9 0-33,15 1 66,-1-1-66,2 2 33,0-1 0,0 0 11,0 0-22,0 1 11,1 0 22,0-1-33,0 1 22,-1-1-22,1 0 22,-1 0 0,2 1-22,-1-2 22,0 2 1,0-1 32,0 0-100,-1 0 56,0 0 0,-1 0 23,0 1-23,0-1-11,0-1 33,-1 1 12,0 0-68,1-1 101,-1 1-56,0-1 1,0 1-12,1-1-12,-1 1 35,-7-1-34,4 1 11,-5-1 22,0 0-33,5 1 11,-6-1 56,8 1-90,0 0 57,-1 0-12,1-1 11,0 1-44,1 0 11,0 0 22,0-1 34,1 1-57,0 0 24,1 0-24,0 1 1,0-1 0,0 1 11,1 0 45,0 0-79,-5-1 79,4 1-45,-4 0-11,6 0 22,0 0-22,0 0 22,-1 0-22,2 0 56,-2 0-68,1 0-33,0 0 79,1 0-35,-1 0 1,1 0 0,1 0 22,0 0 0,0 0-44,0 0 55,1 0-22,-4 0-45,4 0 57,-3 0-24,3 0 24,2 0-12,-1 0-23,0 0 34,1 0 1,-1 0-35,0 0 34,0 0-22,1 0 22,-1 0-11,0 0 23,1 1-23,-4 0 11,2 0-22,-2 0-23,-1 0 23,2 0 56,-2 0-101,3 0 112,-1 0-56,0 1-45,-1-1 67,-1 1-22,0 0-11,-1 0 34,1-1-23,-1 1-12,-1-1 24,1 0-35,0 0-22,0 0 57,0 1 32,-1-1-88,2 0 55,-2 1-11,1-1 22,-1 0-44,0 0 55,-1 0-44,1 0 22,-1 0-22,1 0 22,-1 0 1,0-1-12,1 1 0,0-1 11,-1 1 0,0-1-56,0 0 101,0 1-101,1 0 90,-1 0-101,0 0 123,1 1-111,-1-1 55,1 0 0,-1 0 0,1 0-33,0 1 33,1-1 0,-1 0-22,-1 0 11,2 1 34,-1-1-46,1 0 12,1 0-11,0 1 67,0-1-112,1 0 67,0 0 1,-1 0-12,1-1 11,-1 1-22,1 0 44,0-1-66,0 1 55,1 0-11,-1-1-33,1 2 33,0-2-11,-1 1 34,0 0-79,1-1 78,-1 1-66,1 0 44,-1-1 0,1 1 34,0-1-90,-1 0 45,0 1 11,1-1 45,-1 0-67,1 0 22,0 0-33,-1 0 44,2 0-66,-1 0 100,-2 0-56,2 0-12,-2 0 24,3 0-35,1 1 46,-2-1-35,0 0 1,0 0 34,0 0-23,-1 0 0,0 0 0,0 0 0,1 0 11,0 0-11,0 0 56,2 0-45,0 0 0,1 0 0,1 0 12,-1 0-12,2 0 0,0 0 12,0 0-23,1 0 11,0 0 11,1-1 12,0 1 33,0-1-56,1 0 56,-1 0-44,0 0-11,-1 0-1,1 0 0,0-1-33,-1 1 22,0-1 22,-1 1-11,0-1-22,0 0 11,0 0-11,-1 0 11,0 0 22,-1 1-44,1 0 89,-2-1-112,2 2 45,-1-2 45,1 1-56,1 0-34,-1 0 90,1 0-68,0 0 46,-1 1-12,1 0-22,0-1-12,-1 1 23,1 0 23,0-1-34,0 1 22,0-1 0,1 0-22,0 0 22,1 1-33,-1-1 33,1 1-22,0 0 11,0-1-12,0 1 68,0-1-44,-1 0-68,1 1 56,-1 0 0,0-1 56,-1 1-101,0 0 34,1-1 22,-3 0 0,0 0 23,0-1-34,0 1 22,0 0-33,-1 0-12,2 0 35,0 0-12,1 1-23,0 0 23,1-1 23,1 0-1,0 1-56,1 0 23,0-1 11,0 1-11,-1 0 0,1-1 22,-1 1-22,1 0 33,-1 0-33,0-1 0,0 1 22,-2 0 0,1-1-22,-2 0 0,2 1 22,-1-1-11,0 1-11,0 0 11,1 0 0,0 0 0,-1 0 11,0 0-22,1-1 0,-1 1 22,1 0-34,-2 0 57,2 0-34,0 0 0,1 0-11,0 0 11,-1 0 0,1 0 0,0 0-34,-1 0 45,0 0-11,0 0-44,0 0 88,0 0-32,0 0-57,1 0 34,-1 0 22,0 0-11,1 0 45,-1 0-101,0 0 67,0 0-11,0 0 0,0 0 11,-1 0-22,1 0 22,-1 0-11,0 0 0,0 0 11,0 0-11,0 0 11,0 0-22,0 0 22,1 0-22,0 0 11,0 0 0,1 0 11,-1 0 1,1 0-12,0 0-12,1 1 24,-1-1-24,1 0-10,-1 0 78,1 1-1849,0-1 224,0 1-851,0 2-12,1 1-6957,1-1 9389,9-1 0,-7-2 0,6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65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5 6518,'3'0'896,"0"0"1345,-3-1 7126,0 0-9266,1 0-11,0 0-1,2 1 35,-2 1 55,0 1-22,0-1 11,1 0-22,-1 0-34,0 0 0,0-1 67,0 1-11,0 0-34,1 1-10,-1-1-57,1 0 34,-1 0 0,1 0-34,-1 0 56,0 0-100,0 0 10,-1 1 1,1 0-34,0 0 22,0 1-22,1 1 0,-2-1 12,1 1-1,0 0-11,-1 1 0,1 0 0,0 0 11,-1 1-11,1 0 22,0 1-22,0 0 12,0-1-1,-1 0-34,1-1 23,-1 0 23,0 0-34,0-1 11,0 0 0,0-1 0,0 1 0,0-1 11,0 1 11,0-1-33,0 1 22,0 0-11,0 2 0,0-2 0,0 1 23,0 0-46,0 0 90,0 0-67,0 0-44,0 1 88,0 0-55,0 0 22,0 0-11,0 0 12,0-1-24,0 1 35,0 0-34,0 0 11,0 0 0,0 0 11,0 1-11,0 0-11,0 1-1,0 0 46,0 0-45,0 0 0,0 1 22,0-1 11,0 1-22,0-1 0,0 1 11,0-1 1,0 0 32,0 0-77,0 0 33,0-1 67,0 1-56,0-1-44,0 0 21,0-1 68,0 0-89,0 1 89,0-1-56,0-1 0,0 1 0,0 0 0,0 0 11,0 0-22,0 0 22,0 1-11,0 1 22,0-1-22,1 1 0,0 0 23,0-1 10,1 1-33,-1 0 0,-1-1 23,1 1-1,-1-1 12,2 1-23,-2-1 0,1 0-11,1-1-22,-2 0 22,1 0 45,0 0-90,0 0 34,-1 1 33,1 0 0,0 1-44,0 1 67,1-1-90,-1 1 45,1 0 34,-1 0-34,1 1 0,-1-1 0,0 2 0,0-1 11,0 1 0,0 0-33,0 0 33,0 1-11,1 0 11,-1 1-11,1 0 11,0 1-11,-1-1-11,1 1-34,0 1 68,0-1-12,0 0 11,0 1-44,0 0 22,0 0 11,-1-1-33,1 0 44,-1 0-22,0 0 11,-1 0-22,1 0 45,0 0-79,1 0 56,-1 1 11,1 0-22,-1 0 0,0 1 12,1 0-24,-1-1 1,-1 1 22,1 0 12,-1 0-23,1-1 0,-1 1 0,1 0 11,0-1-11,0 0 0,0 0 22,0-1-33,-1-1 34,0 1-57,0-1 68,0 0-34,1 1 44,0 1-88,0 0 55,0 0-11,1 1 22,-1 0-44,1 1 100,-2 0-78,1 0-22,-1 0 33,1 0-33,-1 0 44,0-1 0,1 1-44,0-1 44,-1 0 68,1-1-124,0 1 34,-1 1 12,0-1-1,1 0-11,-1 0 0,1 0 11,-1 0-22,1 0 11,0 0-23,1 0 68,-2 0-56,1 0 33,0 0-22,-1 0 0,1 0 23,-1 0-1,1 1-89,0 0 134,0 0-78,0 1 11,0 1 34,1 0-23,-1 0 0,0 0 0,0 0-11,-1 0 45,0-1-45,1 1-11,-1-1 0,1 0-1,-1-1 12,1 1 0,-1-2 12,0 1-24,0 0 68,1-1-78,-1 1 11,0-1 11,0 1 0,0 0 22,1-1-22,-1 1 0,0 0-11,1-1 33,-1 1 2,0 0-59,0 0 58,0-1-11,0 2-24,0-1 0,0 0 36,0 1-48,0 0 59,0-1-13,0 1-44,0 0 33,0-1-22,0 1 22,0 0-11,0 0 45,0 0-23,0 1 1,0 0-46,0 1 46,0 0-35,0 1 1,0 0 45,0-1-57,1 1 91,-1 1-57,0 1 0,0 0 0,0 0-22,0 0-23,1 0 23,-1 0-11,1-1 44,-1 1-22,0-1-11,0 0 33,0 1-22,0-1-11,0 0 22,0 1-22,0-1-22,0 1 44,0 0 11,0 1-11,0-1-33,0 2 44,0 0-10,0 1-1,0 0 0,0 2-11,0 0 34,0 0-57,0 1 57,0-1-101,0 0 134,0-1-67,0 0-45,0 0 67,0 0 12,0 0-23,0 0 0,0 0-11,0 1 0,0-1-11,0 0 56,-1 1-34,1-1-33,-2 1 44,1 0-22,0 0 23,0 1-23,1 0 33,-1 0-78,1 1 146,0-1-112,-1 1 45,1-1-79,-1 0 56,0-1-33,1 1-23,-2-1 45,2 0 45,-1 0-57,1 0 1,0 0 22,-1 1-55,1-1 88,-1 1-55,0 0-11,0 1 67,0 0-68,-1 2 23,2 1 0,-1 2 11,0 1 34,1 0-123,0 1 123,0 0-45,-1-1-12,1 1 12,-1-1 23,1 0 44,0 0-78,0-1 0,0 1 67,0 1-56,0 0 33,0 1-44,0 0-11,0 0 55,0 0-10,0 0 21,0 0-100,0 1 101,0 0-101,0 0 79,0-1-46,0-1 1,0 0 22,0-1-45,0 0 34,0 0 44,0 0-44,0 0-11,0 1 44,0 1 23,0 1-67,0 0 10,0 1-21,0 0 100,0 1-89,0-1 22,0 0 78,0 1-78,0-1-56,0 1 78,0 0 57,0 0-102,0 0 23,0 0-11,0 0 34,0 0 10,0 0-22,0 0 1,0-1-67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66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7735 190 22947,'-9'-1'-3,"-22"1"-8,0-1-45,-2 0 67,1 1-22,-2-1 0,0 1 33,-2 0-33,0 0 11,0 0 0,-1 0 0,-1-1-11,1 1 0,-3 0 11,2-1 0,-1 1 11,0 0 0,0 0 0,-2 0 1,2 0-12,-2 0 11,-1 0-11,0 0-23,0 0 124,0 0-90,-2 0-33,0 0 67,-1 0-56,1 0-265,-2 0 298,-1 0 12,1 0-1,0 0-66,1 0 33,-1 0-12,2 0 24,0 0-24,-2 0-55,0 0 101,-2 0-23,0-1-22,-2 0 11,1 0-11,-2 1 33,0 0-22,0-1-56,1 1 123,1 0-89,-1 0 22,3 0-11,-2 0 33,2 0-11,-2 0 23,1 0-23,-2 0-22,2 0 22,-3 0 23,0 0-23,0 0 22,-2 0 1,-1-1 22,2 0-112,0-2 45,1 2-23,0-1 45,1 1-33,0-1-12,-2 0 34,0 1 12,-1-2 10,-3 2-33,1-2 56,-2 1-639,-1 0 616,0 0-67,-1 0 101,1 0-56,0 0 56,-1 0-22,-1-2-23,1 1 12,-2 0-12,0 1 11,-2-1 34,0 0-45,0 0 45,2 0-123,1 0 78,0 0-100,2-1 66,-1 1 35,0 1-12,-1-1 0,-1 1 0,-2 0-12,0 0-10,-1 0 78,1 0-112,2 1 45,-1 0 78,0 0-56,1 0-11,0 0 79,-1-1-57,1 1 0,-2-2-10,1 2 32,-1-2-10,1 2-34,1 0 45,0-1-90,1 0 11,0 0 46,-1 0-35,-3 0 34,1-1-843,-3 0 877,-2 1-34,-1-1-11,-1 0-22,1 1 89,-1-2-44,0 2-79,-1-1 145,0 0-66,1 1-1,0-1-33,-2 0 33,2 0 34,1 0-45,2 1 1,3-1-91,2 1 113,3-1-251,3 1 184,2 0 66,2 1-21,0-1-12,2 0 11,3 0-67,1 1 123,5 0-78,4 0-23,2 1 629,5 0-640,3 0 847,4 0-780,4 0 377,3 0-388,4 0-22,1 0 11,6 0 33,1 0-44,2 0-2129,1 0 1165,4 6-515,3 0-964,9 7-2364,5-2 4818,9-3 0,-12-2 0,-2-4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67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7600 180 21631,'-2'0'2,"-20"-1"-13,0 1 0,1-1 22,0 1 11,-1-1-33,0 0 11,0 0 0,-1 0 0,-1-1 23,1 1-23,-1 0 11,1 0-34,-1 0 35,0 0-1,0 0-22,-1 0 44,-1-1-55,0 1 67,0-1-79,0 1 68,1 0-23,0 0-22,-1 0-1,1 0 46,-1 0-12,1 0-22,-1 0-22,0 0 33,1-1 0,1 1-22,0-1-11,1 1 11,2 0-12,0 0 23,0 1-11,1-1 11,-1 1-11,0 0-12,-1 0 12,0-1 56,0 1-90,0-1 56,-1 1-22,1 0 45,-1-1-34,0 1-11,0 0-23,0 0 45,-1 0-22,0 0 11,0-1 11,-1 1-22,0 0 33,-1 0-22,0 0 0,0 0 0,0 0-22,0 0 56,0 0-57,0 0 68,-1 0-67,1 0 22,-1 0 22,0 0 0,0 0-44,0 0 11,0 0 22,-1 0-22,1 0 22,-2 0-11,0 0 0,-1 0 22,-1 0 12,0 0-68,-1 0 79,-1 0-67,1 0 33,-1 0 0,1 0 45,-1 0-67,1 0 11,2 0-22,0 0 22,1 0 0,1 0-23,0 0 34,1 0-44,-1 0 44,1 0 23,-2 0-90,1 0 89,0 0-55,0 0 22,-1-1 0,0 0 33,-1 1-77,0-2 111,-1 2-78,0-2-34,-1 2 101,0 0-101,1 0 45,0 0 22,0 0-22,1 0 12,0 0-12,-1 0 11,1 0 0,-1 0-11,0 0 22,-1 0 12,0 0-34,0 0-22,0 0 66,0 0-32,-1 0-1,-1-1 0,1 0-22,-2 0 44,0 0 23,-1 0-44,0 0-1,0 1 0,0-1 11,1 1-10,0 0-24,2 0 12,0 0 0,0 0-11,1-1-22,0 1 44,0 0-22,0-1 11,0 1-45,0 0 45,0-1 0,-1 1 11,0-1 0,-1 0 12,0-1-23,-1 1-34,-1-1 34,0 1 0,-1 0 11,2 0 0,-1-1 12,0 1-23,2-1 22,-1 1-11,1-1-11,0 0 34,0-1-12,1 1-44,-1-1 78,1 0-67,0 0 0,0 1 33,1-1-22,-1 1 34,0-1-12,1 1 34,-1-1-45,0 1 23,-1 0-12,1 0-11,0-1 1,1 1-12,1 0-12,1 0 12,1 0-11,1 0 0,1 1 22,-1-1-22,0-1 33,0 1-44,-1 0 44,0 0-10,-1 0-35,0 0-22,0 0 57,-1 1-1,0 0 22,0-1-55,-1 1 33,-1 0-11,0 0-33,0 0 66,-1 0-44,0 0-11,1 0 78,0 1-112,0 0 89,0-1-33,0 0 11,1 1-33,0-1 22,-1 0 22,0-1-10,0 0-1,-1 1 45,0-1-34,0 0-55,0 1 44,0-1 0,0 1 11,-1-1-22,1 1 12,0 0 21,0 0-44,1 0 56,1 0-90,0 0 0,1 1 34,0 0-11,1 0 33,1 0 0,-1 0-22,-1 0-12,0 0 12,-1 0 34,0 0-12,-1 0-56,0 0 67,1 0-66,-1 0 77,-1 0-10,0 0-23,0 0 0,-1 0 22,1 0-67,-1 0 45,0 0 45,1 0-45,1 1 0,-1 0 11,2 0-11,0 1 11,0-1 12,1 1-34,0 0 11,1-1 22,1 0-33,-1 0 22,1 0-22,1-1 22,2 1-33,0-1 22,2 1 56,1 0-68,2 0 12,0 0 12,1 0-12,1 0-12,2-1 24,1 1 32,2-1-44,2 1 0,1-1 0,2 1-22,1-1 33,2 0 0,1 1-11,1-1 0,1 0 12,2 0-561,0 0-112,0 2 33,1 0-201,0 3-526,3 1-584,2 2-1692,6-1 3631,5 0 0,-7-3 0,0-3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68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5 6518,'3'0'896,"0"0"1345,-3-1 7126,0 0-9266,1 0-11,0 0-1,2 1 35,-2 1 55,0 1-22,0-1 11,1 0-22,-1 0-34,0 0 0,0-1 67,0 1-11,0 0-34,1 1-10,-1-1-57,1 0 34,-1 0 0,1 0-34,-1 0 56,0 0-100,0 0 10,-1 1 1,1 0-34,0 0 22,0 1-22,1 1 0,-2-1 12,1 1-1,0 0-11,-1 1 0,1 0 0,0 0 11,-1 1-11,1 0 22,0 1-22,0 0 12,0-1-1,-1 0-34,1-1 23,-1 0 23,0 0-34,0-1 11,0 0 0,0-1 0,0 1 0,0-1 11,0 1 11,0-1-33,0 1 22,0 0-11,0 2 0,0-2 0,0 1 23,0 0-46,0 0 90,0 0-67,0 0-44,0 1 88,0 0-55,0 0 22,0 0-11,0 0 12,0-1-24,0 1 35,0 0-34,0 0 11,0 0 0,0 0 11,0 1-11,0 0-11,0 1-1,0 0 46,0 0-45,0 0 0,0 1 22,0-1 11,0 1-22,0-1 0,0 1 11,0-1 1,0 0 32,0 0-77,0 0 33,0-1 67,0 1-56,0-1-44,0 0 21,0-1 68,0 0-89,0 1 89,0-1-56,0-1 0,0 1 0,0 0 0,0 0 11,0 0-22,0 0 22,0 1-11,0 1 22,0-1-22,1 1 0,0 0 23,0-1 10,1 1-33,-1 0 0,-1-1 23,1 1-1,-1-1 12,2 1-23,-2-1 0,1 0-11,1-1-22,-2 0 22,1 0 45,0 0-90,0 0 34,-1 1 33,1 0 0,0 1-44,0 1 67,1-1-90,-1 1 45,1 0 34,-1 0-34,1 1 0,-1-1 0,0 2 0,0-1 11,0 1 0,0 0-33,0 0 33,0 1-11,1 0 11,-1 1-11,1 0 11,0 1-11,-1-1-11,1 1-34,0 1 68,0-1-12,0 0 11,0 1-44,0 0 22,0 0 11,-1-1-33,1 0 44,-1 0-22,0 0 11,-1 0-22,1 0 45,0 0-79,1 0 56,-1 1 11,1 0-22,-1 0 0,0 1 12,1 0-24,-1-1 1,-1 1 22,1 0 12,-1 0-23,1-1 0,-1 1 0,1 0 11,0-1-11,0 0 0,0 0 22,0-1-33,-1-1 34,0 1-57,0-1 68,0 0-34,1 1 44,0 1-88,0 0 55,0 0-11,1 1 22,-1 0-44,1 1 100,-2 0-78,1 0-22,-1 0 33,1 0-33,-1 0 44,0-1 0,1 1-44,0-1 44,-1 0 68,1-1-124,0 1 34,-1 1 12,0-1-1,1 0-11,-1 0 0,1 0 11,-1 0-22,1 0 11,0 0-23,1 0 68,-2 0-56,1 0 33,0 0-22,-1 0 0,1 0 23,-1 0-1,1 1-89,0 0 134,0 0-78,0 1 11,0 1 34,1 0-23,-1 0 0,0 0 0,0 0-11,-1 0 45,0-1-45,1 1-11,-1-1 0,1 0-1,-1-1 12,1 1 0,-1-2 12,0 1-24,0 0 68,1-1-78,-1 1 11,0-1 11,0 1 0,0 0 22,1-1-22,-1 1 0,0 0-11,1-1 33,-1 1 2,0 0-59,0 0 58,0-1-11,0 2-24,0-1 0,0 0 36,0 1-48,0 0 59,0-1-13,0 1-44,0 0 33,0-1-22,0 1 22,0 0-11,0 0 45,0 0-23,0 1 1,0 0-46,0 1 46,0 0-35,0 1 1,0 0 45,0-1-57,1 1 91,-1 1-57,0 1 0,0 0 0,0 0-22,0 0-23,1 0 23,-1 0-11,1-1 44,-1 1-22,0-1-11,0 0 33,0 1-22,0-1-11,0 0 22,0 1-22,0-1-22,0 1 44,0 0 11,0 1-11,0-1-33,0 2 44,0 0-10,0 1-1,0 0 0,0 2-11,0 0 34,0 0-57,0 1 57,0-1-101,0 0 134,0-1-67,0 0-45,0 0 67,0 0 12,0 0-23,0 0 0,0 0-11,0 1 0,0-1-11,0 0 56,-1 1-34,1-1-33,-2 1 44,1 0-22,0 0 23,0 1-23,1 0 33,-1 0-78,1 1 146,0-1-112,-1 1 45,1-1-79,-1 0 56,0-1-33,1 1-23,-2-1 45,2 0 45,-1 0-57,1 0 1,0 0 22,-1 1-55,1-1 88,-1 1-55,0 0-11,0 1 67,0 0-68,-1 2 23,2 1 0,-1 2 11,0 1 34,1 0-123,0 1 123,0 0-45,-1-1-12,1 1 12,-1-1 23,1 0 44,0 0-78,0-1 0,0 1 67,0 1-56,0 0 33,0 1-44,0 0-11,0 0 55,0 0-10,0 0 21,0 0-100,0 1 101,0 0-101,0 0 79,0-1-46,0-1 1,0 0 22,0-1-45,0 0 34,0 0 44,0 0-44,0 0-11,0 1 44,0 1 23,0 1-67,0 0 10,0 1-21,0 0 100,0 1-89,0-1 22,0 0 78,0 1-78,0-1-56,0 1 78,0 0 57,0 0-102,0 0 23,0 0-11,0 0 34,0 0 10,0 0-22,0 0 1,0-17-45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69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5 6518,'3'0'896,"0"0"1345,-3-1 7126,0 0-9266,1 0-11,0 0-1,2 1 35,-2 1 55,0 1-22,0-1 11,1 0-22,-1 0-34,0 0 0,0-1 67,0 1-11,0 0-34,1 1-10,-1-1-57,1 0 34,-1 0 0,1 0-34,-1 0 56,0 0-100,0 0 10,-1 1 1,1 0-34,0 0 22,0 1-22,1 1 0,-2-1 12,1 1-1,0 0-11,-1 1 0,1 0 0,0 0 11,-1 1-11,1 0 22,0 1-22,0 0 12,0-1-1,-1 0-34,1-1 23,-1 0 23,0 0-34,0-1 11,0 0 0,0-1 0,0 1 0,0-1 11,0 1 11,0-1-33,0 1 22,0 0-11,0 2 0,0-2 0,0 1 23,0 0-46,0 0 90,0 0-67,0 0-44,0 1 88,0 0-55,0 0 22,0 0-11,0 0 12,0-1-24,0 1 35,0 0-34,0 0 11,0 0 0,0 0 11,0 1-11,0 0-11,0 1-1,0 0 46,0 0-45,0 0 0,0 1 22,0-1 11,0 1-22,0-1 0,0 1 11,0-1 1,0 0 32,0 0-77,0 0 33,0-1 67,0 1-56,0-1-44,0 0 21,0-1 68,0 0-89,0 1 89,0-1-56,0-1 0,0 1 0,0 0 0,0 0 11,0 0-22,0 0 22,0 1-11,0 1 22,0-1-22,1 1 0,0 0 23,0-1 10,1 1-33,-1 0 0,-1-1 23,1 1-1,-1-1 12,2 1-23,-2-1 0,1 0-11,1-1-22,-2 0 22,1 0 45,0 0-90,0 0 34,-1 1 33,1 0 0,0 1-44,0 1 67,1-1-90,-1 1 45,1 0 34,-1 0-34,1 1 0,-1-1 0,0 2 0,0-1 11,0 1 0,0 0-33,0 0 33,0 1-11,1 0 11,-1 1-11,1 0 11,0 1-11,-1-1-11,1 1-34,0 1 68,0-1-12,0 0 11,0 1-44,0 0 22,0 0 11,-1-1-33,1 0 44,-1 0-22,0 0 11,-1 0-22,1 0 45,0 0-79,1 0 56,-1 1 11,1 0-22,-1 0 0,0 1 12,1 0-24,-1-1 1,-1 1 22,1 0 12,-1 0-23,1-1 0,-1 1 0,1 0 11,0-1-11,0 0 0,0 0 22,0-1-33,-1-1 34,0 1-57,0-1 68,0 0-34,1 1 44,0 1-88,0 0 55,0 0-11,1 1 22,-1 0-44,1 1 100,-2 0-78,1 0-22,-1 0 33,1 0-33,-1 0 44,0-1 0,1 1-44,0-1 44,-1 0 68,1-1-124,0 1 34,-1 1 12,0-1-1,1 0-11,-1 0 0,1 0 11,-1 0-22,1 0 11,0 0-23,1 0 68,-2 0-56,1 0 33,0 0-22,-1 0 0,1 0 23,-1 0-1,1 1-89,0 0 134,0 0-78,0 1 11,0 1 34,1 0-23,-1 0 0,0 0 0,0 0-11,-1 0 45,0-1-45,1 1-11,-1-1 0,1 0-1,-1-1 12,1 1 0,-1-2 12,0 1-24,0 0 68,1-1-78,-1 1 11,0-1 11,0 1 0,0 0 22,1-1-22,-1 1 0,0 0-11,1-1 33,-1 1 2,0 0-59,0 0 58,0-1-11,0 2-24,0-1 0,0 0 36,0 1-48,0 0 59,0-1-13,0 1-44,0 0 33,0-1-22,0 1 22,0 0-11,0 0 45,0 0-23,0 1 1,0 0-46,0 1 46,0 0-35,0 1 1,0 0 45,0-1-57,1 1 91,-1 1-57,0 1 0,0 0 0,0 0-22,0 0-23,1 0 23,-1 0-11,1-1 44,-1 1-22,0-1-11,0 0 33,0 1-22,0-1-11,0 0 22,0 1-22,0-1-22,0 1 44,0 0 11,0 1-11,0-1-33,0 2 44,0 0-10,0 1-1,0 0 0,0 2-11,0 0 34,0 0-57,0 1 57,0-1-101,0 0 134,0-1-67,0 0-45,0 0 67,0 0 12,0 0-23,0 0 0,0 0-11,0 1 0,0-1-11,0 0 56,-1 1-34,1-1-33,-2 1 44,1 0-22,0 0 23,0 1-23,1 0 33,-1 0-78,1 1 146,0-1-112,-1 1 45,1-1-79,-1 0 56,0-1-33,1 1-23,-2-1 45,2 0 45,-1 0-57,1 0 1,0 0 22,-1 1-55,1-1 88,-1 1-55,0 0-11,0 1 67,0 0-68,-1 2 23,2 1 0,-1 2 11,0 1 34,1 0-123,0 1 123,0 0-45,-1-1-12,1 1 12,-1-1 23,1 0 44,0 0-78,0-1 0,0 1 67,0 1-56,0 0 33,0 1-44,0 0-11,0 0 55,0 0-10,0 0 21,0 0-100,0 1 101,0 0-101,0 0 79,0-1-46,0-1 1,0 0 22,0-1-45,0 0 34,0 0 44,0 0-44,0 0-11,0 1 44,0 1 23,0 1-67,0 0 10,0 1-21,0 0 100,0 1-89,0-1 22,0 0 78,0 1-78,0-1-56,0 1 78,0 0 57,0 0-102,0 0 23,0 0-11,0 0 34,0 0 10,0 0-22,0 0 1,0-1-67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0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7984 196 22947,'-10'-1'-3,"-22"1"-8,0-1-45,-2 0 67,1 1-22,-2-1 0,0 1 33,-2 0-33,0 0 11,0 0 0,-2 0 0,0-1-11,0 1 0,-1 0 11,1-1 0,-1 1 11,-1 0 0,0 0 0,0 0 1,0 0-12,-1 0 11,-1 0-11,-1 0-23,1 0 124,-1 0-90,-1 0-33,0 0 67,-1 0-56,-1 0-265,0 0 298,-1 0 12,0 0-1,1 0-66,0 0 33,0 0-12,2 0 24,-1 0-24,-1 0-55,-2 0 101,1 0-23,-2-1-22,-2 0 11,2 0-11,-3 1 33,1 0-22,-1-1-56,1 1 123,2 0-89,-2 0 22,3 0-11,0 0 33,-1 0-11,0 0 23,0 0-23,-1 0-22,1 0 22,-2 0 23,-1 0-23,1 0 22,-3 0 1,-1-1 22,2 0-112,0-2 45,2 2-23,-1-1 45,2 1-33,-1-1-12,-1 0 34,-1 1 12,-1-3 10,-3 3-33,1-2 56,-2 1-639,0-1 616,-1 1-67,-1 0 101,2 0-56,-2 0 56,0 0-22,-1-1-23,1 0 12,-2 0-12,1 0 11,-3 0 34,0 0-45,0 0 45,2 0-123,0 0 78,1 0-100,3-1 66,-2 1 35,0 1-12,-1-1 0,-1 1 0,-2-1-12,1 1-10,-2 0 78,1-1-112,1 2 45,0 0 78,0 0-56,1 0-11,0 0 79,-1-1-57,1 1 0,-2-2-10,1 2 32,-1-1-10,1 1-34,1 0 45,1-1-90,-1-1 11,1 1 46,-1 0-35,-3 0 34,1-1-843,-3 0 877,-2 1-34,-1-1-11,-1-1-22,1 2 89,-2-1-44,1 1-79,0-1 145,-3 0-66,3 1-1,-1-1-33,-1-2 33,2 2 34,1 0-45,2 1 1,3-1-91,2 1 113,3 0-251,3 0 184,3-1 66,1 2-21,0-1-12,2 0 11,4 0-67,1 1 123,4 0-78,5 0-23,1 1 629,7 0-640,1 0 847,6 0-780,3 0 377,5 0-388,1 0-22,4 0 11,4 0 33,2 0-44,2 0-2129,1 0 1165,4 6-515,3 1-964,9 5-2364,7 1 4818,8-5 0,-14-3 0,1-3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1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8112 192 21631,'-3'0'2,"-20"-1"-13,-1 1 0,2-1 22,0 1 11,-2-1-33,1 0 11,-1 0 0,0 0 0,-2-1 23,1 1-23,0-1 11,0 1-34,0 0 35,-1 0-1,0 0-22,0 0 44,-2-1-55,0 1 67,1-1-79,-1 1 68,1 0-23,0 0-22,0 0-1,0-1 46,-1 1-12,2 0-22,-2 0-22,0 0 33,1-1 0,2 1-22,-1-1-11,2 1 11,1 0-12,1 0 23,-1 1-11,2-1 11,-1 1-11,-1 0-12,0 0 12,-1-2 56,1 2-90,-1-1 56,0 1-22,0 0 45,0-1-34,-1 1-11,1 0-23,-1 0 45,-1 0-22,1 0 11,-1-1 11,-1 1-22,1 0 33,-2 0-22,0 0 0,1 0 0,-1 0-22,0 0 56,0 0-57,1 0 68,-2 0-67,1 0 22,-1 0 22,0 0 0,1 0-44,-1 0 11,0 0 22,-1 0-22,1 0 22,-2 0-11,0 0 0,-1 0 22,-1 0 12,0 0-68,-1 0 79,-1 0-67,1 0 33,-2 0 0,2 0 45,-1 0-67,1 0 11,2 0-22,0 0 22,1 0 0,1 0-23,0 0 34,1 0-44,-1 0 44,2 0 23,-3 0-90,1 0 89,0 0-55,0 0 22,-1-1 0,0 0 33,-1 1-77,0-2 111,-1 2-78,0-2-34,-1 2 101,0 0-101,0 0 45,1 0 22,0 0-22,1 0 12,0 0-12,-1 0 11,1 0 0,-1 0-11,0 0 22,-1 0 12,0 0-34,-1 0-22,1 0 66,0 0-32,-1 0-1,-1-1 0,0 0-22,-1 0 44,0 0 23,-2 0-44,1-1-1,-1 2 0,1-1 11,1 1-10,-1 0-24,3 0 12,0 0 0,0 0-11,1-1-22,-1 1 44,1 0-22,0-1 11,0 1-45,0 0 45,0-1 0,-2 1 11,1-1 0,-1 0 12,0-1-23,-2 1-34,0-1 34,-1 1 0,0 0 11,2 0 0,-2-2 12,1 2-23,1-1 22,0 1-11,1-1-11,-1 0 34,1-1-12,1 1-44,-1-2 78,0 1-67,1 0 0,0 1 33,1-1-22,-1 0 34,-1 0-12,2 1 34,-1-1-45,0 1 23,-1 0-12,0 0-11,1-2 1,1 2-12,1 0-12,1 0 12,1 0-11,1 0 0,1 1 22,-1-2-22,0 0 33,1 1-44,-2 0 44,0 0-10,-1 0-35,0 0-22,0-1 57,-2 2-1,1 0 22,0-1-55,-1 1 33,-1 0-11,0 0-33,-1 0 66,0 0-44,0 0-11,1 0 78,-1 1-112,1 0 89,0-1-33,0 0 11,1 1-33,-1-2 22,0 1 22,0-1-10,0 0-1,-1 1 45,-1-1-34,1 0-55,0 1 44,-1-1 0,1 1 11,-1-2-22,0 2 12,1 0 21,0 0-44,1 0 56,0 0-90,1 0 0,1 1 34,0 0-11,1 0 33,1 0 0,-1 0-22,-1 0-12,0 0 12,-1 0 34,0 0-12,-2 0-56,1 0 67,1 0-66,-1 0 77,-1 0-10,-1 0-23,1 0 0,-1 0 22,0 0-67,0 0 45,0 0 45,0 0-45,2 1 0,-1 0 11,2 0-11,0 1 11,-1-1 12,2 2-34,0-1 11,1-1 22,1 0-33,-1 0 22,1 0-22,1-1 22,3 1-33,-1-1 22,2 1 56,2 0-68,1 0 12,1 0 12,1 0-12,0 0-12,3-1 24,1 1 32,2-1-44,2 2 0,2-2 0,1 1-22,1-1 33,3 0 0,1 1-11,0-1 0,2 0 12,2 0-561,0 0-112,0 2 33,1 0-201,0 3-526,3 2-584,3 1-1692,5 0 3631,6-1 0,-7-3 0,0-2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2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5 6518,'3'0'896,"0"0"1345,-3-1 7126,0 0-9266,1 0-11,0 0-1,2 1 35,-2 1 55,0 1-22,0-1 11,1 0-22,-1 0-34,0 0 0,0-1 67,0 1-11,0 0-34,1 1-10,-1-1-57,1 0 34,-1 0 0,1 0-34,-1 0 56,0 0-100,0 0 10,-1 1 1,1 0-34,0 0 22,0 1-22,1 1 0,-2-1 12,1 1-1,0 0-11,-1 1 0,1 0 0,0 0 11,-1 1-11,1 0 22,0 1-22,0 0 12,0-1-1,-1 0-34,1-1 23,-1 0 23,0 0-34,0-1 11,0 0 0,0-1 0,0 1 0,0-1 11,0 1 11,0-1-33,0 1 22,0 0-11,0 2 0,0-2 0,0 1 23,0 0-46,0 0 90,0 0-67,0 0-44,0 1 88,0 0-55,0 0 22,0 0-11,0 0 12,0-1-24,0 1 35,0 0-34,0 0 11,0 0 0,0 0 11,0 1-11,0 0-11,0 1-1,0 0 46,0 0-45,0 0 0,0 1 22,0-1 11,0 1-22,0-1 0,0 1 11,0-1 1,0 0 32,0 0-77,0 0 33,0-1 67,0 1-56,0-1-44,0 0 21,0-1 68,0 0-89,0 1 89,0-1-56,0-1 0,0 1 0,0 0 0,0 0 11,0 0-22,0 0 22,0 1-11,0 1 22,0-1-22,1 1 0,0 0 23,0-1 10,1 1-33,-1 0 0,-1-1 23,1 1-1,-1-1 12,2 1-23,-2-1 0,1 0-11,1-1-22,-2 0 22,1 0 45,0 0-90,0 0 34,-1 1 33,1 0 0,0 1-44,0 1 67,1-1-90,-1 1 45,1 0 34,-1 0-34,1 1 0,-1-1 0,0 2 0,0-1 11,0 1 0,0 0-33,0 0 33,0 1-11,1 0 11,-1 1-11,1 0 11,0 1-11,-1-1-11,1 1-34,0 1 68,0-1-12,0 0 11,0 1-44,0 0 22,0 0 11,-1-1-33,1 0 44,-1 0-22,0 0 11,-1 0-22,1 0 45,0 0-79,1 0 56,-1 1 11,1 0-22,-1 0 0,0 1 12,1 0-24,-1-1 1,-1 1 22,1 0 12,-1 0-23,1-1 0,-1 1 0,1 0 11,0-1-11,0 0 0,0 0 22,0-1-33,-1-1 34,0 1-57,0-1 68,0 0-34,1 1 44,0 1-88,0 0 55,0 0-11,1 1 22,-1 0-44,1 1 100,-2 0-78,1 0-22,-1 0 33,1 0-33,-1 0 44,0-1 0,1 1-44,0-1 44,-1 0 68,1-1-124,0 1 34,-1 1 12,0-1-1,1 0-11,-1 0 0,1 0 11,-1 0-22,1 0 11,0 0-23,1 0 68,-2 0-56,1 0 33,0 0-22,-1 0 0,1 0 23,-1 0-1,1 1-89,0 0 134,0 0-78,0 1 11,0 1 34,1 0-23,-1 0 0,0 0 0,0 0-11,-1 0 45,0-1-45,1 1-11,-1-1 0,1 0-1,-1-1 12,1 1 0,-1-2 12,0 1-24,0 0 68,1-1-78,-1 1 11,0-1 11,0 1 0,0 0 22,1-1-22,-1 1 0,0 0-11,1-1 33,-1 1 2,0 0-59,0 0 58,0-1-11,0 2-24,0-1 0,0 0 36,0 1-48,0 0 59,0-1-13,0 1-44,0 0 33,0-1-22,0 1 22,0 0-11,0 0 45,0 0-23,0 1 1,0 0-46,0 1 46,0 0-35,0 1 1,0 0 45,0-1-57,1 1 91,-1 1-57,0 1 0,0 0 0,0 0-22,0 0-23,1 0 23,-1 0-11,1-1 44,-1 1-22,0-1-11,0 0 33,0 1-22,0-1-11,0 0 22,0 1-22,0-1-22,0 1 44,0 0 11,0 1-11,0-1-33,0 2 44,0 0-10,0 1-1,0 0 0,0 2-11,0 0 34,0 0-57,0 1 57,0-1-101,0 0 134,0-1-67,0 0-45,0 0 67,0 0 12,0 0-23,0 0 0,0 0-11,0 1 0,0-1-11,0 0 56,-1 1-34,1-1-33,-2 1 44,1 0-22,0 0 23,0 1-23,1 0 33,-1 0-78,1 1 146,0-1-112,-1 1 45,1-1-79,-1 0 56,0-1-33,1 1-23,-2-1 45,2 0 45,-1 0-57,1 0 1,0 0 22,-1 1-55,1-1 88,-1 1-55,0 0-11,0 1 67,0 0-68,-1 2 23,2 1 0,-1 2 11,0 1 34,1 0-123,0 1 123,0 0-45,-1-1-12,1 1 12,-1-1 23,1 0 44,0 0-78,0-1 0,0 1 67,0 1-56,0 0 33,0 1-44,0 0-11,0 0 55,0 0-10,0 0 21,0 0-100,0 1 101,0 0-101,0 0 79,0-1-46,0-1 1,0 0 22,0-1-45,0 0 34,0 0 44,0 0-44,0 0-11,0 1 44,0 1 23,0 1-67,0 0 10,0 1-21,0 0 100,0 1-89,0-1 22,0 0 78,0 1-78,0-1-56,0 1 78,0 0 57,0 0-102,0 0 23,0 0-11,0 0 34,0 0 10,0 0-22,0 0 1,0-17-45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3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6 6518,'3'0'896,"1"0"1345,-4-2 7126,0 1-9266,1 0-11,0 0-1,2 1 35,-1 1 55,-1 1-22,0 0 11,1-1-22,-1 0-34,0 0 0,0-1 67,1 1-11,-1 0-34,1 1-10,-1 0-57,1-1 34,-1 0 0,2 0-34,-2 0 56,0 0-100,0 0 10,-1 2 1,1-1-34,0 0 22,0 1-22,2 2 0,-3-2 12,1 2-1,0-1-11,-1 2 0,1 0 0,0-1 11,-1 2-11,1 0 22,0 1-22,1 0 12,-1-2-1,-1 1-34,1-1 23,-1-1 23,0 1-34,0-2 11,0 1 0,0-2 0,0 2 0,0-2 11,0 2 11,0-2-33,0 2 22,0-1-11,0 3 0,0-3 0,0 2 23,0 0-46,0-1 90,0 1-67,0 0-44,0 0 88,0 1-55,0 0 22,0 0-11,0-1 12,0 0-24,0 1 35,0-1-34,0 1 11,0 0 0,0 0 11,0 1-11,0 0-11,0 1-1,0 0 46,0 0-45,0 0 0,0 1 22,0-1 11,0 1-22,0-1 0,0 1 11,0-1 1,0 0 32,0 0-77,0 0 33,0-1 67,0 1-56,0-1-44,0 0 21,0-2 68,0 1-89,0 1 89,0-1-56,0-1 0,0 0 0,0 1 0,0 0 11,0 0-22,0-1 22,0 2-11,0 1 22,0-1-22,1 1 0,0 0 23,0-1 10,1 1-33,0 0 0,-2-1 23,1 1-1,-1-1 12,2 1-23,-2-1 0,1 0-11,1-2-22,-2 1 22,1 0 45,1 0-90,-1-1 34,-1 2 33,1 0 0,0 1-44,0 1 67,1-1-90,-1 1 45,2 1 34,-2-1-34,1 1 0,-1-1 0,0 3 0,0-2 11,1 1 0,-1 1-33,0-1 33,0 2-11,1-1 11,-1 2-11,2-1 11,-1 2-11,-1-1-11,1 1-34,1 0 68,-1 0-12,0 0 11,0 1-44,1 0 22,-1 0 11,-1-2-33,1 1 44,-1 0-22,0 0 11,-1 0-22,2-1 45,-1 1-79,1 0 56,-1 1 11,1 0-22,-1 0 0,1 1 12,0 0-24,-1-2 1,-1 2 22,1 1 12,-1-1-23,1-2 0,-1 2 0,1 0 11,0-1-11,1 0 0,-1 0 22,0-1-33,-1-1 34,0 0-57,0 0 68,0 0-34,1 0 44,0 2-88,0 0 55,0 0-11,2 1 22,-2 0-44,1 1 100,-2 0-78,1 1-22,-1-1 33,1 0-33,-1 0 44,0-1 0,1 1-44,0-1 44,-1 0 68,2-1-124,-1 1 34,-1 1 12,0-1-1,1 0-11,-1 0 0,1 0 11,-1 1-22,1-1 11,0 0-23,1 0 68,-2 0-56,2 0 33,-1 0-22,-1 0 0,1 0 23,-1 0-1,1 1-89,0 0 134,0 0-78,0 1 11,0 2 34,2-1-23,-2 1 0,0-1 0,0 0-11,-1 1 45,0-2-45,1 2-11,-1-2 0,1 0-1,-1-1 12,2 2 0,-2-3 12,0 1-24,0 0 68,1-1-78,-1 1 11,0-1 11,0 1 0,0 0 22,1-1-22,-1 2 0,0-1-11,1-1 33,-1 1 2,0 0-59,0 0 58,0-1-11,0 2-24,0 0 0,0-1 36,0 1-48,0 0 59,0-1-13,0 2-44,0-1 33,0-1-22,0 1 22,0 1-11,0-1 45,0 0-23,0 2 1,0-1-46,0 2 46,0-1-35,0 2 1,0-1 45,0 0-57,1 1 91,-1 0-57,0 2 0,0 0 0,0 0-22,0 0-23,1 0 23,-1 0-11,1-1 44,-1 1-22,0-2-11,0 1 33,0 1-22,0-1-11,0 0 22,0 1-22,0-2-22,0 2 44,0 0 11,0 1-11,0-1-33,0 2 44,0 0-10,0 2-1,0-1 0,0 3-11,0-1 34,0 1-57,0 0 57,0 0-101,0-1 134,0 0-67,0-1-45,0 1 67,0-1 12,0 1-23,0-1 0,0 0-11,0 2 0,0-2-11,0 1 56,-1 0-34,1 0-33,-2 0 44,1 1-22,0-1 23,0 2-23,1 0 33,-2-1-78,2 2 146,0-1-112,-1 1 45,1-2-79,-1 1 56,0-2-33,1 2-23,-2-1 45,2-1 45,-1 1-57,1-1 1,0 1 22,-2 1-55,2-2 88,-1 2-55,0-1-11,0 2 67,0 0-68,-1 2 23,2 1 0,-1 3 11,-1 0 34,2 1-123,0 0 123,0 1-45,-1-1-12,1 0 12,-1 0 23,1-1 44,0 1-78,0-2 0,0 2 67,0 1-56,0-1 33,0 2-44,0 0-11,0 0 55,0 0-10,0-1 21,0 1-100,0 1 101,0 0-101,0 0 79,0-1-46,0-1 1,0-1 22,0 0-45,0-1 34,0 1 44,0-1-44,0 1-11,0 1 44,0 0 23,0 2-67,0 0 10,0 1-21,0 0 100,0 2-89,0-2 22,0 0 78,0 1-78,0-1-56,0 1 78,0 0 57,0 1-102,0-1 23,0 0-11,0 0 34,0 0 10,0 1-22,0-1 1,0-1-67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4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7664 188 22947,'-10'-1'-3,"-20"1"-8,-1-1-45,-2 0 67,2 1-22,-3-1 0,0 1 33,-1 0-33,-1 0 11,1 0 0,-2 0 0,-1-1-11,1 1 0,-2 0 11,2-1 0,-2 1 11,0 0 0,0 0 0,-1 0 1,1 0-12,-2 0 11,0 0-11,-1 0-23,0 0 124,1 0-90,-2 0-33,-1 0 67,0 0-56,0 0-265,-2 0 298,0 0 12,0 0-1,1 0-66,0 0 33,0 0-12,1 0 24,0 0-24,-1 0-55,-1 0 101,-1 0-23,-2-1-22,0 0 11,0 0-11,-1 1 33,0 0-22,-1-1-56,2 1 123,0 0-89,0 0 22,2 0-11,-1 0 33,0 0-11,0 0 23,0 0-23,-1 0-22,1 0 22,-2 0 23,0 0-23,-1 0 22,-1 0 1,-2-1 22,2 0-112,1-1 45,0 1-23,1-1 45,1 1-33,-1-1-12,-1 0 34,-2 1 12,1-2 10,-3 2-33,0-2 56,-1 0-639,-2 1 616,1 0-67,-1 0 101,0 0-56,0 0 56,0 0-22,-2-1-23,2 0 12,-2 0-12,0 1 11,-3-1 34,1 0-45,-1 0 45,3 0-123,0 0 78,0 0-100,3-1 66,-1 1 35,-1 1-12,0-1 0,-1 1 0,-3 0-12,1 0-10,-1 0 78,0 0-112,2 1 45,-1 0 78,1 0-56,1 0-11,-1 0 79,0-1-57,1 1 0,-3-2-10,2 2 32,-1-1-10,0 1-34,2 0 45,0-1-90,-1 0 11,2 0 46,-1 0-35,-4-1 34,2 0-843,-4 0 877,-1 1-34,-1-1-11,-1 0-22,0 1 89,0-1-44,-1 1-79,1-1 145,-2 0-66,1 1-1,1-1-33,-3 0 33,4 0 34,-1 0-45,3 0 1,2 0-91,3 1 113,3 0-251,1 0 184,4 0 66,2 1-21,-1-1-12,3 0 11,2 0-67,2 1 123,4 0-78,4 0-23,2 1 629,6 0-640,2 0 847,5 0-780,2 0 377,5 0-388,3 0-22,1 0 11,6 0 33,1 0-44,2 0-2129,1 0 1165,4 6-515,3 0-964,9 7-2364,5-2 4818,9-3 0,-13-3 0,-1-3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4T14:11:52.961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13049 248 6417,'-6'4'291,"1"-1"-67,5-3 169,0 0-281,0-3-101,0 1 56,-1-2-11,-1 1 45,1-1 56,0 0-34,0 0-45,1 1-44,-1 0-45,1 0 44,-1 2 1155,1 0 202,0-1-505,0 1 4448,0-1-5333,-1 1 0,0 1-44,-1-1 88,0 1-77,1 0 44,-1 0 45,0 0-67,1 0 0,0 0 33,-1 0-33,0 0 11,0 0 11,0 0 0,0 0-11,0 0 11,-1 0-11,0 0 0,1 0-11,-1 0 11,1 0-22,-1-1 33,2 1-11,-1 0-22,0 0 22,1 0-34,-1 0 34,1 0-22,-1 0 10,1 0-32,0 0 55,-1 0 0,1 0-33,0 0 22,-1 0-12,1 0 24,-1 0-24,1 0 12,0 0 0,-1 0 0,0 0 12,-1 0-35,1 0 1,1 0 44,-1 0 1,1 0-79,-1 0 100,1 0-55,-2 0-34,2 0 45,-2 0 12,2 0-24,0 0 46,-1 0-23,0 0-11,-1 0 0,2 0-11,-1 0 22,1 0-33,-1 0 22,1 0-23,-2 0 12,2 0 0,-1 0 11,1 0 0,0 0 0,-1 0-11,0 0 22,1 0-22,-1 0 11,0 0 11,-1 0-11,2 0-11,-4 0-12,2 0 12,-2 0 0,3 0 0,-2 0-12,2 0 12,-4 0-11,4 0 33,-3 0-11,3 0-45,-2 0 45,2 0 0,-1 0-45,1 0 57,-1 0-24,2 0 24,-2 0-24,2 0-10,-2 0 11,1 0-23,-2 0 22,2 0-10,-2 1 0,1-1 10,-1 1 12,2-1 12,-3 1-24,3 0 12,-2 0 12,2-1-46,-2 1 34,2-1 22,-2 0-33,3 1 22,-3-1-11,3 1-11,-3 0 22,3-1-11,-1 1 0,0-1 0,0 1 0,1-1 0,-1 1 0,1-1 0,-1 0 0,0 1 0,0-1 0,0 1-11,-1 0 0,2-1 22,-2 0-22,2 0 11,-1 1-11,0 0-45,-2 0 78,2 0-44,-2 0 11,2 0-45,-3 1 22,2 0 34,-3 1-34,3-1-22,-3 0 79,3-1-23,-2 1-11,1-1-34,1 0 78,0 0-33,0 1 0,2-1-44,-1 0 88,1 0-77,-1 0 55,1-1-44,-1 1 11,1-1 11,-2 0-12,2 1 12,-3-1 0,3 1-11,-2 0 0,1-1 56,-3 1-79,2 0 34,-2-1 0,3 0 0,-2 0 23,1 0-46,-1 1 1,2 0 44,-3-1-33,3 1 11,-4-1 0,4 0-22,-4 1 33,3-1-34,-4 2 12,3-2 0,-4 0 22,4 0 12,-3 1-12,2-1-11,0 2-11,1-2 33,-3 1-33,3-1-23,-3 0 79,4 0-79,-4 0 23,3 0 22,-3 0-11,2 0-33,-3 0 44,3 0 23,-6 0-68,5 0-11,-6 0 45,4 0 45,-6 0-34,7 0-22,-4 0 0,6-1 11,-4 1 0,3-1 33,-2 0-44,3 1 45,-2-1-90,3 1 67,-7-2-22,6 1 11,-7 0 11,7 1 0,-5-1 0,4 1-33,-4-1 33,4 0-22,-5 0 33,4 0-22,-5 0-33,5-1 78,-8 0-57,7 1-10,-12-2 22,11 2 11,-10-2-11,9 1-22,-5 0 44,5 1-44,-4 0 22,6 0 22,-9 0-33,10 1 11,-7 0 0,9-1 22,-5 0-55,5 1 44,-5-2 0,6 2-22,-5-2 11,5 2 11,-4-1-11,3 0 11,-5 0-22,3 1 11,-4-1 11,5 1-22,-7-1 0,7 0 0,-6 0 33,8 1-22,-4 0 11,3 0-22,-4-1 11,3 1-45,-4 0 45,4 0 34,-6 0-34,4 0 0,-8 0 34,8 0-34,-6 0-34,7 0 45,-5-1 23,5 0-79,-7-1 45,7 1 0,-11 0 34,9 1-23,-9-2-11,9 2 0,-5 0 0,6-1 11,-8 1-22,8 0 11,-7-1-11,8 1 33,-4 0-33,4-1 0,-6 0 11,6 1 0,-5-1 0,8 1 0,-2 0 11,2-1-22,-2 1 11,2 0-12,-2 0-10,3 0 33,-1 0 12,2 0-35,-1 0 12,2 0-11,-2 0 34,2 0-57,-2 0 90,1 0-90,-2 0 34,1 0-11,0 0 11,1 0 23,-2 0-12,2 0-45,-4 0 34,3 0 0,-5 0 23,3 0-12,-4 0 0,2 0-33,-9 0 33,7 0 0,-11 0-22,10 0 22,-9 0-11,8-1 45,-15 0-45,12-1-23,-12 0 23,14 1-22,-11 0 22,10 1 0,-18 0 34,15 0-46,-15 0-10,16 0 33,-10 0-11,12 0 11,-14 0-67,13 0 101,-12 0-67,13 0-1,-8 0 57,9 0-45,-14 0 11,12 0 11,-11 0-11,13 0-45,-7 0 56,7 0 1,-11 0-24,11 0 35,-11 0-57,13 0 57,-8 0-12,7 0-45,-12 0 68,11 0-79,-12 0 56,13 1-11,-9 0 34,9-1-34,-14 2-11,11-1 11,-12 1 11,13-1-56,-9-1 79,9 1-23,-14-1-56,13 0 79,-14 1-34,14-1-34,-10 0 45,11 0-11,-14 0 0,14 0 11,-12 0-22,14 0 22,-8 0 1,8 1-35,-14 0 23,13-1 23,-12 1-46,14-1 34,-7 0-22,6 0 11,-10 1 0,9-1 0,-9 1 45,10 0-79,-6 0 23,7-1 22,-10 0-11,10 0 0,-8 0 34,10 0-45,-6 1 0,6 0 11,-11 0 0,10-1-12,-8 1 46,10-1-34,-6 0-11,7 0 22,-7 1-33,7-1 22,-5 1-45,7 0-22,-4 0 100,3 0-33,-5 1 11,5-1 12,-4 0-23,3-1 0,-4 1 0,4 0 0,-3-1 45,2 0-45,-6 1-12,5-1 24,-6 2-24,7-2 12,-11 1 0,9 0 0,-10 0 0,9-1 0,-6 0 0,5 1 34,-6-1-23,6 0-22,-11 0 11,11 1 0,-12-1 0,12 0 0,-13 1 11,11-1 0,-12 2 12,12-2-34,-9 0-1,9 1 1,-8-1 22,9 0-33,-9 0 33,10 0 0,-9 0-44,11 0 55,-11 0-67,11 0 57,-10 0-1,11 0 0,-7 0-11,7 0 0,-5 0 11,6 0-11,-9 0 0,7 0 0,-10 0-22,10 0 22,-5 0 0,7 0 0,-5 0-11,6 0 11,-7 0 11,6 0-11,-6 0 11,5 0-22,-10 0 11,8 0 0,-11 0 11,12 0-56,-13 0 45,10 0 0,-11 0 0,11 0 11,-10 0 12,8 0-23,-4 0-11,5 0 22,0 0-11,-12 0-23,8 0 57,-15 0-34,16 0-45,-4 0 79,-2 0-68,5 0 79,-11 0-90,12 0 79,-4 0-68,6 0 34,0-1 23,-7 1-35,5 0 24,-19-1-24,16 1 12,-16-1 12,17 1-35,-4 0 34,7-1-22,0 1 22,-14-1 1,11 1-24,-18-2 12,19 1 45,-5-1-78,6 1 66,1 0-33,-1-1-11,-6 0 11,4 0-11,-12-1-12,12 1 46,-6 0-34,1 1 11,7 0 44,-12 0-44,13 1 0,-10-1-11,10 1-11,-9-1 22,10 1 45,-15 0-57,14 0 24,-13 0-35,15 0 34,-4-1-11,0 1-11,4 0 45,-9 0-34,9 0-23,-8-1 46,9 0-12,-4 1-45,6-1 57,0 1-34,1 0 11,-5 0 0,3 0-45,-6 0 90,7 0-68,-3 0-22,0 0 57,3 0-24,-6 0 1,6 0 34,-7 0-35,6 0 35,-2 0-46,3 0 46,0 0-57,0 0 45,-5 0-22,3 1 11,-4-1 11,5 1-22,0-1 34,-9 2-1,6-2-22,-11 2 0,13-1 0,-8 1-11,7-2-23,-2 0 23,4 0 22,0 1-11,0-1 0,-4 0 11,3 0 1,-3 0 10,5 0-44,0 1 22,0-1 0,1 0 0,0 0 22,0 0-11,-3 0-67,4 0 67,-8 0 1,7 0-35,-2 0 34,3 0-22,1 0 22,0 0 23,1 0-79,0 0 45,0 0-11,0 1 22,0-1-33,0 1 67,2-1-68,1 1 12,-2-1 22,0 0-11,0 0 11,-2 0-22,3 0 56,-1 0-90,3 0 90,-1 0-79,-1 0 34,-2 0-11,1 1 34,-5-1-35,4 0 12,-3 0-11,2 0 11,0 0 0,-1 0-11,-3 0 22,1 0 0,-6 0 34,6 0-45,-4 0 0,4 0-45,-1 0 57,0 0-12,-6 0-12,4 0 12,-10 0 12,8 0-1,-4 0-22,6 0 11,-1 0 0,1 0 44,-7 0-100,5 0 101,-5 0-34,6 0-55,0 0 77,1 0-33,-1 0 11,1 0-44,0 0 44,-6 0-45,4 0 46,-9 0-24,10 0 24,-4 0 21,5 0-66,1 0 66,-1 0-78,-5 0 68,3 0 10,-4 0-33,6 0 0,0 0-11,0 0-11,1 0 11,-1 0 22,1 0-22,0 0 22,1-1 22,0 1-33,-5-2-11,4 0 22,-3 1-11,1 0 0,4 0-11,-7 1 0,8-1 0,-4 1 22,5 0-22,-2-1 56,3 1-45,0 0-12,-1 0 24,0 0-1,1 0-45,-1 0 34,1 0 11,0 0-11,1 0 0,0 0 0,-3 0 12,3 0-1,-5 0-34,5 0 35,-2 0-1,3 0-22,-1 0 11,1 0 11,0 0-11,0 0 0,0 0-34,0 0 12,0 0 33,1 0-11,-2-1 11,1 1-11,-3 0 11,4 0-22,-2-1 11,2 1 11,0 0-11,0-1-11,0 1 11,-1-1 23,1 1-23,1-1 11,-1 1-11,0 0 0,0-1-11,0 1 11,0 0 11,2 0-11,-2 0-11,2-1 22,-1 1 0,0 0-22,-1 0 11,0 0 11,-1-1-56,0 1 90,0 0-90,0-1 56,0 0-22,1 0 45,-1 0-57,0 1 35,1-1-24,0 1 1,-1-1 11,1 1 0,-1-1 11,-2 0-11,1 0 0,-5 1 23,5-1-46,-3 1 35,3-1-24,0 1 24,0 0-12,0 0 0,1-1 0,-1 1 11,-1 0-22,0-1-12,1 1 34,-1 0 1,0 0-12,0-1 11,-1 1-56,0 0 45,1 0 34,-1 0-57,0-1 12,1 1 11,0-1 0,-1 0 11,1 0 0,0 0 1,0 0-24,0 0 24,0 1-12,0-1-12,0 1 12,0-1 12,0 1-24,-1-1 12,1 1 0,0 0 0,0-1 23,-3 1-34,2-1-23,-2 0 56,3 1 1,0-1-79,0 1 101,-1 0-45,0-1 11,0 1-56,0 0 45,-1-1 11,0 1-22,1 0 0,-1 0 22,1 0-11,-2 0 34,2 0-68,-1 0 45,0 0 23,0 0-57,1 0 23,0 0 0,-4 0-11,3 0 11,-3-1 0,1 0 0,2 0 0,-3 0 11,4 0-11,-1 1 0,1-1 0,-1 1-11,1-1 22,-1 1-22,1 0 11,-1 0 0,1 0-11,0 0 45,0 0-68,0 0 45,-4 0-22,3 0 0,-2 0 44,1 0-66,2 0 44,-2 0 0,4 0-33,-1 0 44,1 0-44,-1 0 33,1 0 23,-1 0-68,0 0 23,0 0 22,-1 0-11,0 0 11,1 0-22,-1 0 11,0-1 0,1 1 11,-1 0 23,0 0-79,0-1 45,1 1 45,0 0-45,-1-1-11,0 1 22,1-1-56,0 0 90,0 1-56,-1-1 11,1 1 11,0 0-22,0 0-1,1 0 24,-1 0-1,2 0-34,-1 0 23,0 0 0,0 0 23,-1 0-46,1 0 12,0 0 22,-1 0 1,1 0-12,1 0-12,-1 0 12,1 0 34,0 0-68,0 0 34,0 0-11,2 0 0,-1 0 22,0-1 23,1 1-79,0 0 56,0 0 12,0 0-23,0 0 11,1 0-11,0 0 0,0 0 0,-1 0-11,1 0 22,-1 0-11,1 0 11,-1 0-22,0 0 22,0 0-22,-1 0 0,0 0 22,0 0-34,-1 0 57,1 0-56,-1 0 44,0 0-56,-1-1 57,1 1-12,-1-1-33,0 1 22,-1 0 0,0 0 44,1 0-88,-1 0 55,-1 0-22,0 0 22,0 0 22,-1 0-33,-1 0-33,0 0 66,0 0-33,-1 0 12,1 0-24,-1 0 12,1 0 0,-1 0-22,2 0 11,-2 0-12,1 0 57,-1 0-56,1 0 55,-1 0-33,-1 0 0,1 0-22,-1 0 33,1 0-11,-1 0-11,1 0 0,-1 0-12,1 0 12,0 0 33,0 0-22,-1 0 12,0 0-12,1 0 0,-1 0-23,0 0 57,0 0-79,0 0 79,0 0-79,-1 0 67,1 0-33,-1 0 22,0 0 0,0 0-11,1 0 0,-1 0 0,0 0 0,2 0 0,-2 0-33,2 0 22,-1 0 67,1 0-101,0 0 56,0 0 23,1 0-68,-1 0 34,1 0-11,0 0 22,-1 0 11,1 0-33,1 0 11,-1 0-11,0 0 22,1 0 0,-1 1-11,0-1 0,1 1-22,-1 0 44,1-1-44,-1 0 0,1 0 22,0 1 11,0-1 0,0 0-11,0 0-11,0 1 11,0-1 11,1 0-11,-2 0 11,2 1-11,-2 0-11,1-1 11,-1 1 0,1-1 0,-1 0 0,1 0 22,0 0-33,0 0 0,0 0 22,0 0-11,1 0 0,0 0-11,0 0 22,1 0-56,2 0 45,-1 0 34,0 0-56,1 0 55,-1 0-33,2 0-11,-1 1 11,0-1-11,1 0 33,1 0-22,0 1-45,0-1 79,0 0-23,0 0-11,1 0 0,-1 0-45,0 0 90,1 0-90,-1 0 45,0 0 0,0 0 45,0 0-90,0 0 90,0 0-45,0 1 0,1-1 0,0 0-45,0 0 90,0 0-34,0 0-55,1 0 44,-1 0 0,1 1-12,0-1 35,-1 0-79,1 1 89,-1-1-66,0 0 33,-1 0 11,-1 0-11,1 0 45,-2 0-90,0 0 90,0 0-45,-1 0-45,1 0 56,-1 0-11,-2 0 34,0 0-23,-1 0-22,0 0 11,-1 0-11,-1 0 22,0 0-34,-1 0 23,0 0 12,0 0-1,-1 0-22,1 0-1,0 0 12,1 0 0,0 0 0,-1 0 0,2 0 12,-2 0-35,2 0 34,-2 0-11,1 0 0,0 0 12,0 0-35,-1 0 23,1 0 56,-1 0-101,0 0 90,0 0-90,0 0 90,0 0-45,-1 0 0,0 0-22,1 0 11,-1 0 22,0 0-11,1 0 0,-1 0 0,1 0 0,0 0 33,1 0-33,0 0-11,0 0 34,1 0-35,-1 0 12,1 0-22,-1 0 33,0 0-11,1 0 0,-2 0-11,2 0 11,-2 0 0,1 0 0,0 0 11,-1 0-44,2 0 66,-1 0 12,1 0-56,0 0 0,1 0 11,1 0 11,-1 0-34,1 0 23,0 0-11,0 0 45,0 0-57,0 0 23,0 0-22,1 0 33,0 0-33,0 0 33,0 0-22,1 0 11,0 0 22,-1 0-22,1 0-22,-1 0 55,1 0-44,-1 0 11,0 0-11,0 0 33,-1 0-22,1 0-11,0 0 22,0 0 1,0 0-57,0 0 45,0 0 33,1 0-66,-1 0 33,0 0 0,-1 0 11,1 0-33,-1 0 33,1 0 0,-1 0-33,1 0 33,-1 0 0,1 0-11,0 0 11,0 0 0,0 0-22,0 0-22,0 0 33,0 0-12,0 0 57,0 0-78,1 0 21,0 0 24,0 0-1,1 0-11,0 0-23,0 0 57,0 0-34,0 0 0,1 0 0,-1 0-11,1 0 11,0 0 11,1 0-22,1 0 22,0 0-22,1 0 33,0 1-22,-1-1 0,1 0 0,-1 0-45,1 1-67,0-1 90,-1 0 22,1 0 11,0 1-22,0 0 0,0-1 0,-1 1-1,1-1-32,-1 0 44,1 1 0,-1-1 0,1 1-34,-1-1 79,0 1-56,0-1 11,0 1-56,-1-1 100,0 0-66,-1 0 33,0 1 34,0-1-79,-2 1 57,2-1-12,-2 1-11,1 0-78,0-1 134,-1 0-90,0 0 34,0 0 11,-1 0-11,0 0-11,0 0 11,0 0-22,0 0 44,-1 0-22,0 0 11,0 0-22,-1 0 11,1 0 22,-1 0-33,1 0 11,0 1 0,-1-1 34,1 0-57,-1 0 12,1 0 22,-1 1-11,1-1 12,0 0-12,0 0-23,-1 1 34,1-1 12,-1 1-46,-1 0 12,1 0 34,-1 0-23,1 0 11,-1 0-22,0-1-1,1 1 12,0 0 0,1-1-11,-1 0-22,1 0 100,-1 0-67,0 0 0,1 0-34,-1 0 23,0 0 45,0 0-34,1 0-34,-1 0 56,1 0 1,-1 1-34,0-1 11,0 0-34,0 1 34,0-1 22,1 0-10,-1 0-46,0 0 79,1 0-68,-1 0 23,1 0 23,0 0-34,0 0 33,1 0-33,-1 0 22,1 0-22,-1 0 0,1 0 11,0 0 0,0 0 11,0 1-11,0-1 0,1 1 0,-1-1 0,1 0-11,-1 0 33,1 0-33,0 0 11,0 0-11,0 1 22,1-1-22,1 0 22,-1 0-22,1 1 33,-1-1-44,1 0 10,0 1 12,0-1-11,0 0 0,2 0 22,-1 0-22,1 1 11,0-1 11,0 0-11,0 0 0,0 1 0,1-1-33,-1 1 33,1-1-12,0 0 12,-1 0-11,0 1 11,-1-1 23,-1 0-23,-1 0-12,0 0 57,0 0-56,-1 0 11,1 0 0,-1 0-22,0 0 44,0 0-44,-1 0 89,1 0-101,-1 0 68,0 0-23,-1 0-22,1 0-23,-1 0 79,0 0-56,0 0 11,0 0 0,-1 0-11,1 0 11,-1 0-12,0 1 24,0 0-1,-1-1-22,1 1 11,-1-1-12,-1 0 12,1 0 12,-1 0-46,0 0 90,1 0-67,-2 0 22,2 0-11,-2 0-11,2 0 0,-2 0 11,1 0-12,0 0 12,-1 0 45,1 0-90,0 0 68,0 0-1,0 0-33,0 0 11,1 0 0,-1 0-11,0 0 11,1 0 11,-2 0-56,1 0 79,1 0-45,-1 0 22,1 0-11,1 0 0,0 0 0,0 0 0,0 1 11,0-1-22,0 0 0,1 0 22,-1 1 0,-1 0-11,1-1-11,-1 1 22,0 0-11,-1-1 0,0 0-34,0 0 23,0 0 11,-1 1-45,1-1 90,-1 0-22,1 0-46,-1 1 23,1-1 0,0 0 0,-1 1-45,1-1 101,0 0-112,-1 0 56,0 0 45,0 1-34,0-1-22,-1 0 22,0 1-22,0 0 11,0 0 23,-1 0-23,1-1-34,0 1 90,-1-1-56,1 0-45,0 1 56,0-1-11,0 0 0,0 1 0,1-1 0,0 0 0,0 0 23,0 1-46,2-1 46,-1 1-34,1 0 22,0-1-11,-1 1 0,1-1 0,-1 1-45,0-1 90,0 1-90,0 0 90,0 0-79,0 0 57,2 0-35,-1-1 12,0 1-11,1 0 11,0-1 0,0 1 0,-1-1 0,2 1 0,0-1 11,0 0 1,1 1-24,-1-1 12,1 0 0,-1 1 0,0-1 23,0 0-23,0 1-23,0 0 46,-1 0-46,0 0 23,0 0 0,0 0 12,-1-1-12,0 1-12,-1-1 1,0 0 22,0 0 1,-1 0 21,1 0-89,-1 0 56,0 0 0,0 0 56,1 0-101,-2 0 79,2 0-68,-2 0 79,1 1-56,0-1 11,-1 1 0,1-1 11,-1 1-11,-1-1-22,1 0 22,-2 1 11,1-1-22,0 0 33,-1 0-44,1 1 55,0-1-44,1 1 0,0-1 22,0 0-11,1 1 0,0-1 34,1 0-34,0 0-34,0 0 57,1 0-12,1 0-11,-1 0-11,1 0-1,0 0 12,1 0 12,0 0-24,0 0 1,0 0 11,1 0 0,1 0 11,-1 0 23,1 0-23,-1 0-22,1 0 11,1 0 0,-2 0 0,2 1-11,-1-1 22,0 0-11,1 0-11,1 0 22,0 0-22,1 0 11,2 0 0,-1 0 11,0 0 67,1 0-78,0 0 23,-1 0-23,-1 0-34,0 0 34,-1 0 34,1 0-12,-2 0-67,1 0 34,0 0 78,0 0-78,0 0-34,0 0 90,0 0-34,0 0-11,0 0 0,0 0-56,0 0 79,0 0-46,-1 0 46,1 0 10,0 0-44,-1 0 11,1 0 0,1 0 11,-1 0-11,2 0-11,-1 0 11,0 0 11,1 0-22,-1 0 22,0 0-33,0 0 56,0 0-46,-1 0 12,1 0 34,-1 0-68,0-1 34,0 0 34,1 0-56,0-1 33,0 1-22,0 0 44,1 0-44,0 0 0,0 1 11,1 0 11,0-1-22,-1 0 11,1 1 11,-1-1-22,2 0 2958,-2 1-2914,2-1-10,-1 0 22,1-1-45,0 1 78,0 0 79,0-1-23,0 1 214,0-1-303,0 1 772,0 0-749,0-1-68,0 1-45,0-1 56,0 0 0,0 1 34,0 0 11,0-1-1098,0 1 247,1 0-382,2 2 124,3 3-314,3 3-796,2 4-1579,3 0 3742,3-3 0,-7-3 0,-1-4 0</inkml:trace>
  <inkml:trace contextRef="#ctx0" brushRef="#br0" timeOffset="13556">138 305 6260,'1'-4'482,"0"0"-370,0 3-90,1 0 79,-1 0 0,1 1 44,-1-1 170,1 0 99,-1 1-212,0-2-68,0 1-89,-1 0 11,0-1 45,0 1 134,0-1-33,0 1 89,0 0 280,0-1-459,1 1 2242,0 0-1514,0 0-44,0 1-292,0-1-325,1 1 1681,-1 0-1064,1 0-561,-1 0 830,0 0-1077,1 0 1,-1 2 11,-1-1 0,0 1 0,0 0 45,0 0-79,0 0 34,0 1-11,0-1 22,0 0 1,0 1 21,0-1-22,0 0-55,0 1 88,0-2-100,0 1 68,0 0-12,0-1 0,0 0 11,0 1 22,0-1-33,-1 0-44,0 1 55,1-1 22,0 1-33,0 0-44,0 0 88,0 0-88,-1 0 44,1 0 11,-1 2 22,0-1-77,1 1 44,-1 0 44,0-1-88,1 1 44,0-1 11,0 0 0,0-1 34,-1 1-68,1-1 35,-1 0-1,0 0-45,1 0 12,0-1 33,-1 0 23,1 1-34,-1-1-34,0 1 45,1 1-22,0-2 45,0 1-68,-1-1 56,1 1-44,-1-1 22,1 0 45,-1 0-79,1 0 45,-1 1-33,0-2 56,0 2-68,0-1 68,0 0-79,1 0 45,-2 0 45,1 0-90,1 0 90,-1 0-90,0 0 67,0 1-44,0-1 44,0 0 1,1 0-57,-2 0 56,2 1-33,-1 0 11,0-1-11,1 1 0,-1-1 11,1 0 11,-1 1 34,1 0-90,-1-1 56,1 1 23,-1-1-79,1 0 56,-1 1-11,0-1-11,0 1 11,0-1 11,0 0 0,0 0-22,0 1 0,0-1 11,0 1 22,0-1-33,1 1 11,-1 0 0,1 0 0,-1-1 11,1 1-22,-1-1 11,0 1 23,0 0-35,1-1 12,-1 1 0,1-1 34,0 0-56,-1 0 10,0 0 1,1 0 11,-1 0 0,0 0 11,1 1-11,-1-1 0,1 1 12,-1 0-12,1 0 11,-1-1-45,1 1 45,-1 0-11,0 0 0,1 0 12,-1 0-24,0 0 35,0 1-23,0 0-11,0 0 22,0 0-22,0 0 11,0 0 11,-1 0-11,1-1 0,0 1 0,1-1 0,0 0 11,-1 0-33,1 0 22,-1 0 11,0-1-11,1 1 0,-1 0 0,1-1 0,0 1-11,-1-1 11,1 0 0,-1 1 0,0-1 0,1 0 22,0 1-33,-1 0 0,1 1-1,-1-1 24,1 0 10,-1 1-44,1-1 22,-1 1 0,1-1-12,-2 1 35,2-1-46,-1 1 35,1 0 21,-1 0-55,0 0-1,0 1 79,0 0-112,0-1 68,0 0 21,0 1-22,0-2-44,1 1 22,-1-1 11,1 1 0,-2 0 11,2-1-22,-2 0 22,1 0-22,1 0 11,-1-1 44,1 1-88,-1-1 44,1 0 22,0 1-33,0-1 0,0 1-1,0-1 12,0 0 0,0 1 12,0-1 21,-1 1-33,1-1-45,0 1 45,0-1 0,0 1 45,0-1-34,0 1-55,0-1 88,0 0-44,-1 1 0,1-1 0,-1 1 0,1-1 12,0 1-12,0 1-56,0-1 100,0 1-44,0 1 12,0 0-12,0 0-12,0 1 35,0-1-46,0 1 35,0-1 10,0 1-67,0 0 68,0-1-35,0 1 35,0-1-34,0 1 22,0 0-34,0-1 35,0 0-1,0 0-22,0 0 11,0 0 0,0 1 0,0-1-12,0 0 24,0 0-24,0-1 12,0 0-11,0-1 11,0 0 0,0 0 11,0-1-22,0 1 22,0-1 34,0 0-101,0 1 112,0-1-56,0 0 0,0 1 11,0-1-11,0 0-44,0 1 32,0-1 68,0 1-67,0-1 34,0 1-57,0 1 23,0 0 0,0 1 22,0-1-11,0 2 11,0-1-22,0 1 22,0 0 0,0 1-22,0-1 11,0 0 0,0 1 0,0-1-11,0 1 22,0 0-11,0-1-11,0 1 33,0 0-11,0-1 12,0 0-34,0 1 11,0-1 0,0 0-12,0-1 35,0 1-34,0-1 11,0 0 0,0-1 22,0 1-44,0-1 22,0 0 0,0 1 11,0-1-11,0 0-23,0 0 35,0 0-1,0-1-11,0 0-11,0 0 22,-1 1-45,1-1 79,-1 0-79,1 1 46,-1-1-12,1 1-12,0 0 24,0 0-12,0-1 11,0 1-34,0 0 46,-1 0-34,1 0-12,-1 1 46,1-1-23,-1 0 11,1 0-22,0 0 22,0 0-22,0 0 11,-1-1 11,1 2-22,0-2 22,-1 1-11,1 0-11,-1-1-12,1 1 12,0-1 22,0 1-11,-1-1 34,1 1-34,0-1-34,-1 1 34,1-1 0,0 1-11,0-1 56,-1 0-90,0-1 56,1 1-22,-1 0 22,1-1 0,0 1-11,0-1-11,-1 1 11,1 0 11,0-1-22,-1 1 34,1 0-46,0 0 34,0 0-22,0 0 34,0 0-35,0 1 1,0-1 34,-1 1-23,1 0-12,0 0 24,0 0-12,-1-1-12,1 1 24,-1 0-24,1 0 12,-1-1 0,1 1 12,0-1-12,0 2-12,-1-2 24,1 2-24,-1-1 12,1 0 12,0-1-1,0 1-56,0 0 79,0-1-34,-1 1 11,1-1-22,-1 0 22,1 1-34,0-1 12,0 1 34,0 0-68,0-1 67,0 1-33,0 0 0,0 0 44,0 0-33,0 0-11,0 0 0,0 0 33,0 0-55,0-1 33,-1 1 33,1 0-44,0 0 0,0 1 22,-1-2-22,1 1 33,0 0-33,0-1 22,-1 0-22,1 0 22,0 1-22,0 0 11,0-1 11,0 1-22,0-1 22,0 1-11,0 0 12,0 0-24,0 0 24,0 0-35,0 0 23,0 0 0,0 1 0,0-1 11,0 0 1,0 1-12,0-1 0,0 1-12,0 0 12,0 0 12,0 0-12,0-1-12,0 1 24,0 1-12,0-2 0,0 2 11,0-2-22,0 2-1,0-1-10,0 0 11,0 0 67,0 0-112,0 0 56,0 1 56,0-1-67,0 0-23,0 0 56,0 0-10,0 0-57,0-1 67,0 0-33,0 1 0,0-1 33,0 0-44,0 0 44,0 0-33,0 0 22,0 0-11,0 0 0,0 1 11,0 0-22,0 0 11,0 1-11,0-1 11,0 0 22,0-1 1,0 1-46,0-1 12,0 1 22,0-1-22,0 2 22,0-1-22,0 0 34,0 1-35,0-1 12,0 2 0,0-1 0,0 1 12,0-1-24,0 0 12,0 1 23,0-1-23,0 0 0,0 0 0,0 1 0,0 0-11,0 0 33,0 0-22,0 0-22,0-1 33,0 1-11,0-1-11,0 0 11,0-1 11,0 1-22,0 0 33,0-1-22,0 1 11,0-1-11,0 1 0,0-1 0,0 0 0,0 0 11,0 0 1,0 0-24,0 0 24,0 0-1,0 1-11,0-1 0,0 1-11,0-1 22,0 1-45,0-1 68,0 1-23,0-1-11,1 1-11,-1 0 33,1 0-22,-1 1-11,0 0 11,1 0 0,-1 0 11,2 1 0,-2-1 1,0 0-12,1 0-12,-1 0 12,2 5 0,-2-3 56,1 3-123,-1-4 134,0-1-67,0 0-11,0 1 11,0-1 11,0 0-11,0 0 0,0 1-56,0-1 79,0 0 10,0 0-77,0 0 88,0 1-32,0-1-24,0 0 35,0 0-34,1 0 11,-1-1-12,0 1 12,0-1 12,0 0-12,0 1-23,0-1 46,1 0-23,-1 1 0,0-2 0,1 1-12,-1-1 46,0 1-45,0-1 11,0 1 0,0-1-11,0-1 11,0 1 0,0-1 0,0 1 11,0 0-11,0-1-11,1 1 11,-1-1 11,0 1-11,0-1 11,0 0-33,0 0 44,0 0-22,0 0 0,0 1 0,0-1 45,0 0-34,1 1-56,-1-1 90,1 1-90,-1 1 101,1 0-56,-1 0 11,1-1-55,0 2 88,0-2-32,-1 1-12,1 0 0,0 1 22,0-1-11,0 1-22,0 0 11,-1 0 11,1-1 0,-1 0-11,0 0-11,0 1 22,1-1-22,-1 0 11,0 1 11,0-1-11,1 0 12,-1 0-24,1-1 24,-1 1-12,1-1 44,0 0-44,0 0-44,-1 1 100,0-1-68,0 1 24,0-1-57,0 1 56,0-1 23,0 1-68,1-1 34,-1 1 45,0 0-68,0-1 35,0 1-24,1 0 24,-1 0 10,1 1-22,-1-1 11,0 1-33,0 0 11,1 0 22,-1 1 0,0 0-11,1 1-11,0-1 22,-1 1-22,1-1 22,0 1-11,-1-1 0,0 0 34,0 0-23,0-1-22,0 1-34,1-1 101,-1 0-101,0 0 45,0-1 0,0 1 34,0-1-34,0 0 11,0 1-22,0-1 11,0 0 22,0 0-44,0 0 10,0 0 12,0-1 12,0-1-35,0 0 34,0 0-22,0 0 22,0 0 1,0-1-24,0 1 35,0 0-46,0 0 35,0 0-24,0-1 12,0 1 12,0 0-24,0 0 35,0-1-34,0 1 11,0-1 0,0 0 0,0 1-12,0-1 35,0 1-68,0-1 34,0 1 67,0 0-67,0 0 11,0 1 0,0-1-45,0 1 67,0 0-33,0 0 56,0 1-79,0-1 45,0 0-33,0 0 33,0 0-22,0 0 11,0 0 0,0 0 11,0 0-22,0 1 11,0-1 11,0 2-22,0-2 11,-1 2 0,1-1 0,0 0 34,-1 1-79,1 0 90,-1-1-45,1 1-12,-1-1-21,0 1 66,1 0-66,0-1 33,-1 1 33,1-1-66,-2 3 66,2-3-55,-1 3 11,1-2 11,-1-1 11,1 0-11,-1 1 11,1-1-22,0 1 22,-1 0-11,1 0-11,-1 0 22,1 1 0,-1-1-22,0 0 11,0-1 0,1 1 11,-1 0-11,1-1 12,0 1-35,-1-1 12,1 1 22,-1 0-33,1-1 44,-1 2-67,0-1 68,1 1-23,-1 0-11,1 0 22,-1 1-11,0-1 11,1 1-22,0 0 22,-1-1-11,0 1 0,1-1-11,-1 1 22,1 0 0,-1-1-33,0 1 33,1-1-33,-1 0 44,0 0-22,0-1-11,0 1 22,0-1-11,0 1 0,1 0 11,-1-1-11,0 1 0,1 0 0,0 0 11,-1 0-67,1-1 101,0 1-45,0 0-33,0 0 33,0 1 0,0-1-12,0 1 35,0 0-23,-1-1 0,1 1 0,-1-1 0,1 0 11,0 0-11,0-1 0,0 1-11,-1 0 11,1-1 11,0 1-11,0 0 0,0 1-11,0 0 0,0 0 44,0 0-55,0 0 22,0 0 11,0-1-22,0 1 44,0-1-44,0 1 0,-1-1 45,1 1-57,0 0 12,0-1 11,0 1 0,0 0 11,0-1-11,0 0 0,0 0-11,0 0 11,0 1 34,0-1-57,0 0 12,0 0 11,0 0 0,0 0 11,0 0 0,0 0-11,0 0-22,0 0 22,0 0 11,0-1-22,0 1 45,0-1-46,0 0 1,0 0 11,0 0-11,0 0 56,0 0-56,0 0 22,0 0 0,0 0-33,0-1 44,0 1-44,0 0 22,0 0 11,0 0-11,0 0-11,0 1 11,0-1-23,0 0 23,0 0 45,0 0-67,0 0 22,0 1 11,0-1-11,0 0 0,0 0-11,0 0 22,1 0-11,-1 1-11,1-1 11,-1 1-12,0 0 68,1 0-67,-1 0 11,1 0-11,-1-1 11,0 1 0,0-1 11,0-1 0,0 1-22,0-1 0,0 1 22,0 0-11,0-1-11,0 2 22,0-1-22,0 0 22,0 0-22,0 0 33,0 0-55,0 0 44,0-1 0,0 1-22,0-1 11,0 0 0,0 0 34,0 1-34,0-1 0,0 0 11,0 1-22,0-1 11,0 1 0,0 3 0,0-3 22,0 3-22,0-2-11,0 0-23,1 0 45,-1 0-11,1 1 45,0-1-78,0 6 77,-1-3-55,2 6 0,0-7 22,0 7-33,-1-8 11,0 11 22,0-10-11,0 9 0,0-10-34,0 3 79,0-3-67,0-1-12,0 1 68,-1-1-46,1 0 12,-1 0 0,0 3 0,0-2 12,0 4-24,0-4-21,0 8 89,1-8-101,-1 8 90,0-8-101,1 2 89,-1-3-55,0 0 11,0 0 56,0 0-68,0-1 12,0 0 11,0 4 0,0-2 0,0 3 22,0-4-44,0 1 33,0 0 12,0 1-46,0-1 34,0 1-11,0 0-22,0 0 33,0 0 0,0 0-22,0 0-22,0 0 66,0 1-78,0 3 57,0-2 21,0 7-78,0-8 57,0 4-12,0-5 0,0 1 0,0 0 11,0 0-11,0 0-11,0 1 22,0 0 0,0 0-11,0 0 11,0 0-22,0 0 33,0 1-33,0-1 0,0-1 22,0 1-22,0-1 11,0-1-34,0 1 68,0-2-68,0 5 34,0-3 0,0 10 0,0-10 0,-1 13 23,0-13-34,0 8 55,0-9-88,1 7 100,0-7-101,0 8 34,-1-8 11,1 3 11,0-3-22,0 0 22,-1-1 0,1 0-45,0 0 57,0 0-23,0 6 45,0-5-57,0 10 12,0-11 12,0 7-12,0-6 11,0 7-11,0-7-23,0 10 35,0-9-24,0 7 12,0-8 0,0 1 0,0-3 0,0-1 0,0 1 0,0 0 0,0 0 0,0 1 23,0 3-12,0-3 34,0 8-34,0-7 0,0 8-11,0-8 0,0 12-11,0-10 22,1 16-11,-1-15 56,1 12-123,-1-13 134,1 9-56,-1-9-22,1 7 0,-1-7 22,0 10 0,0-10-11,0 8-22,0-10 56,0 8-23,0-8 0,0 7-45,0-9 57,0 6-23,0-6 0,0 7-11,0-6-1,0 6-10,0-5 33,0 10-22,0-7 45,0 13-46,0-13 35,0 12-79,0-12 67,0 8-22,0-9 11,0 8 0,0-8 56,0 11-101,0-10 67,0 9-22,0-11-11,0 11 34,0-10-46,0 10 23,0-11 11,0 7 1,0-7-12,0 6 11,0-6 0,0 7 0,0-7 12,0 12-23,1-10 22,0 11 0,0-11-33,2 14 11,-2-13 11,3 12 1,-3-12 33,2 7-67,-1-9 66,1 6-55,-2-7 34,2 11-12,-2-11 11,3 10-11,-3-12 1,2 12-12,-1-10 22,1 9-33,-2-11 33,1 6-33,-1-6 11,1 5 11,-1-6 12,0 7-1,0-7-56,1 6 23,-2-7 22,2 5 12,-2-5-34,3 6 22,-3-7-34,2 4 35,-1-4-1,0 4 11,0-4-11,0 6-11,0-6 12,1 7-24,-1-6 57,0 7-11,0-6-57,1 7 35,-2-7-12,1 5 0,0-5 0,0 4-12,0-5 24,0 8-24,-1-7 46,2 6-34,-2-7 22,1 7-55,1-5 22,-1 4 33,0-6 12,-1 3-34,1-3 0,-1 3 0,1-3-45,-1 6 101,1-5-79,-1 5 35,0-5-24,0 6 12,0-6-11,0 8 34,0-8-12,0 6-56,0-5 79,0 6-79,0-5 112,0 5-78,0-5 11,0 8 33,0-8-55,0 12 0,0-12 33,0 9-22,0-9 33,0 6-22,0-7 56,0 6-123,0-6 67,0 9-11,0-9-1,0 8 24,-1-8-35,0 9 90,1-9-111,-2 9 44,1-9-12,0 5 24,0-4-12,0 9 22,1-8-33,-2 10-23,2-10 23,-1 7 22,0-7 12,0 10-46,0-10 23,0 9 0,0-11 23,-1 7-79,1-7 100,-1 11-77,1-10 44,0 9-11,1-10 0,0 6 0,-1-6 11,1 10 12,-1-9-46,0 10 12,1-10 22,-2 7 0,2-7 1,-1 9-46,0-9 68,0 8-23,1-9-56,0 6 45,0-6 11,-1 10 0,1-9-22,-1 9 22,1-10-11,0 6 12,0-5 10,0 10-33,0-10 44,0 8-21,0-10-1,0 6 0,0-6 0,0 8 0,0-7 12,0 7-34,0-8 44,0 5-33,0-6 34,0 9-23,0-9 0,0 9 0,0-8 1,0 4-1,0-3 11,0 5 1,0-5-12,0 11 0,1-9-22,-1 10 33,1-12-11,1 11-11,-1-9 0,2 10 23,-2-10-34,1 7 11,-1-6 0,1 6 22,-1-7-22,2 12 45,-3-11-45,2 14 0,-2-15-23,0 9 46,0-10-23,0 5 0,0-5-11,0 5 22,0-5-22,0 5 11,0-6-12,0 9 24,0-9-24,0 12 35,0-12-34,0 9 22,0-9-11,0 6 45,0-6-90,0 7 45,0-6 45,0 6-45,0-6-12,0 11-10,0-11 67,0 13-90,0-13 101,0 7-56,-1-7-11,0 5 0,1-4 22,-2 5-11,2-6 0,-2 4-11,1-5 11,-1 7 0,1-8-12,-1 9 12,1-10-33,-1 7 66,1-7-33,0 4 0,0-4-33,0 4 78,1-3-101,-2 3 100,1-4-32,0 5-57,0-4 56,0 6-11,0-7 0,0 4 0,0-5 0,1 4 11,0-5-22,-1 6 22,1-5-22,-2 7 22,2-6-56,-1 5 101,0-5-100,1 7 32,0-7 35,0 8-46,-1-8 46,1 7-23,-1-5 11,0 5-33,1-5 33,0 4 0,-1-5-11,0 7 0,1-7-11,-2 8 11,2-9-11,0 6 33,0-7-22,0 5 11,0-4-67,0 5 67,0-5-22,-1 5 11,0-6 11,1 9-11,-1-8 34,1 12-79,0-11 45,-1 8 0,1-8 23,0 5-57,-1-5 68,1 4-46,-1-4 1,0 3 22,1-4 1,0 7-12,0-5-23,0 8 46,0-8-35,0 5 12,0-7 12,0 3-12,0-3-12,0 2 35,0-2-23,0 4-11,0-4 22,0 5-11,0-5 0,0 4 0,0-4 0,0 3 0,0-4 11,0 3-33,0-2 55,0 3-44,0-3 11,0 6 0,0-4 11,0 6-22,0-7 22,0 4-22,0-4 0,0 7 22,0-7-11,0 7-11,0-7 33,0 6-22,0-6-22,0 7 22,0-7 11,0 8-22,0-7 11,0 6 0,0-8 0,0 7-11,0-7 33,0 5-56,0-5 68,-1 3-45,1-4 0,-1 4 22,1-4-34,0 6 46,0-5-23,0 6 0,0-7 0,0 9 0,0-7 45,0 9-90,0-9 45,0 7 11,0-7 11,0 5-66,0-5 88,-1 9-32,1-7-24,-2 8 24,2-9-12,-1 10-12,1-8 12,-1 7-22,0-8 56,0 5-57,0-5 68,0 4-79,0-4 68,0 5-34,1-5 0,-1 10 0,0-10-11,0 13 22,1-13-11,-1 9-11,0-10 11,1 6 0,-1-6 33,0 6-77,0-7 100,0 8-68,0-8-10,0 5 0,1-6 55,-1 5-66,1-4 33,0 5-12,0-6 57,0 5-67,-1-4-1,1 4 12,-1-5 22,1 8-11,-1-7 0,1 9 12,0-9 10,0 9-33,0-8 0,0 8 22,0-9-22,0 5 22,0-5-11,0 6 0,0-6-34,0 9 45,0-8-11,0 10-11,0-9 22,0 9-22,0-10 22,0 9-11,0-10-11,0 7 22,0-7-22,0 7 22,0-6 1,0 9-24,0-8 12,0 6 0,0-8-11,0 8 34,1-8-23,-1 8-56,1-8 78,0 5-44,0-4 22,1 3 0,-1-4 33,1 9-44,-1-8 11,1 6-11,-1-7 11,0 7 0,0-7 11,-1 6-11,1-8 11,0 5-11,0-4-33,0 5 100,-1-4-112,2 7 34,-1-6 22,1 6-11,-1-7 0,2 8-11,-2-6 22,1 6 0,-1-7-22,1 1 0,-1-2 33,0 0-33,0-1 22,0 1-22,0-1 0,1 6 22,-1-3 11,1 6-33,0-6 45,1 6-79,-2-7 79,1 8-79,0-8 45,-1 5 45,-1-7-79,0 1 79,1 3-90,-1-2 67,0 6-33,1-5 0,-1 2 45,0 0-68,0-2 68,1 6-57,-1-6 57,1 10-23,0-9-33,0 5 33,-1-7-11,0 0-23,0 3 46,0-2-12,0 4-33,0-6 22,0 3-12,0-1 1,0-2 34,0 5-23,0-5 22,0 2-56,0 0 79,0-1-78,0 1 21,0-2 24,0 0-12,0 2-12,0-3 46,0 7-23,0-7-22,0 8 22,0-6-22,0 5 11,0-4 11,0 9-22,0-8 11,0 4 34,0-6-34,0 0-45,0 0 101,0 1-101,-1 0 45,0 4 34,1-3-23,-2 13-11,1-11 0,-1 12-11,2-13 22,-2 12-45,1-12 45,-1 6-11,1-9-11,0 0 0,0 3 11,-1-2 11,1 6-33,0-7 44,0 4-33,-1-1 22,1-3 0,-2 6-33,2-6-12,-2 7 79,1-7-90,1 5 45,-1-6 12,2-1-24,-1 1 12,0 0 0,0 0 12,1 0-12,-1 2 33,1-2-44,-1 3 11,1-4 11,0 0-11,-1-2-11,1 1 11,0 1 0,-1-1 11,1 3-11,0-4-45,0 1 34,0 1 56,0-1-90,0 1 90,0 0-79,0 3 34,0-3 0,0 4 0,0-4 0,0 2-11,0-4 22,0 1 1,0-3-35,0 1 662,0-3-1188,-1 1-202,1 2-324,-1 1 200,-1 2-436,1 3 1311,0 8 0,0-9 0,1 4 0</inkml:trace>
  <inkml:trace contextRef="#ctx0" brushRef="#br0" timeOffset="73166">13072 186 22070,'-1'2'0,"1"-1"-22,-1 0 33,1 0-22,0 1 11,0-1 0,-1 1 0,1-1 44,-1 1-66,1 0 0,0-1 33,-1 1-22,1-1 22,0 1-22,0 0 55,-1-1-77,1 1 22,0-1 55,0 1-88,-1 0 55,1-1-11,0 1 0,0-1-11,-1 0 67,1 1-90,-1-2 68,1 2-90,-1 0 56,1-1 11,-1 1-11,1 0 0,-1-1 0,1 1 45,0 0-45,0 0-45,0 0 90,-1 0-90,1 0 101,0 0-67,0-1-23,-1 0 56,1 1-10,-1-1-12,1 0-12,-1 0 24,1 1-68,0-1 78,-1 0-33,1 0 56,0 1-45,-1 0 0,1-1 0,0 1 0,0 0 0,0 1-45,0-1 34,0 0 55,0 0-77,0 1 33,-1-2 0,1 1 45,0-1-45,0 0 11,0 1-56,0 0 34,0 0 67,0 0-112,0 1 56,0-1 0,0 1 56,-1-1-101,1 1 79,0 1-46,0-1 24,0 0-46,0 1 79,-1 0-45,1 0-56,0 1 56,0-1 45,0 0-34,0 0-11,0 0-45,-1 0 90,0-1-56,1 0-34,0-1 101,0 1-112,0 0 101,0-1-68,0 1 12,0-1 45,0 1-23,-1-1-11,1 1-11,0 0 11,0 1-34,-1 0 79,1-1-34,0 2-33,0-1-12,-1 1 79,1-1-45,0 1-11,-1-1 33,1 0-33,0 0 0,0-1 11,-1 0 22,1 0-33,0 1-34,0 0 90,0 0-45,0 0-23,0 0 46,-1-1-34,1 1 11,0-1 0,-1 1-12,1-1 24,0 1-12,0-1 0,0 0 22,-1 1-44,1 0 33,0 1-11,0-2 0,0 2 0,0-1-11,0 0 11,-1 0 0,1 0 22,0-1-33,0 1 0,-1 0 22,1 0-11,0 0 0,0 0-11,0-1 11,0 1 11,0-1 11,0 1-44,0 0 33,0 0 0,0 0-44,0-1 21,0 1 35,0-1-34,0 0-1,0 0 80,0 1-102,0-1 0,0 1 57,0 0-46,0-1 46,0 1-34,0 1 33,0 0 12,0 1-79,0 0 45,0 0 45,0 0-45,0 0-56,0 0 112,0-1-56,0 0-56,0 0 100,0 0-77,0-1 33,0 0 33,0-1-44,0 1 22,0-1-44,0-1 66,0 1-21,-1-1-12,1 0-12,0 1 24,0-1-24,0 1 24,0 1-12,0-1-12,0 2 12,0-2 0,0 2 12,0 0-24,0 1 12,0 1-11,0-1 34,0 1-23,0 1-23,0-1 57,0 1-57,0-1 12,0 1 56,0-2-67,0 0-1,0 0 46,0-2-12,0 1 11,0-1-22,0 0-56,0 0 112,0-1-101,0-1 90,0 1-90,0-2 90,0 1-56,0-1 11,0 1 11,0-1-11,0 2 11,0-1-22,0 1 11,0 0 0,0 1-45,0-1 90,0 1-34,0 0-55,0 1 100,0 0-90,0 1 34,0 0 34,0 0-46,0 0 12,0-1-22,0 0 44,0 0-33,0 0 11,0 0-11,0 0 56,0 0-79,0 0 68,0 1-68,0-1 57,0 0-68,0 0 90,0 0-101,0-1 67,0 0 34,0 0-90,0-1 78,0 1-21,0-1-46,0 1 45,0-1-22,0 0 33,0 0-66,0 1 55,0-1-11,0 0-11,0 0 11,0 0 0,0-1-12,0 0 24,0-1-1,0 1 0,0-1 23,0 1-46,0-1-10,0 1-12,0 0 90,0 0-78,0 1 11,0 0 22,0 0 0,0 0-33,0 0 33,0 1-11,0-1-11,0 1 22,0 0-22,0-1 22,0 1 23,0-1-46,0 1-55,0 0 90,0-1-1,0 1-22,0-1 11,0 0 0,0 0-67,0 1 56,0 0 0,0 0 45,0 1-78,0 0 66,0 0-33,0 1-33,0 0 21,0 0 57,0 0-90,0 0 57,0 0-24,0 0 12,0-1 12,0 2-1,0-1-11,0 1 11,0 0 0,1 2-33,-1-1 33,1 0-22,0 0 0,0 0 33,0 0-67,1 0 34,-2-1 11,1-1 0,-1 1 56,1-1-112,-1 0 101,0-1-34,0 1-56,0 0 45,1 0 0,-1 0 0,1 0-11,0 0 33,0 1-33,-1 1 11,1 1 0,0-1 11,0 0-11,0-1 0,-1 0 0,1-1 12,-1 0-57,0 0 67,0 0-22,0-1 11,0 1 1,0 0-1,0 0-34,1 1 46,-1 0-23,0-1-11,1 1 11,-1-1 0,0 0 0,0 0-12,0-1 24,0-1-24,0 1 35,0-2-23,0 0-56,0 0 101,0 0-57,1-1 24,-1 1-24,0 0 24,0-1-24,0 0 35,0 0-23,1-1-56,-1 1 56,0-1 56,0 1-67,0 1 22,0-1-22,0 1 11,0 0 0,0 0 0,0 1 11,0-1-11,0 1 0,0-2-11,0 2 22,0 0 0,0-1-22,0 1 22,0 0-22,0 0-45,0 2 123,0-2-123,0 1 78,0 0-44,0 1 22,1 1 11,-1-1-11,1 1 34,-1 1-23,0-1-45,1 2 23,-1-2 34,1 1-12,-1 0-34,0-1 12,0 0 11,0 0 0,0 0-11,0-1 67,0 0-56,0 0-34,0 0 68,0-1-23,0 1-22,0 0-23,0 0 34,0 0 12,0 0-12,0 1 22,0-1-56,0 2 46,0-2-12,0 1 33,0-1-33,0 0 0,0 0-33,0-1 66,0 1-44,0-1 11,0 0 0,0 1 22,0 0-44,0-1 33,0 1-22,0 0 22,0 0 0,0-1-33,0 1 22,0-1 11,0 0-22,0-1 22,0 0 0,0 0-33,0 0 22,0 1 11,0 0 12,0 0-23,0 1-12,0 1 1,0 0 34,1 0-23,-1 0-12,0 1 1,1-1 0,-1-1 45,0 0-46,0-1 12,0 1 23,1-1-34,-1 0 11,0 0 11,0 0-22,0 1 11,0-1 11,0 1-22,1 1 11,-1-1 22,0 1-33,1 1 11,-1 0 22,1 0-22,0 1-22,0 1 33,-1-1-22,1 0 33,0 0-22,0 0 11,0-1 1,0 1-12,0-1-12,-1 1 35,1 1-12,0-1-11,-1 0-11,1 1 0,-1-1 11,1 1 22,0-1-44,0-1 10,-1 1 57,1-1-45,-1 0 0,0 0-11,0 0 0,0-1 11,0 0 11,0-1-22,0 0 11,1 0 0,-1 0 22,0 0-44,0 1 11,1 0 67,-1 0-45,1 1-34,-1 0 1,0 0 56,1-1-34,-1 2 0,1-2-12,0 2 1,-1-2 11,0 1 11,1-1 1,0 1-46,0-1 45,-1 0-56,0 0 90,1-1-45,-1 1-11,1-1 11,-1 0-22,1 0 22,0 1-23,-1 0 34,1 0 1,-1 0-12,0-1-12,0 1 24,1-1-12,-1-1-12,1 0 35,0-1-34,-1 1 22,0-2 11,0 2-44,0-1 22,1 0 0,-1 0-11,0 0-1,0-1 35,1 0-1,-1 1-33,0-1 11,1 1 11,-1-2-22,0 2 11,0-1 0,1-1 11,-1 2-56,0-1 45,0 2 0,1-1 0,-1 1 0,0-1-11,1 1 11,-1 0 23,1 1-35,-1-1 12,0 0 12,1 1-24,-1 0 46,1 0-45,0 1 22,0 0-33,0 1 33,0 0-11,0 0-23,-1 1 35,1-1 10,-1 0-11,1 1-33,-1-1 33,0-1 0,1 1-22,0 0 22,0 0-78,0 1 112,-1-1-79,1 2 90,-1-1-89,0 1 10,1-1 68,-1-1-34,1 1-56,-1-1 45,1 1 0,0-1 0,-1 0 34,0-1-79,1 0 68,-1 0-23,0 0-12,1-1 24,-1 1-1,0 0-34,1 0 35,-1 0-24,0 0 12,1 0 0,-1 1 0,1-1 34,0 1-45,-1-1 11,1 1-11,0 0 33,0-1-44,-1 1 10,1-1 24,0 0-1,-1 1 0,1-1-11,-1 1 11,0-2-22,1 2 22,-1-1 0,1-1-22,-1 0 11,0 0-11,0 0-11,0 0 78,0 1-79,1-1 23,-1 0 0,1 1 0,0 0 11,-1 0-11,2-1-33,-2 1 66,1 0-21,0 1-1,0 0-22,0-1-1,0 1 24,-1 0-1,1-1-11,0 1 11,0 0-22,-1-1-23,1 1 90,-1 0-78,0 0 22,1 1 11,0 0-22,-1 1 33,2 0-22,-1 0 0,0 1-11,0-1 11,1 0 0,-1-1-11,0 0 22,0-1-33,0 0 55,-1 0-55,1 0 11,-1 1 33,1 0-22,-1 1 11,1 0-22,-1 0-11,1 1 33,0 0-11,0 0 56,0 0-56,0 0-45,0 0 56,-1 0-11,1 0-22,0 0 22,0-1 22,-1 1 1,1-1 10,0 0-33,0 0-11,0 0-23,0 1 57,0-1-23,0 0 11,-1 0-11,1 0 0,-1-1-11,1 0 11,-1-1 11,0 0-22,1 0 22,0-1-22,-1 0 44,0 1-66,0-1 33,0 0 0,1 1 0,-1 0 0,1 0 11,-1 0 34,1 0-101,-1-1 56,0 0 56,1-1-45,-1 0-56,1 0 56,-1 0 12,0-1-23,1 0-11,-1 0 22,0-1-34,0 0 12,0 0 34,0 1-57,0-1 45,0 1 12,0 0-46,0 0 23,1 1 11,-1-1-22,0 0 22,0 0-11,0 0-22,1 0 33,-1 0 0,0 0-22,0 0 22,0 1-44,0 0 44,0-1-45,0 1 57,0-1-34,0 1 33,0-1-44,0 1 33,0-1-11,0 2 11,0-1 0,0 2-11,0-1-33,0 1 33,0-1 11,0 1-11,0 0 0,0-1 11,0 1 0,0-1-22,0 1 0,0-1 44,0 0-33,0 1-11,0 1 11,0-1 0,0 1-56,0 0 67,0 1-11,0 0 0,0 0-11,0-1 22,0 0 12,0 1-34,0-1-1,0 0 24,-1 0 10,1 0-33,0 1 11,-1 0 22,0 0-11,0 0-22,0-1 11,0 0 11,0 1 12,0-1-12,0 0-22,0 1 11,0 0 11,1-1-11,-2 0-11,2 0 22,-1-1-11,1 0 0,-1-1 0,0 1 22,0-1-33,0 0 11,0 0-22,1 1 44,-1 0-22,0 1 11,0 0 1,0 0-12,0 1 0,1-1 11,-2-1-11,2 1 0,-1-1-23,0 0 57,0 1-34,0-1-45,0 0 79,-1 1-12,1 0-22,-1 1 0,1-1 11,0 1-22,-1 0 11,1-1 0,-1 0-11,1-1 45,0 1-90,-1 0 89,0-1-22,0 1 1,1-1-24,-1 1-10,1-1 11,-1 0 56,1-1-101,-1 1 112,1 0-56,-1 0-12,1 0 36,0-1-24,0 1-35,0 0 70,0-1-47,0 1 35,0 0-46,0-1 46,0 2-46,0-1 46,0 1-23,-1 0-11,1 1 22,-1 0-22,1 0 33,-1 0-56,2 0 34,-2 0 45,1 0-45,0 0-22,0 0 78,0-1-112,0 1 112,-1-2-112,1 1 101,0-1-45,0 1 11,0 0 0,0 0-22,0 0 0,0 0 33,1 1 0,-1-1-44,0 1 44,1 0-22,-1-1-11,1 1 45,0-1-45,-1 1 22,0-1-22,1 0 22,-1 0 0,1 0 34,-1-1-45,1 1-11,0-1 11,-1 0 11,1 0-11,-1-1-11,1 1 33,-1 1-44,1-1 22,-1 1 0,1-1 0,0 1 56,0 0-101,-1 0 67,1-1-22,0-1-22,-1 1 22,1-1 45,-1 0-57,1 0 12,-1-1 0,1 1 23,0 0-68,-1 1 79,1-1-57,-1 1 23,1 1-11,0 0 22,0 0 12,-1-1-46,1 0 34,0 0 1,0 0-12,-1-1-12,1 0 1,0 1-22,-1-1 55,1 0-44,-1-1 66,1 1-77,-1 0 33,0 0-11,0 0 11,0 0 11,1 0 0,-1 1-22,1-1 11,0 0 11,0-1-22,0 2 44,0-1-33,-1 0-22,1 0 33,-1 0-33,1 0 55,0 0-33,0 1-22,0-1 0,0 0 66,0 1-88,0 0 55,0-1 11,0 1-22,0-1-22,0 1 33,0-1-22,-1 0 0,1 0 22,0 1 0,0 0 0,-1 0-11,1 1 0,0 0 34,0 0-79,0 1 90,0 1-68,0-1 23,0 1 12,0 0-24,0 1 46,0-1-79,0 1 90,0 0-67,0 0 44,0 1-11,0 0-67,0 1 112,0 0-45,0 2-33,0-1 56,0 0-102,0 1 113,0-1-45,0 0-33,0 0 55,0-1-11,0-1 0,0 0-33,0 0 0,0-1 66,0-1-77,0 1 89,0-1-56,0 0-11,0 0 22,0 0-22,0 0 11,0 0 11,0-1-56,0 1 79,0-1-23,0 0-45,0 0 23,0-1 11,0 0 0,0 0-11,0 1 11,0-1 22,0 1-11,0 0-44,0-1 78,0 0-90,0 0 112,0-2-56,0 1-22,0 0 11,0 0 0,0 1 22,0 0-44,0 0 44,0 1-44,0 0 22,0-1 22,0 0-44,0 0 33,0 0-11,0 0 0,0 0-11,0-1 11,0 0-11,0-1 33,0 1-11,0-1-44,0 0 66,0 0-33,0 0 0,0 2 0,0-1 56,0 0-123,1 0 90,-1-1-23,1 1 56,0-1-101,0 1 45,-1-1 0,1 0 0,-1 1 45,1-1-34,-1 1 0,1-1-33,-1 0 33,1 0-11,0-1 0,-1 1 11,1 0 11,0 1-22,-1 0 0,1 1 12,0 1-35,0 0 23,0 0 34,0 1-45,0 0 33,0 0 0,1 0-66,-2 1 88,2 0-32,-2 0-57,1 0 22,-1 0 23,1 0 0,0 0 23,-1-1-23,0 0 11,0-1-78,1 0 112,-1 0-57,1 0 12,-1 1-11,0 0-22,1-1 44,-1 1 22,0-1-44,0 1 0,0-2 22,0 1 12,0-1-35,0-1-21,0 1 78,0-1-34,0 1-67,0-2 101,0 2-101,0-1 134,0 0-145,0 0 78,0 0-33,0-1 44,0 1-22,0-1 0,0 1-11,0-2 11,0 1 11,0-1-22,0 1 22,0-2 0,0 1-22,0-1 22,0 0 12,0 1-46,0-1 34,0 1 1,0-1-12,0 2-23,0 0 46,0 1-57,0-1 34,0 1 22,0 1-33,0-2 22,0 0-11,0 0 0,0 0 0,0 1 0,0 0-11,0 0 0,0 1 11,0 0 22,0 1-33,0 0 34,0 1-12,0-1-34,0 1 46,0 0-34,0-1-1,0 0 24,0 0-24,0 0 12,0-1-11,0 1 22,0-2-11,0 1 34,0 0-56,0 1 10,0-2 12,0 1 0,0 0 12,0 0-12,0-1 0,0 0 0,0-1 11,0 0-22,0 0 11,0-1-34,0 1 23,-1-1 67,1 0-112,0 1 112,-1 0-67,0 0-1,1 1-10,-1 0 56,0 1-34,1 0-56,-1 0 89,0 1-33,1 0 34,-1 1-45,0-1-23,0 1 112,0 0-122,0 1 32,1 0 46,-1-1-45,0 1-12,1 0 23,-1-1 23,0 1-12,0-1-22,0 1 0,0 0 11,-1 0 33,1 1-44,0-1-23,0 0 46,0 0 10,-1 0-33,1-1 0,0 1 22,-1-1-11,1 0 11,0 0 34,0 0-90,0 1 34,1-1 89,-1 0-100,0 0 44,1 0-44,-1-1-12,1 1 79,-1 0-56,1-1 44,0 0-77,-1-1 55,1 0-22,-1 0 11,0 0 22,1-1 12,-1 0-90,0 0 67,1 0-11,0 0-11,-1 0 67,1 1-68,-1-1 12,1 1 12,-1 0-1,0 1 0,1-1-45,-1 1 23,0 0 45,1-1 11,-1 0-101,1-1 100,0 0-32,0 0-12,-1 1-101,1-1 157,-1 0-45,1 1-56,-1 0 45,0 0 45,1-1-101,-1 1 78,1-1-22,0 1-11,-2-1 11,2-1 0,-1 2 34,0-1-45,0 0-12,1 0 68,0 1-56,0-2 33,0 2-22,0-1-11,0 0 33,0 0-33,-1 1 22,1 1-33,0-1 0,0 0 44,0 0-11,0 0-22,0 0 11,0 0 11,0-1 12,0 1-23,0 1 22,-1-2-33,1 1 33,0-1-11,0 0-22,0 0 11,-1 0 23,1 0-12,0 0-11,0 1-11,0-1-1,0 1 35,0 0-23,0 0 11,0 0-11,0 0-34,0 0 46,0 0 10,0 1 23,-1 1-124,1-1 147,0 0-91,-1 0-22,1 1 45,0-1-11,0 0 45,0 1-23,0 0-22,0 1 44,-1 0-89,1 0 101,-1 1-78,1-1 100,0 1-78,-1-1-23,1-1 56,0 0-44,0 0 44,0-1-33,0 1 22,0-1-11,0 1 0,-1-1 23,1 1-57,0-1 45,0 1-22,0 0 22,-1-1-11,1 0-11,-1-1 34,1-1-46,0 1 57,-1-1-57,1 0 46,0 0-34,0 1-1,0 0 35,-1-1-46,1 1 23,-1-1 45,1 1-101,0-1 112,-1 0-67,1 0 11,-1 0 22,1 1-78,0-1 79,0 1 10,0-1-89,0 1 112,0 0-33,0 1-79,0-1 67,0 1 34,0 0-56,-1 0 33,1 0-89,-1 0 112,1 0-45,0 0-34,-1 0 45,0 1 0,1-1 12,-1 1-34,1-1-1,-1 1 68,1-1-67,-1 0 0,1 0 0,0 0 11,-1 0-23,1 0 23,-1 0 23,1 0-34,-1-1-12,1 0 34,-1-1 1,1 0-24,0 0 80,0 0-102,0 1 12,-1-1 55,1 0-22,0 1-22,-1 0 34,0 0-35,0-1 12,1 1-22,-1 0 44,1 0 12,-1-2-90,1 2 56,0-1-11,0 1 100,0 1-111,0-1 0,0 1 22,0 0 67,-1 0-78,1 0 11,0-2-12,0 1-32,0-1 77,0 1-22,-1 0-67,1-1 90,0 0 0,-1 0-46,1 0 1,-1 0-45,1 0 56,-1 0 56,1-1-101,0 2 12,-1 0 111,1 0-123,0 1 45,0 0 34,0 0-68,0 0 46,0-1-35,0 0 34,0 0 45,0 0-78,0 0 0,0 0 55,0 0-89,0-1 56,0 0 67,0-1-67,-1 0-11,1 0 22,0 0-67,0 1 56,-1 1 12,1-1 10,0 0-56,0 0 68,0 0-79,0 1 68,0-1-23,0 0 33,0 1-66,0 0 55,0 0-67,0 0 68,0-2-1,0 1-22,0 0 11,0 0-22,0-1 22,0 0-11,0 0 11,0 0 1,0-1-24,0 2 1,0-1 45,0 0-68,0 1 68,0 0-34,0 1 33,0-1-55,0 1-23,0 0 90,0 1-56,0-1 44,0-1-55,0 1 44,0-1-78,0 1 79,0-1-1,0 1-55,0 0 44,0 0 0,1 0-22,0 0 78,-1 0-134,1-1 100,-1-1-33,1 0 0,-1 0 34,1 0-56,-1 0-1,1-1 23,-1 1 0,1-2 11,-1 2 12,0-1-12,1 0-22,-1 0 11,1 1 11,-1 0-11,2 0 0,-2 0 22,1 0-55,0-1 66,0 1-33,0 0 0,0 0 23,0 0-79,0 0 101,-1 0-23,1 1-56,0 0 34,0 2-11,1 0 11,0 2 34,-1 0-68,1 2 68,-1-1-34,1 0 33,0 1-55,0-2 11,0 0 22,0 0 0,0-1-33,-1 1 22,0-1 22,0 1-55,0-1 55,1 1-44,-1 0-1,0 1 46,1-1-23,-1-1 22,1 1-33,-2-1 11,2-2 11,-2 1-33,1-1 55,0 1-55,-1-1 11,0 1 44,0-1-10,1 0-46,-1-1 68,0 1-56,0-1 11,0 1-23,0-1 35,1 1-35,-1 0 46,0 0-23,0 0 11,0 1 0,1-1-22,-1 1 11,0-1 0,1 1-11,-1 0-23,1 1 56,-1-1 1,0 1-34,0 1-1,0-1 80,0 0-91,0 0 23,0 0 0,0 0 34,0-1-34,0 1-11,0-1-1,0 0-10,0 0 22,0 0-11,0 0 0,0 0 11,0 1 0,0-2 0,-1 1 0,1-1 0,-1-1 22,0 0-33,0 0 22,0 0-33,0-1 44,0 1-33,1 0 11,-1 0 0,0-1 0,1 1-45,-1 0 56,0-2-11,0 0 34,0-1-79,0 0 56,1-2 23,0 0-34,-1 0-45,1-1 56,-1 1 0,1 0-11,0-1-11,-1 1 22,1-1 1,0 1-46,0 0 45,-1 0 12,0 0-35,1 0 1,0 0 34,-1-1-35,1 0 12,-1-1 34,1 1-45,0-1 0,0 0 22,0 0-22,0 1-1,0-1 24,0 1-24,0 1 12,0-1 0,-1 0 12,1 0-35,0 0 34,0 0-11,-1 0 23,1-1-34,0 1 22,0-1-34,0 1 35,0 0-12,0 0 11,-1 0-22,1 0 11,0 1 0,-1 0 0,1 0-12,0 0 24,0 0-12,0 0 22,-1-1-33,1-1 11,-1 1 0,1-1-11,-1 2 44,0 0-55,1 0-1,-1 1 46,1-1-23,0 0 0,0-1 11,0 0-33,0 0 22,0-1 0,0 1 11,0-1-11,0 1 0,0-1-11,0 1 33,0 0-33,0 0 11,-1 1 0,1-1 0,0 1 11,0 1-11,-1-2-11,1 1 22,0-1-11,0 0 22,0-1-22,0 1 12,-1-1 10,1 0-33,0 0 22,0 1-56,0-1 68,0 1-23,0-1-1625,0 1 650,-3-3-392,0-2-89,-4-6-225,-1-5-1176,-2-5-4695,1-5 7552,4-3 0,1 11 0,3 3 0</inkml:trace>
  <inkml:trace contextRef="#ctx0" brushRef="#br0" timeOffset="85806">13169 11409 21992,'-2'0'11,"1"0"11,-1 0-44,1 0 22,-1 0 11,1 0-33,-1 0 44,1 0-22,-1 0 45,1 0-90,-1 0 34,1 0 56,-1 0-79,-1 0 34,-2 0 0,0 0 34,-6 0-34,4 0-34,-3 0 90,1 0-78,0 0 44,-1 0-22,-1 0 0,-1-2 0,1 1 22,-6-2-44,5 1 67,-13-1-68,14 1 12,-6 1 11,10 0 11,0 1-44,0 0 55,-1 0-11,1 0-22,-1 0-11,-5 0 33,3-1 0,-7-1-44,7 1 33,-5-1 22,7 1-44,-6 0 22,7 0 11,-3 0-11,5 0 11,0 1-11,0-1-34,0 1 57,0-1-46,1 1 23,-4-2 12,3 1-12,-4-1 0,4 1 0,-4-1 0,4 1 0,-6 0-12,5 0 24,-3 0-1,4 0-22,0 1 11,0-1 11,0 0-11,1 1 0,-1-1-11,-3 1 11,2-1 0,-5 1 0,4-1 22,-6 0-33,5 0 11,-10-1-45,10 1 56,-11-1-11,9 0-11,-11 0 11,9 1 0,-11-3 22,13 3-22,-7-1-33,6 0 66,-6 0-44,7 1-22,-12-1 44,10 1-22,-8 0 11,11 0 0,-5-1 11,8 1-22,-3 0 22,6 1 0,-1-1-22,2 1 22,-2 0-22,2 0 33,-4 0-11,3 0-33,-4 0 33,5 0-22,-5 0 33,4 0-44,-5 0 11,3 0 11,-4 0-11,3 0 22,-5 0 0,4 0-11,-5 0-11,6 0 0,-5 0-1,6 0 35,-5 0-23,5 0 0,-6 0-11,6 0 22,-4 0-22,4 0 22,-3 0-56,3 0 101,-4 0-78,3 0 33,-4 1-11,4-1-56,-6 1 112,6 0-101,-5-1 90,6 1-45,-3 1 0,2-1-45,-3 1 90,2-1-45,-6 1 0,7-1 0,-6 0 11,7 0-22,-6 1 11,5-1-45,-5 0 45,5 0 11,-3 1-22,3 0 45,-3-1-46,4 0 12,-7 1 12,7 0-24,-6-1 12,5 0 0,-4 0 12,3 0 21,-4 0-44,5-1 11,-5 2-11,5-1 22,-4 1 0,4 0-22,-8 0 22,6-1-11,-8 1 0,9-1-11,-7 0 33,6 0-44,-5 0 33,6 0-11,-5 0 0,5 1-11,-6-1-11,6 0 44,-9 0-22,9 0-11,-7 1 22,8-1 23,-6 1-79,6-1 45,-6 1 45,7-2-57,-4 1-32,3 0 111,-4 0-67,5-1 0,-6 1-11,5 0 22,-9 0-11,6 0 11,-11 1-11,10-1-22,-8 0-1,9 0 46,-7 1-35,6-1 68,-8 1-67,6-2-11,-8 1 44,8-1-22,-14 3 11,11-3 34,-18 4-90,18-2 68,-13 1-1,16-2-55,-10 1 10,10-2 23,-8 1 0,9-1-33,-9 1 66,11 0-33,-6 0 0,9 0-45,-3-1 90,5 0-78,-3 1 33,5-1-12,-1 1 24,2-1 10,1 2-33,-2-2 0,1 0-1,-2 0 35,1 0-23,-1 0 0,-3 0 11,1 0-11,-5 0-22,3 1 22,-7-1 0,5 1 11,-8 0-11,6 0 0,-13 1-45,12-1 45,-11 0-11,13-1 33,-10 2-22,9-2 11,-9 0-11,11 0 0,-7 1-11,7-1-11,-6 0 55,7 1-10,-8-1-79,9 0 67,-8 1-22,9 0 33,-7 0-33,7 0 0,-8 0 22,8 0 0,-5 0-22,4 0-11,-6-1 33,5 1-22,-8-1 11,7 1 44,-7 0-66,8-1-12,-8 2 90,7-1-112,-8 0 79,8 0-34,-6 0 11,6 0 0,-8 1 0,7-1 11,-14 0-22,12-1 22,-14 2 0,13-2 0,-14 3-11,13-3-11,-13 2 11,13-2 34,-9 1-46,10-1 24,-8 1-12,8-1 22,-12 0-22,12 0 0,-11 0 0,13 0-11,-6 0 56,7 0-79,-10 0 23,9 0 22,-9 0-22,10 0 11,-5 0 0,6 0 0,-11 2 0,9-2 33,-9 2-21,10-2-1,-8 1-22,7 0 22,-15 1-22,11-1-12,-13 1 34,13-1 1,-10 1 21,10-1-55,-18-1 55,16 0-55,-14 1 56,17-1-79,-10 0 56,10 0 34,-15 2-34,14-1-33,-15 1 33,16-1-11,-10-1-11,10 1 67,-16 0-90,15 0 12,-15 0 10,15 0 12,-8-1 23,9 0-23,-14 0-56,15 0 56,-15 0 33,15 0-66,-9 0 55,9 0-11,-13 0-22,12 0-34,-12 0 57,14 0-12,-8 0 0,7 0 22,-14 0-33,13 0 22,-14 0-56,16 0 68,-18 0-35,15 0 24,-15 0-1,15 0-45,-10 0 57,9 0-23,-8 0 22,8 0-33,-19 0 33,16 0-22,-19 0-45,20 0 45,-22 0 45,19 0-90,-19 0 101,21 0-123,-12 0 101,12-1-34,-12-1 0,13 1 11,-20-2-11,17 1 45,-18-1-45,21 2-11,-20-1 22,18 1 0,-17 0-11,20 0-22,-12 0 33,13 1-11,-11-1 0,12 1 33,-17-1-66,15 1 44,-15 0 23,16 0-57,-11 0 46,12 0 10,-19 0-44,18 0 11,-16 0 0,19 0 11,-11 0-11,11 0-11,-16 0 56,14 0-68,-14 0 23,15 0 34,-15 0-79,14 0 23,-13 0 44,15 0-33,-8 0 11,8 0-22,-8 0 44,7 0-78,-16 0 67,13 0-11,-17 0-11,16 0 33,-20 0-22,18 0-56,-19 0 56,19 0 34,-14 0-45,14 0 22,-16 0 11,14 0 1,-24 0-68,21 0 56,-23 0 0,25 0 1,-27 1-1,25-1 34,-22 0-45,25 0 22,-12 0-33,15 0 22,-12 0 11,13 0-10,-12 0-12,12 0 33,-18 0-33,17 0 23,-23 1-12,23 0-11,-16 0 22,18-1-33,-10 1 11,11 0 22,-11 1-22,12-1 0,-11 0 34,12-1-45,-15 1 22,14-1 34,-16 2-56,17-2 22,-11 1-34,12 0 46,-7 1 34,8-2-46,-8 1-11,8-1 11,-9 1-22,10-1 22,-14 0-22,13 0 22,-14 1 34,15-1-79,-10 1 57,11-1 10,-9 0-33,7 1 45,-10-1-112,8 0 100,-10 0-33,10 1-33,-16 1 33,14-1 11,-18 0-11,19 0 11,-15 0-44,16 0 44,-11 0-22,10 0 22,-10-1 0,10 0 0,-11 1-67,11-1 101,-19 1-56,16-1 44,-25 1-44,23-1 45,-17 0-57,19 0 35,-11 0-46,11 0 90,-13 0-78,12 0 33,-22 0-11,19 0 22,-21 0-33,22 0 33,-7 0-10,0 0-24,6 0 46,-16 0-34,15-1 0,-16 0 11,16-1-22,-15-1 22,15 0 0,-6 1-22,9 1 34,0 0-35,-15-1 12,13 1 0,-29-1 0,28 1 23,-21 1-23,23-1 45,-17 1-45,16 0-12,-7-1 1,8 1 11,0-1 67,-11 0-78,8 0 34,-26-2-23,25 1 89,-31-2-100,33 3 11,-12-1-78,18 1 122,-12 0-44,11 1-11,-15-1-34,18 0 101,-4 1-123,6 0 90,-1 0 55,-12-2-78,11 1 0,-21-1-11,22 1 33,-13 0-22,14 1 34,-8-1-23,8 1 11,-8-1-44,8 0 78,-7 0-101,8 0 56,-11 0 1,11 0 10,-15-1-33,16 2 22,-10-1-11,12 1 22,-6 0-55,7-1 55,-7 1-11,6 0-11,-3 0 12,4 0-24,0 0 1,-8 0-22,6 0 89,-13 0-56,13 0-56,-9 0 67,11 0-11,-6 0 11,6 0 34,-6 0-112,6 0 100,-7 0-10,6 0-46,-10 0 34,9 0-22,-5 0 11,2 0 0,3 0 11,-9 0-11,8 0 12,-4 0-35,4-1 23,0 1 0,-5-1 11,4 0-11,-8 0 0,9 0 0,-4 1 0,0 0 0,4 0 12,-9 0-24,8 0 24,-9 0-12,8 0 11,-5 0-11,0 0-11,3 0 67,-11 0-56,10 0 11,-12 0-11,11 0-11,-6 0 22,0 0-22,4 0 44,-12 0-10,12 0-35,-12 0 12,13 0 56,-17-2-78,17 2 11,-15-2 11,19 2 56,-9 0-67,9 0 22,-3 0-22,1 0-1,3 0 46,-8 0-68,9 0 46,-9 0 32,8 0-44,-4 0-44,-1 0 55,4 0-34,-5 0 12,6 0 0,1 0 56,0 0-45,1 0-45,0 0 45,-4 0 11,2-1-33,-2 1 44,0-1-22,4 1 0,-3-2-22,-1 2 33,5-1-22,-6 1 22,7-1-22,-1 1 44,2 0-44,2 0 11,-1 0 11,0 0-22,-1 0 22,1 0-11,-1 0-11,0 0 11,-1 0 34,-5 0-12,3-1-55,-13-1 21,11 1 35,-7-1-23,9 1 0,0 0-11,-1 0 22,1 0-22,-2 0 22,1 1 11,-3-1-33,1 0 33,-1 0-33,0 0 22,0 0-22,-1-1-22,-6 0 66,4 1-22,-18-3-11,16 2 0,-9 0-33,15 1 66,-1-1-66,2 2 33,0-1 0,0 0 11,0 0-22,0 1 11,1 0 22,0-1-33,0 1 22,-1-1-22,1 0 22,-1 0 0,2 1-22,-1-2 22,0 2 1,0-1 32,0 0-100,-1 0 56,0 0 0,-1 0 23,0 1-23,0-1-11,0-1 33,-1 1 12,0 0-68,1-1 101,-1 1-56,0-1 1,0 1-12,1-1-12,-1 1 35,-7-1-34,4 1 11,-5-1 22,0 0-33,5 1 11,-6-1 56,8 1-90,0 0 57,-1 0-12,1-1 11,0 1-44,1 0 11,0 0 22,0-1 34,1 1-57,0 0 24,1 0-24,0 1 1,0-1 0,0 1 11,1 0 45,0 0-79,-5-1 79,4 1-45,-4 0-11,6 0 22,0 0-22,0 0 22,-1 0-22,2 0 56,-2 0-68,1 0-33,0 0 79,1 0-35,-1 0 1,1 0 0,1 0 22,0 0 0,0 0-44,0 0 55,1 0-22,-4 0-45,4 0 57,-3 0-24,3 0 24,2 0-12,-1 0-23,0 0 34,1 0 1,-1 0-35,0 0 34,0 0-22,1 0 22,-1 0-11,0 0 23,1 1-23,-4 0 11,2 0-22,-2 0-23,-1 0 23,2 0 56,-2 0-101,3 0 112,-1 0-56,0 1-45,-1-1 67,-1 1-22,0 0-11,-1 0 34,1-1-23,-1 1-12,-1-1 24,1 0-35,0 0-22,0 0 57,0 1 32,-1-1-88,2 0 55,-2 1-11,1-1 22,-1 0-44,0 0 55,-1 0-44,1 0 22,-1 0-22,1 0 22,-1 0 1,0-1-12,1 1 0,0-1 11,-1 1 0,0-1-56,0 0 101,0 1-101,1 0 90,-1 0-101,0 0 123,1 1-111,-1-1 55,1 0 0,-1 0 0,1 0-33,0 1 33,1-1 0,-1 0-22,-1 0 11,2 1 34,-1-1-46,1 0 12,1 0-11,0 1 67,0-1-112,1 0 67,0 0 1,-1 0-12,1-1 11,-1 1-22,1 0 44,0-1-66,0 1 55,1 0-11,-1-1-33,1 2 33,0-2-11,-1 1 34,0 0-79,1-1 78,-1 1-66,1 0 44,-1-1 0,1 1 34,0-1-90,-1 0 45,0 1 11,1-1 45,-1 0-67,1 0 22,0 0-33,-1 0 44,2 0-66,-1 0 100,-2 0-56,2 0-12,-2 0 24,3 0-35,1 1 46,-2-1-35,0 0 1,0 0 34,0 0-23,-1 0 0,0 0 0,0 0 0,1 0 11,0 0-11,0 0 56,2 0-45,0 0 0,1 0 0,1 0 12,-1 0-12,2 0 0,0 0 12,0 0-23,1 0 11,0 0 11,1-1 12,0 1 33,0-1-56,1 0 56,-1 0-44,0 0-11,-1 0-1,1 0 0,0-1-33,-1 1 22,0-1 22,-1 1-11,0-1-22,0 0 11,0 0-11,-1 0 11,0 0 22,-1 1-44,1 0 89,-2-1-112,2 2 45,-1-2 45,1 1-56,1 0-34,-1 0 90,1 0-68,0 0 46,-1 1-12,1 0-22,0-1-12,-1 1 23,1 0 23,0-1-34,0 1 22,0-1 0,1 0-22,0 0 22,1 1-33,-1-1 33,1 1-22,0 0 11,0-1-12,0 1 68,0-1-44,-1 0-68,1 1 56,-1 0 0,0-1 56,-1 1-101,0 0 34,1-1 22,-3 0 0,0 0 23,0-1-34,0 1 22,0 0-33,-1 0-12,2 0 35,0 0-12,1 1-23,0 0 23,1-1 23,1 0-1,0 1-56,1 0 23,0-1 11,0 1-11,-1 0 0,1-1 22,-1 1-22,1 0 33,-1 0-33,0-1 0,0 1 22,-2 0 0,1-1-22,-2 0 0,2 1 22,-1-1-11,0 1-11,0 0 11,1 0 0,0 0 0,-1 0 11,0 0-22,1-1 0,-1 1 22,1 0-34,-2 0 57,2 0-34,0 0 0,1 0-11,0 0 11,-1 0 0,1 0 0,0 0-34,-1 0 45,0 0-11,0 0-44,0 0 88,0 0-32,0 0-57,1 0 34,-1 0 22,0 0-11,1 0 45,-1 0-101,0 0 67,0 0-11,0 0 0,0 0 11,-1 0-22,1 0 22,-1 0-11,0 0 0,0 0 11,0 0-11,0 0 11,0 0-22,0 0 22,1 0-22,0 0 11,0 0 0,1 0 11,-1 0 1,1 0-12,0 0-12,1 1 24,-1-1-24,1 0-10,-1 0 78,1 1-1849,0-1 224,0 1-851,0 2-12,1 1-6957,1-1 9389,9-1 0,-7-2 0,6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5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7550 179 21631,'-2'0'2,"-20"-1"-13,0 0 0,1 1 22,0-1 11,0 1-33,-1-1 11,0 0 0,-1-1 0,-1 1 23,1 0-23,0 0 11,-1 0-34,1 0 35,-1 0-1,0 0-22,-1 0 44,-1-1-55,1 1 67,-1-1-79,0 1 68,1 0-23,0 0-22,0 0-1,-1 0 46,1 0-12,-1 0-22,1 0-22,-1 0 33,1-1 0,1 1-22,0-1-11,2 1 11,1 0-12,0 0 23,1 1-11,-1-1 11,0 1-11,0 0-12,0 0 12,-1-1 56,0 1-90,0 0 56,0-1-22,-1 1 45,1-1-34,-1 1-11,0 0-23,0 0 45,0 0-22,-1 0 11,0 0 11,-1-1-22,0 1 33,-1 0-22,1 0 0,-1 0 0,0 0-22,0 0 56,0 0-57,0 0 68,0 0-67,-1 0 22,0 0 22,1 0 0,-1 0-44,0 0 11,0 0 22,0 0-22,-1 0 22,0 0-11,-1 0 0,-1 0 22,0 0 12,-2 0-68,1 0 79,-1 0-67,-1 0 33,1 0 0,-1 0 45,1 0-67,1 0 11,0 0-22,1 0 22,2 0 0,0 0-23,0 0 34,1 0-44,0 0 44,-1 0 23,0 0-90,0 0 89,0 0-55,0 0 22,0-1 0,-1 1 33,-1-1-77,0-1 111,0 2-78,-1-1-34,-1 0 101,0 1-101,1 0 45,0 0 22,1 0-22,0 0 12,0 0-12,0 0 11,-1 0 0,1 0-11,-2 0 22,1 0 12,0 0-34,-1 0-22,0 0 66,0 0-32,-1 0-1,0-1 0,-1 0-22,0 0 44,-1 0 23,-1 0-44,0 0-1,1 1 0,-1-1 11,1 1-10,1 0-24,0 0 12,1 0 0,1 0-11,0-1-22,0 1 44,1 0-22,-1-1 11,0 1-45,1 0 45,-1 0 0,-1-1 11,0 0 0,0 0 12,-2 0-23,1-1-34,-2 1 34,0-1 0,0 1 11,0 0 0,1-1 12,0 1-23,0 0 22,1-1-11,0 0-11,0 0 34,1 0-12,-1-1-44,1 0 78,0 0-67,0 1 0,1-1 33,-1 1-22,0-1 34,1 1-12,0-1 34,-1 1-45,0 0 23,0-1-12,0 1-11,0 0 1,1 0-12,2 0-12,0 0 12,1 0-11,1 0 0,1 0 22,0 0-22,-1 0 33,0 0-44,-1 0 44,0 0-10,0 0-35,-1 0-22,0 0 57,0 1-1,-1-1 22,0 1-55,-1 0 33,-1 0-11,0 0-33,0 0 66,0 0-44,-1 0-11,1 0 78,0 1-112,0-1 89,1 1-33,0-1 11,0 1-33,-1-1 22,1 0 22,-1-1-10,0 0-1,-1 1 45,1-1-34,-1 0-55,0 1 44,0-1 0,0 0 11,0 1-22,0 0 12,0 0 21,1 0-44,0 0 56,0 0-90,2 0 0,0 1 34,1 0-11,0 0 33,1 0 0,-1 0-22,-1 0-12,1 0 12,-2 0 34,0 0-12,-1 0-56,1 0 67,0 0-66,-2 0 77,1 0-10,0 0-23,-1 0 0,-1 0 22,1 0-67,-1 0 45,1 0 45,0 0-45,0 1 0,1 0 11,1 0-11,0 1 11,1-1 12,0 1-34,1 0 11,0-1 22,0 0-33,1 0 22,0 0-22,2-1 22,0 1-33,2-1 22,1 1 56,1-1-68,2 2 12,0-1 12,1-1-12,2 2-12,0-2 24,3 1 32,1-1-44,1 1 0,3-1 0,1 0-22,1 1 33,1-1 0,3 1-11,0-1 0,1 0 12,2 0-561,0 0-112,0 2 33,1 0-201,0 3-526,3 1-584,2 1-1692,6 1 3631,5-1 0,-7-4 0,0-1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6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5 6518,'3'0'896,"1"0"1345,-4-1 7126,0 0-9266,1 0-11,0 0-1,2 1 35,-2 1 55,0 1-22,1-1 11,0 1-22,-1-1-34,0 0 0,0-1 67,0 1-11,0 0-34,2 1-10,-2-1-57,1 0 34,-1 1 0,1-1-34,-1 0 56,0 0-100,1 0 10,-2 1 1,1 0-34,0 1 22,0 0-22,1 1 0,-2 0 12,1 0-1,0 1-11,-1 0 0,1 1 0,1-1 11,-2 2-11,1 0 22,0 0-22,0 1 12,0-1-1,-1 0-34,1-2 23,-1 1 23,0-1-34,0 0 11,0-1 0,0-1 0,0 2 0,0-2 11,0 2 11,0-2-33,0 1 22,0 1-11,0 2 0,0-3 0,0 2 23,0-1-46,0 1 90,0-1-67,0 1-44,0 0 88,0 1-55,0 0 22,0-1-11,0 1 12,0-1-24,0 0 35,0 1-34,0 0 11,0-1 0,0 1 11,0 1-11,0 0-11,0 0-1,0 1 46,0 0-45,0 0 0,0 1 22,0-1 11,0 1-22,0-1 0,0 1 11,0-1 1,0 0 32,0 0-77,0-1 33,0 0 67,0 1-56,0-1-44,0 0 21,0-2 68,0 1-89,0 1 89,0-2-56,0 0 0,0 1 0,0-1 0,0 1 11,0 0-22,0-1 22,0 2-11,0 1 22,0-1-22,1 1 0,0 0 23,0-2 10,2 2-33,-2 0 0,-1-1 23,1 1-1,-1-1 12,2 1-23,-2-2 0,1 1-11,1-1-22,-2-1 22,2 1 45,-1 0-90,0-1 34,-1 2 33,1 0 0,0 1-44,0 1 67,1-1-90,-1 1 45,2 0 34,-2 0-34,1 1 0,-1-1 0,0 2 0,0-1 11,0 1 0,1 1-33,-1-1 33,0 1-11,1 1 11,-1 0-11,1 0 11,1 2-11,-2-2-11,1 2-34,0 1 68,0-2-12,1 1 11,-1 0-44,0 1 22,0 0 11,-1-2-33,2 1 44,-2-1-22,0 1 11,-1 0-22,1-1 45,0 1-79,1-1 56,-1 2 11,2 0-22,-2-1 0,0 2 12,1 0-24,-1-2 1,-1 2 22,1 0 12,-1 0-23,1-2 0,-1 2 0,1 0 11,1-1-11,-1-1 0,0 1 22,0-1-33,-1-2 34,0 2-57,0-2 68,0 0-34,1 2 44,0 1-88,0-1 55,0 1-11,2 1 22,-2 0-44,1 0 100,-2 1-78,1 0-22,-1 0 33,1 0-33,-1 0 44,0-1 0,1 1-44,0-2 44,-1 1 68,1-1-124,1 1 34,-2 1 12,0-2-1,1 1-11,-1 0 0,1 0 11,-1-1-22,1 1 11,0 0-23,1 0 68,-2 0-56,1-1 33,0 1-22,-1 0 0,2 0 23,-2-1-1,1 2-89,0 0 134,0 0-78,0 1 11,0 1 34,1 0-23,-1 0 0,1 1 0,-1-1-11,-1 0 45,0-1-45,1 1-11,-1-1 0,1 0-1,-1-1 12,1 1 0,-1-2 12,0 0-24,0 1 68,1-1-78,-1 1 11,0-1 11,0 1 0,0 0 22,1-2-22,-1 2 0,0 0-11,1-1 33,-1 1 2,0 0-59,0 0 58,0-2-11,0 3-24,0-1 0,0 0 36,0 1-48,0 0 59,0-1-13,0 1-44,0 0 33,0-1-22,0 1 22,0 0-11,0 0 45,0 0-23,0 1 1,0 0-46,0 1 46,0 1-35,0 0 1,0 0 45,0 0-57,1 0 91,-1 1-57,0 2 0,0-1 0,0 1-22,0 0-23,2-1 23,-2 1-11,1-2 44,-1 2-22,0-2-11,0 1 33,0 0-22,0 0-11,0-1 22,0 2-22,0-2-22,0 2 44,0-1 11,0 2-11,0-2-33,0 3 44,0 0-10,0 1-1,0 0 0,0 2-11,0 0 34,0 0-57,0 1 57,0-1-101,0 0 134,0-1-67,0 0-45,0 0 67,0 0 12,0 0-23,0 0 0,0 0-11,0 2 0,0-2-11,0 0 56,-1 1-34,1-1-33,-3 1 44,2 0-22,0 0 23,0 1-23,1 1 33,-1-1-78,1 1 146,0-1-112,-1 2 45,1-2-79,-1 0 56,0-1-33,1 1-23,-3 0 45,3-1 45,-1 0-57,1 0 1,0 0 22,-1 1-55,1-1 88,-1 2-55,0-1-11,0 1 67,0 0-68,-2 3 23,3 1 0,-1 2 11,0 1 34,1 0-123,0 1 123,0 0-45,-1-1-12,1 1 12,-1-1 23,1 0 44,0 0-78,0-1 0,0 1 67,0 1-56,0 0 33,0 1-44,0 1-11,0-1 55,0 0-10,0 0 21,0 0-100,0 2 101,0-1-101,0 0 79,0 0-46,0-2 1,0 0 22,0-1-45,0 0 34,0 0 44,0 0-44,0 0-11,0 1 44,0 1 23,0 2-67,0-1 10,0 1-21,0 1 100,0 0-89,0 0 22,0-1 78,0 2-78,0-2-56,0 2 78,0-1 57,0 1-102,0 0 23,0-1-11,0 1 34,0-1 10,0 1-22,0-1 1,0-18-45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69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5 6518,'3'0'896,"0"0"1345,-3-1 7126,0 0-9266,1 0-11,0 0-1,2 1 35,-2 1 55,0 1-22,0-1 11,1 0-22,-1 0-34,0 0 0,0-1 67,0 1-11,0 0-34,1 1-10,-1-1-57,1 0 34,-1 0 0,1 0-34,-1 0 56,0 0-100,0 0 10,-1 1 1,1 0-34,0 0 22,0 1-22,1 1 0,-2-1 12,1 1-1,0 0-11,-1 1 0,1 0 0,0 0 11,-1 1-11,1 0 22,0 1-22,0 0 12,0-1-1,-1 0-34,1-1 23,-1 0 23,0 0-34,0-1 11,0 0 0,0-1 0,0 1 0,0-1 11,0 1 11,0-1-33,0 1 22,0 0-11,0 2 0,0-2 0,0 1 23,0 0-46,0 0 90,0 0-67,0 0-44,0 1 88,0 0-55,0 0 22,0 0-11,0 0 12,0-1-24,0 1 35,0 0-34,0 0 11,0 0 0,0 0 11,0 1-11,0 0-11,0 1-1,0 0 46,0 0-45,0 0 0,0 1 22,0-1 11,0 1-22,0-1 0,0 1 11,0-1 1,0 0 32,0 0-77,0 0 33,0-1 67,0 1-56,0-1-44,0 0 21,0-1 68,0 0-89,0 1 89,0-1-56,0-1 0,0 1 0,0 0 0,0 0 11,0 0-22,0 0 22,0 1-11,0 1 22,0-1-22,1 1 0,0 0 23,0-1 10,1 1-33,-1 0 0,-1-1 23,1 1-1,-1-1 12,2 1-23,-2-1 0,1 0-11,1-1-22,-2 0 22,1 0 45,0 0-90,0 0 34,-1 1 33,1 0 0,0 1-44,0 1 67,1-1-90,-1 1 45,1 0 34,-1 0-34,1 1 0,-1-1 0,0 2 0,0-1 11,0 1 0,0 0-33,0 0 33,0 1-11,1 0 11,-1 1-11,1 0 11,0 1-11,-1-1-11,1 1-34,0 1 68,0-1-12,0 0 11,0 1-44,0 0 22,0 0 11,-1-1-33,1 0 44,-1 0-22,0 0 11,-1 0-22,1 0 45,0 0-79,1 0 56,-1 1 11,1 0-22,-1 0 0,0 1 12,1 0-24,-1-1 1,-1 1 22,1 0 12,-1 0-23,1-1 0,-1 1 0,1 0 11,0-1-11,0 0 0,0 0 22,0-1-33,-1-1 34,0 1-57,0-1 68,0 0-34,1 1 44,0 1-88,0 0 55,0 0-11,1 1 22,-1 0-44,1 1 100,-2 0-78,1 0-22,-1 0 33,1 0-33,-1 0 44,0-1 0,1 1-44,0-1 44,-1 0 68,1-1-124,0 1 34,-1 1 12,0-1-1,1 0-11,-1 0 0,1 0 11,-1 0-22,1 0 11,0 0-23,1 0 68,-2 0-56,1 0 33,0 0-22,-1 0 0,1 0 23,-1 0-1,1 1-89,0 0 134,0 0-78,0 1 11,0 1 34,1 0-23,-1 0 0,0 0 0,0 0-11,-1 0 45,0-1-45,1 1-11,-1-1 0,1 0-1,-1-1 12,1 1 0,-1-2 12,0 1-24,0 0 68,1-1-78,-1 1 11,0-1 11,0 1 0,0 0 22,1-1-22,-1 1 0,0 0-11,1-1 33,-1 1 2,0 0-59,0 0 58,0-1-11,0 2-24,0-1 0,0 0 36,0 1-48,0 0 59,0-1-13,0 1-44,0 0 33,0-1-22,0 1 22,0 0-11,0 0 45,0 0-23,0 1 1,0 0-46,0 1 46,0 0-35,0 1 1,0 0 45,0-1-57,1 1 91,-1 1-57,0 1 0,0 0 0,0 0-22,0 0-23,1 0 23,-1 0-11,1-1 44,-1 1-22,0-1-11,0 0 33,0 1-22,0-1-11,0 0 22,0 1-22,0-1-22,0 1 44,0 0 11,0 1-11,0-1-33,0 2 44,0 0-10,0 1-1,0 0 0,0 2-11,0 0 34,0 0-57,0 1 57,0-1-101,0 0 134,0-1-67,0 0-45,0 0 67,0 0 12,0 0-23,0 0 0,0 0-11,0 1 0,0-1-11,0 0 56,-1 1-34,1-1-33,-2 1 44,1 0-22,0 0 23,0 1-23,1 0 33,-1 0-78,1 1 146,0-1-112,-1 1 45,1-1-79,-1 0 56,0-1-33,1 1-23,-2-1 45,2 0 45,-1 0-57,1 0 1,0 0 22,-1 1-55,1-1 88,-1 1-55,0 0-11,0 1 67,0 0-68,-1 2 23,2 1 0,-1 2 11,0 1 34,1 0-123,0 1 123,0 0-45,-1-1-12,1 1 12,-1-1 23,1 0 44,0 0-78,0-1 0,0 1 67,0 1-56,0 0 33,0 1-44,0 0-11,0 0 55,0 0-10,0 0 21,0 0-100,0 1 101,0 0-101,0 0 79,0-1-46,0-1 1,0 0 22,0-1-45,0 0 34,0 0 44,0 0-44,0 0-11,0 1 44,0 1 23,0 1-67,0 0 10,0 1-21,0 0 100,0 1-89,0-1 22,0 0 78,0 1-78,0-1-56,0 1 78,0 0 57,0 0-102,0 0 23,0 0-11,0 0 34,0 0 10,0 0-22,0 0 1,0-1-67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0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7984 196 22947,'-10'-1'-3,"-22"1"-8,0-1-45,-2 0 67,1 1-22,-2-1 0,0 1 33,-2 0-33,0 0 11,0 0 0,-2 0 0,0-1-11,0 1 0,-1 0 11,1-1 0,-1 1 11,-1 0 0,0 0 0,0 0 1,0 0-12,-1 0 11,-1 0-11,-1 0-23,1 0 124,-1 0-90,-1 0-33,0 0 67,-1 0-56,-1 0-265,0 0 298,-1 0 12,0 0-1,1 0-66,0 0 33,0 0-12,2 0 24,-1 0-24,-1 0-55,-2 0 101,1 0-23,-2-1-22,-2 0 11,2 0-11,-3 1 33,1 0-22,-1-1-56,1 1 123,2 0-89,-2 0 22,3 0-11,0 0 33,-1 0-11,0 0 23,0 0-23,-1 0-22,1 0 22,-2 0 23,-1 0-23,1 0 22,-3 0 1,-1-1 22,2 0-112,0-2 45,2 2-23,-1-1 45,2 1-33,-1-1-12,-1 0 34,-1 1 12,-1-3 10,-3 3-33,1-2 56,-2 1-639,0-1 616,-1 1-67,-1 0 101,2 0-56,-2 0 56,0 0-22,-1-1-23,1 0 12,-2 0-12,1 0 11,-3 0 34,0 0-45,0 0 45,2 0-123,0 0 78,1 0-100,3-1 66,-2 1 35,0 1-12,-1-1 0,-1 1 0,-2-1-12,1 1-10,-2 0 78,1-1-112,1 2 45,0 0 78,0 0-56,1 0-11,0 0 79,-1-1-57,1 1 0,-2-2-10,1 2 32,-1-1-10,1 1-34,1 0 45,1-1-90,-1-1 11,1 1 46,-1 0-35,-3 0 34,1-1-843,-3 0 877,-2 1-34,-1-1-11,-1-1-22,1 2 89,-2-1-44,1 1-79,0-1 145,-3 0-66,3 1-1,-1-1-33,-1-2 33,2 2 34,1 0-45,2 1 1,3-1-91,2 1 113,3 0-251,3 0 184,3-1 66,1 2-21,0-1-12,2 0 11,4 0-67,1 1 123,4 0-78,5 0-23,1 1 629,7 0-640,1 0 847,6 0-780,3 0 377,5 0-388,1 0-22,4 0 11,4 0 33,2 0-44,2 0-2129,1 0 1165,4 6-515,3 1-964,9 5-2364,7 1 4818,8-5 0,-14-3 0,1-3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1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8112 192 21631,'-3'0'2,"-20"-1"-13,-1 1 0,2-1 22,0 1 11,-2-1-33,1 0 11,-1 0 0,0 0 0,-2-1 23,1 1-23,0-1 11,0 1-34,0 0 35,-1 0-1,0 0-22,0 0 44,-2-1-55,0 1 67,1-1-79,-1 1 68,1 0-23,0 0-22,0 0-1,0-1 46,-1 1-12,2 0-22,-2 0-22,0 0 33,1-1 0,2 1-22,-1-1-11,2 1 11,1 0-12,1 0 23,-1 1-11,2-1 11,-1 1-11,-1 0-12,0 0 12,-1-2 56,1 2-90,-1-1 56,0 1-22,0 0 45,0-1-34,-1 1-11,1 0-23,-1 0 45,-1 0-22,1 0 11,-1-1 11,-1 1-22,1 0 33,-2 0-22,0 0 0,1 0 0,-1 0-22,0 0 56,0 0-57,1 0 68,-2 0-67,1 0 22,-1 0 22,0 0 0,1 0-44,-1 0 11,0 0 22,-1 0-22,1 0 22,-2 0-11,0 0 0,-1 0 22,-1 0 12,0 0-68,-1 0 79,-1 0-67,1 0 33,-2 0 0,2 0 45,-1 0-67,1 0 11,2 0-22,0 0 22,1 0 0,1 0-23,0 0 34,1 0-44,-1 0 44,2 0 23,-3 0-90,1 0 89,0 0-55,0 0 22,-1-1 0,0 0 33,-1 1-77,0-2 111,-1 2-78,0-2-34,-1 2 101,0 0-101,0 0 45,1 0 22,0 0-22,1 0 12,0 0-12,-1 0 11,1 0 0,-1 0-11,0 0 22,-1 0 12,0 0-34,-1 0-22,1 0 66,0 0-32,-1 0-1,-1-1 0,0 0-22,-1 0 44,0 0 23,-2 0-44,1-1-1,-1 2 0,1-1 11,1 1-10,-1 0-24,3 0 12,0 0 0,0 0-11,1-1-22,-1 1 44,1 0-22,0-1 11,0 1-45,0 0 45,0-1 0,-2 1 11,1-1 0,-1 0 12,0-1-23,-2 1-34,0-1 34,-1 1 0,0 0 11,2 0 0,-2-2 12,1 2-23,1-1 22,0 1-11,1-1-11,-1 0 34,1-1-12,1 1-44,-1-2 78,0 1-67,1 0 0,0 1 33,1-1-22,-1 0 34,-1 0-12,2 1 34,-1-1-45,0 1 23,-1 0-12,0 0-11,1-2 1,1 2-12,1 0-12,1 0 12,1 0-11,1 0 0,1 1 22,-1-2-22,0 0 33,1 1-44,-2 0 44,0 0-10,-1 0-35,0 0-22,0-1 57,-2 2-1,1 0 22,0-1-55,-1 1 33,-1 0-11,0 0-33,-1 0 66,0 0-44,0 0-11,1 0 78,-1 1-112,1 0 89,0-1-33,0 0 11,1 1-33,-1-2 22,0 1 22,0-1-10,0 0-1,-1 1 45,-1-1-34,1 0-55,0 1 44,-1-1 0,1 1 11,-1-2-22,0 2 12,1 0 21,0 0-44,1 0 56,0 0-90,1 0 0,1 1 34,0 0-11,1 0 33,1 0 0,-1 0-22,-1 0-12,0 0 12,-1 0 34,0 0-12,-2 0-56,1 0 67,1 0-66,-1 0 77,-1 0-10,-1 0-23,1 0 0,-1 0 22,0 0-67,0 0 45,0 0 45,0 0-45,2 1 0,-1 0 11,2 0-11,0 1 11,-1-1 12,2 2-34,0-1 11,1-1 22,1 0-33,-1 0 22,1 0-22,1-1 22,3 1-33,-1-1 22,2 1 56,2 0-68,1 0 12,1 0 12,1 0-12,0 0-12,3-1 24,1 1 32,2-1-44,2 2 0,2-2 0,1 1-22,1-1 33,3 0 0,1 1-11,0-1 0,2 0 12,2 0-561,0 0-112,0 2 33,1 0-201,0 3-526,3 2-584,3 1-1692,5 0 3631,6-1 0,-7-3 0,0-2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2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5 6518,'3'0'896,"0"0"1345,-3-1 7126,0 0-9266,1 0-11,0 0-1,2 1 35,-2 1 55,0 1-22,0-1 11,1 0-22,-1 0-34,0 0 0,0-1 67,0 1-11,0 0-34,1 1-10,-1-1-57,1 0 34,-1 0 0,1 0-34,-1 0 56,0 0-100,0 0 10,-1 1 1,1 0-34,0 0 22,0 1-22,1 1 0,-2-1 12,1 1-1,0 0-11,-1 1 0,1 0 0,0 0 11,-1 1-11,1 0 22,0 1-22,0 0 12,0-1-1,-1 0-34,1-1 23,-1 0 23,0 0-34,0-1 11,0 0 0,0-1 0,0 1 0,0-1 11,0 1 11,0-1-33,0 1 22,0 0-11,0 2 0,0-2 0,0 1 23,0 0-46,0 0 90,0 0-67,0 0-44,0 1 88,0 0-55,0 0 22,0 0-11,0 0 12,0-1-24,0 1 35,0 0-34,0 0 11,0 0 0,0 0 11,0 1-11,0 0-11,0 1-1,0 0 46,0 0-45,0 0 0,0 1 22,0-1 11,0 1-22,0-1 0,0 1 11,0-1 1,0 0 32,0 0-77,0 0 33,0-1 67,0 1-56,0-1-44,0 0 21,0-1 68,0 0-89,0 1 89,0-1-56,0-1 0,0 1 0,0 0 0,0 0 11,0 0-22,0 0 22,0 1-11,0 1 22,0-1-22,1 1 0,0 0 23,0-1 10,1 1-33,-1 0 0,-1-1 23,1 1-1,-1-1 12,2 1-23,-2-1 0,1 0-11,1-1-22,-2 0 22,1 0 45,0 0-90,0 0 34,-1 1 33,1 0 0,0 1-44,0 1 67,1-1-90,-1 1 45,1 0 34,-1 0-34,1 1 0,-1-1 0,0 2 0,0-1 11,0 1 0,0 0-33,0 0 33,0 1-11,1 0 11,-1 1-11,1 0 11,0 1-11,-1-1-11,1 1-34,0 1 68,0-1-12,0 0 11,0 1-44,0 0 22,0 0 11,-1-1-33,1 0 44,-1 0-22,0 0 11,-1 0-22,1 0 45,0 0-79,1 0 56,-1 1 11,1 0-22,-1 0 0,0 1 12,1 0-24,-1-1 1,-1 1 22,1 0 12,-1 0-23,1-1 0,-1 1 0,1 0 11,0-1-11,0 0 0,0 0 22,0-1-33,-1-1 34,0 1-57,0-1 68,0 0-34,1 1 44,0 1-88,0 0 55,0 0-11,1 1 22,-1 0-44,1 1 100,-2 0-78,1 0-22,-1 0 33,1 0-33,-1 0 44,0-1 0,1 1-44,0-1 44,-1 0 68,1-1-124,0 1 34,-1 1 12,0-1-1,1 0-11,-1 0 0,1 0 11,-1 0-22,1 0 11,0 0-23,1 0 68,-2 0-56,1 0 33,0 0-22,-1 0 0,1 0 23,-1 0-1,1 1-89,0 0 134,0 0-78,0 1 11,0 1 34,1 0-23,-1 0 0,0 0 0,0 0-11,-1 0 45,0-1-45,1 1-11,-1-1 0,1 0-1,-1-1 12,1 1 0,-1-2 12,0 1-24,0 0 68,1-1-78,-1 1 11,0-1 11,0 1 0,0 0 22,1-1-22,-1 1 0,0 0-11,1-1 33,-1 1 2,0 0-59,0 0 58,0-1-11,0 2-24,0-1 0,0 0 36,0 1-48,0 0 59,0-1-13,0 1-44,0 0 33,0-1-22,0 1 22,0 0-11,0 0 45,0 0-23,0 1 1,0 0-46,0 1 46,0 0-35,0 1 1,0 0 45,0-1-57,1 1 91,-1 1-57,0 1 0,0 0 0,0 0-22,0 0-23,1 0 23,-1 0-11,1-1 44,-1 1-22,0-1-11,0 0 33,0 1-22,0-1-11,0 0 22,0 1-22,0-1-22,0 1 44,0 0 11,0 1-11,0-1-33,0 2 44,0 0-10,0 1-1,0 0 0,0 2-11,0 0 34,0 0-57,0 1 57,0-1-101,0 0 134,0-1-67,0 0-45,0 0 67,0 0 12,0 0-23,0 0 0,0 0-11,0 1 0,0-1-11,0 0 56,-1 1-34,1-1-33,-2 1 44,1 0-22,0 0 23,0 1-23,1 0 33,-1 0-78,1 1 146,0-1-112,-1 1 45,1-1-79,-1 0 56,0-1-33,1 1-23,-2-1 45,2 0 45,-1 0-57,1 0 1,0 0 22,-1 1-55,1-1 88,-1 1-55,0 0-11,0 1 67,0 0-68,-1 2 23,2 1 0,-1 2 11,0 1 34,1 0-123,0 1 123,0 0-45,-1-1-12,1 1 12,-1-1 23,1 0 44,0 0-78,0-1 0,0 1 67,0 1-56,0 0 33,0 1-44,0 0-11,0 0 55,0 0-10,0 0 21,0 0-100,0 1 101,0 0-101,0 0 79,0-1-46,0-1 1,0 0 22,0-1-45,0 0 34,0 0 44,0 0-44,0 0-11,0 1 44,0 1 23,0 1-67,0 0 10,0 1-21,0 0 100,0 1-89,0-1 22,0 0 78,0 1-78,0-1-56,0 1 78,0 0 57,0 0-102,0 0 23,0 0-11,0 0 34,0 0 10,0 0-22,0 0 1,0-17-45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3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6 6518,'3'0'896,"1"0"1345,-4-2 7126,0 1-9266,1 0-11,0 0-1,2 1 35,-1 1 55,-1 1-22,0 0 11,1-1-22,-1 0-34,0 0 0,0-1 67,1 1-11,-1 0-34,1 1-10,-1 0-57,1-1 34,-1 0 0,2 0-34,-2 0 56,0 0-100,0 0 10,-1 2 1,1-1-34,0 0 22,0 1-22,2 2 0,-3-2 12,1 2-1,0-1-11,-1 2 0,1 0 0,0-1 11,-1 2-11,1 0 22,0 1-22,1 0 12,-1-2-1,-1 1-34,1-1 23,-1-1 23,0 1-34,0-2 11,0 1 0,0-2 0,0 2 0,0-2 11,0 2 11,0-2-33,0 2 22,0-1-11,0 3 0,0-3 0,0 2 23,0 0-46,0-1 90,0 1-67,0 0-44,0 0 88,0 1-55,0 0 22,0 0-11,0-1 12,0 0-24,0 1 35,0-1-34,0 1 11,0 0 0,0 0 11,0 1-11,0 0-11,0 1-1,0 0 46,0 0-45,0 0 0,0 1 22,0-1 11,0 1-22,0-1 0,0 1 11,0-1 1,0 0 32,0 0-77,0 0 33,0-1 67,0 1-56,0-1-44,0 0 21,0-2 68,0 1-89,0 1 89,0-1-56,0-1 0,0 0 0,0 1 0,0 0 11,0 0-22,0-1 22,0 2-11,0 1 22,0-1-22,1 1 0,0 0 23,0-1 10,1 1-33,0 0 0,-2-1 23,1 1-1,-1-1 12,2 1-23,-2-1 0,1 0-11,1-2-22,-2 1 22,1 0 45,1 0-90,-1-1 34,-1 2 33,1 0 0,0 1-44,0 1 67,1-1-90,-1 1 45,2 1 34,-2-1-34,1 1 0,-1-1 0,0 3 0,0-2 11,1 1 0,-1 1-33,0-1 33,0 2-11,1-1 11,-1 2-11,2-1 11,-1 2-11,-1-1-11,1 1-34,1 0 68,-1 0-12,0 0 11,0 1-44,1 0 22,-1 0 11,-1-2-33,1 1 44,-1 0-22,0 0 11,-1 0-22,2-1 45,-1 1-79,1 0 56,-1 1 11,1 0-22,-1 0 0,1 1 12,0 0-24,-1-2 1,-1 2 22,1 1 12,-1-1-23,1-2 0,-1 2 0,1 0 11,0-1-11,1 0 0,-1 0 22,0-1-33,-1-1 34,0 0-57,0 0 68,0 0-34,1 0 44,0 2-88,0 0 55,0 0-11,2 1 22,-2 0-44,1 1 100,-2 0-78,1 1-22,-1-1 33,1 0-33,-1 0 44,0-1 0,1 1-44,0-1 44,-1 0 68,2-1-124,-1 1 34,-1 1 12,0-1-1,1 0-11,-1 0 0,1 0 11,-1 1-22,1-1 11,0 0-23,1 0 68,-2 0-56,2 0 33,-1 0-22,-1 0 0,1 0 23,-1 0-1,1 1-89,0 0 134,0 0-78,0 1 11,0 2 34,2-1-23,-2 1 0,0-1 0,0 0-11,-1 1 45,0-2-45,1 2-11,-1-2 0,1 0-1,-1-1 12,2 2 0,-2-3 12,0 1-24,0 0 68,1-1-78,-1 1 11,0-1 11,0 1 0,0 0 22,1-1-22,-1 2 0,0-1-11,1-1 33,-1 1 2,0 0-59,0 0 58,0-1-11,0 2-24,0 0 0,0-1 36,0 1-48,0 0 59,0-1-13,0 2-44,0-1 33,0-1-22,0 1 22,0 1-11,0-1 45,0 0-23,0 2 1,0-1-46,0 2 46,0-1-35,0 2 1,0-1 45,0 0-57,1 1 91,-1 0-57,0 2 0,0 0 0,0 0-22,0 0-23,1 0 23,-1 0-11,1-1 44,-1 1-22,0-2-11,0 1 33,0 1-22,0-1-11,0 0 22,0 1-22,0-2-22,0 2 44,0 0 11,0 1-11,0-1-33,0 2 44,0 0-10,0 2-1,0-1 0,0 3-11,0-1 34,0 1-57,0 0 57,0 0-101,0-1 134,0 0-67,0-1-45,0 1 67,0-1 12,0 1-23,0-1 0,0 0-11,0 2 0,0-2-11,0 1 56,-1 0-34,1 0-33,-2 0 44,1 1-22,0-1 23,0 2-23,1 0 33,-2-1-78,2 2 146,0-1-112,-1 1 45,1-2-79,-1 1 56,0-2-33,1 2-23,-2-1 45,2-1 45,-1 1-57,1-1 1,0 1 22,-2 1-55,2-2 88,-1 2-55,0-1-11,0 2 67,0 0-68,-1 2 23,2 1 0,-1 3 11,-1 0 34,2 1-123,0 0 123,0 1-45,-1-1-12,1 0 12,-1 0 23,1-1 44,0 1-78,0-2 0,0 2 67,0 1-56,0-1 33,0 2-44,0 0-11,0 0 55,0 0-10,0-1 21,0 1-100,0 1 101,0 0-101,0 0 79,0-1-46,0-1 1,0-1 22,0 0-45,0-1 34,0 1 44,0-1-44,0 1-11,0 1 44,0 0 23,0 2-67,0 0 10,0 1-21,0 0 100,0 2-89,0-2 22,0 0 78,0 1-78,0-1-56,0 1 78,0 0 57,0 1-102,0-1 23,0 0-11,0 0 34,0 0 10,0 1-22,0-1 1,0-1-67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4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7664 188 22947,'-10'-1'-3,"-20"1"-8,-1-1-45,-2 0 67,2 1-22,-3-1 0,0 1 33,-1 0-33,-1 0 11,1 0 0,-2 0 0,-1-1-11,1 1 0,-2 0 11,2-1 0,-2 1 11,0 0 0,0 0 0,-1 0 1,1 0-12,-2 0 11,0 0-11,-1 0-23,0 0 124,1 0-90,-2 0-33,-1 0 67,0 0-56,0 0-265,-2 0 298,0 0 12,0 0-1,1 0-66,0 0 33,0 0-12,1 0 24,0 0-24,-1 0-55,-1 0 101,-1 0-23,-2-1-22,0 0 11,0 0-11,-1 1 33,0 0-22,-1-1-56,2 1 123,0 0-89,0 0 22,2 0-11,-1 0 33,0 0-11,0 0 23,0 0-23,-1 0-22,1 0 22,-2 0 23,0 0-23,-1 0 22,-1 0 1,-2-1 22,2 0-112,1-1 45,0 1-23,1-1 45,1 1-33,-1-1-12,-1 0 34,-2 1 12,1-2 10,-3 2-33,0-2 56,-1 0-639,-2 1 616,1 0-67,-1 0 101,0 0-56,0 0 56,0 0-22,-2-1-23,2 0 12,-2 0-12,0 1 11,-3-1 34,1 0-45,-1 0 45,3 0-123,0 0 78,0 0-100,3-1 66,-1 1 35,-1 1-12,0-1 0,-1 1 0,-3 0-12,1 0-10,-1 0 78,0 0-112,2 1 45,-1 0 78,1 0-56,1 0-11,-1 0 79,0-1-57,1 1 0,-3-2-10,2 2 32,-1-1-10,0 1-34,2 0 45,0-1-90,-1 0 11,2 0 46,-1 0-35,-4-1 34,2 0-843,-4 0 877,-1 1-34,-1-1-11,-1 0-22,0 1 89,0-1-44,-1 1-79,1-1 145,-2 0-66,1 1-1,1-1-33,-3 0 33,4 0 34,-1 0-45,3 0 1,2 0-91,3 1 113,3 0-251,1 0 184,4 0 66,2 1-21,-1-1-12,3 0 11,2 0-67,2 1 123,4 0-78,4 0-23,2 1 629,6 0-640,2 0 847,5 0-780,2 0 377,5 0-388,3 0-22,1 0 11,6 0 33,1 0-44,2 0-2129,1 0 1165,4 6-515,3 0-964,9 7-2364,5-2 4818,9-3 0,-13-3 0,-1-3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5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7550 179 21631,'-2'0'2,"-20"-1"-13,0 0 0,1 1 22,0-1 11,0 1-33,-1-1 11,0 0 0,-1-1 0,-1 1 23,1 0-23,0 0 11,-1 0-34,1 0 35,-1 0-1,0 0-22,-1 0 44,-1-1-55,1 1 67,-1-1-79,0 1 68,1 0-23,0 0-22,0 0-1,-1 0 46,1 0-12,-1 0-22,1 0-22,-1 0 33,1-1 0,1 1-22,0-1-11,2 1 11,1 0-12,0 0 23,1 1-11,-1-1 11,0 1-11,0 0-12,0 0 12,-1-1 56,0 1-90,0 0 56,0-1-22,-1 1 45,1-1-34,-1 1-11,0 0-23,0 0 45,0 0-22,-1 0 11,0 0 11,-1-1-22,0 1 33,-1 0-22,1 0 0,-1 0 0,0 0-22,0 0 56,0 0-57,0 0 68,0 0-67,-1 0 22,0 0 22,1 0 0,-1 0-44,0 0 11,0 0 22,0 0-22,-1 0 22,0 0-11,-1 0 0,-1 0 22,0 0 12,-2 0-68,1 0 79,-1 0-67,-1 0 33,1 0 0,-1 0 45,1 0-67,1 0 11,0 0-22,1 0 22,2 0 0,0 0-23,0 0 34,1 0-44,0 0 44,-1 0 23,0 0-90,0 0 89,0 0-55,0 0 22,0-1 0,-1 1 33,-1-1-77,0-1 111,0 2-78,-1-1-34,-1 0 101,0 1-101,1 0 45,0 0 22,1 0-22,0 0 12,0 0-12,0 0 11,-1 0 0,1 0-11,-2 0 22,1 0 12,0 0-34,-1 0-22,0 0 66,0 0-32,-1 0-1,0-1 0,-1 0-22,0 0 44,-1 0 23,-1 0-44,0 0-1,1 1 0,-1-1 11,1 1-10,1 0-24,0 0 12,1 0 0,1 0-11,0-1-22,0 1 44,1 0-22,-1-1 11,0 1-45,1 0 45,-1 0 0,-1-1 11,0 0 0,0 0 12,-2 0-23,1-1-34,-2 1 34,0-1 0,0 1 11,0 0 0,1-1 12,0 1-23,0 0 22,1-1-11,0 0-11,0 0 34,1 0-12,-1-1-44,1 0 78,0 0-67,0 1 0,1-1 33,-1 1-22,0-1 34,1 1-12,0-1 34,-1 1-45,0 0 23,0-1-12,0 1-11,0 0 1,1 0-12,2 0-12,0 0 12,1 0-11,1 0 0,1 0 22,0 0-22,-1 0 33,0 0-44,-1 0 44,0 0-10,0 0-35,-1 0-22,0 0 57,0 1-1,-1-1 22,0 1-55,-1 0 33,-1 0-11,0 0-33,0 0 66,0 0-44,-1 0-11,1 0 78,0 1-112,0-1 89,1 1-33,0-1 11,0 1-33,-1-1 22,1 0 22,-1-1-10,0 0-1,-1 1 45,1-1-34,-1 0-55,0 1 44,0-1 0,0 0 11,0 1-22,0 0 12,0 0 21,1 0-44,0 0 56,0 0-90,2 0 0,0 1 34,1 0-11,0 0 33,1 0 0,-1 0-22,-1 0-12,1 0 12,-2 0 34,0 0-12,-1 0-56,1 0 67,0 0-66,-2 0 77,1 0-10,0 0-23,-1 0 0,-1 0 22,1 0-67,-1 0 45,1 0 45,0 0-45,0 1 0,1 0 11,1 0-11,0 1 11,1-1 12,0 1-34,1 0 11,0-1 22,0 0-33,1 0 22,0 0-22,2-1 22,0 1-33,2-1 22,1 1 56,1-1-68,2 2 12,0-1 12,1-1-12,2 2-12,0-2 24,3 1 32,1-1-44,1 1 0,3-1 0,1 0-22,1 1 33,1-1 0,3 1-11,0-1 0,1 0 12,2 0-561,0 0-112,0 2 33,1 0-201,0 3-526,3 1-584,2 1-1692,6 1 3631,5-1 0,-7-4 0,0-1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12T11:27:28.076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0 5 6518,'3'0'896,"1"0"1345,-4-1 7126,0 0-9266,1 0-11,0 0-1,2 1 35,-2 1 55,0 1-22,1-1 11,0 1-22,-1-1-34,0 0 0,0-1 67,0 1-11,0 0-34,2 1-10,-2-1-57,1 0 34,-1 1 0,1-1-34,-1 0 56,0 0-100,1 0 10,-2 1 1,1 0-34,0 1 22,0 0-22,1 1 0,-2 0 12,1 0-1,0 1-11,-1 0 0,1 1 0,1-1 11,-2 2-11,1 0 22,0 0-22,0 1 12,0-1-1,-1 0-34,1-2 23,-1 1 23,0-1-34,0 0 11,0-1 0,0-1 0,0 2 0,0-2 11,0 2 11,0-2-33,0 1 22,0 1-11,0 2 0,0-3 0,0 2 23,0-1-46,0 1 90,0-1-67,0 1-44,0 0 88,0 1-55,0 0 22,0-1-11,0 1 12,0-1-24,0 0 35,0 1-34,0 0 11,0-1 0,0 1 11,0 1-11,0 0-11,0 0-1,0 1 46,0 0-45,0 0 0,0 1 22,0-1 11,0 1-22,0-1 0,0 1 11,0-1 1,0 0 32,0 0-77,0-1 33,0 0 67,0 1-56,0-1-44,0 0 21,0-2 68,0 1-89,0 1 89,0-2-56,0 0 0,0 1 0,0-1 0,0 1 11,0 0-22,0-1 22,0 2-11,0 1 22,0-1-22,1 1 0,0 0 23,0-2 10,2 2-33,-2 0 0,-1-1 23,1 1-1,-1-1 12,2 1-23,-2-2 0,1 1-11,1-1-22,-2-1 22,2 1 45,-1 0-90,0-1 34,-1 2 33,1 0 0,0 1-44,0 1 67,1-1-90,-1 1 45,2 0 34,-2 0-34,1 1 0,-1-1 0,0 2 0,0-1 11,0 1 0,1 1-33,-1-1 33,0 1-11,1 1 11,-1 0-11,1 0 11,1 2-11,-2-2-11,1 2-34,0 1 68,0-2-12,1 1 11,-1 0-44,0 1 22,0 0 11,-1-2-33,2 1 44,-2-1-22,0 1 11,-1 0-22,1-1 45,0 1-79,1-1 56,-1 2 11,2 0-22,-2-1 0,0 2 12,1 0-24,-1-2 1,-1 2 22,1 0 12,-1 0-23,1-2 0,-1 2 0,1 0 11,1-1-11,-1-1 0,0 1 22,0-1-33,-1-2 34,0 2-57,0-2 68,0 0-34,1 2 44,0 1-88,0-1 55,0 1-11,2 1 22,-2 0-44,1 0 100,-2 1-78,1 0-22,-1 0 33,1 0-33,-1 0 44,0-1 0,1 1-44,0-2 44,-1 1 68,1-1-124,1 1 34,-2 1 12,0-2-1,1 1-11,-1 0 0,1 0 11,-1-1-22,1 1 11,0 0-23,1 0 68,-2 0-56,1-1 33,0 1-22,-1 0 0,2 0 23,-2-1-1,1 2-89,0 0 134,0 0-78,0 1 11,0 1 34,1 0-23,-1 0 0,1 1 0,-1-1-11,-1 0 45,0-1-45,1 1-11,-1-1 0,1 0-1,-1-1 12,1 1 0,-1-2 12,0 0-24,0 1 68,1-1-78,-1 1 11,0-1 11,0 1 0,0 0 22,1-2-22,-1 2 0,0 0-11,1-1 33,-1 1 2,0 0-59,0 0 58,0-2-11,0 3-24,0-1 0,0 0 36,0 1-48,0 0 59,0-1-13,0 1-44,0 0 33,0-1-22,0 1 22,0 0-11,0 0 45,0 0-23,0 1 1,0 0-46,0 1 46,0 1-35,0 0 1,0 0 45,0 0-57,1 0 91,-1 1-57,0 2 0,0-1 0,0 1-22,0 0-23,2-1 23,-2 1-11,1-2 44,-1 2-22,0-2-11,0 1 33,0 0-22,0 0-11,0-1 22,0 2-22,0-2-22,0 2 44,0-1 11,0 2-11,0-2-33,0 3 44,0 0-10,0 1-1,0 0 0,0 2-11,0 0 34,0 0-57,0 1 57,0-1-101,0 0 134,0-1-67,0 0-45,0 0 67,0 0 12,0 0-23,0 0 0,0 0-11,0 2 0,0-2-11,0 0 56,-1 1-34,1-1-33,-3 1 44,2 0-22,0 0 23,0 1-23,1 1 33,-1-1-78,1 1 146,0-1-112,-1 2 45,1-2-79,-1 0 56,0-1-33,1 1-23,-3 0 45,3-1 45,-1 0-57,1 0 1,0 0 22,-1 1-55,1-1 88,-1 2-55,0-1-11,0 1 67,0 0-68,-2 3 23,3 1 0,-1 2 11,0 1 34,1 0-123,0 1 123,0 0-45,-1-1-12,1 1 12,-1-1 23,1 0 44,0 0-78,0-1 0,0 1 67,0 1-56,0 0 33,0 1-44,0 1-11,0-1 55,0 0-10,0 0 21,0 0-100,0 2 101,0-1-101,0 0 79,0 0-46,0-2 1,0 0 22,0-1-45,0 0 34,0 0 44,0 0-44,0 0-11,0 1 44,0 1 23,0 2-67,0-1 10,0 1-21,0 1 100,0 0-89,0 0 22,0-1 78,0 2-78,0-2-56,0 2 78,0-1 57,0 1-102,0 0 23,0-1-11,0 1 34,0-1 10,0 1-22,0-1 1,0-18-45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4T14:11:52.961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13049 248 6417,'-6'4'291,"1"-1"-67,5-3 169,0 0-281,0-3-101,0 1 56,-1-2-11,-1 1 45,1-1 56,0 0-34,0 0-45,1 1-44,-1 0-45,1 0 44,-1 2 1155,1 0 202,0-1-505,0 1 4448,0-1-5333,-1 1 0,0 1-44,-1-1 88,0 1-77,1 0 44,-1 0 45,0 0-67,1 0 0,0 0 33,-1 0-33,0 0 11,0 0 11,0 0 0,0 0-11,0 0 11,-1 0-11,0 0 0,1 0-11,-1 0 11,1 0-22,-1-1 33,2 1-11,-1 0-22,0 0 22,1 0-34,-1 0 34,1 0-22,-1 0 10,1 0-32,0 0 55,-1 0 0,1 0-33,0 0 22,-1 0-12,1 0 24,-1 0-24,1 0 12,0 0 0,-1 0 0,0 0 12,-1 0-35,1 0 1,1 0 44,-1 0 1,1 0-79,-1 0 100,1 0-55,-2 0-34,2 0 45,-2 0 12,2 0-24,0 0 46,-1 0-23,0 0-11,-1 0 0,2 0-11,-1 0 22,1 0-33,-1 0 22,1 0-23,-2 0 12,2 0 0,-1 0 11,1 0 0,0 0 0,-1 0-11,0 0 22,1 0-22,-1 0 11,0 0 11,-1 0-11,2 0-11,-4 0-12,2 0 12,-2 0 0,3 0 0,-2 0-12,2 0 12,-4 0-11,4 0 33,-3 0-11,3 0-45,-2 0 45,2 0 0,-1 0-45,1 0 57,-1 0-24,2 0 24,-2 0-24,2 0-10,-2 0 11,1 0-23,-2 0 22,2 0-10,-2 1 0,1-1 10,-1 1 12,2-1 12,-3 1-24,3 0 12,-2 0 12,2-1-46,-2 1 34,2-1 22,-2 0-33,3 1 22,-3-1-11,3 1-11,-3 0 22,3-1-11,-1 1 0,0-1 0,0 1 0,1-1 0,-1 1 0,1-1 0,-1 0 0,0 1 0,0-1 0,0 1-11,-1 0 0,2-1 22,-2 0-22,2 0 11,-1 1-11,0 0-45,-2 0 78,2 0-44,-2 0 11,2 0-45,-3 1 22,2 0 34,-3 1-34,3-1-22,-3 0 79,3-1-23,-2 1-11,1-1-34,1 0 78,0 0-33,0 1 0,2-1-44,-1 0 88,1 0-77,-1 0 55,1-1-44,-1 1 11,1-1 11,-2 0-12,2 1 12,-3-1 0,3 1-11,-2 0 0,1-1 56,-3 1-79,2 0 34,-2-1 0,3 0 0,-2 0 23,1 0-46,-1 1 1,2 0 44,-3-1-33,3 1 11,-4-1 0,4 0-22,-4 1 33,3-1-34,-4 2 12,3-2 0,-4 0 22,4 0 12,-3 1-12,2-1-11,0 2-11,1-2 33,-3 1-33,3-1-23,-3 0 79,4 0-79,-4 0 23,3 0 22,-3 0-11,2 0-33,-3 0 44,3 0 23,-6 0-68,5 0-11,-6 0 45,4 0 45,-6 0-34,7 0-22,-4 0 0,6-1 11,-4 1 0,3-1 33,-2 0-44,3 1 45,-2-1-90,3 1 67,-7-2-22,6 1 11,-7 0 11,7 1 0,-5-1 0,4 1-33,-4-1 33,4 0-22,-5 0 33,4 0-22,-5 0-33,5-1 78,-8 0-57,7 1-10,-12-2 22,11 2 11,-10-2-11,9 1-22,-5 0 44,5 1-44,-4 0 22,6 0 22,-9 0-33,10 1 11,-7 0 0,9-1 22,-5 0-55,5 1 44,-5-2 0,6 2-22,-5-2 11,5 2 11,-4-1-11,3 0 11,-5 0-22,3 1 11,-4-1 11,5 1-22,-7-1 0,7 0 0,-6 0 33,8 1-22,-4 0 11,3 0-22,-4-1 11,3 1-45,-4 0 45,4 0 34,-6 0-34,4 0 0,-8 0 34,8 0-34,-6 0-34,7 0 45,-5-1 23,5 0-79,-7-1 45,7 1 0,-11 0 34,9 1-23,-9-2-11,9 2 0,-5 0 0,6-1 11,-8 1-22,8 0 11,-7-1-11,8 1 33,-4 0-33,4-1 0,-6 0 11,6 1 0,-5-1 0,8 1 0,-2 0 11,2-1-22,-2 1 11,2 0-12,-2 0-10,3 0 33,-1 0 12,2 0-35,-1 0 12,2 0-11,-2 0 34,2 0-57,-2 0 90,1 0-90,-2 0 34,1 0-11,0 0 11,1 0 23,-2 0-12,2 0-45,-4 0 34,3 0 0,-5 0 23,3 0-12,-4 0 0,2 0-33,-9 0 33,7 0 0,-11 0-22,10 0 22,-9 0-11,8-1 45,-15 0-45,12-1-23,-12 0 23,14 1-22,-11 0 22,10 1 0,-18 0 34,15 0-46,-15 0-10,16 0 33,-10 0-11,12 0 11,-14 0-67,13 0 101,-12 0-67,13 0-1,-8 0 57,9 0-45,-14 0 11,12 0 11,-11 0-11,13 0-45,-7 0 56,7 0 1,-11 0-24,11 0 35,-11 0-57,13 0 57,-8 0-12,7 0-45,-12 0 68,11 0-79,-12 0 56,13 1-11,-9 0 34,9-1-34,-14 2-11,11-1 11,-12 1 11,13-1-56,-9-1 79,9 1-23,-14-1-56,13 0 79,-14 1-34,14-1-34,-10 0 45,11 0-11,-14 0 0,14 0 11,-12 0-22,14 0 22,-8 0 1,8 1-35,-14 0 23,13-1 23,-12 1-46,14-1 34,-7 0-22,6 0 11,-10 1 0,9-1 0,-9 1 45,10 0-79,-6 0 23,7-1 22,-10 0-11,10 0 0,-8 0 34,10 0-45,-6 1 0,6 0 11,-11 0 0,10-1-12,-8 1 46,10-1-34,-6 0-11,7 0 22,-7 1-33,7-1 22,-5 1-45,7 0-22,-4 0 100,3 0-33,-5 1 11,5-1 12,-4 0-23,3-1 0,-4 1 0,4 0 0,-3-1 45,2 0-45,-6 1-12,5-1 24,-6 2-24,7-2 12,-11 1 0,9 0 0,-10 0 0,9-1 0,-6 0 0,5 1 34,-6-1-23,6 0-22,-11 0 11,11 1 0,-12-1 0,12 0 0,-13 1 11,11-1 0,-12 2 12,12-2-34,-9 0-1,9 1 1,-8-1 22,9 0-33,-9 0 33,10 0 0,-9 0-44,11 0 55,-11 0-67,11 0 57,-10 0-1,11 0 0,-7 0-11,7 0 0,-5 0 11,6 0-11,-9 0 0,7 0 0,-10 0-22,10 0 22,-5 0 0,7 0 0,-5 0-11,6 0 11,-7 0 11,6 0-11,-6 0 11,5 0-22,-10 0 11,8 0 0,-11 0 11,12 0-56,-13 0 45,10 0 0,-11 0 0,11 0 11,-10 0 12,8 0-23,-4 0-11,5 0 22,0 0-11,-12 0-23,8 0 57,-15 0-34,16 0-45,-4 0 79,-2 0-68,5 0 79,-11 0-90,12 0 79,-4 0-68,6 0 34,0-1 23,-7 1-35,5 0 24,-19-1-24,16 1 12,-16-1 12,17 1-35,-4 0 34,7-1-22,0 1 22,-14-1 1,11 1-24,-18-2 12,19 1 45,-5-1-78,6 1 66,1 0-33,-1-1-11,-6 0 11,4 0-11,-12-1-12,12 1 46,-6 0-34,1 1 11,7 0 44,-12 0-44,13 1 0,-10-1-11,10 1-11,-9-1 22,10 1 45,-15 0-57,14 0 24,-13 0-35,15 0 34,-4-1-11,0 1-11,4 0 45,-9 0-34,9 0-23,-8-1 46,9 0-12,-4 1-45,6-1 57,0 1-34,1 0 11,-5 0 0,3 0-45,-6 0 90,7 0-68,-3 0-22,0 0 57,3 0-24,-6 0 1,6 0 34,-7 0-35,6 0 35,-2 0-46,3 0 46,0 0-57,0 0 45,-5 0-22,3 1 11,-4-1 11,5 1-22,0-1 34,-9 2-1,6-2-22,-11 2 0,13-1 0,-8 1-11,7-2-23,-2 0 23,4 0 22,0 1-11,0-1 0,-4 0 11,3 0 1,-3 0 10,5 0-44,0 1 22,0-1 0,1 0 0,0 0 22,0 0-11,-3 0-67,4 0 67,-8 0 1,7 0-35,-2 0 34,3 0-22,1 0 22,0 0 23,1 0-79,0 0 45,0 0-11,0 1 22,0-1-33,0 1 67,2-1-68,1 1 12,-2-1 22,0 0-11,0 0 11,-2 0-22,3 0 56,-1 0-90,3 0 90,-1 0-79,-1 0 34,-2 0-11,1 1 34,-5-1-35,4 0 12,-3 0-11,2 0 11,0 0 0,-1 0-11,-3 0 22,1 0 0,-6 0 34,6 0-45,-4 0 0,4 0-45,-1 0 57,0 0-12,-6 0-12,4 0 12,-10 0 12,8 0-1,-4 0-22,6 0 11,-1 0 0,1 0 44,-7 0-100,5 0 101,-5 0-34,6 0-55,0 0 77,1 0-33,-1 0 11,1 0-44,0 0 44,-6 0-45,4 0 46,-9 0-24,10 0 24,-4 0 21,5 0-66,1 0 66,-1 0-78,-5 0 68,3 0 10,-4 0-33,6 0 0,0 0-11,0 0-11,1 0 11,-1 0 22,1 0-22,0 0 22,1-1 22,0 1-33,-5-2-11,4 0 22,-3 1-11,1 0 0,4 0-11,-7 1 0,8-1 0,-4 1 22,5 0-22,-2-1 56,3 1-45,0 0-12,-1 0 24,0 0-1,1 0-45,-1 0 34,1 0 11,0 0-11,1 0 0,0 0 0,-3 0 12,3 0-1,-5 0-34,5 0 35,-2 0-1,3 0-22,-1 0 11,1 0 11,0 0-11,0 0 0,0 0-34,0 0 12,0 0 33,1 0-11,-2-1 11,1 1-11,-3 0 11,4 0-22,-2-1 11,2 1 11,0 0-11,0-1-11,0 1 11,-1-1 23,1 1-23,1-1 11,-1 1-11,0 0 0,0-1-11,0 1 11,0 0 11,2 0-11,-2 0-11,2-1 22,-1 1 0,0 0-22,-1 0 11,0 0 11,-1-1-56,0 1 90,0 0-90,0-1 56,0 0-22,1 0 45,-1 0-57,0 1 35,1-1-24,0 1 1,-1-1 11,1 1 0,-1-1 11,-2 0-11,1 0 0,-5 1 23,5-1-46,-3 1 35,3-1-24,0 1 24,0 0-12,0 0 0,1-1 0,-1 1 11,-1 0-22,0-1-12,1 1 34,-1 0 1,0 0-12,0-1 11,-1 1-56,0 0 45,1 0 34,-1 0-57,0-1 12,1 1 11,0-1 0,-1 0 11,1 0 0,0 0 1,0 0-24,0 0 24,0 1-12,0-1-12,0 1 12,0-1 12,0 1-24,-1-1 12,1 1 0,0 0 0,0-1 23,-3 1-34,2-1-23,-2 0 56,3 1 1,0-1-79,0 1 101,-1 0-45,0-1 11,0 1-56,0 0 45,-1-1 11,0 1-22,1 0 0,-1 0 22,1 0-11,-2 0 34,2 0-68,-1 0 45,0 0 23,0 0-57,1 0 23,0 0 0,-4 0-11,3 0 11,-3-1 0,1 0 0,2 0 0,-3 0 11,4 0-11,-1 1 0,1-1 0,-1 1-11,1-1 22,-1 1-22,1 0 11,-1 0 0,1 0-11,0 0 45,0 0-68,0 0 45,-4 0-22,3 0 0,-2 0 44,1 0-66,2 0 44,-2 0 0,4 0-33,-1 0 44,1 0-44,-1 0 33,1 0 23,-1 0-68,0 0 23,0 0 22,-1 0-11,0 0 11,1 0-22,-1 0 11,0-1 0,1 1 11,-1 0 23,0 0-79,0-1 45,1 1 45,0 0-45,-1-1-11,0 1 22,1-1-56,0 0 90,0 1-56,-1-1 11,1 1 11,0 0-22,0 0-1,1 0 24,-1 0-1,2 0-34,-1 0 23,0 0 0,0 0 23,-1 0-46,1 0 12,0 0 22,-1 0 1,1 0-12,1 0-12,-1 0 12,1 0 34,0 0-68,0 0 34,0 0-11,2 0 0,-1 0 22,0-1 23,1 1-79,0 0 56,0 0 12,0 0-23,0 0 11,1 0-11,0 0 0,0 0 0,-1 0-11,1 0 22,-1 0-11,1 0 11,-1 0-22,0 0 22,0 0-22,-1 0 0,0 0 22,0 0-34,-1 0 57,1 0-56,-1 0 44,0 0-56,-1-1 57,1 1-12,-1-1-33,0 1 22,-1 0 0,0 0 44,1 0-88,-1 0 55,-1 0-22,0 0 22,0 0 22,-1 0-33,-1 0-33,0 0 66,0 0-33,-1 0 12,1 0-24,-1 0 12,1 0 0,-1 0-22,2 0 11,-2 0-12,1 0 57,-1 0-56,1 0 55,-1 0-33,-1 0 0,1 0-22,-1 0 33,1 0-11,-1 0-11,1 0 0,-1 0-12,1 0 12,0 0 33,0 0-22,-1 0 12,0 0-12,1 0 0,-1 0-23,0 0 57,0 0-79,0 0 79,0 0-79,-1 0 67,1 0-33,-1 0 22,0 0 0,0 0-11,1 0 0,-1 0 0,0 0 0,2 0 0,-2 0-33,2 0 22,-1 0 67,1 0-101,0 0 56,0 0 23,1 0-68,-1 0 34,1 0-11,0 0 22,-1 0 11,1 0-33,1 0 11,-1 0-11,0 0 22,1 0 0,-1 1-11,0-1 0,1 1-22,-1 0 44,1-1-44,-1 0 0,1 0 22,0 1 11,0-1 0,0 0-11,0 0-11,0 1 11,0-1 11,1 0-11,-2 0 11,2 1-11,-2 0-11,1-1 11,-1 1 0,1-1 0,-1 0 0,1 0 22,0 0-33,0 0 0,0 0 22,0 0-11,1 0 0,0 0-11,0 0 22,1 0-56,2 0 45,-1 0 34,0 0-56,1 0 55,-1 0-33,2 0-11,-1 1 11,0-1-11,1 0 33,1 0-22,0 1-45,0-1 79,0 0-23,0 0-11,1 0 0,-1 0-45,0 0 90,1 0-90,-1 0 45,0 0 0,0 0 45,0 0-90,0 0 90,0 0-45,0 1 0,1-1 0,0 0-45,0 0 90,0 0-34,0 0-55,1 0 44,-1 0 0,1 1-12,0-1 35,-1 0-79,1 1 89,-1-1-66,0 0 33,-1 0 11,-1 0-11,1 0 45,-2 0-90,0 0 90,0 0-45,-1 0-45,1 0 56,-1 0-11,-2 0 34,0 0-23,-1 0-22,0 0 11,-1 0-11,-1 0 22,0 0-34,-1 0 23,0 0 12,0 0-1,-1 0-22,1 0-1,0 0 12,1 0 0,0 0 0,-1 0 0,2 0 12,-2 0-35,2 0 34,-2 0-11,1 0 0,0 0 12,0 0-35,-1 0 23,1 0 56,-1 0-101,0 0 90,0 0-90,0 0 90,0 0-45,-1 0 0,0 0-22,1 0 11,-1 0 22,0 0-11,1 0 0,-1 0 0,1 0 0,0 0 33,1 0-33,0 0-11,0 0 34,1 0-35,-1 0 12,1 0-22,-1 0 33,0 0-11,1 0 0,-2 0-11,2 0 11,-2 0 0,1 0 0,0 0 11,-1 0-44,2 0 66,-1 0 12,1 0-56,0 0 0,1 0 11,1 0 11,-1 0-34,1 0 23,0 0-11,0 0 45,0 0-57,0 0 23,0 0-22,1 0 33,0 0-33,0 0 33,0 0-22,1 0 11,0 0 22,-1 0-22,1 0-22,-1 0 55,1 0-44,-1 0 11,0 0-11,0 0 33,-1 0-22,1 0-11,0 0 22,0 0 1,0 0-57,0 0 45,0 0 33,1 0-66,-1 0 33,0 0 0,-1 0 11,1 0-33,-1 0 33,1 0 0,-1 0-33,1 0 33,-1 0 0,1 0-11,0 0 11,0 0 0,0 0-22,0 0-22,0 0 33,0 0-12,0 0 57,0 0-78,1 0 21,0 0 24,0 0-1,1 0-11,0 0-23,0 0 57,0 0-34,0 0 0,1 0 0,-1 0-11,1 0 11,0 0 11,1 0-22,1 0 22,0 0-22,1 0 33,0 1-22,-1-1 0,1 0 0,-1 0-45,1 1-67,0-1 90,-1 0 22,1 0 11,0 1-22,0 0 0,0-1 0,-1 1-1,1-1-32,-1 0 44,1 1 0,-1-1 0,1 1-34,-1-1 79,0 1-56,0-1 11,0 1-56,-1-1 100,0 0-66,-1 0 33,0 1 34,0-1-79,-2 1 57,2-1-12,-2 1-11,1 0-78,0-1 134,-1 0-90,0 0 34,0 0 11,-1 0-11,0 0-11,0 0 11,0 0-22,0 0 44,-1 0-22,0 0 11,0 0-22,-1 0 11,1 0 22,-1 0-33,1 0 11,0 1 0,-1-1 34,1 0-57,-1 0 12,1 0 22,-1 1-11,1-1 12,0 0-12,0 0-23,-1 1 34,1-1 12,-1 1-46,-1 0 12,1 0 34,-1 0-23,1 0 11,-1 0-22,0-1-1,1 1 12,0 0 0,1-1-11,-1 0-22,1 0 100,-1 0-67,0 0 0,1 0-34,-1 0 23,0 0 45,0 0-34,1 0-34,-1 0 56,1 0 1,-1 1-34,0-1 11,0 0-34,0 1 34,0-1 22,1 0-10,-1 0-46,0 0 79,1 0-68,-1 0 23,1 0 23,0 0-34,0 0 33,1 0-33,-1 0 22,1 0-22,-1 0 0,1 0 11,0 0 0,0 0 11,0 1-11,0-1 0,1 1 0,-1-1 0,1 0-11,-1 0 33,1 0-33,0 0 11,0 0-11,0 1 22,1-1-22,1 0 22,-1 0-22,1 1 33,-1-1-44,1 0 10,0 1 12,0-1-11,0 0 0,2 0 22,-1 0-22,1 1 11,0-1 11,0 0-11,0 0 0,0 1 0,1-1-33,-1 1 33,1-1-12,0 0 12,-1 0-11,0 1 11,-1-1 23,-1 0-23,-1 0-12,0 0 57,0 0-56,-1 0 11,1 0 0,-1 0-22,0 0 44,0 0-44,-1 0 89,1 0-101,-1 0 68,0 0-23,-1 0-22,1 0-23,-1 0 79,0 0-56,0 0 11,0 0 0,-1 0-11,1 0 11,-1 0-12,0 1 24,0 0-1,-1-1-22,1 1 11,-1-1-12,-1 0 12,1 0 12,-1 0-46,0 0 90,1 0-67,-2 0 22,2 0-11,-2 0-11,2 0 0,-2 0 11,1 0-12,0 0 12,-1 0 45,1 0-90,0 0 68,0 0-1,0 0-33,0 0 11,1 0 0,-1 0-11,0 0 11,1 0 11,-2 0-56,1 0 79,1 0-45,-1 0 22,1 0-11,1 0 0,0 0 0,0 0 0,0 1 11,0-1-22,0 0 0,1 0 22,-1 1 0,-1 0-11,1-1-11,-1 1 22,0 0-11,-1-1 0,0 0-34,0 0 23,0 0 11,-1 1-45,1-1 90,-1 0-22,1 0-46,-1 1 23,1-1 0,0 0 0,-1 1-45,1-1 101,0 0-112,-1 0 56,0 0 45,0 1-34,0-1-22,-1 0 22,0 1-22,0 0 11,0 0 23,-1 0-23,1-1-34,0 1 90,-1-1-56,1 0-45,0 1 56,0-1-11,0 0 0,0 1 0,1-1 0,0 0 0,0 0 23,0 1-46,2-1 46,-1 1-34,1 0 22,0-1-11,-1 1 0,1-1 0,-1 1-45,0-1 90,0 1-90,0 0 90,0 0-79,0 0 57,2 0-35,-1-1 12,0 1-11,1 0 11,0-1 0,0 1 0,-1-1 0,2 1 0,0-1 11,0 0 1,1 1-24,-1-1 12,1 0 0,-1 1 0,0-1 23,0 0-23,0 1-23,0 0 46,-1 0-46,0 0 23,0 0 0,0 0 12,-1-1-12,0 1-12,-1-1 1,0 0 22,0 0 1,-1 0 21,1 0-89,-1 0 56,0 0 0,0 0 56,1 0-101,-2 0 79,2 0-68,-2 0 79,1 1-56,0-1 11,-1 1 0,1-1 11,-1 1-11,-1-1-22,1 0 22,-2 1 11,1-1-22,0 0 33,-1 0-44,1 1 55,0-1-44,1 1 0,0-1 22,0 0-11,1 1 0,0-1 34,1 0-34,0 0-34,0 0 57,1 0-12,1 0-11,-1 0-11,1 0-1,0 0 12,1 0 12,0 0-24,0 0 1,0 0 11,1 0 0,1 0 11,-1 0 23,1 0-23,-1 0-22,1 0 11,1 0 0,-2 0 0,2 1-11,-1-1 22,0 0-11,1 0-11,1 0 22,0 0-22,1 0 11,2 0 0,-1 0 11,0 0 67,1 0-78,0 0 23,-1 0-23,-1 0-34,0 0 34,-1 0 34,1 0-12,-2 0-67,1 0 34,0 0 78,0 0-78,0 0-34,0 0 90,0 0-34,0 0-11,0 0 0,0 0-56,0 0 79,0 0-46,-1 0 46,1 0 10,0 0-44,-1 0 11,1 0 0,1 0 11,-1 0-11,2 0-11,-1 0 11,0 0 11,1 0-22,-1 0 22,0 0-33,0 0 56,0 0-46,-1 0 12,1 0 34,-1 0-68,0-1 34,0 0 34,1 0-56,0-1 33,0 1-22,0 0 44,1 0-44,0 0 0,0 1 11,1 0 11,0-1-22,-1 0 11,1 1 11,-1-1-22,2 0 2958,-2 1-2914,2-1-10,-1 0 22,1-1-45,0 1 78,0 0 79,0-1-23,0 1 214,0-1-303,0 1 772,0 0-749,0-1-68,0 1-45,0-1 56,0 0 0,0 1 34,0 0 11,0-1-1098,0 1 247,1 0-382,2 2 124,3 3-314,3 3-796,2 4-1579,3 0 3742,3-3 0,-7-3 0,-1-4 0</inkml:trace>
  <inkml:trace contextRef="#ctx0" brushRef="#br0" timeOffset="13556">138 305 6260,'1'-4'482,"0"0"-370,0 3-90,1 0 79,-1 0 0,1 1 44,-1-1 170,1 0 99,-1 1-212,0-2-68,0 1-89,-1 0 11,0-1 45,0 1 134,0-1-33,0 1 89,0 0 280,0-1-459,1 1 2242,0 0-1514,0 0-44,0 1-292,0-1-325,1 1 1681,-1 0-1064,1 0-561,-1 0 830,0 0-1077,1 0 1,-1 2 11,-1-1 0,0 1 0,0 0 45,0 0-79,0 0 34,0 1-11,0-1 22,0 0 1,0 1 21,0-1-22,0 0-55,0 1 88,0-2-100,0 1 68,0 0-12,0-1 0,0 0 11,0 1 22,0-1-33,-1 0-44,0 1 55,1-1 22,0 1-33,0 0-44,0 0 88,0 0-88,-1 0 44,1 0 11,-1 2 22,0-1-77,1 1 44,-1 0 44,0-1-88,1 1 44,0-1 11,0 0 0,0-1 34,-1 1-68,1-1 35,-1 0-1,0 0-45,1 0 12,0-1 33,-1 0 23,1 1-34,-1-1-34,0 1 45,1 1-22,0-2 45,0 1-68,-1-1 56,1 1-44,-1-1 22,1 0 45,-1 0-79,1 0 45,-1 1-33,0-2 56,0 2-68,0-1 68,0 0-79,1 0 45,-2 0 45,1 0-90,1 0 90,-1 0-90,0 0 67,0 1-44,0-1 44,0 0 1,1 0-57,-2 0 56,2 1-33,-1 0 11,0-1-11,1 1 0,-1-1 11,1 0 11,-1 1 34,1 0-90,-1-1 56,1 1 23,-1-1-79,1 0 56,-1 1-11,0-1-11,0 1 11,0-1 11,0 0 0,0 0-22,0 1 0,0-1 11,0 1 22,0-1-33,1 1 11,-1 0 0,1 0 0,-1-1 11,1 1-22,-1-1 11,0 1 23,0 0-35,1-1 12,-1 1 0,1-1 34,0 0-56,-1 0 10,0 0 1,1 0 11,-1 0 0,0 0 11,1 1-11,-1-1 0,1 1 12,-1 0-12,1 0 11,-1-1-45,1 1 45,-1 0-11,0 0 0,1 0 12,-1 0-24,0 0 35,0 1-23,0 0-11,0 0 22,0 0-22,0 0 11,0 0 11,-1 0-11,1-1 0,0 1 0,1-1 0,0 0 11,-1 0-33,1 0 22,-1 0 11,0-1-11,1 1 0,-1 0 0,1-1 0,0 1-11,-1-1 11,1 0 0,-1 1 0,0-1 0,1 0 22,0 1-33,-1 0 0,1 1-1,-1-1 24,1 0 10,-1 1-44,1-1 22,-1 1 0,1-1-12,-2 1 35,2-1-46,-1 1 35,1 0 21,-1 0-55,0 0-1,0 1 79,0 0-112,0-1 68,0 0 21,0 1-22,0-2-44,1 1 22,-1-1 11,1 1 0,-2 0 11,2-1-22,-2 0 22,1 0-22,1 0 11,-1-1 44,1 1-88,-1-1 44,1 0 22,0 1-33,0-1 0,0 1-1,0-1 12,0 0 0,0 1 12,0-1 21,-1 1-33,1-1-45,0 1 45,0-1 0,0 1 45,0-1-34,0 1-55,0-1 88,0 0-44,-1 1 0,1-1 0,-1 1 0,1-1 12,0 1-12,0 1-56,0-1 100,0 1-44,0 1 12,0 0-12,0 0-12,0 1 35,0-1-46,0 1 35,0-1 10,0 1-67,0 0 68,0-1-35,0 1 35,0-1-34,0 1 22,0 0-34,0-1 35,0 0-1,0 0-22,0 0 11,0 0 0,0 1 0,0-1-12,0 0 24,0 0-24,0-1 12,0 0-11,0-1 11,0 0 0,0 0 11,0-1-22,0 1 22,0-1 34,0 0-101,0 1 112,0-1-56,0 0 0,0 1 11,0-1-11,0 0-44,0 1 32,0-1 68,0 1-67,0-1 34,0 1-57,0 1 23,0 0 0,0 1 22,0-1-11,0 2 11,0-1-22,0 1 22,0 0 0,0 1-22,0-1 11,0 0 0,0 1 0,0-1-11,0 1 22,0 0-11,0-1-11,0 1 33,0 0-11,0-1 12,0 0-34,0 1 11,0-1 0,0 0-12,0-1 35,0 1-34,0-1 11,0 0 0,0-1 22,0 1-44,0-1 22,0 0 0,0 1 11,0-1-11,0 0-23,0 0 35,0 0-1,0-1-11,0 0-11,0 0 22,-1 1-45,1-1 79,-1 0-79,1 1 46,-1-1-12,1 1-12,0 0 24,0 0-12,0-1 11,0 1-34,0 0 46,-1 0-34,1 0-12,-1 1 46,1-1-23,-1 0 11,1 0-22,0 0 22,0 0-22,0 0 11,-1-1 11,1 2-22,0-2 22,-1 1-11,1 0-11,-1-1-12,1 1 12,0-1 22,0 1-11,-1-1 34,1 1-34,0-1-34,-1 1 34,1-1 0,0 1-11,0-1 56,-1 0-90,0-1 56,1 1-22,-1 0 22,1-1 0,0 1-11,0-1-11,-1 1 11,1 0 11,0-1-22,-1 1 34,1 0-46,0 0 34,0 0-22,0 0 34,0 0-35,0 1 1,0-1 34,-1 1-23,1 0-12,0 0 24,0 0-12,-1-1-12,1 1 24,-1 0-24,1 0 12,-1-1 0,1 1 12,0-1-12,0 2-12,-1-2 24,1 2-24,-1-1 12,1 0 12,0-1-1,0 1-56,0 0 79,0-1-34,-1 1 11,1-1-22,-1 0 22,1 1-34,0-1 12,0 1 34,0 0-68,0-1 67,0 1-33,0 0 0,0 0 44,0 0-33,0 0-11,0 0 0,0 0 33,0 0-55,0-1 33,-1 1 33,1 0-44,0 0 0,0 1 22,-1-2-22,1 1 33,0 0-33,0-1 22,-1 0-22,1 0 22,0 1-22,0 0 11,0-1 11,0 1-22,0-1 22,0 1-11,0 0 12,0 0-24,0 0 24,0 0-35,0 0 23,0 0 0,0 1 0,0-1 11,0 0 1,0 1-12,0-1 0,0 1-12,0 0 12,0 0 12,0 0-12,0-1-12,0 1 24,0 1-12,0-2 0,0 2 11,0-2-22,0 2-1,0-1-10,0 0 11,0 0 67,0 0-112,0 0 56,0 1 56,0-1-67,0 0-23,0 0 56,0 0-10,0 0-57,0-1 67,0 0-33,0 1 0,0-1 33,0 0-44,0 0 44,0 0-33,0 0 22,0 0-11,0 0 0,0 1 11,0 0-22,0 0 11,0 1-11,0-1 11,0 0 22,0-1 1,0 1-46,0-1 12,0 1 22,0-1-22,0 2 22,0-1-22,0 0 34,0 1-35,0-1 12,0 2 0,0-1 0,0 1 12,0-1-24,0 0 12,0 1 23,0-1-23,0 0 0,0 0 0,0 1 0,0 0-11,0 0 33,0 0-22,0 0-22,0-1 33,0 1-11,0-1-11,0 0 11,0-1 11,0 1-22,0 0 33,0-1-22,0 1 11,0-1-11,0 1 0,0-1 0,0 0 0,0 0 11,0 0 1,0 0-24,0 0 24,0 0-1,0 1-11,0-1 0,0 1-11,0-1 22,0 1-45,0-1 68,0 1-23,0-1-11,1 1-11,-1 0 33,1 0-22,-1 1-11,0 0 11,1 0 0,-1 0 11,2 1 0,-2-1 1,0 0-12,1 0-12,-1 0 12,2 5 0,-2-3 56,1 3-123,-1-4 134,0-1-67,0 0-11,0 1 11,0-1 11,0 0-11,0 0 0,0 1-56,0-1 79,0 0 10,0 0-77,0 0 88,0 1-32,0-1-24,0 0 35,0 0-34,1 0 11,-1-1-12,0 1 12,0-1 12,0 0-12,0 1-23,0-1 46,1 0-23,-1 1 0,0-2 0,1 1-12,-1-1 46,0 1-45,0-1 11,0 1 0,0-1-11,0-1 11,0 1 0,0-1 0,0 1 11,0 0-11,0-1-11,1 1 11,-1-1 11,0 1-11,0-1 11,0 0-33,0 0 44,0 0-22,0 0 0,0 1 0,0-1 45,0 0-34,1 1-56,-1-1 90,1 1-90,-1 1 101,1 0-56,-1 0 11,1-1-55,0 2 88,0-2-32,-1 1-12,1 0 0,0 1 22,0-1-11,0 1-22,0 0 11,-1 0 11,1-1 0,-1 0-11,0 0-11,0 1 22,1-1-22,-1 0 11,0 1 11,0-1-11,1 0 12,-1 0-24,1-1 24,-1 1-12,1-1 44,0 0-44,0 0-44,-1 1 100,0-1-68,0 1 24,0-1-57,0 1 56,0-1 23,0 1-68,1-1 34,-1 1 45,0 0-68,0-1 35,0 1-24,1 0 24,-1 0 10,1 1-22,-1-1 11,0 1-33,0 0 11,1 0 22,-1 1 0,0 0-11,1 1-11,0-1 22,-1 1-22,1-1 22,0 1-11,-1-1 0,0 0 34,0 0-23,0-1-22,0 1-34,1-1 101,-1 0-101,0 0 45,0-1 0,0 1 34,0-1-34,0 0 11,0 1-22,0-1 11,0 0 22,0 0-44,0 0 10,0 0 12,0-1 12,0-1-35,0 0 34,0 0-22,0 0 22,0 0 1,0-1-24,0 1 35,0 0-46,0 0 35,0 0-24,0-1 12,0 1 12,0 0-24,0 0 35,0-1-34,0 1 11,0-1 0,0 0 0,0 1-12,0-1 35,0 1-68,0-1 34,0 1 67,0 0-67,0 0 11,0 1 0,0-1-45,0 1 67,0 0-33,0 0 56,0 1-79,0-1 45,0 0-33,0 0 33,0 0-22,0 0 11,0 0 0,0 0 11,0 0-22,0 1 11,0-1 11,0 2-22,0-2 11,-1 2 0,1-1 0,0 0 34,-1 1-79,1 0 90,-1-1-45,1 1-12,-1-1-21,0 1 66,1 0-66,0-1 33,-1 1 33,1-1-66,-2 3 66,2-3-55,-1 3 11,1-2 11,-1-1 11,1 0-11,-1 1 11,1-1-22,0 1 22,-1 0-11,1 0-11,-1 0 22,1 1 0,-1-1-22,0 0 11,0-1 0,1 1 11,-1 0-11,1-1 12,0 1-35,-1-1 12,1 1 22,-1 0-33,1-1 44,-1 2-67,0-1 68,1 1-23,-1 0-11,1 0 22,-1 1-11,0-1 11,1 1-22,0 0 22,-1-1-11,0 1 0,1-1-11,-1 1 22,1 0 0,-1-1-33,0 1 33,1-1-33,-1 0 44,0 0-22,0-1-11,0 1 22,0-1-11,0 1 0,1 0 11,-1-1-11,0 1 0,1 0 0,0 0 11,-1 0-67,1-1 101,0 1-45,0 0-33,0 0 33,0 1 0,0-1-12,0 1 35,0 0-23,-1-1 0,1 1 0,-1-1 0,1 0 11,0 0-11,0-1 0,0 1-11,-1 0 11,1-1 11,0 1-11,0 0 0,0 1-11,0 0 0,0 0 44,0 0-55,0 0 22,0 0 11,0-1-22,0 1 44,0-1-44,0 1 0,-1-1 45,1 1-57,0 0 12,0-1 11,0 1 0,0 0 11,0-1-11,0 0 0,0 0-11,0 0 11,0 1 34,0-1-57,0 0 12,0 0 11,0 0 0,0 0 11,0 0 0,0 0-11,0 0-22,0 0 22,0 0 11,0-1-22,0 1 45,0-1-46,0 0 1,0 0 11,0 0-11,0 0 56,0 0-56,0 0 22,0 0 0,0 0-33,0-1 44,0 1-44,0 0 22,0 0 11,0 0-11,0 0-11,0 1 11,0-1-23,0 0 23,0 0 45,0 0-67,0 0 22,0 1 11,0-1-11,0 0 0,0 0-11,0 0 22,1 0-11,-1 1-11,1-1 11,-1 1-12,0 0 68,1 0-67,-1 0 11,1 0-11,-1-1 11,0 1 0,0-1 11,0-1 0,0 1-22,0-1 0,0 1 22,0 0-11,0-1-11,0 2 22,0-1-22,0 0 22,0 0-22,0 0 33,0 0-55,0 0 44,0-1 0,0 1-22,0-1 11,0 0 0,0 0 34,0 1-34,0-1 0,0 0 11,0 1-22,0-1 11,0 1 0,0 3 0,0-3 22,0 3-22,0-2-11,0 0-23,1 0 45,-1 0-11,1 1 45,0-1-78,0 6 77,-1-3-55,2 6 0,0-7 22,0 7-33,-1-8 11,0 11 22,0-10-11,0 9 0,0-10-34,0 3 79,0-3-67,0-1-12,0 1 68,-1-1-46,1 0 12,-1 0 0,0 3 0,0-2 12,0 4-24,0-4-21,0 8 89,1-8-101,-1 8 90,0-8-101,1 2 89,-1-3-55,0 0 11,0 0 56,0 0-68,0-1 12,0 0 11,0 4 0,0-2 0,0 3 22,0-4-44,0 1 33,0 0 12,0 1-46,0-1 34,0 1-11,0 0-22,0 0 33,0 0 0,0 0-22,0 0-22,0 0 66,0 1-78,0 3 57,0-2 21,0 7-78,0-8 57,0 4-12,0-5 0,0 1 0,0 0 11,0 0-11,0 0-11,0 1 22,0 0 0,0 0-11,0 0 11,0 0-22,0 0 33,0 1-33,0-1 0,0-1 22,0 1-22,0-1 11,0-1-34,0 1 68,0-2-68,0 5 34,0-3 0,0 10 0,0-10 0,-1 13 23,0-13-34,0 8 55,0-9-88,1 7 100,0-7-101,0 8 34,-1-8 11,1 3 11,0-3-22,0 0 22,-1-1 0,1 0-45,0 0 57,0 0-23,0 6 45,0-5-57,0 10 12,0-11 12,0 7-12,0-6 11,0 7-11,0-7-23,0 10 35,0-9-24,0 7 12,0-8 0,0 1 0,0-3 0,0-1 0,0 1 0,0 0 0,0 0 0,0 1 23,0 3-12,0-3 34,0 8-34,0-7 0,0 8-11,0-8 0,0 12-11,0-10 22,1 16-11,-1-15 56,1 12-123,-1-13 134,1 9-56,-1-9-22,1 7 0,-1-7 22,0 10 0,0-10-11,0 8-22,0-10 56,0 8-23,0-8 0,0 7-45,0-9 57,0 6-23,0-6 0,0 7-11,0-6-1,0 6-10,0-5 33,0 10-22,0-7 45,0 13-46,0-13 35,0 12-79,0-12 67,0 8-22,0-9 11,0 8 0,0-8 56,0 11-101,0-10 67,0 9-22,0-11-11,0 11 34,0-10-46,0 10 23,0-11 11,0 7 1,0-7-12,0 6 11,0-6 0,0 7 0,0-7 12,0 12-23,1-10 22,0 11 0,0-11-33,2 14 11,-2-13 11,3 12 1,-3-12 33,2 7-67,-1-9 66,1 6-55,-2-7 34,2 11-12,-2-11 11,3 10-11,-3-12 1,2 12-12,-1-10 22,1 9-33,-2-11 33,1 6-33,-1-6 11,1 5 11,-1-6 12,0 7-1,0-7-56,1 6 23,-2-7 22,2 5 12,-2-5-34,3 6 22,-3-7-34,2 4 35,-1-4-1,0 4 11,0-4-11,0 6-11,0-6 12,1 7-24,-1-6 57,0 7-11,0-6-57,1 7 35,-2-7-12,1 5 0,0-5 0,0 4-12,0-5 24,0 8-24,-1-7 46,2 6-34,-2-7 22,1 7-55,1-5 22,-1 4 33,0-6 12,-1 3-34,1-3 0,-1 3 0,1-3-45,-1 6 101,1-5-79,-1 5 35,0-5-24,0 6 12,0-6-11,0 8 34,0-8-12,0 6-56,0-5 79,0 6-79,0-5 112,0 5-78,0-5 11,0 8 33,0-8-55,0 12 0,0-12 33,0 9-22,0-9 33,0 6-22,0-7 56,0 6-123,0-6 67,0 9-11,0-9-1,0 8 24,-1-8-35,0 9 90,1-9-111,-2 9 44,1-9-12,0 5 24,0-4-12,0 9 22,1-8-33,-2 10-23,2-10 23,-1 7 22,0-7 12,0 10-46,0-10 23,0 9 0,0-11 23,-1 7-79,1-7 100,-1 11-77,1-10 44,0 9-11,1-10 0,0 6 0,-1-6 11,1 10 12,-1-9-46,0 10 12,1-10 22,-2 7 0,2-7 1,-1 9-46,0-9 68,0 8-23,1-9-56,0 6 45,0-6 11,-1 10 0,1-9-22,-1 9 22,1-10-11,0 6 12,0-5 10,0 10-33,0-10 44,0 8-21,0-10-1,0 6 0,0-6 0,0 8 0,0-7 12,0 7-34,0-8 44,0 5-33,0-6 34,0 9-23,0-9 0,0 9 0,0-8 1,0 4-1,0-3 11,0 5 1,0-5-12,0 11 0,1-9-22,-1 10 33,1-12-11,1 11-11,-1-9 0,2 10 23,-2-10-34,1 7 11,-1-6 0,1 6 22,-1-7-22,2 12 45,-3-11-45,2 14 0,-2-15-23,0 9 46,0-10-23,0 5 0,0-5-11,0 5 22,0-5-22,0 5 11,0-6-12,0 9 24,0-9-24,0 12 35,0-12-34,0 9 22,0-9-11,0 6 45,0-6-90,0 7 45,0-6 45,0 6-45,0-6-12,0 11-10,0-11 67,0 13-90,0-13 101,0 7-56,-1-7-11,0 5 0,1-4 22,-2 5-11,2-6 0,-2 4-11,1-5 11,-1 7 0,1-8-12,-1 9 12,1-10-33,-1 7 66,1-7-33,0 4 0,0-4-33,0 4 78,1-3-101,-2 3 100,1-4-32,0 5-57,0-4 56,0 6-11,0-7 0,0 4 0,0-5 0,1 4 11,0-5-22,-1 6 22,1-5-22,-2 7 22,2-6-56,-1 5 101,0-5-100,1 7 32,0-7 35,0 8-46,-1-8 46,1 7-23,-1-5 11,0 5-33,1-5 33,0 4 0,-1-5-11,0 7 0,1-7-11,-2 8 11,2-9-11,0 6 33,0-7-22,0 5 11,0-4-67,0 5 67,0-5-22,-1 5 11,0-6 11,1 9-11,-1-8 34,1 12-79,0-11 45,-1 8 0,1-8 23,0 5-57,-1-5 68,1 4-46,-1-4 1,0 3 22,1-4 1,0 7-12,0-5-23,0 8 46,0-8-35,0 5 12,0-7 12,0 3-12,0-3-12,0 2 35,0-2-23,0 4-11,0-4 22,0 5-11,0-5 0,0 4 0,0-4 0,0 3 0,0-4 11,0 3-33,0-2 55,0 3-44,0-3 11,0 6 0,0-4 11,0 6-22,0-7 22,0 4-22,0-4 0,0 7 22,0-7-11,0 7-11,0-7 33,0 6-22,0-6-22,0 7 22,0-7 11,0 8-22,0-7 11,0 6 0,0-8 0,0 7-11,0-7 33,0 5-56,0-5 68,-1 3-45,1-4 0,-1 4 22,1-4-34,0 6 46,0-5-23,0 6 0,0-7 0,0 9 0,0-7 45,0 9-90,0-9 45,0 7 11,0-7 11,0 5-66,0-5 88,-1 9-32,1-7-24,-2 8 24,2-9-12,-1 10-12,1-8 12,-1 7-22,0-8 56,0 5-57,0-5 68,0 4-79,0-4 68,0 5-34,1-5 0,-1 10 0,0-10-11,0 13 22,1-13-11,-1 9-11,0-10 11,1 6 0,-1-6 33,0 6-77,0-7 100,0 8-68,0-8-10,0 5 0,1-6 55,-1 5-66,1-4 33,0 5-12,0-6 57,0 5-67,-1-4-1,1 4 12,-1-5 22,1 8-11,-1-7 0,1 9 12,0-9 10,0 9-33,0-8 0,0 8 22,0-9-22,0 5 22,0-5-11,0 6 0,0-6-34,0 9 45,0-8-11,0 10-11,0-9 22,0 9-22,0-10 22,0 9-11,0-10-11,0 7 22,0-7-22,0 7 22,0-6 1,0 9-24,0-8 12,0 6 0,0-8-11,0 8 34,1-8-23,-1 8-56,1-8 78,0 5-44,0-4 22,1 3 0,-1-4 33,1 9-44,-1-8 11,1 6-11,-1-7 11,0 7 0,0-7 11,-1 6-11,1-8 11,0 5-11,0-4-33,0 5 100,-1-4-112,2 7 34,-1-6 22,1 6-11,-1-7 0,2 8-11,-2-6 22,1 6 0,-1-7-22,1 1 0,-1-2 33,0 0-33,0-1 22,0 1-22,0-1 0,1 6 22,-1-3 11,1 6-33,0-6 45,1 6-79,-2-7 79,1 8-79,0-8 45,-1 5 45,-1-7-79,0 1 79,1 3-90,-1-2 67,0 6-33,1-5 0,-1 2 45,0 0-68,0-2 68,1 6-57,-1-6 57,1 10-23,0-9-33,0 5 33,-1-7-11,0 0-23,0 3 46,0-2-12,0 4-33,0-6 22,0 3-12,0-1 1,0-2 34,0 5-23,0-5 22,0 2-56,0 0 79,0-1-78,0 1 21,0-2 24,0 0-12,0 2-12,0-3 46,0 7-23,0-7-22,0 8 22,0-6-22,0 5 11,0-4 11,0 9-22,0-8 11,0 4 34,0-6-34,0 0-45,0 0 101,0 1-101,-1 0 45,0 4 34,1-3-23,-2 13-11,1-11 0,-1 12-11,2-13 22,-2 12-45,1-12 45,-1 6-11,1-9-11,0 0 0,0 3 11,-1-2 11,1 6-33,0-7 44,0 4-33,-1-1 22,1-3 0,-2 6-33,2-6-12,-2 7 79,1-7-90,1 5 45,-1-6 12,2-1-24,-1 1 12,0 0 0,0 0 12,1 0-12,-1 2 33,1-2-44,-1 3 11,1-4 11,0 0-11,-1-2-11,1 1 11,0 1 0,-1-1 11,1 3-11,0-4-45,0 1 34,0 1 56,0-1-90,0 1 90,0 0-79,0 3 34,0-3 0,0 4 0,0-4 0,0 2-11,0-4 22,0 1 1,0-3-35,0 1 662,0-3-1188,-1 1-202,1 2-324,-1 1 200,-1 2-436,1 3 1311,0 8 0,0-9 0,1 4 0</inkml:trace>
  <inkml:trace contextRef="#ctx0" brushRef="#br0" timeOffset="73166">13072 186 22070,'-1'2'0,"1"-1"-22,-1 0 33,1 0-22,0 1 11,0-1 0,-1 1 0,1-1 44,-1 1-66,1 0 0,0-1 33,-1 1-22,1-1 22,0 1-22,0 0 55,-1-1-77,1 1 22,0-1 55,0 1-88,-1 0 55,1-1-11,0 1 0,0-1-11,-1 0 67,1 1-90,-1-2 68,1 2-90,-1 0 56,1-1 11,-1 1-11,1 0 0,-1-1 0,1 1 45,0 0-45,0 0-45,0 0 90,-1 0-90,1 0 101,0 0-67,0-1-23,-1 0 56,1 1-10,-1-1-12,1 0-12,-1 0 24,1 1-68,0-1 78,-1 0-33,1 0 56,0 1-45,-1 0 0,1-1 0,0 1 0,0 0 0,0 1-45,0-1 34,0 0 55,0 0-77,0 1 33,-1-2 0,1 1 45,0-1-45,0 0 11,0 1-56,0 0 34,0 0 67,0 0-112,0 1 56,0-1 0,0 1 56,-1-1-101,1 1 79,0 1-46,0-1 24,0 0-46,0 1 79,-1 0-45,1 0-56,0 1 56,0-1 45,0 0-34,0 0-11,0 0-45,-1 0 90,0-1-56,1 0-34,0-1 101,0 1-112,0 0 101,0-1-68,0 1 12,0-1 45,0 1-23,-1-1-11,1 1-11,0 0 11,0 1-34,-1 0 79,1-1-34,0 2-33,0-1-12,-1 1 79,1-1-45,0 1-11,-1-1 33,1 0-33,0 0 0,0-1 11,-1 0 22,1 0-33,0 1-34,0 0 90,0 0-45,0 0-23,0 0 46,-1-1-34,1 1 11,0-1 0,-1 1-12,1-1 24,0 1-12,0-1 0,0 0 22,-1 1-44,1 0 33,0 1-11,0-2 0,0 2 0,0-1-11,0 0 11,-1 0 0,1 0 22,0-1-33,0 1 0,-1 0 22,1 0-11,0 0 0,0 0-11,0-1 11,0 1 11,0-1 11,0 1-44,0 0 33,0 0 0,0 0-44,0-1 21,0 1 35,0-1-34,0 0-1,0 0 80,0 1-102,0-1 0,0 1 57,0 0-46,0-1 46,0 1-34,0 1 33,0 0 12,0 1-79,0 0 45,0 0 45,0 0-45,0 0-56,0 0 112,0-1-56,0 0-56,0 0 100,0 0-77,0-1 33,0 0 33,0-1-44,0 1 22,0-1-44,0-1 66,0 1-21,-1-1-12,1 0-12,0 1 24,0-1-24,0 1 24,0 1-12,0-1-12,0 2 12,0-2 0,0 2 12,0 0-24,0 1 12,0 1-11,0-1 34,0 1-23,0 1-23,0-1 57,0 1-57,0-1 12,0 1 56,0-2-67,0 0-1,0 0 46,0-2-12,0 1 11,0-1-22,0 0-56,0 0 112,0-1-101,0-1 90,0 1-90,0-2 90,0 1-56,0-1 11,0 1 11,0-1-11,0 2 11,0-1-22,0 1 11,0 0 0,0 1-45,0-1 90,0 1-34,0 0-55,0 1 100,0 0-90,0 1 34,0 0 34,0 0-46,0 0 12,0-1-22,0 0 44,0 0-33,0 0 11,0 0-11,0 0 56,0 0-79,0 0 68,0 1-68,0-1 57,0 0-68,0 0 90,0 0-101,0-1 67,0 0 34,0 0-90,0-1 78,0 1-21,0-1-46,0 1 45,0-1-22,0 0 33,0 0-66,0 1 55,0-1-11,0 0-11,0 0 11,0 0 0,0-1-12,0 0 24,0-1-1,0 1 0,0-1 23,0 1-46,0-1-10,0 1-12,0 0 90,0 0-78,0 1 11,0 0 22,0 0 0,0 0-33,0 0 33,0 1-11,0-1-11,0 1 22,0 0-22,0-1 22,0 1 23,0-1-46,0 1-55,0 0 90,0-1-1,0 1-22,0-1 11,0 0 0,0 0-67,0 1 56,0 0 0,0 0 45,0 1-78,0 0 66,0 0-33,0 1-33,0 0 21,0 0 57,0 0-90,0 0 57,0 0-24,0 0 12,0-1 12,0 2-1,0-1-11,0 1 11,0 0 0,1 2-33,-1-1 33,1 0-22,0 0 0,0 0 33,0 0-67,1 0 34,-2-1 11,1-1 0,-1 1 56,1-1-112,-1 0 101,0-1-34,0 1-56,0 0 45,1 0 0,-1 0 0,1 0-11,0 0 33,0 1-33,-1 1 11,1 1 0,0-1 11,0 0-11,0-1 0,-1 0 0,1-1 12,-1 0-57,0 0 67,0 0-22,0-1 11,0 1 1,0 0-1,0 0-34,1 1 46,-1 0-23,0-1-11,1 1 11,-1-1 0,0 0 0,0 0-12,0-1 24,0-1-24,0 1 35,0-2-23,0 0-56,0 0 101,0 0-57,1-1 24,-1 1-24,0 0 24,0-1-24,0 0 35,0 0-23,1-1-56,-1 1 56,0-1 56,0 1-67,0 1 22,0-1-22,0 1 11,0 0 0,0 0 0,0 1 11,0-1-11,0 1 0,0-2-11,0 2 22,0 0 0,0-1-22,0 1 22,0 0-22,0 0-45,0 2 123,0-2-123,0 1 78,0 0-44,0 1 22,1 1 11,-1-1-11,1 1 34,-1 1-23,0-1-45,1 2 23,-1-2 34,1 1-12,-1 0-34,0-1 12,0 0 11,0 0 0,0 0-11,0-1 67,0 0-56,0 0-34,0 0 68,0-1-23,0 1-22,0 0-23,0 0 34,0 0 12,0 0-12,0 1 22,0-1-56,0 2 46,0-2-12,0 1 33,0-1-33,0 0 0,0 0-33,0-1 66,0 1-44,0-1 11,0 0 0,0 1 22,0 0-44,0-1 33,0 1-22,0 0 22,0 0 0,0-1-33,0 1 22,0-1 11,0 0-22,0-1 22,0 0 0,0 0-33,0 0 22,0 1 11,0 0 12,0 0-23,0 1-12,0 1 1,0 0 34,1 0-23,-1 0-12,0 1 1,1-1 0,-1-1 45,0 0-46,0-1 12,0 1 23,1-1-34,-1 0 11,0 0 11,0 0-22,0 1 11,0-1 11,0 1-22,1 1 11,-1-1 22,0 1-33,1 1 11,-1 0 22,1 0-22,0 1-22,0 1 33,-1-1-22,1 0 33,0 0-22,0 0 11,0-1 1,0 1-12,0-1-12,-1 1 35,1 1-12,0-1-11,-1 0-11,1 1 0,-1-1 11,1 1 22,0-1-44,0-1 10,-1 1 57,1-1-45,-1 0 0,0 0-11,0 0 0,0-1 11,0 0 11,0-1-22,0 0 11,1 0 0,-1 0 22,0 0-44,0 1 11,1 0 67,-1 0-45,1 1-34,-1 0 1,0 0 56,1-1-34,-1 2 0,1-2-12,0 2 1,-1-2 11,0 1 11,1-1 1,0 1-46,0-1 45,-1 0-56,0 0 90,1-1-45,-1 1-11,1-1 11,-1 0-22,1 0 22,0 1-23,-1 0 34,1 0 1,-1 0-12,0-1-12,0 1 24,1-1-12,-1-1-12,1 0 35,0-1-34,-1 1 22,0-2 11,0 2-44,0-1 22,1 0 0,-1 0-11,0 0-1,0-1 35,1 0-1,-1 1-33,0-1 11,1 1 11,-1-2-22,0 2 11,0-1 0,1-1 11,-1 2-56,0-1 45,0 2 0,1-1 0,-1 1 0,0-1-11,1 1 11,-1 0 23,1 1-35,-1-1 12,0 0 12,1 1-24,-1 0 46,1 0-45,0 1 22,0 0-33,0 1 33,0 0-11,0 0-23,-1 1 35,1-1 10,-1 0-11,1 1-33,-1-1 33,0-1 0,1 1-22,0 0 22,0 0-78,0 1 112,-1-1-79,1 2 90,-1-1-89,0 1 10,1-1 68,-1-1-34,1 1-56,-1-1 45,1 1 0,0-1 0,-1 0 34,0-1-79,1 0 68,-1 0-23,0 0-12,1-1 24,-1 1-1,0 0-34,1 0 35,-1 0-24,0 0 12,1 0 0,-1 1 0,1-1 34,0 1-45,-1-1 11,1 1-11,0 0 33,0-1-44,-1 1 10,1-1 24,0 0-1,-1 1 0,1-1-11,-1 1 11,0-2-22,1 2 22,-1-1 0,1-1-22,-1 0 11,0 0-11,0 0-11,0 0 78,0 1-79,1-1 23,-1 0 0,1 1 0,0 0 11,-1 0-11,2-1-33,-2 1 66,1 0-21,0 1-1,0 0-22,0-1-1,0 1 24,-1 0-1,1-1-11,0 1 11,0 0-22,-1-1-23,1 1 90,-1 0-78,0 0 22,1 1 11,0 0-22,-1 1 33,2 0-22,-1 0 0,0 1-11,0-1 11,1 0 0,-1-1-11,0 0 22,0-1-33,0 0 55,-1 0-55,1 0 11,-1 1 33,1 0-22,-1 1 11,1 0-22,-1 0-11,1 1 33,0 0-11,0 0 56,0 0-56,0 0-45,0 0 56,-1 0-11,1 0-22,0 0 22,0-1 22,-1 1 1,1-1 10,0 0-33,0 0-11,0 0-23,0 1 57,0-1-23,0 0 11,-1 0-11,1 0 0,-1-1-11,1 0 11,-1-1 11,0 0-22,1 0 22,0-1-22,-1 0 44,0 1-66,0-1 33,0 0 0,1 1 0,-1 0 0,1 0 11,-1 0 34,1 0-101,-1-1 56,0 0 56,1-1-45,-1 0-56,1 0 56,-1 0 12,0-1-23,1 0-11,-1 0 22,0-1-34,0 0 12,0 0 34,0 1-57,0-1 45,0 1 12,0 0-46,0 0 23,1 1 11,-1-1-22,0 0 22,0 0-11,0 0-22,1 0 33,-1 0 0,0 0-22,0 0 22,0 1-44,0 0 44,0-1-45,0 1 57,0-1-34,0 1 33,0-1-44,0 1 33,0-1-11,0 2 11,0-1 0,0 2-11,0-1-33,0 1 33,0-1 11,0 1-11,0 0 0,0-1 11,0 1 0,0-1-22,0 1 0,0-1 44,0 0-33,0 1-11,0 1 11,0-1 0,0 1-56,0 0 67,0 1-11,0 0 0,0 0-11,0-1 22,0 0 12,0 1-34,0-1-1,0 0 24,-1 0 10,1 0-33,0 1 11,-1 0 22,0 0-11,0 0-22,0-1 11,0 0 11,0 1 12,0-1-12,0 0-22,0 1 11,0 0 11,1-1-11,-2 0-11,2 0 22,-1-1-11,1 0 0,-1-1 0,0 1 22,0-1-33,0 0 11,0 0-22,1 1 44,-1 0-22,0 1 11,0 0 1,0 0-12,0 1 0,1-1 11,-2-1-11,2 1 0,-1-1-23,0 0 57,0 1-34,0-1-45,0 0 79,-1 1-12,1 0-22,-1 1 0,1-1 11,0 1-22,-1 0 11,1-1 0,-1 0-11,1-1 45,0 1-90,-1 0 89,0-1-22,0 1 1,1-1-24,-1 1-10,1-1 11,-1 0 56,1-1-101,-1 1 112,1 0-56,-1 0-12,1 0 36,0-1-24,0 1-35,0 0 70,0-1-47,0 1 35,0 0-46,0-1 46,0 2-46,0-1 46,0 1-23,-1 0-11,1 1 22,-1 0-22,1 0 33,-1 0-56,2 0 34,-2 0 45,1 0-45,0 0-22,0 0 78,0-1-112,0 1 112,-1-2-112,1 1 101,0-1-45,0 1 11,0 0 0,0 0-22,0 0 0,0 0 33,1 1 0,-1-1-44,0 1 44,1 0-22,-1-1-11,1 1 45,0-1-45,-1 1 22,0-1-22,1 0 22,-1 0 0,1 0 34,-1-1-45,1 1-11,0-1 11,-1 0 11,1 0-11,-1-1-11,1 1 33,-1 1-44,1-1 22,-1 1 0,1-1 0,0 1 56,0 0-101,-1 0 67,1-1-22,0-1-22,-1 1 22,1-1 45,-1 0-57,1 0 12,-1-1 0,1 1 23,0 0-68,-1 1 79,1-1-57,-1 1 23,1 1-11,0 0 22,0 0 12,-1-1-46,1 0 34,0 0 1,0 0-12,-1-1-12,1 0 1,0 1-22,-1-1 55,1 0-44,-1-1 66,1 1-77,-1 0 33,0 0-11,0 0 11,0 0 11,1 0 0,-1 1-22,1-1 11,0 0 11,0-1-22,0 2 44,0-1-33,-1 0-22,1 0 33,-1 0-33,1 0 55,0 0-33,0 1-22,0-1 0,0 0 66,0 1-88,0 0 55,0-1 11,0 1-22,0-1-22,0 1 33,0-1-22,-1 0 0,1 0 22,0 1 0,0 0 0,-1 0-11,1 1 0,0 0 34,0 0-79,0 1 90,0 1-68,0-1 23,0 1 12,0 0-24,0 1 46,0-1-79,0 1 90,0 0-67,0 0 44,0 1-11,0 0-67,0 1 112,0 0-45,0 2-33,0-1 56,0 0-102,0 1 113,0-1-45,0 0-33,0 0 55,0-1-11,0-1 0,0 0-33,0 0 0,0-1 66,0-1-77,0 1 89,0-1-56,0 0-11,0 0 22,0 0-22,0 0 11,0 0 11,0-1-56,0 1 79,0-1-23,0 0-45,0 0 23,0-1 11,0 0 0,0 0-11,0 1 11,0-1 22,0 1-11,0 0-44,0-1 78,0 0-90,0 0 112,0-2-56,0 1-22,0 0 11,0 0 0,0 1 22,0 0-44,0 0 44,0 1-44,0 0 22,0-1 22,0 0-44,0 0 33,0 0-11,0 0 0,0 0-11,0-1 11,0 0-11,0-1 33,0 1-11,0-1-44,0 0 66,0 0-33,0 0 0,0 2 0,0-1 56,0 0-123,1 0 90,-1-1-23,1 1 56,0-1-101,0 1 45,-1-1 0,1 0 0,-1 1 45,1-1-34,-1 1 0,1-1-33,-1 0 33,1 0-11,0-1 0,-1 1 11,1 0 11,0 1-22,-1 0 0,1 1 12,0 1-35,0 0 23,0 0 34,0 1-45,0 0 33,0 0 0,1 0-66,-2 1 88,2 0-32,-2 0-57,1 0 22,-1 0 23,1 0 0,0 0 23,-1-1-23,0 0 11,0-1-78,1 0 112,-1 0-57,1 0 12,-1 1-11,0 0-22,1-1 44,-1 1 22,0-1-44,0 1 0,0-2 22,0 1 12,0-1-35,0-1-21,0 1 78,0-1-34,0 1-67,0-2 101,0 2-101,0-1 134,0 0-145,0 0 78,0 0-33,0-1 44,0 1-22,0-1 0,0 1-11,0-2 11,0 1 11,0-1-22,0 1 22,0-2 0,0 1-22,0-1 22,0 0 12,0 1-46,0-1 34,0 1 1,0-1-12,0 2-23,0 0 46,0 1-57,0-1 34,0 1 22,0 1-33,0-2 22,0 0-11,0 0 0,0 0 0,0 1 0,0 0-11,0 0 0,0 1 11,0 0 22,0 1-33,0 0 34,0 1-12,0-1-34,0 1 46,0 0-34,0-1-1,0 0 24,0 0-24,0 0 12,0-1-11,0 1 22,0-2-11,0 1 34,0 0-56,0 1 10,0-2 12,0 1 0,0 0 12,0 0-12,0-1 0,0 0 0,0-1 11,0 0-22,0 0 11,0-1-34,0 1 23,-1-1 67,1 0-112,0 1 112,-1 0-67,0 0-1,1 1-10,-1 0 56,0 1-34,1 0-56,-1 0 89,0 1-33,1 0 34,-1 1-45,0-1-23,0 1 112,0 0-122,0 1 32,1 0 46,-1-1-45,0 1-12,1 0 23,-1-1 23,0 1-12,0-1-22,0 1 0,0 0 11,-1 0 33,1 1-44,0-1-23,0 0 46,0 0 10,-1 0-33,1-1 0,0 1 22,-1-1-11,1 0 11,0 0 34,0 0-90,0 1 34,1-1 89,-1 0-100,0 0 44,1 0-44,-1-1-12,1 1 79,-1 0-56,1-1 44,0 0-77,-1-1 55,1 0-22,-1 0 11,0 0 22,1-1 12,-1 0-90,0 0 67,1 0-11,0 0-11,-1 0 67,1 1-68,-1-1 12,1 1 12,-1 0-1,0 1 0,1-1-45,-1 1 23,0 0 45,1-1 11,-1 0-101,1-1 100,0 0-32,0 0-12,-1 1-101,1-1 157,-1 0-45,1 1-56,-1 0 45,0 0 45,1-1-101,-1 1 78,1-1-22,0 1-11,-2-1 11,2-1 0,-1 2 34,0-1-45,0 0-12,1 0 68,0 1-56,0-2 33,0 2-22,0-1-11,0 0 33,0 0-33,-1 1 22,1 1-33,0-1 0,0 0 44,0 0-11,0 0-22,0 0 11,0 0 11,0-1 12,0 1-23,0 1 22,-1-2-33,1 1 33,0-1-11,0 0-22,0 0 11,-1 0 23,1 0-12,0 0-11,0 1-11,0-1-1,0 1 35,0 0-23,0 0 11,0 0-11,0 0-34,0 0 46,0 0 10,0 1 23,-1 1-124,1-1 147,0 0-91,-1 0-22,1 1 45,0-1-11,0 0 45,0 1-23,0 0-22,0 1 44,-1 0-89,1 0 101,-1 1-78,1-1 100,0 1-78,-1-1-23,1-1 56,0 0-44,0 0 44,0-1-33,0 1 22,0-1-11,0 1 0,-1-1 23,1 1-57,0-1 45,0 1-22,0 0 22,-1-1-11,1 0-11,-1-1 34,1-1-46,0 1 57,-1-1-57,1 0 46,0 0-34,0 1-1,0 0 35,-1-1-46,1 1 23,-1-1 45,1 1-101,0-1 112,-1 0-67,1 0 11,-1 0 22,1 1-78,0-1 79,0 1 10,0-1-89,0 1 112,0 0-33,0 1-79,0-1 67,0 1 34,0 0-56,-1 0 33,1 0-89,-1 0 112,1 0-45,0 0-34,-1 0 45,0 1 0,1-1 12,-1 1-34,1-1-1,-1 1 68,1-1-67,-1 0 0,1 0 0,0 0 11,-1 0-23,1 0 23,-1 0 23,1 0-34,-1-1-12,1 0 34,-1-1 1,1 0-24,0 0 80,0 0-102,0 1 12,-1-1 55,1 0-22,0 1-22,-1 0 34,0 0-35,0-1 12,1 1-22,-1 0 44,1 0 12,-1-2-90,1 2 56,0-1-11,0 1 100,0 1-111,0-1 0,0 1 22,0 0 67,-1 0-78,1 0 11,0-2-12,0 1-32,0-1 77,0 1-22,-1 0-67,1-1 90,0 0 0,-1 0-46,1 0 1,-1 0-45,1 0 56,-1 0 56,1-1-101,0 2 12,-1 0 111,1 0-123,0 1 45,0 0 34,0 0-68,0 0 46,0-1-35,0 0 34,0 0 45,0 0-78,0 0 0,0 0 55,0 0-89,0-1 56,0 0 67,0-1-67,-1 0-11,1 0 22,0 0-67,0 1 56,-1 1 12,1-1 10,0 0-56,0 0 68,0 0-79,0 1 68,0-1-23,0 0 33,0 1-66,0 0 55,0 0-67,0 0 68,0-2-1,0 1-22,0 0 11,0 0-22,0-1 22,0 0-11,0 0 11,0 0 1,0-1-24,0 2 1,0-1 45,0 0-68,0 1 68,0 0-34,0 1 33,0-1-55,0 1-23,0 0 90,0 1-56,0-1 44,0-1-55,0 1 44,0-1-78,0 1 79,0-1-1,0 1-55,0 0 44,0 0 0,1 0-22,0 0 78,-1 0-134,1-1 100,-1-1-33,1 0 0,-1 0 34,1 0-56,-1 0-1,1-1 23,-1 1 0,1-2 11,-1 2 12,0-1-12,1 0-22,-1 0 11,1 1 11,-1 0-11,2 0 0,-2 0 22,1 0-55,0-1 66,0 1-33,0 0 0,0 0 23,0 0-79,0 0 101,-1 0-23,1 1-56,0 0 34,0 2-11,1 0 11,0 2 34,-1 0-68,1 2 68,-1-1-34,1 0 33,0 1-55,0-2 11,0 0 22,0 0 0,0-1-33,-1 1 22,0-1 22,0 1-55,0-1 55,1 1-44,-1 0-1,0 1 46,1-1-23,-1-1 22,1 1-33,-2-1 11,2-2 11,-2 1-33,1-1 55,0 1-55,-1-1 11,0 1 44,0-1-10,1 0-46,-1-1 68,0 1-56,0-1 11,0 1-23,0-1 35,1 1-35,-1 0 46,0 0-23,0 0 11,0 1 0,1-1-22,-1 1 11,0-1 0,1 1-11,-1 0-23,1 1 56,-1-1 1,0 1-34,0 1-1,0-1 80,0 0-91,0 0 23,0 0 0,0 0 34,0-1-34,0 1-11,0-1-1,0 0-10,0 0 22,0 0-11,0 0 0,0 0 11,0 1 0,0-2 0,-1 1 0,1-1 0,-1-1 22,0 0-33,0 0 22,0 0-33,0-1 44,0 1-33,1 0 11,-1 0 0,0-1 0,1 1-45,-1 0 56,0-2-11,0 0 34,0-1-79,0 0 56,1-2 23,0 0-34,-1 0-45,1-1 56,-1 1 0,1 0-11,0-1-11,-1 1 22,1-1 1,0 1-46,0 0 45,-1 0 12,0 0-35,1 0 1,0 0 34,-1-1-35,1 0 12,-1-1 34,1 1-45,0-1 0,0 0 22,0 0-22,0 1-1,0-1 24,0 1-24,0 1 12,0-1 0,-1 0 12,1 0-35,0 0 34,0 0-11,-1 0 23,1-1-34,0 1 22,0-1-34,0 1 35,0 0-12,0 0 11,-1 0-22,1 0 11,0 1 0,-1 0 0,1 0-12,0 0 24,0 0-12,0 0 22,-1-1-33,1-1 11,-1 1 0,1-1-11,-1 2 44,0 0-55,1 0-1,-1 1 46,1-1-23,0 0 0,0-1 11,0 0-33,0 0 22,0-1 0,0 1 11,0-1-11,0 1 0,0-1-11,0 1 33,0 0-33,0 0 11,-1 1 0,1-1 0,0 1 11,0 1-11,-1-2-11,1 1 22,0-1-11,0 0 22,0-1-22,0 1 12,-1-1 10,1 0-33,0 0 22,0 1-56,0-1 68,0 1-23,0-1-1625,0 1 650,-3-3-392,0-2-89,-4-6-225,-1-5-1176,-2-5-4695,1-5 7552,4-3 0,1 11 0,3 3 0</inkml:trace>
  <inkml:trace contextRef="#ctx0" brushRef="#br0" timeOffset="85806">13169 11409 21992,'-2'0'11,"1"0"11,-1 0-44,1 0 22,-1 0 11,1 0-33,-1 0 44,1 0-22,-1 0 45,1 0-90,-1 0 34,1 0 56,-1 0-79,-1 0 34,-2 0 0,0 0 34,-6 0-34,4 0-34,-3 0 90,1 0-78,0 0 44,-1 0-22,-1 0 0,-1-2 0,1 1 22,-6-2-44,5 1 67,-13-1-68,14 1 12,-6 1 11,10 0 11,0 1-44,0 0 55,-1 0-11,1 0-22,-1 0-11,-5 0 33,3-1 0,-7-1-44,7 1 33,-5-1 22,7 1-44,-6 0 22,7 0 11,-3 0-11,5 0 11,0 1-11,0-1-34,0 1 57,0-1-46,1 1 23,-4-2 12,3 1-12,-4-1 0,4 1 0,-4-1 0,4 1 0,-6 0-12,5 0 24,-3 0-1,4 0-22,0 1 11,0-1 11,0 0-11,1 1 0,-1-1-11,-3 1 11,2-1 0,-5 1 0,4-1 22,-6 0-33,5 0 11,-10-1-45,10 1 56,-11-1-11,9 0-11,-11 0 11,9 1 0,-11-3 22,13 3-22,-7-1-33,6 0 66,-6 0-44,7 1-22,-12-1 44,10 1-22,-8 0 11,11 0 0,-5-1 11,8 1-22,-3 0 22,6 1 0,-1-1-22,2 1 22,-2 0-22,2 0 33,-4 0-11,3 0-33,-4 0 33,5 0-22,-5 0 33,4 0-44,-5 0 11,3 0 11,-4 0-11,3 0 22,-5 0 0,4 0-11,-5 0-11,6 0 0,-5 0-1,6 0 35,-5 0-23,5 0 0,-6 0-11,6 0 22,-4 0-22,4 0 22,-3 0-56,3 0 101,-4 0-78,3 0 33,-4 1-11,4-1-56,-6 1 112,6 0-101,-5-1 90,6 1-45,-3 1 0,2-1-45,-3 1 90,2-1-45,-6 1 0,7-1 0,-6 0 11,7 0-22,-6 1 11,5-1-45,-5 0 45,5 0 11,-3 1-22,3 0 45,-3-1-46,4 0 12,-7 1 12,7 0-24,-6-1 12,5 0 0,-4 0 12,3 0 21,-4 0-44,5-1 11,-5 2-11,5-1 22,-4 1 0,4 0-22,-8 0 22,6-1-11,-8 1 0,9-1-11,-7 0 33,6 0-44,-5 0 33,6 0-11,-5 0 0,5 1-11,-6-1-11,6 0 44,-9 0-22,9 0-11,-7 1 22,8-1 23,-6 1-79,6-1 45,-6 1 45,7-2-57,-4 1-32,3 0 111,-4 0-67,5-1 0,-6 1-11,5 0 22,-9 0-11,6 0 11,-11 1-11,10-1-22,-8 0-1,9 0 46,-7 1-35,6-1 68,-8 1-67,6-2-11,-8 1 44,8-1-22,-14 3 11,11-3 34,-18 4-90,18-2 68,-13 1-1,16-2-55,-10 1 10,10-2 23,-8 1 0,9-1-33,-9 1 66,11 0-33,-6 0 0,9 0-45,-3-1 90,5 0-78,-3 1 33,5-1-12,-1 1 24,2-1 10,1 2-33,-2-2 0,1 0-1,-2 0 35,1 0-23,-1 0 0,-3 0 11,1 0-11,-5 0-22,3 1 22,-7-1 0,5 1 11,-8 0-11,6 0 0,-13 1-45,12-1 45,-11 0-11,13-1 33,-10 2-22,9-2 11,-9 0-11,11 0 0,-7 1-11,7-1-11,-6 0 55,7 1-10,-8-1-79,9 0 67,-8 1-22,9 0 33,-7 0-33,7 0 0,-8 0 22,8 0 0,-5 0-22,4 0-11,-6-1 33,5 1-22,-8-1 11,7 1 44,-7 0-66,8-1-12,-8 2 90,7-1-112,-8 0 79,8 0-34,-6 0 11,6 0 0,-8 1 0,7-1 11,-14 0-22,12-1 22,-14 2 0,13-2 0,-14 3-11,13-3-11,-13 2 11,13-2 34,-9 1-46,10-1 24,-8 1-12,8-1 22,-12 0-22,12 0 0,-11 0 0,13 0-11,-6 0 56,7 0-79,-10 0 23,9 0 22,-9 0-22,10 0 11,-5 0 0,6 0 0,-11 2 0,9-2 33,-9 2-21,10-2-1,-8 1-22,7 0 22,-15 1-22,11-1-12,-13 1 34,13-1 1,-10 1 21,10-1-55,-18-1 55,16 0-55,-14 1 56,17-1-79,-10 0 56,10 0 34,-15 2-34,14-1-33,-15 1 33,16-1-11,-10-1-11,10 1 67,-16 0-90,15 0 12,-15 0 10,15 0 12,-8-1 23,9 0-23,-14 0-56,15 0 56,-15 0 33,15 0-66,-9 0 55,9 0-11,-13 0-22,12 0-34,-12 0 57,14 0-12,-8 0 0,7 0 22,-14 0-33,13 0 22,-14 0-56,16 0 68,-18 0-35,15 0 24,-15 0-1,15 0-45,-10 0 57,9 0-23,-8 0 22,8 0-33,-19 0 33,16 0-22,-19 0-45,20 0 45,-22 0 45,19 0-90,-19 0 101,21 0-123,-12 0 101,12-1-34,-12-1 0,13 1 11,-20-2-11,17 1 45,-18-1-45,21 2-11,-20-1 22,18 1 0,-17 0-11,20 0-22,-12 0 33,13 1-11,-11-1 0,12 1 33,-17-1-66,15 1 44,-15 0 23,16 0-57,-11 0 46,12 0 10,-19 0-44,18 0 11,-16 0 0,19 0 11,-11 0-11,11 0-11,-16 0 56,14 0-68,-14 0 23,15 0 34,-15 0-79,14 0 23,-13 0 44,15 0-33,-8 0 11,8 0-22,-8 0 44,7 0-78,-16 0 67,13 0-11,-17 0-11,16 0 33,-20 0-22,18 0-56,-19 0 56,19 0 34,-14 0-45,14 0 22,-16 0 11,14 0 1,-24 0-68,21 0 56,-23 0 0,25 0 1,-27 1-1,25-1 34,-22 0-45,25 0 22,-12 0-33,15 0 22,-12 0 11,13 0-10,-12 0-12,12 0 33,-18 0-33,17 0 23,-23 1-12,23 0-11,-16 0 22,18-1-33,-10 1 11,11 0 22,-11 1-22,12-1 0,-11 0 34,12-1-45,-15 1 22,14-1 34,-16 2-56,17-2 22,-11 1-34,12 0 46,-7 1 34,8-2-46,-8 1-11,8-1 11,-9 1-22,10-1 22,-14 0-22,13 0 22,-14 1 34,15-1-79,-10 1 57,11-1 10,-9 0-33,7 1 45,-10-1-112,8 0 100,-10 0-33,10 1-33,-16 1 33,14-1 11,-18 0-11,19 0 11,-15 0-44,16 0 44,-11 0-22,10 0 22,-10-1 0,10 0 0,-11 1-67,11-1 101,-19 1-56,16-1 44,-25 1-44,23-1 45,-17 0-57,19 0 35,-11 0-46,11 0 90,-13 0-78,12 0 33,-22 0-11,19 0 22,-21 0-33,22 0 33,-7 0-10,0 0-24,6 0 46,-16 0-34,15-1 0,-16 0 11,16-1-22,-15-1 22,15 0 0,-6 1-22,9 1 34,0 0-35,-15-1 12,13 1 0,-29-1 0,28 1 23,-21 1-23,23-1 45,-17 1-45,16 0-12,-7-1 1,8 1 11,0-1 67,-11 0-78,8 0 34,-26-2-23,25 1 89,-31-2-100,33 3 11,-12-1-78,18 1 122,-12 0-44,11 1-11,-15-1-34,18 0 101,-4 1-123,6 0 90,-1 0 55,-12-2-78,11 1 0,-21-1-11,22 1 33,-13 0-22,14 1 34,-8-1-23,8 1 11,-8-1-44,8 0 78,-7 0-101,8 0 56,-11 0 1,11 0 10,-15-1-33,16 2 22,-10-1-11,12 1 22,-6 0-55,7-1 55,-7 1-11,6 0-11,-3 0 12,4 0-24,0 0 1,-8 0-22,6 0 89,-13 0-56,13 0-56,-9 0 67,11 0-11,-6 0 11,6 0 34,-6 0-112,6 0 100,-7 0-10,6 0-46,-10 0 34,9 0-22,-5 0 11,2 0 0,3 0 11,-9 0-11,8 0 12,-4 0-35,4-1 23,0 1 0,-5-1 11,4 0-11,-8 0 0,9 0 0,-4 1 0,0 0 0,4 0 12,-9 0-24,8 0 24,-9 0-12,8 0 11,-5 0-11,0 0-11,3 0 67,-11 0-56,10 0 11,-12 0-11,11 0-11,-6 0 22,0 0-22,4 0 44,-12 0-10,12 0-35,-12 0 12,13 0 56,-17-2-78,17 2 11,-15-2 11,19 2 56,-9 0-67,9 0 22,-3 0-22,1 0-1,3 0 46,-8 0-68,9 0 46,-9 0 32,8 0-44,-4 0-44,-1 0 55,4 0-34,-5 0 12,6 0 0,1 0 56,0 0-45,1 0-45,0 0 45,-4 0 11,2-1-33,-2 1 44,0-1-22,4 1 0,-3-2-22,-1 2 33,5-1-22,-6 1 22,7-1-22,-1 1 44,2 0-44,2 0 11,-1 0 11,0 0-22,-1 0 22,1 0-11,-1 0-11,0 0 11,-1 0 34,-5 0-12,3-1-55,-13-1 21,11 1 35,-7-1-23,9 1 0,0 0-11,-1 0 22,1 0-22,-2 0 22,1 1 11,-3-1-33,1 0 33,-1 0-33,0 0 22,0 0-22,-1-1-22,-6 0 66,4 1-22,-18-3-11,16 2 0,-9 0-33,15 1 66,-1-1-66,2 2 33,0-1 0,0 0 11,0 0-22,0 1 11,1 0 22,0-1-33,0 1 22,-1-1-22,1 0 22,-1 0 0,2 1-22,-1-2 22,0 2 1,0-1 32,0 0-100,-1 0 56,0 0 0,-1 0 23,0 1-23,0-1-11,0-1 33,-1 1 12,0 0-68,1-1 101,-1 1-56,0-1 1,0 1-12,1-1-12,-1 1 35,-7-1-34,4 1 11,-5-1 22,0 0-33,5 1 11,-6-1 56,8 1-90,0 0 57,-1 0-12,1-1 11,0 1-44,1 0 11,0 0 22,0-1 34,1 1-57,0 0 24,1 0-24,0 1 1,0-1 0,0 1 11,1 0 45,0 0-79,-5-1 79,4 1-45,-4 0-11,6 0 22,0 0-22,0 0 22,-1 0-22,2 0 56,-2 0-68,1 0-33,0 0 79,1 0-35,-1 0 1,1 0 0,1 0 22,0 0 0,0 0-44,0 0 55,1 0-22,-4 0-45,4 0 57,-3 0-24,3 0 24,2 0-12,-1 0-23,0 0 34,1 0 1,-1 0-35,0 0 34,0 0-22,1 0 22,-1 0-11,0 0 23,1 1-23,-4 0 11,2 0-22,-2 0-23,-1 0 23,2 0 56,-2 0-101,3 0 112,-1 0-56,0 1-45,-1-1 67,-1 1-22,0 0-11,-1 0 34,1-1-23,-1 1-12,-1-1 24,1 0-35,0 0-22,0 0 57,0 1 32,-1-1-88,2 0 55,-2 1-11,1-1 22,-1 0-44,0 0 55,-1 0-44,1 0 22,-1 0-22,1 0 22,-1 0 1,0-1-12,1 1 0,0-1 11,-1 1 0,0-1-56,0 0 101,0 1-101,1 0 90,-1 0-101,0 0 123,1 1-111,-1-1 55,1 0 0,-1 0 0,1 0-33,0 1 33,1-1 0,-1 0-22,-1 0 11,2 1 34,-1-1-46,1 0 12,1 0-11,0 1 67,0-1-112,1 0 67,0 0 1,-1 0-12,1-1 11,-1 1-22,1 0 44,0-1-66,0 1 55,1 0-11,-1-1-33,1 2 33,0-2-11,-1 1 34,0 0-79,1-1 78,-1 1-66,1 0 44,-1-1 0,1 1 34,0-1-90,-1 0 45,0 1 11,1-1 45,-1 0-67,1 0 22,0 0-33,-1 0 44,2 0-66,-1 0 100,-2 0-56,2 0-12,-2 0 24,3 0-35,1 1 46,-2-1-35,0 0 1,0 0 34,0 0-23,-1 0 0,0 0 0,0 0 0,1 0 11,0 0-11,0 0 56,2 0-45,0 0 0,1 0 0,1 0 12,-1 0-12,2 0 0,0 0 12,0 0-23,1 0 11,0 0 11,1-1 12,0 1 33,0-1-56,1 0 56,-1 0-44,0 0-11,-1 0-1,1 0 0,0-1-33,-1 1 22,0-1 22,-1 1-11,0-1-22,0 0 11,0 0-11,-1 0 11,0 0 22,-1 1-44,1 0 89,-2-1-112,2 2 45,-1-2 45,1 1-56,1 0-34,-1 0 90,1 0-68,0 0 46,-1 1-12,1 0-22,0-1-12,-1 1 23,1 0 23,0-1-34,0 1 22,0-1 0,1 0-22,0 0 22,1 1-33,-1-1 33,1 1-22,0 0 11,0-1-12,0 1 68,0-1-44,-1 0-68,1 1 56,-1 0 0,0-1 56,-1 1-101,0 0 34,1-1 22,-3 0 0,0 0 23,0-1-34,0 1 22,0 0-33,-1 0-12,2 0 35,0 0-12,1 1-23,0 0 23,1-1 23,1 0-1,0 1-56,1 0 23,0-1 11,0 1-11,-1 0 0,1-1 22,-1 1-22,1 0 33,-1 0-33,0-1 0,0 1 22,-2 0 0,1-1-22,-2 0 0,2 1 22,-1-1-11,0 1-11,0 0 11,1 0 0,0 0 0,-1 0 11,0 0-22,1-1 0,-1 1 22,1 0-34,-2 0 57,2 0-34,0 0 0,1 0-11,0 0 11,-1 0 0,1 0 0,0 0-34,-1 0 45,0 0-11,0 0-44,0 0 88,0 0-32,0 0-57,1 0 34,-1 0 22,0 0-11,1 0 45,-1 0-101,0 0 67,0 0-11,0 0 0,0 0 11,-1 0-22,1 0 22,-1 0-11,0 0 0,0 0 11,0 0-11,0 0 11,0 0-22,0 0 22,1 0-22,0 0 11,0 0 0,1 0 11,-1 0 1,1 0-12,0 0-12,1 1 24,-1-1-24,1 0-10,-1 0 78,1 1-1849,0-1 224,0 1-851,0 2-12,1 1-6957,1-1 9389,9-1 0,-7-2 0,6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8:56:52.400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4695 184 6417,'-3'0'291,"1"1"-67,2-1 169,0 0-281,0-1-101,0 1 56,0 0-11,-1-1 45,1 0 56,0 0-34,0-1-45,0 2-44,-1-1-45,1 1 44,0 0 1155,0-1 202,0 1-505,0-1 4448,0 1-5333,-1 0 0,1 0-44,-1-1 88,0 1-77,1 0 44,-1 0 45,0 0-67,1 0 0,0 0 33,-1 0-33,1 0 11,-1 0 11,0 0 0,0 0-11,0 0 11,0 0-11,1 0 0,-1 0-11,0 0 11,0 0-22,-1 0 33,2 0-11,-1 0-22,1 0 22,0 0-34,-1 0 34,1 0-22,-1 0 10,0 0-32,1 0 55,-1 0 0,1 0-33,-1 0 22,0 0-12,1 0 24,0 0-24,0 0 12,-1 0 0,0 0 0,1 0 12,-2 0-35,2 0 1,-1 0 44,0 0 1,1 0-79,0 0 100,0 0-55,-2 0-34,2 0 45,-1 0 12,0 0-24,1 0 46,-1 0-23,0 0-11,1 0 0,-1 0-11,1 0 22,-1 0-33,0 0 22,1 0-23,-1 0 12,0 0 0,1 0 11,0 0 0,0 0 0,-1 0-11,0 0 22,0 0-22,1 0 11,-1 0 11,0 0-11,0 0-11,0 0-12,0 0 12,-1 0 0,1 0 0,0 0-12,0 0 12,-1 0-11,1 0 33,-1 0-11,2 0-45,-2 0 45,1 0 0,0 0-45,0 0 57,0 0-24,1 0 24,-1 0-24,1 0-10,-1 0 11,0 0-23,-1 0 22,1 0-10,1 0 0,-2 0 10,1 1 12,0-1 12,-1 0-24,2 0 12,-2 0 12,1 0-46,0 1 34,0-1 22,0 0-33,1 0 22,-2 0-11,2 0-11,-2 1 22,2-1-11,-1 0 0,0 0 0,1 0 0,0 0 0,-1 0 0,0 0 0,1 0 0,-1 0 0,0 0 0,0 0-11,0 0 0,1 0 22,-1 0-22,1 0 11,-1 1-11,0-1-45,-1 0 78,2 0-44,-1 1 11,0-1-45,-1 1 22,1-1 34,-1 1-34,1 0-22,-2-1 79,2 0-23,0 1-11,-1-1-34,1 0 78,0 0-33,0 0 0,1 1-44,-1-1 88,1 0-77,-1 1 55,0-1-44,1 0 11,-1 0 11,0 0-12,0 0 12,1 0 0,-1 0-11,0 1 0,0-1 56,-1 0-79,1 0 34,0 0 0,0 0 0,-1 0 23,1 0-46,0 1 1,1-1 44,-3 0-33,3 0 11,-3 0 0,3 0-22,-2 0 33,0 0-34,0 1 12,1-1 0,-3 0 22,3 0 12,-1 0-12,0 0-11,1 1-11,-1-1 33,-1 0-33,2 0-23,-2 0 79,2 0-79,-1 0 23,0 0 22,-1 0-11,2 0-33,-2 0 44,1 0 23,-2 0-68,2 0-11,-2 0 45,1 0 45,-3 0-34,5 0-22,-4 0 0,4 0 11,-3 0 0,2 0 33,-1-1-44,2 1 45,-2 0-90,1 0 67,-1-1-22,1 1 11,-2 0 11,1 0 0,0 0 0,1 0-33,-1-1 33,0 1-22,-1 0 33,1-1-22,-1 1-33,1 0 78,-2-1-57,3 1-10,-6-1 22,5 1 11,-3 0-11,1-1-22,0 1 44,2-1-44,-2 1 22,2 0 22,-4-1-33,6 1 11,-5 0 0,5 0 22,-4 0-55,4 0 44,-3-1 0,3 1-22,-2 0 11,1 0 11,-1-1-11,1 1 11,-1 0-22,0 0 11,0 0 11,0 0-22,-1-1 0,1 1 0,-1 0 33,2 0-22,0 0 11,0 0-22,-1 0 11,1 0-45,-2 0 45,2 0 34,-2 0-34,0 0 0,-1 0 34,2 0-34,-2 0-34,3 0 45,-3 0 23,3 0-79,-3-1 45,2 1 0,-3 0 34,2 0-23,-2-1-11,3 1 0,-2 0 0,2 0 11,-3 0-22,3 0 11,-2 0-11,2 0 33,0 0-33,0-1 0,-2 1 11,2 0 0,-1 0 0,3 0 0,-1 0 11,0-1-22,0 1 11,0 0-12,1 0-10,-1 0 33,1 0 12,0 0-35,0 0 12,1 0-11,-1 0 34,1 0-57,-2 0 90,1 0-90,0 0 34,0 0-11,0 0 11,0 0 23,0 0-12,0 0-45,-1 0 34,1 0 0,-2 0 23,1 0-12,-1 0 0,1 0-33,-4 0 33,2 0 0,-3 0-22,4 0 22,-4 0-11,3 0 45,-6 0-45,5-1-23,-4 1 23,5-1-22,-4 1 22,3 0 0,-6 0 34,5 0-46,-6 0-10,7 0 33,-3 0-11,3 0 11,-5 0-67,5 0 101,-4 0-67,4 0-1,-2 0 57,2 0-45,-4 0 11,4 0 11,-4 0-11,4 0-45,-2 0 56,3 0 1,-4 0-24,3 0 35,-2 0-57,2 0 57,-1 0-12,2 0-45,-4 0 68,4 0-79,-5 0 56,5 0-11,-3 1 34,3-1-34,-5 0-11,4 1 11,-5-1 11,6 0-56,-4 0 79,3 1-23,-4-1-56,4 0 79,-6 0-34,6 0-34,-3 0 45,3 0-11,-5 0 0,6 0 11,-6 0-22,7 0 22,-4 0 1,3 0-35,-5 1 23,5-1 23,-5 0-46,5 0 34,-2 0-22,3 0 11,-5 0 0,4 0 0,-4 0 45,4 1-79,-2-1 23,2 0 22,-3 0-11,3 0 0,-2 0 34,3 0-45,-2 0 0,2 1 11,-4-1 0,4 0-12,-3 0 46,3 0-34,-1 0-11,2 0 22,-3 0-33,3 0 22,-2 0-45,3 0-22,-3 0 100,2 1-33,-1-1 11,1 0 12,-1 1-23,1-1 0,-1 0 0,0 0 0,0 0 45,0 0-45,-1 1-12,1-1 24,-2 0-24,3 0 12,-5 0 0,3 1 0,-2-1 0,2 0 0,-2 0 0,3 0 34,-3 0-23,2 0-22,-4 0 11,4 1 0,-5-1 0,6 0 0,-6 0 11,4 0 0,-4 0 12,4 0-34,-2 0-1,1 1 1,0-1 22,1 0-33,-2 0 33,2 0 0,-2 0-44,4 0 55,-5 0-67,6 0 57,-5 0-1,4 0 0,-3 0-11,4 0 0,-3 0 11,2 0-11,-2 0 0,2 0 0,-4 0-22,3 0 22,-1 0 0,3 0 0,-3 0-11,4 0 11,-4 0 11,2 0-11,-1 0 11,0 0-22,-2 0 11,3 0 0,-5 0 11,5 0-56,-5 0 45,4 0 0,-5 0 0,5 0 11,-4 0 12,3 0-23,-2 0-11,3 0 22,-1 0-11,-4 0-23,3 0 57,-6 0-34,6 0-45,0 0 79,-2 0-68,2 0 79,-4 0-90,4 0 79,-1 0-68,2 0 34,-1-1 23,-1 1-35,1 0 24,-6 0-24,5 0 12,-6 0 12,6 0-35,0 0 34,1 0-22,1 0 22,-6-1 1,5 1-24,-7 0 12,7-1 45,-2 1-78,2 0 66,1-1-33,-1 1-11,-2-1 11,1 1-11,-3-1-12,3 1 46,-1 0-34,-1-1 11,4 1 44,-5 0-44,5 0 0,-5-1-11,5 1-11,-4 0 22,4 0 45,-5 0-57,4 0 24,-3 0-35,4 0 34,-1 0-11,0 0-11,0 0 45,-1 0-34,2 0-23,-2 0 46,2-1-12,-1 1-45,3 0 57,0 0-34,-1 0 11,-1 0 0,1 0-45,-2 0 90,2 0-68,-1 0-22,1 0 57,1 0-24,-3 0 1,2 0 34,-2 0-35,2 0 35,0 0-46,-1 0 46,2 0-57,0 0 45,-3 0-22,2 0 11,-2 0 11,2 1-22,0-1 34,-3 0-1,2 0-22,-4 1 0,5-1 0,-4 1-11,4-1-23,-1 0 23,0 0 22,1 0-11,1 0 0,-3 0 11,1 0 1,0 0 10,2 0-44,-1 0 22,0 0 0,2 0 0,-2 0 22,1 0-11,-1 0-67,1 0 67,-3 0 1,3 0-35,-2 0 34,3 0-22,-1 0 22,1 0 23,0 0-79,-1 0 45,2 0-11,-2 0 22,1 0-33,0 0 67,0 0-68,1 0 12,-1 0 22,1 0-11,-1 0 11,-1 0-22,2 0 56,-1 0-90,1 0 90,0 0-79,0 0 34,-1 0-11,0 0 34,-2 0-35,2 0 12,-1 0-11,0 0 11,1 0 0,-1 0-11,-1 0 22,0 0 0,-2 0 34,3 0-45,-2 0 0,1 0-45,0 0 57,1 0-12,-3 0-12,1 0 12,-4 0 12,4 0-1,-2 0-22,3 0 11,-1 0 0,0 0 44,-2 0-100,2 0 101,-3 0-34,3 0-55,0 0 77,0 0-33,0 0 11,1 0-44,-1 0 44,-2 0-45,2 0 46,-4 0-24,4 0 24,-2 0 21,3 0-66,0 0 66,-1 0-78,-1 0 68,0 0 10,-1 0-33,3 0 0,-2 0-11,2 0-11,0 0 11,-1 0 22,1 0-22,-1 0 22,2 0 22,-1 0-33,-2 0-11,1 0 22,0 0-11,0-1 0,2 1-11,-3 0 0,2 0 0,-1 0 22,3 0-22,-2-1 56,2 1-45,-1 0-12,0 0 24,0 0-1,0 0-45,1 0 34,-1 0 11,1 0-11,0 0 0,-1 0 0,0 0 12,1 0-1,-2 0-34,2 0 35,-1 0-1,1 0-22,0 0 11,0 0 11,0 0-11,0 0 0,1 0-34,-1 0 12,0 0 33,1 0-11,-1 0 11,0 0-11,-1 0 11,2 0-22,-2 0 11,2 0 11,0 0-11,-1 0-11,0 0 11,1-1 23,0 1-23,-1 0 11,1 0-11,0 0 0,-1 0-11,1 0 11,-1 0 11,1 0-11,0 0-11,1-1 22,-2 1 0,1 0-22,-1 0 11,2 0 11,-2 0-56,-1 0 90,2 0-90,-1 0 56,0 0-22,0-1 45,1 1-57,-1 0 35,1 0-24,-1 0 1,1-1 11,-1 1 0,0 0 11,0 0-11,0 0 0,-2 0 23,1 0-46,1 0 35,-1 0-24,1 0 24,0 0-12,-1 0 0,2 0 0,-1 0 11,-1 0-22,1-1-12,-1 1 34,1 0 1,0 0-12,-1 0 11,0 0-56,0 0 45,1 0 34,-1 0-57,0 0 12,0 0 11,1 0 0,-1-1 11,1 1 0,-1 0 1,0-1-24,1 1 24,-1 0-12,1 0-12,-1 0 12,1 0 12,-1 0-24,0-1 12,1 1 0,-1 0 0,1 0 23,-2 0-34,2 0-23,-3-1 56,4 1 1,-2 0-79,1 0 101,-2 0-45,2 0 11,-1 0-56,0 0 45,-1 0 11,2 0-22,-2 0 0,1 0 22,0 0-11,0 0 34,-1 0-68,2 0 45,-2 0 23,1 0-57,0 0 23,0 0 0,-1 0-11,1 0 11,-1-1 0,0 1 0,0 0 0,0 0 11,1 0-11,0 0 0,0 0 0,0 0-11,0 0 22,0 0-22,0 0 11,-1 0 0,2 0-11,-1 0 45,0 0-68,0 0 45,-1 0-22,0 0 0,1 0 44,-1 0-66,1 0 44,0 0 0,0 0-33,1 0 44,0 0-44,-1 0 33,1 0 23,-1 0-68,1 0 23,-1 0 22,0 0-11,1 0 11,-1 0-22,0 0 11,0-1 0,1 1 11,-1 0 23,0 0-79,0 0 45,1 0 45,-1 0-45,0 0-11,0 0 22,0-1-56,1 1 90,0 0-56,-1 0 11,0 0 11,1 0-22,-1 0-1,1 0 24,0 0-1,0 0-34,0 0 23,0 0 0,-1 0 23,1 0-46,0 0 12,-1 0 22,1 0 1,0 0-12,0 0-12,0 0 12,0 0 34,0 0-68,1 0 34,-1 0-11,0 0 0,1 0 22,0 0 23,0 0-79,0 0 56,-1 0 12,1 0-23,1 0 11,-1 0-11,0 0 0,0 0 0,0 0-11,0 0 22,1 0-11,-1 0 11,0 0-22,0 0 22,-1 0-22,1 0 0,0 0 22,-1 0-34,0 0 57,1 0-56,-1 0 44,0 0-56,0-1 57,1 1-12,-2 0-33,1 0 22,0 0 0,-1 0 44,1 0-88,-1 0 55,1 0-22,-2 0 22,2 0 22,-2 0-33,1 0-33,-1 0 66,1 0-33,-1 0 12,0 0-24,0 0 12,1 0 0,-2 0-22,3 0 11,-3 0-12,2 0 57,-1 0-56,0 0 55,0 0-33,0 0 0,0 0-22,0 0 33,0 0-11,0 0-11,-1 0 0,1 0-12,1 0 12,-2 0 33,1 0-22,0 0 12,-1 0-12,2 0 0,-1 0-23,-1 0 57,0 0-79,1 0 79,0 0-79,0 0 67,-1 0-33,0 0 22,1 0 0,-1 0-11,0 0 0,1 0 0,-1 0 0,2 0 0,-3 0-33,3 0 22,-1 0 67,-1 0-101,1 0 56,1 0 23,-1 0-68,0 0 34,1 0-11,-1 0 22,0 0 11,1 0-33,-1 0 11,1 0-11,-1 0 22,1 0 0,-1 0-11,0 0 0,2 1-22,-3-1 44,3 0-44,-3 0 0,3 0 22,-1 0 11,-1 0 0,1 0-11,-1 0-11,2 0 11,-2 0 11,1 0-11,-1 0 11,2 1-11,-2-1-11,1 0 11,0 0 0,-1 0 0,1 0 0,-1 0 22,1 0-33,-1 0 0,2 0 22,-1 0-11,-1 0 0,2 0-11,-1 0 22,0 0-56,2 0 45,-2 0 34,1 0-56,0 0 55,0 0-33,0 0-11,1 1 11,-1-1-11,0 0 33,1 0-22,1 0-45,-1 0 79,-1 0-23,1 0-11,0 0 0,0 0-45,1 0 90,-1 0-90,0 0 45,-1 0 0,1 0 45,0 0-90,1 0 90,-2 0-45,1 0 0,0 0 0,0 0-45,0 0 90,1 0-34,0 0-55,-1 0 44,1 0 0,-1 0-12,1 0 35,-1 0-79,0 0 89,1 0-66,-1 0 33,0 0 11,0 0-11,0 0 45,-2 0-90,2 0 90,-1 0-45,0 0-45,1 0 56,-2 0-11,0 0 34,0 0-23,0 0-22,0 0 11,0 0-11,-2 0 22,1 0-34,0 0 23,-1 0 12,1 0-1,0 0-22,0 0-1,-1 0 12,1 0 0,0 0 0,0 0 0,0 0 12,0 0-35,0 0 34,0 0-11,0 0 0,0 0 12,0 0-35,0 0 23,0 0 56,-1 0-101,1 0 90,0 0-90,0 0 90,-1 0-45,1 0 0,-1 0-22,1 0 11,-1 0 22,0 0-11,1 0 0,0 0 0,-1 0 0,0 0 33,2 0-33,-1 0-11,0 0 34,0 0-35,0 0 12,1 0-22,-1 0 33,-1 0-11,2 0 0,-1 0-11,0 0 11,0 0 0,0 0 0,0 0 11,-1 0-44,2 0 66,-1 0 12,0 0-56,1 0 0,-1 0 11,2 0 11,-2 0-34,2 0 23,-1 0-11,0 0 45,0 0-57,0 0 23,0 0-22,1 0 33,-1 0-33,0 0 33,1 0-22,0 0 11,0 0 22,-1 0-22,1 0-22,0 0 55,-1 0-44,1 0 11,-1 0-11,1 0 33,-1 0-22,0 0-11,1 0 22,-1 0 1,1 0-57,-1 0 45,1 0 33,0 0-66,-1 0 33,1 0 0,-1 0 11,1 0-33,-2 0 33,2 0 0,-1 0-33,0 0 33,1 0 0,-1 0-11,1 0 11,-1 0 0,1 0-22,-1 0-22,1 0 33,-1 0-12,0 0 57,1 0-78,0 0 21,0 0 24,0 0-1,0 0-11,0 0-23,0 0 57,0 0-34,0 0 0,1 0 0,-1 0-11,1 0 11,-1 0 11,2 0-22,-1 0 22,0 0-22,1 0 33,-1 0-22,0 0 0,1 0 0,-1 0-45,1 0-67,-1 0 90,1 0 22,0 0 11,0 1-22,-1-1 0,1 0 0,-1 0-1,0 0-32,1 0 44,-1 0 0,0 0 0,1 1-34,-1-1 79,1 0-56,-1 0 11,1 0-56,-2 0 100,1 0-66,-1 0 33,2 1 34,-2-1-79,-1 0 57,2 0-12,-1 0-11,0 0-78,1 0 134,-1 0-90,-1 0 34,1 0 11,0 0-11,-1 0-11,1 0 11,-1 0-22,1 0 44,-2 0-22,2 0 11,-1 0-22,0 0 11,0 0 22,0 0-33,-1 0 11,2 1 0,-2-1 34,2 0-57,-2 0 12,2 0 22,-2 0-11,2 0 12,-2 0-12,2 0-23,-2 0 34,2 0 12,-2 1-46,1-1 12,0 0 34,-1 0-23,1 1 11,-1-1-22,0 0-1,1 0 12,0 0 0,0 0-11,0 0-22,0 0 100,0 0-67,0 0 0,-1 0-34,2 0 23,-2 0 45,1 0-34,0 0-34,0 0 56,0 0 1,0 0-34,-1 0 11,1 0-34,0 0 34,0 0 22,0 0-10,-1 0-46,2 0 79,-2 0-68,2 0 23,-2 0 23,2 0-34,-2 0 33,3 0-33,-3 0 22,2 0-22,-1 0 0,0 0 11,1 0 0,-1 0 11,1 0-11,-1 0 0,1 1 0,0-1 0,-1 0-11,1 0 33,0 0-33,-1 0 11,2 0-11,-2 0 22,1 0-22,1 0 22,-1 0-22,1 0 33,-1 0-44,1 0 10,-1 1 12,0-1-11,1 0 0,1 0 22,-1 0-22,0 0 11,0 0 11,0 0-11,0 0 0,1 0 0,0 0-33,-1 0 33,1 0-12,-1 0 12,0 0-11,1 1 11,-2-1 23,1 0-23,0 0-12,-2 0 57,1 0-56,1 0 11,-1 0 0,-1 0-22,2 0 44,-2 0-44,1 0 89,0 0-101,-1 0 68,1 0-23,-2 0-22,2 0-23,-1 0 79,1 0-56,-2 0 11,2 0 0,-2 0-11,2 0 11,-2 0-12,1 0 24,-1 0-1,1 0-22,0 1 11,-1-1-12,1 0 12,-2 0 12,2 0-46,-1 0 90,0 0-67,0 0 22,1 0-11,-2 0-11,1 0 0,0 0 11,0 0-12,0 0 12,0 0 45,0 0-90,0 0 68,0 0-1,0 0-33,0 0 11,1 0 0,-2 0-11,2 0 11,-1 0 11,-1 0-56,2 0 79,-1 0-45,0 0 22,1 0-11,0 0 0,-1 0 0,1 0 0,-1 0 11,2 0-22,-2 0 0,2 0 22,-2 0 0,1 0-11,-1 0-11,1 1 22,-1-1-11,0 0 0,0 0-34,0 0 23,0 0 11,0 0-45,0 0 90,0 0-22,-1 0-46,1 1 23,1-1 0,-2 0 0,1 0-45,0 0 101,0 0-112,0 0 56,0 0 45,-1 0-34,1 0-22,-1 0 22,1 0-22,-1 0 11,0 0 23,0 0-23,0 0-34,1 1 90,-1-1-56,0 0-45,0 0 56,1 0-11,-1 0 0,1 0 0,-1 0 0,1 0 0,0 0 23,0 0-46,-1 0 46,2 1-34,-1-1 22,0 0-11,1 0 0,-2 0 0,2 1-45,-1-1 90,0 0-90,0 0 90,0 0-79,0 1 57,1-1-35,0 0 12,-2 0-11,3 1 11,-2-1 0,1 0 0,-1 0 0,2 0 0,-2 0 11,2 0 1,-1 0-24,0 0 12,1 0 0,-1 1 0,0-1 23,0 0-23,0 0-23,1 0 46,-2 0-46,1 0 23,-1 0 0,2 0 12,-2 0-12,0 1-12,1-1 1,-2 0 22,1 0 1,0 0 21,0 0-89,0 0 56,0 0 0,-1 0 56,1 0-101,-1 0 79,2 0-68,-2 0 79,0 0-56,1 0 11,0 0 0,0 0 11,-2 1-11,1-1-22,1 0 22,-1 0 11,0 0-22,0 0 33,-1 0-44,1 0 55,0 0-44,0 0 0,1 0 22,-1 0-11,0 1 0,1-1 34,1 0-34,-2 0-34,1 0 57,1 0-12,-1 0-11,1 0-11,-1 0-1,1 0 12,1 0 12,-1 0-24,0 0 1,0 0 11,0 0 0,2 0 11,-2 0 23,1 0-23,-1 0-22,1 0 11,1 0 0,-2 0 0,0 0-11,2 0 22,-2 0-11,1 0-11,2 0 22,-2 0-22,1 0 11,0 0 0,0 0 11,1 0 67,-1 0-78,1 0 23,0 0-23,-1 0-34,-1 0 34,1 0 34,-1 0-12,1 0-67,0 0 34,-1 0 78,0 0-78,2 0-34,-2 0 90,0 0-34,1 0-11,0 0 0,-1 0-56,0 0 79,1 0-46,0 0 46,-1 0 10,0 0-44,1 0 11,0 0 0,-1 0 11,1 0-11,0 0-11,0 0 11,0 0 11,0 0-22,0 0 22,0 0-33,0 0 56,0 0-46,0 0 12,-1 0 34,1 0-68,-1 0 34,1-1 34,0 1-56,0 0 33,0-1-22,-1 1 44,2 0-44,0-1 0,-1 1 11,0 0 11,1 0-22,-1 0 11,1 0 11,-1 0-22,1 0 2958,-1 0-2914,1 0-10,0 0 22,0-1-45,0 1 78,0 0 79,0-1-23,0 1 214,0-1-303,0 1 772,0 0-749,0-1-68,0 1-45,0-1 56,0 1 0,0-1 34,0 1 11,0 0-1098,0 0 247,0 0-382,1 0 124,2 0-314,0 2-796,1 1-1579,1 0 3742,1-1 0,-3-1 0,1 0 0</inkml:trace>
  <inkml:trace contextRef="#ctx0" brushRef="#br0" timeOffset="1">50 198 6260,'0'-2'482,"0"1"-370,0 1-90,1 0 79,0 0 0,-1 0 44,1 0 170,0 0 99,-1 0-212,1-1-68,-1 1-89,0 0 11,0-1 45,0 1 134,0-1-33,0 1 89,0 0 280,0-1-459,0 1 2242,1 0-1514,-1-1-44,0 1-292,0 0-325,1 0 1681,-1 0-1064,1 0-561,0 0 830,-1 0-1077,1 0 1,-1 1 11,0-1 0,0 0 0,0 1 45,0 0-79,0-1 34,0 1-11,0 0 22,0-1 1,0 0 21,0 1-22,0-1-55,0 1 88,0-1-100,0 1 68,0-1-12,0 1 0,0-1 11,0 1 22,0-1-33,0 0-44,-1 1 55,1-1 22,0 0-33,0 0-44,0 1 88,0-1-88,0 1 44,0-1 11,0 2 22,-1-2-77,1 2 44,0-2 44,-1 1-88,1 0 44,0 0 11,0-1 0,0 1 34,0 0-68,0-1 35,-1 1-1,1-1-45,0 0 12,0 0 33,0 1 23,0-1-34,0 1-34,0-1 45,0 1-22,0-1 45,0 1-68,-1-1 56,1 1-44,0-1 22,0 0 45,0 1-79,0-1 45,-1 0-33,1 0 56,-1 0-68,1 0 68,-1 1-79,1-1 45,0 0 45,-1 0-90,1 1 90,0-1-90,-1 0 67,1 1-44,0-1 44,0 0 1,0 1-57,-1-1 56,1 1-33,0-1 11,-1 0-11,1 1 0,0-1 11,0 0 11,0 0 34,0 1-90,-1-1 56,1 1 23,0-1-79,0 0 56,-1 1-11,1-1-11,-1 1 11,1-1 11,0 0 0,-1 0-22,1 1 0,0-1 11,0 1 22,-1-1-33,1 0 11,0 0 0,0 1 0,0-1 11,0 1-22,-1-1 11,1 1 23,-1-1-35,1 0 12,0 1 0,0-1 34,0 1-56,0-1 10,-1 0 1,1 0 11,0 1 0,-1-1 11,1 0-11,0 0 0,0 0 12,-1 1-12,1 0 11,0-1-45,0 0 45,0 1-11,0 0 0,0-1 12,0 1-24,-1-1 35,1 1-23,-1-1-11,1 1 22,0 0-22,-1 0 11,1-1 11,-1 1-11,1 0 0,-1 0 0,1-1 0,0 0 11,0 0-33,0 1 22,-1 0 11,1-1-11,0 0 0,0 1 0,0-1 0,0 1-11,0-1 11,0 0 0,0 1 0,-1-1 0,1 0 22,0 0-33,0 1 0,0 0-1,-1-1 24,1 1 10,0 0-44,0-1 22,-1 1 0,1 0-12,0-1 35,0 0-46,-1 1 35,1 0 21,0 0-55,-1-1-1,1 2 79,0-1-112,0-1 68,0 0 21,-1 2-22,1-2-44,0 1 22,-1 0 11,1-1 0,0 1 11,0 0-22,-1-1 22,0 0-22,1 1 11,0-1 44,0 0-88,0 1 44,0-1 22,0 1-33,0-1 0,0 0-1,0 1 12,0-1 0,0 1 12,0-1 21,-1 0-33,1 1-45,0-1 45,0 0 0,0 0 45,0 0-34,0 1-55,0-1 88,0 1-44,0-1 0,0 0 0,-1 1 0,1-1 12,0 1-12,0 0-56,0-1 100,0 1-44,0-1 12,0 1-12,0 1-12,0-1 35,0 0-46,0 0 35,0 0 10,0 0-67,0 1 68,0-1-35,0 0 35,0-1-34,0 2 22,0-1-34,0 0 35,0 0-1,0 0-22,0 0 11,0 0 0,0 0 0,0 0-12,0 1 24,0-2-24,0 1 12,0-1-11,0 1 11,0 0 0,0-1 11,0 0-22,0 1 22,0-1 34,0 1-101,0-1 112,0 0-56,0 0 0,0 0 11,0 1-11,0-1-44,0 0 32,0 1 68,0-1-67,0 1 34,0-1-57,0 1 23,0 0 0,0 0 22,0-1-11,0 1 11,0 0-22,0 1 22,0-1 0,0 0-22,0 0 11,0 1 0,0 0 0,0-1-11,0 0 22,0 0-11,0 1-11,0 0 33,0-2-11,0 2 12,0-1-34,0 1 11,0-1 0,0 0-12,0 0 35,0 0-34,0 0 11,0 1 0,0-2 22,0 1-44,0-1 22,0 1 0,0 0 11,0 0-11,0 0-23,0 0 35,0-1-1,0 0-11,0 1-11,0 0 22,0-1-45,0 1 79,0 0-79,0-1 46,0 1-12,0 0-12,0-1 24,0 1-12,0-1 11,0 1-34,0 0 46,0 0-34,0 0-12,-1 0 46,1-1-23,0 0 11,0 1-22,0 0 22,0 0-22,0 0 11,-1-1 11,1 2-22,0-2 22,0 0-11,0 1-11,-1-1-12,1 1 12,0 0 22,0 0-11,0-1 34,0 1-34,0-1-34,0 1 34,0-1 0,0 1-11,0 0 56,-1-1-90,1 0 56,0 1-22,-1 0 22,1-1 0,0 0-11,0 1-11,0-1 11,0 0 11,0 0-22,0 1 34,0-1-46,0 1 34,0-1-22,0 1 34,0 0-35,0-1 1,0 1 34,-1 0-23,1-1-12,0 1 24,0-1-12,0 1-12,0 0 24,0 0-24,0 0 12,0-1 0,0 1 12,0-1-12,0 1-12,-1-1 24,1 1-24,0 0 12,0 0 12,0 0-1,0 0-56,0-1 79,0 0-34,0 1 11,0-1-22,-1 1 22,1 0-34,0-1 12,0 1 34,0 0-68,0 0 67,0-1-33,0 0 0,0 1 44,0 0-33,0 0-11,0 0 0,0 0 33,0 0-55,0-1 33,0 0 33,0 1-44,0 0 0,0 0 22,-1-1-22,1 1 33,0 0-33,0 0 22,0-1-22,0 0 22,0 1-22,0 0 11,0-1 11,0 1-22,0 0 22,0-1-11,0 1 12,0 0-24,0-1 24,0 1-35,0 0 23,0-1 0,0 2 0,0-2 11,0 1 1,0 0-12,0-1 0,0 1-12,0 1 12,0-1 12,0 0-12,0-1-12,0 1 24,0 0-12,0 0 0,0 1 11,0-2-22,0 1-1,0 0-10,0 0 11,0 0 67,0 0-112,0 1 56,0-2 56,0 1-67,0 0-23,0 0 56,0 1-10,0-1-57,0-1 67,0 0-33,0 2 0,0-2 33,0 1-44,0 0 44,0 0-33,0 0 22,0-1-11,0 1 0,0 0 11,0 0-22,0 0 11,0 0-11,0 0 11,0 0 22,0 0 1,0 0-46,0 0 12,0 0 22,0 0-22,0-1 22,0 1-22,0 0 34,0 1-35,0-1 12,0 0 0,0 0 0,0 1 12,0-1-24,0 1 12,0-2 23,0 2-23,0-1 0,0 1 0,0-1 0,0 0-11,0 1 33,0-1-22,0 0-22,0 1 33,0-1-11,0 1-11,0-1 11,0-1 11,0 2-22,0-1 33,0 0-22,0 1 11,0-2-11,0 1 0,0 0 0,0 1 0,0-1 11,0 0 1,0-1-24,0 1 24,0 0-1,0 1-11,0-1 0,0 0-11,0-1 22,0 2-45,0-1 68,0 0-23,0 1-11,0-2-11,0 1 33,1 1-22,-1 0-11,0-1 11,0 0 0,0 1 11,1 0 0,-1-1 1,0 0-12,0 1-12,0 0 12,1 0 0,-1 0 56,0 1-123,0-2 134,0 1-67,0 0-11,0-1 11,0 0 11,0 1-11,0 0 0,0-1-56,0 0 79,0 1 10,0 0-77,0-1 88,0 1-32,0-1-24,0 1 35,0-1-34,0 0 11,0 1-12,0 0 12,0-2 12,0 1-12,0 1-23,0 0 46,1-1-23,-1 0 0,0 0 0,0 0-12,0 0 46,0 1-45,0-2 11,0 1 0,0 1-11,0-2 11,0 2 0,0-2 0,0 1 11,0 0-11,0 0-11,0 0 11,0 0 11,0 0-11,0 0 11,0-1-33,0 0 44,0 1-22,0 0 0,0 0 0,0 0 45,0 0-34,1 0-56,-1-1 90,0 1-90,0 0 101,1 1-56,-1-1 11,0-1-55,0 2 88,1-1-32,-1 1-12,0-1 0,1 0 22,-1 0-11,1 1-22,-1 0 11,0-2 11,0 2 0,0-1-11,0 1-11,0-1 22,0 0-22,0 0 11,0 1 11,0-1-11,0 0 12,0 0-24,1 0 24,-1 1-12,0-1 44,1 0-44,-1-1-44,0 2 100,0-1-68,0 0 24,0 0-57,0 0 56,0 0 23,0 0-68,0 1 34,0-1 45,0 0-68,0 0 35,0 0-24,1 0 24,-1 1 10,0-1-22,0 0 11,0 1-33,0-1 11,1 1 22,-1-1 0,0 1-11,0 0-11,0-1 22,0 2-22,1-1 22,-1-1-11,0 1 0,0 0 34,0-1-23,0 1-22,0 0-34,1-1 101,-1 0-101,0 1 45,0-1 0,0 1 34,0-1-34,0 0 11,0 1-22,0-1 11,0 0 22,0 0-44,0 0 10,0 1 12,0-1 12,0 0-35,0 0 34,0-1-22,0 0 22,0 1 1,0 0-24,0 0 35,0-1-46,0 1 35,0 0-24,0 0 12,0-1 12,0 0-24,0 1 35,0 0-34,0 0 11,0-1 0,0 1 0,0 0-12,0-1 35,0 1-68,0-1 34,0 1 67,0-1-67,0 1 11,0 0 0,0 0-45,0 0 67,0 0-33,0 0 56,0 0-79,0 0 45,0 0-33,0 1 33,0-2-22,0 1 11,0 0 0,0 0 11,0 0-22,0 0 11,0 0 11,0 1-22,0-1 11,-1 0 0,1 0 0,0 0 34,0 1-79,0 0 90,-1-1-45,1 0-12,0 0-21,0 1 66,0 0-66,0-2 33,-1 2 33,1-1-66,-1 2 66,1-3-55,0 2 11,0 0 11,0-1 11,0 0-11,-1 1 11,1-1-22,0 1 22,0-1-11,0 0-11,-1 1 22,1 0 0,0-1-22,0 0 11,0 1 0,0-1 11,0 1-11,0-1 12,0 0-35,-1 1 12,1-1 22,0 0-33,0 1 44,-1 0-67,1-1 68,0 0-23,-1 1-11,1 0 22,0 0-11,0 0 11,0 0-22,0-1 22,-1 1-11,1 0 0,0 0-11,-1 0 22,1 0 0,0 0-33,0-1 33,0 1-33,-1 0 44,1-1-22,0 1-11,0 0 22,-1 0-11,1-1 0,0 1 11,0-1-11,-1 1 0,1-1 0,0 1 11,0 0-67,0-1 101,0 1-45,0 0-33,0 0 33,0-1 0,0 1-12,0 0 35,0 0-23,-1 0 0,1 0 0,0-1 0,0 1 11,0 0-11,0-1 0,0 1-11,-1 0 11,1 0 11,0-1-11,0 1 0,0 0-11,0-1 0,0 2 44,0-1-55,0-1 22,0 1 11,0 0-22,0 0 44,0 0-44,0 0 0,0 0 45,0-1-57,0 2 12,0-1 11,0-1 0,0 1 11,0 0-11,0-1 0,0 1-11,0 0 11,0-1 34,0 1-57,0 0 12,0 0 11,0-1 0,0 1 11,0 0 0,0-1-11,0 1-22,0 0 22,0 0 11,0-1-22,0 1 45,0 0-46,0-1 1,0 0 11,0 1-11,0 0 56,0-1-56,0 0 22,0 1 0,0 0-33,0-1 44,0 0-44,0 0 22,0 1 11,0 0-11,0-2-11,0 2 11,0 0-23,0 0 23,0-1 45,0 0-67,0 1 22,0 0 11,0-1-11,0 0 0,0 1-11,0-1 22,0 1-11,0 0-11,1-1 11,-1 0-12,0 1 68,0 0-67,0 0 11,1-1-11,-1 1 11,0 0 0,0-1 11,0 0 0,0 1-22,0-1 0,0 1 22,0-1-11,0 0-11,0 1 22,0 0-22,0-1 22,0 0-22,0 1 33,0 0-55,0-2 44,0 2 0,0 0-22,0-1 11,0 0 0,0 0 34,0 1-34,0-1 0,0 0 11,0 0-22,0 1 11,0-1 0,0 2 0,0-2 22,0 1-22,0 0-11,0-1-23,0 1 45,0 0-11,1-1 45,-1 1-78,0 2 77,0-2-55,1 2 0,-1-2 22,1 2-33,-1-2 11,1 2 22,-1-1-11,1 1 0,-1-2-34,0 1 79,1-1-67,-1 0-12,1 0 68,-1-1-46,0 1 12,0 0 0,0 0 0,0 0 12,0 1-24,0-1-21,0 2 89,1-2-101,-1 1 90,0 0-101,0 0 89,0-2-55,0 1 11,0 0 56,0-1-68,0 0 12,0 1 11,0 1 0,0-2 0,0 2 22,0-1-44,0 0 33,0 0 12,0 0-46,0 0 34,0 0-11,0 0-22,0 0 33,0 1 0,0-1-22,0 0-22,0 1 66,0-1-78,0 1 57,0-1 21,0 3-78,0-3 57,0 1-12,0 0 0,0 0 0,0-1 11,0 1-11,0-2-11,0 3 22,0-2 0,0 1-11,0 0 11,0-1-22,0 1 33,0 0-33,0 0 0,0-1 22,0 1-22,0-1 11,0 0-34,0 1 68,0-2-68,0 3 34,0-2 0,0 3 0,0-2 0,0 2 23,-1-2-34,1 1 55,-1-1-88,1 0 100,0 0-101,0 1 34,0-2 11,0 1 11,0-1-22,0 0 22,-1 0 0,1 0-45,0 0 57,0 0-23,0 1 45,0 0-57,0 1 12,0-2 12,0 2-12,0-2 11,0 2-11,0-2-23,0 3 35,0-2-24,0 0 12,0 0 0,0-1 0,0 0 0,0 0 0,0-1 0,0 1 0,0 0 0,0-1 23,0 2-12,0-1 34,0 2-34,0-2 0,0 2-11,0-2 0,0 4-11,0-4 22,1 5-11,-1-4 56,0 3-123,0-4 134,1 3-56,-1-2-22,0 1 0,0-1 22,0 2 0,0-3-11,0 3-22,0-3 56,0 2-23,0-1 0,0 0-45,0-1 57,0 2-23,0-3 0,0 3-11,0-3-1,0 3-10,0-2 33,0 3-22,0-2 45,0 3-46,0-3 35,0 3-79,0-3 67,0 1-22,0 0 11,0 0 0,0-1 56,0 2-101,0-2 67,0 2-22,0-2-11,0 2 34,0-2-46,0 2 23,0-3 11,0 2 1,0-2-12,0 3 11,0-3 0,0 2 0,0-2 12,0 4-23,1-3 22,-1 3 0,0-4-33,1 5 11,-1-4 11,2 3 1,-2-3 33,1 2-67,0-2 66,0 1-55,-1-1 34,1 2-12,0-3 11,0 2-11,0-1 1,0 1-12,-1-1 22,1 2-33,0-3 33,-1 1-33,1-1 11,0 1 11,-1-1 12,0 1-1,1-1-56,0 2 23,-1-4 22,0 3 12,0-1-34,1 1 22,-1-2-34,1 2 35,-1-3-1,1 3 11,-1-2-11,0 1-11,1 0 12,0 1-24,-1-2 57,0 2-11,1-1-57,-1 1 35,0-1-12,0 1 0,1-1 0,-1 0-12,0 0 24,1 2-24,-1-3 46,1 2-34,-1-1 22,0 1-55,1-1 22,-1 1 33,1-2 12,-1 2-34,0-2 0,0 1 0,1 0-45,-1 0 101,0 0-79,0 1 35,0-1-24,0 1 12,0-2-11,0 4 34,0-4-12,0 2-56,0-1 79,0 2-79,0-2 112,0 1-78,0 0 11,0 1 33,0-2-55,0 3 0,0-3 33,0 3-22,0-3 33,0 2-22,0-3 56,0 3-123,0-3 67,0 4-11,0-3-1,0 2 24,0-3-35,-1 4 90,1-3-111,-1 2 44,1-2-12,0 1 24,-1-1-12,1 3 22,0-3-33,-1 3-23,1-2 23,-1 0 22,1 0 12,0 2-46,-1-2 23,1 1 0,0-2 23,-1 2-79,1-3 100,-1 5-77,1-5 44,-1 4-11,1-3 0,0 2 0,0-3 11,0 4 12,0-3-46,-1 2 12,1-1 22,-1 0 0,1 0 1,0 1-46,-1-2 68,1 2-23,0-1-56,0 0 45,0-1 11,0 2 0,0-1-22,0 1 22,0-2-11,0 1 12,0 0 10,0 1-33,0-1 44,0 0-21,0-1-1,0 1 0,0-1 0,0 1 0,0 0 12,0 0-34,0-1 44,0 1-33,0-2 34,0 3-23,0-3 0,0 3 0,0-3 1,0 3-1,0-2 11,0 1 1,0-1-12,0 2 0,0-1-22,0 2 33,0-4-11,1 5-11,-1-5 0,2 4 23,-2-2-34,1 1 11,-1-1 0,1 1 22,-1-1-22,1 2 45,-1-3-45,1 4 0,-1-3-23,0 2 46,0-3-23,0 1 0,0 0-11,0 0 22,0-1-22,0 1 11,0-1-12,0 2 24,0-1-24,0 1 35,0-1-34,0 0 22,0 0-11,0 0 45,0-1-90,0 1 45,0 0 45,0 0-45,0 0-12,0 1-10,0-1 67,0 2-90,0-3 101,0 2-56,-1-2-11,1 2 0,0-2 22,0 2-11,0-2 0,-1 1-11,1-1 11,-1 2 0,0-2-12,1 2 12,-1-3-33,0 2 66,1-1-33,-1 0 0,1-1-33,0 2 78,0-2-101,0 2 100,-1-1-32,1 0-57,-1 0 56,1 1-11,0-2 0,-1 2 0,1-1 0,0-1 11,0 0-22,-1 2 22,1-2-22,0 2 22,0-1-56,-1 0 101,1 0-100,0 1 32,0-2 35,0 3-46,-1-3 46,1 2-23,0 0 11,0-1-33,0 1 33,0-1 0,0 0-11,0 1 0,0-1-11,-1 1 11,1-1-11,0 2 33,0-4-22,0 3 11,0-1-67,0 0 67,0-1-22,-1 3 11,1-4 11,0 4-11,-1-2 34,1 2-79,0-2 45,0 1 0,0-1 23,0 1-57,0-1 68,0 0-46,-1 0 1,1 1 22,0-3 1,0 4-12,0-2-23,0 2 46,0-2-35,0 1 12,0-1 12,0-1-12,0 1-12,0 0 35,0 0-23,0 0-11,0-1 22,0 2-11,0-2 0,0 2 0,0-1 0,0-1 0,0 1 11,0 0-33,0-1 55,0 1-44,0 0 11,0 1 0,0-1 11,0 1-22,0-1 22,0 1-22,0-2 0,0 3 22,0-3-11,0 3-11,0-2 33,0 1-22,0-1-22,0 1 22,0-1 11,0 1-22,0-1 11,0 1 0,0-1 0,0 2-11,0-4 33,0 4-56,0-3 68,-1 1-45,1-1 0,0 2 22,0-2-34,0 1 46,0 0-23,0 1 0,0-2 0,0 2 0,0-1 45,0 2-90,0-2 45,0 2 11,0-3 11,0 2-66,0-1 88,0 2-32,0-2-24,0 2 24,0-2-12,-1 2-12,1-2 12,0 3-22,-1-3 56,1 2-57,0-3 68,-1 3-79,1-2 68,-1 2-34,1-3 0,0 5 0,0-5-11,-1 4 22,1-2-11,0 1-11,-1-2 11,1 1 0,0 0 33,0 0-77,0-1 100,0 2-68,-1-3-10,1 2 0,0-1 55,-1 0-66,1 0 33,0 1-12,0-2 57,0 3-67,0-3-1,0 2 12,-1-2 22,1 2-11,0-1 0,0 2 12,0-2 10,0 2-33,0-2 0,0 1 22,0-1-22,0 1 22,0-1-11,0 1 0,0-1-34,0 2 45,0-3-11,0 4-11,0-3 22,0 2-22,0-1 22,0 0-11,0-1-11,0 2 22,0-3-22,0 3 22,0-2 1,0 2-24,0-2 12,0 2 0,0-3-11,0 4 34,0-4-23,0 3-56,1-3 78,-1 2-44,1 0 22,0-1 0,-1 0 33,0 1-44,0 0 11,1 0-11,0-1 11,-1 1 0,0-1 11,0 1-11,1-2 11,-1 2-11,1-2-33,-1 1 100,0 0-112,1 1 34,-1 0 22,1 0-11,-1-1 0,1 2-11,-1-2 22,1 2 0,-1-3-22,1 2 0,0-1 33,-1-1-33,1 0 22,-1 1-22,0 0 0,0 1 22,1-1 11,0 1-33,-1 0 45,2 0-79,-2 0 79,1 0-79,0-1 45,-1 1 45,0-1-79,0 0 79,0 0-90,0 0 67,0 1-33,0 0 0,0-1 45,0 1-68,0-1 68,0 2-57,0-2 57,1 3-23,-1-3-33,1 2 33,-1-2-11,0-1-23,0 3 46,0-3-12,0 3-33,0-2 22,0 0-12,0 0 1,0-1 34,0 3-23,0-2 22,0-1-56,0 2 79,0-1-78,0 0 21,0 0 24,0 0-12,0-1-12,0 1 46,0 1-23,0-2-22,0 3 22,0-2-22,0 1 11,0-1 11,0 3-22,0-3 11,0 2 34,0-3-34,0 2-45,0-1 101,0-1-101,-1 2 45,1 0 34,0 0-23,-1 2-11,1-2 0,0 3-11,0-3 22,-1 2-45,0-2 45,1 1-11,-1-2-11,1 0 0,-1 1 11,1-1 11,-1 2-33,1-2 44,-1 0-33,1 2 22,0-3 0,-1 3-33,0-3-12,0 3 79,0-2-90,1 1 45,-1-1 12,1-1-24,0 1 12,0 0 0,0-1 12,0 1-12,-1 1 33,1-2-44,0 2 11,0-2 11,0 1-11,-1-2-11,1 2 11,0-1 0,0 1 11,0-1-11,0 0-45,0 1 34,0-1 56,0 1-90,0-2 90,0 2-79,0 1 34,0-2 0,0 1 0,0 0 0,0 0-11,0-2 22,0 2 1,0-2-35,0 1 662,0-1-1188,0 1-202,0-1-324,-1 2 200,0-2-436,1 3 1311,0 1 0,-1-2 0,1 0 0</inkml:trace>
  <inkml:trace contextRef="#ctx0" brushRef="#br0" timeOffset="2">4702 169 22070,'0'0'0,"0"0"-22,0 1 33,0-1-22,0 1 11,0-1 0,-1 0 0,1 1 44,0-1-66,0 0 0,0 0 33,0 1-22,0-1 22,0 1-22,0-1 55,0 0-77,0 1 22,0-1 55,0 1-88,-1-1 55,1 1-11,0-1 0,0 1-11,0-1 67,0 0-90,0 0 68,0 0-90,-1 1 56,1-1 11,0 0-11,0 1 0,-1-1 0,1 1 45,0-1-45,0 1-45,0 0 90,0-1-90,0 1 101,0-1-67,0 0-23,-1 0 56,1 0-10,0 1-12,0-1-12,0 0 24,0 1-68,0-1 78,-1 0-33,1 1 56,0-1-45,0 1 0,0-1 0,0 1 0,0-1 0,0 1-45,0-1 34,0 0 55,0 1-77,0 0 33,-1-1 0,1 1 45,0-1-45,0 0 11,0 1-56,0-1 34,0 1 67,0-1-112,0 0 56,0 1 0,0 0 56,0-1-101,0 1 79,0 0-46,0 0 24,0 0-46,0-1 79,0 1-45,0 0-56,0 1 56,0-1 45,0 0-34,0-1-11,0 1-45,0 1 90,0-2-56,0 1-34,0 0 101,0 0-112,0-1 101,0 0-68,0 1 12,0 0 45,0-1-23,-1 1-11,1 0-11,0 0 11,0 0-34,0-1 79,0 1-34,0 0-33,0 0-12,-1 1 79,1-1-45,0-1-11,0 2 33,0-1-33,0 0 0,0 0 11,0 0 22,0-1-33,0 1-34,0 0 90,0 0-45,0 0-23,0 0 46,-1 0-34,1-1 11,0 1 0,0 0-12,0 0 24,0 0-12,0 0 0,0 0 22,-1-1-44,1 1 33,0 1-11,0-2 0,0 2 0,0-1-11,0-1 11,0 1 0,0 0 22,0 0-33,0 0 0,-1 0 22,1 0-11,0 0 0,0 0-11,0 0 11,0 0 11,0 0 11,0-1-44,0 1 33,0 0 0,0 0-44,0 0 21,0 0 35,0 0-34,0-1-1,0 1 80,0 0-102,0 0 0,0 0 57,0 0-46,0 0 46,0-1-34,0 2 33,0-1 12,0 1-79,0-1 45,0 0 45,0 1-45,0 0-56,0-1 112,0 0-56,0 0-56,0 1 100,0-1-77,0 0 33,0-1 33,0 1-44,0 0 22,0 0-44,0 0 66,0 0-21,0-1-12,0 1-12,0-1 24,0 0-24,0 1 24,0 0-12,0 0-12,0 1 12,0-2 0,0 1 12,0 0-24,0 1 12,0 0-11,0-1 34,0 1-23,0 0-23,0-1 57,0 1-57,0 0 12,0 0 56,0-1-67,0 1-1,0 0 46,0-1-12,0-1 11,0 1-22,0 1-56,0-1 112,0 0-101,0-1 90,0 1-90,0-1 90,0 0-56,0 0 11,0 1 11,0-1-11,0 1 11,0-1-22,0 1 11,0 0 0,0 0-45,0 0 90,0-1-34,0 1-55,0 1 100,0-1-90,0 1 34,0-1 34,0 0-46,0 1 12,0 0-22,0-2 44,0 1-33,0 1 11,0-1-11,0 1 56,0-2-79,0 2 68,0-1-68,0 1 57,0-1-68,0 0 90,0 0-101,0 0 67,0 0 34,0 0-90,0 0 78,0-1-21,0 1-46,0 0 45,0 0-22,0 0 33,0 0-66,0 0 55,0-1-11,0 1-11,0 0 11,0 0 0,0-1-12,0 1 24,0-1-1,0 1 0,0-1 23,0 0-46,0 0-10,0 0-12,0 1 90,0-1-78,0 1 11,0 0 22,0 0 0,0 0-33,0 0 33,0-1-11,0 1-11,0 0 22,0 0-22,0 0 22,0 0 23,0 0-46,0-1-55,0 1 90,0 0-1,0 0-22,0 0 11,0 0 0,0 0-67,0-1 56,0 1 0,0 0 45,0 1-78,0-1 66,0 0-33,0 0-33,0 1 21,0 0 57,0-1-90,0 0 57,0 1-24,0-1 12,0 1 12,0-1-1,0 1-11,0 0 11,0-1 0,0 1-33,0 0 33,1 0-22,-1 0 0,1 0 33,-1 0-67,1 0 34,-1 0 11,0-1 0,0 0 56,1 1-112,-1 0 101,0-1-34,0 0-56,0 1 45,0-1 0,0 1 0,1-1-11,-1 1 33,0 0-33,0-1 11,0 1 0,0 1 11,1-2-11,-1 1 0,0 0 0,1 0 12,-1-2-57,0 2 67,0 0-22,0-1 11,0 0 1,0 1-1,0-1-34,0 1 46,0-1-23,0 1-11,0 0 11,0 0 0,0-1 0,0 0-12,0 1 24,0-1-24,0 0 35,0-1-23,0 1-56,0 0 101,0 0-57,1-1 24,-1 1-24,0 0 24,0-1-24,0 0 35,0 1-23,0-1-56,0 1 56,0-1 56,0 0-67,0 1 22,0 0-22,0 0 11,0 0 0,0-1 0,0 1 11,0-1-11,0 2 0,0-2-11,0 1 22,0 0 0,0 0-22,0-1 22,0 2-22,0-1-45,0 0 123,0 1-123,0-2 78,0 1-44,0 1 22,1 0 11,-1-1-11,0 1 34,0 0-23,0 0-45,1 0 23,-1 0 34,0 0-12,0-1-34,0 1 12,0 0 11,0-1 0,0 1-11,0 0 67,0 0-56,0-2-34,0 2 68,0 0-23,0-1-22,0 0-23,0 1 34,0-1 12,0 1-12,0-1 22,0 1-56,0 0 46,0-1-12,0 1 33,0 0-33,0-1 0,0 0-33,0 0 66,0 1-44,0 0 11,0-1 0,0 0 22,0 0-44,0 1 33,0 0-22,0-2 22,0 2 0,0-1-33,0 1 22,0-1 11,0 0-22,0 0 22,0 0 0,0 0-33,0 1 22,0-2 11,0 1 12,0 1-23,0 0-12,0-1 1,0 1 34,0 0-23,0 0-12,0-1 1,1 1 0,-1 0 45,0-1-46,0 0 12,0 0 23,0 1-34,0-1 11,0 0 11,0 0-22,0 1 11,0-1 11,0 0-22,0 1 11,0 0 22,0 0-33,0-1 11,0 1 22,1 1-22,-1-2-22,0 2 33,0-1-22,1 0 33,-1 1-22,1-2 11,-1 2 1,0-1-12,1-1-12,-1 2 35,0 0-12,1-2-11,-1 2-11,0-1 0,0 0 11,1 1 22,-1-1-44,0 0 10,0 0 57,0 0-45,0 0 0,0 0-11,0 0 0,0 0 11,0 0 11,0-1-22,0 0 11,0 1 0,0 0 22,0-2-44,0 2 11,1 0 67,-1 0-45,0 0-34,0 0 1,0 0 56,1-1-34,-1 2 0,0-1-12,0-1 1,0 1 11,0 1 11,1-2 1,-1 1-46,1 0 45,-1-1-56,0 1 90,0 0-45,0 0-11,0-2 11,0 2-22,1 0 22,-1 0-23,0-1 34,0 1 1,0 0-12,0-1-12,0 1 24,0-1-12,0 1-12,1-2 35,-1 1-34,0 1 22,0-1 11,0 0-44,0 0 22,0-1 0,0 1-11,0 1-1,0-2 35,1 1-1,-1 0-33,0 0 11,0-1 11,0 1-22,0 0 11,0 0 0,1 0 11,-1 0-56,0 0 45,0-1 0,0 1 0,0 1 0,0-1-11,0 0 11,0 0 23,1 0-35,-1 1 12,0-1 12,0 1-24,0-1 46,1 0-45,-1 1 22,1 0-33,-1 0 33,0 0-11,0 0-23,0 0 35,0 0 10,0 0-11,1 0-33,-1 0 33,0-1 0,0 1-22,1 1 22,-1-2-78,0 2 112,0-1-79,1 0 90,-1 0-89,0 1 10,0-1 68,0 0-34,1 0-56,-1 0 45,0 0 0,0 0 0,0 0 34,0 0-79,1 0 68,-1-1-23,0 1-12,0 0 24,0-1-1,0 1-34,1 0 35,-1 0-24,0-1 12,0 1 0,0 0 0,0-1 34,0 1-45,0 0 11,0 0-11,1 0 33,-1 0-44,0-1 10,1 1 24,-1 0-1,0 0 0,1-1-11,-1 2 11,0-2-22,0 1 22,0 0 0,0-1-22,0 1 11,0-1-11,0 1-11,0-1 78,0 1-79,1-1 23,-1 1 0,0 0 0,1-1 11,-1 1-11,0-1-33,0 1 66,1-1-21,-1 2-1,0-1-22,0-1-1,1 1 24,-1 1-1,0-2-11,0 1 11,1 0-22,-1-1-23,0 1 90,0 1-78,0-2 22,1 2 11,-1-1-22,0 0 33,1 1-22,-1-1 0,1 1-11,-1 0 11,1-1 0,-1 0-11,0 0 22,0 0-33,1 0 55,-1 0-55,0 0 11,0 0 33,1 0-22,-1 1 11,0 0-22,0-2-11,0 3 33,1-2-11,-1 1 56,1-1-56,-1 1-45,1-1 56,-1 1-11,0 0-22,0 0 22,1 0 22,-1-1 1,0 1 10,0-2-33,0 2-11,0 0-23,1-1 57,-1 1-23,1-1 11,-1 1-11,0-1 0,0 0-11,1 1 11,-1-2 11,0 1-22,0 1 22,0-2-22,0 1 44,0 0-66,0-1 33,0 1 0,1 0 0,-1 0 0,0 0 11,0 0 34,1 0-101,-1-1 56,0 1 56,0 0-45,0-1-56,1 1 56,-1-1 12,0 1-23,0-1-11,0 0 22,0 0-34,0 0 12,0 0 34,0 0-57,0 0 45,0 0 12,0 0-46,0 1 23,0 0 11,0-2-22,0 1 22,0 1-11,0-1-22,0 1 33,0-2 0,0 2-22,0-1 22,0 1-44,0-1 44,0 0-45,0 1 57,0-1-34,0 1 33,0-2-44,0 2 33,0-1-11,0 1 11,0-1 0,0 1-11,0 0-33,0 0 33,0 0 11,0 0-11,0-1 0,0 1 11,0 0 0,0 0-22,0 0 0,0 0 44,0 0-33,0-1-11,0 2 11,0-1 0,0-1-56,0 2 67,0-1-11,0 1 0,0 0-11,0-2 22,0 2 12,0-1-34,0 0-1,0 1 24,0-2 10,0 2-33,0 0 11,0-1 22,0 0-11,-1 0-22,1 1 11,-1-1 11,1 0 12,-1 1-12,1-2-22,0 2 11,-1 0 11,1-1-11,-1 0-11,1 0 22,0 0-11,0 0 0,-1 0 0,1 0 22,0 0-33,0 0 11,0-1-22,0 1 44,-1 0-22,1 0 11,0 0 1,-1 1-12,1-1 0,0 0 11,-1 0-11,1 0 0,-1 1-23,1-2 57,0 1-34,-1 1-45,1-2 79,-1 2-12,1-1-22,0 0 0,-1 1 11,1-2-22,-1 2 11,1 0 0,-1-2-11,0 2 45,1-1-90,-1 0 89,0 0-22,1 0 1,0 0-24,-1 1-10,1-2 11,-1 1 56,0 0-101,1 0 112,-1 0-56,0 0-12,1 0 36,-1-1-24,1 2-35,0-2 70,0 1-47,0 0 35,-1 0-46,1-1 46,-1 2-46,1-1 46,0 0-23,-1 0-11,0 0 22,1 1-22,-1 0 33,0-1-56,1 1 34,0-1 45,0 0-45,0 1-22,-1-1 78,1 1-112,-1-1 112,0 0-112,1 0 101,0 0-45,-1 0 11,1 1 0,-1-2-22,1 2 0,0-1 33,0 0 0,-1 1-44,1-1 44,0 1-22,0-2-11,0 2 45,0 0-45,0-1 22,-1 0-22,1 0 22,0 0 0,0 1 34,0-2-45,0 2-11,0-1 11,-1-1 11,1 2-11,0-1-11,0-1 33,-1 1-44,1 1 22,0-2 0,0 2 0,0-1 56,0 0-101,0 0 67,0 0-22,0 0-22,-1 0 22,1 0 45,0-1-57,0 1 12,-1 0 0,1-1 23,0 1-68,0 0 79,0 0-57,0-1 23,0 2-11,0-1 22,0 0 12,0 0-46,0 0 34,0 0 1,0 0-12,0 0-12,0-1 1,0 1-22,-1 0 55,1-1-44,0 1 66,0 0-77,-1 0 33,1-1-11,-1 1 11,1 0 11,0-1 0,0 1-22,0 0 11,0 0 11,0-1-22,0 1 44,0 0-33,-1-1-22,1 1 33,0 0-33,0-1 55,0 1-33,0 1-22,0-2 0,0 1 66,0 0-88,0 0 55,0-1 11,0 1-22,0 0-22,0 0 33,0 0-22,-1 0 0,1-1 22,0 1 0,0 0 0,0 0-11,0 0 0,0 1 34,0-2-79,0 2 90,0 0-68,0-1 23,0 1 12,0-1-24,0 2 46,0-2-79,0 1 90,0 0-67,0 0 44,0 0-11,0 1-67,0-1 112,0 0-45,0 1-33,0-1 56,0 2-102,0-2 113,0 1-45,0 0-33,0-1 55,0 1-11,0-1 0,0 0-33,0 0 0,0 0 66,0 0-77,0-1 89,0 1-56,0 0-11,0 0 22,0 0-22,0-1 11,0 1 11,0-1-56,0 1 79,0-1-23,0 1-45,0 0 23,0-2 11,0 2 0,0-1-11,0 0 11,0 1 22,0-1-11,0 1-44,0-2 78,0 2-90,0-1 112,0-1-56,0 2-22,0-1 11,0-1 0,0 2 22,0-1-44,0 0 44,0 1-44,0-1 22,0 0 22,0 1-44,0-2 33,0 2-11,0-1 0,0 0-11,0 0 11,0 1-11,0-2 33,0 1-11,0 0-44,0-1 66,0 1-33,0 0 0,0 0 0,0 0 56,0 0-123,0-1 90,0 1-23,1 1 56,-1-2-101,1 1 45,-1 0 0,0 0 0,0-1 45,0 1-34,0 0 0,1-1-33,-1 1 33,0 0-11,1 0 0,-1-1 11,0 1 11,1 0-22,-1 0 0,0 0 12,0 1-35,0-1 23,0 1 34,1-1-45,-1 1 33,1-1 0,-1 1-66,0 0 88,1 0-32,-1 0-57,1 0 22,-1 0 23,0 0 0,0-1 23,0 2-23,0-2 11,0 1-78,1-1 112,-1 0-57,0 1 12,0-1-11,0 1-22,0 0 44,0-1 22,0 1-44,0-1 0,0 1 22,0-1 12,0 0-35,0 1-21,0-2 78,0 2-34,0-1-67,0-1 101,0 2-101,0-1 134,0-1-145,0 2 78,0-1-33,0-1 44,0 1-22,0 0 0,0-1-11,0 1 11,0 0 11,0 0-22,0-1 22,0 0 0,0 1-22,0-1 22,0 0 12,0 1-46,0-1 34,0 1 1,0-1-12,0 0-23,0 1 46,0 0-57,0-1 34,0 2 22,0-1-33,0-1 22,0 1-11,0 0 0,0 0 0,0 0 0,0 0-11,0 0 0,0 0 11,0 0 22,0 0-33,0 1 34,0-1-12,0 1-34,0 0 46,0-1-34,0 1-1,0-1 24,0 1-24,0-1 12,0 0-11,0 1 22,0-2-11,0 2 34,0 0-56,0-2 10,0 2 12,0-1 0,0 0 12,0 0-12,0 0 0,0 0 0,0 0 11,0 0-22,0-1 11,0 1-34,0 0 23,0-2 67,0 2-112,0 0 112,0 0-67,-1-1-1,1 1-10,0 1 56,0-2-34,0 2-56,-1-1 89,1 0-33,0 1 34,-1-1-45,1 1-23,0-1 112,-1 1-122,1 0 32,0 0 46,-1 0-45,1 0-12,0 0 23,0-1 23,0 2-12,0-2-22,-1 1 0,1 0 11,-1 0 33,0 0-44,1 0-23,0 0 46,-1 0 10,0 0-33,1 0 0,0-1 22,-1 1-11,1-1 11,0 2 34,-1-2-90,1 1 34,0-1 89,0 1-100,-1 0 44,1 0-44,0 0-12,0-1 79,-1 1-56,1-1 44,0 1-77,0-2 55,0 2-22,-1-1 11,1 0 22,0 0 12,0 0-90,-1 0 67,1 0-11,0 0-11,0 0 67,0 0-68,-1 0 12,1 0 12,0 1-1,0-1 0,0 0-45,0 1 23,0-1 45,0 0 11,-1 1-101,1-2 100,0 1-32,0 1-12,0-2-101,0 2 157,-1-2-45,1 1-56,0 1 45,0-1 45,0 0-101,-1 0 78,1 0-22,0 0-11,-1 1 11,1-2 0,0 1 34,-1 0-45,1 0-12,0 0 68,0 1-56,0-2 33,0 1-22,0 0-11,0 0 33,0 0-33,0 1 22,0-2-33,0 2 0,0-1 44,0 0-11,0 1-22,0-2 11,0 2 11,0-1 12,0 0-23,0 1 22,-1-2-33,1 1 33,0 1-11,0-2-22,0 1 11,0 1 23,0-2-12,0 1-11,0 1-11,0-2-1,0 2 35,0-1-23,0 0 11,0 0-11,0 1-34,0-2 46,0 2 10,0-1 23,0 1-124,0 0 147,0-1-91,0 1-22,0-1 45,0 1-11,0-1 45,0 1-23,0-1-22,0 1 44,0 0-89,0 0 101,-1 0-78,1 0 100,0 0-78,0 0-23,0 0 56,0 0-44,0 0 44,0-1-33,0 1 22,0-1-11,0 1 0,-1-1 23,1 1-57,0 0 45,0-1-22,0 1 22,0-1-11,0 1-11,-1-2 34,1 1-46,0 1 57,0-2-57,0 2 46,0-1-34,0-1-1,0 2 35,0-1-46,0 0 23,-1 0 45,1 1-101,0-2 112,0 1-67,0 1 11,-1-2 22,1 1-78,0 1 79,0-2 10,0 2-89,0-1 112,0 0-33,0 1-79,0-2 67,0 2 34,0 0-56,0-1 33,0 1-89,-1-2 112,1 2-45,0-1-34,0 1 45,0 0 0,0-1 12,0 1-34,0-1-1,0 1 68,0-1-67,-1 1 0,1 0 0,0-1 11,0 0-23,0 0 23,0 1 23,0 0-34,-1-1-12,1 0 34,0 0 1,0 0-24,0 0 80,0 0-102,0 0 12,-1 0 55,1-1-22,0 2-22,0 0 34,-1-2-35,1 1 12,0 1-22,0-1 44,0 0 12,-1 0-90,1 0 56,0 0-11,0 0 100,0 0-111,0 1 0,0-1 22,0 1 67,0-1-78,0 0 11,0 1-12,0-2-32,0 2 77,0-1-22,-1 0-67,1 0 90,0 0 0,0 0-46,0 0 1,0 0-45,0-1 56,0 2 56,0-1-101,0-1 12,0 2 111,0-1-123,0 0 45,0 1 34,0-1-68,0 1 46,0-1-35,0 0 34,0 1 45,0-2-78,0 2 0,0-1 55,0 0-89,0 0 56,0 0 67,0-1-67,-1 1-11,1 0 22,0 0-67,0 0 56,0 0 12,0 0 10,0 0-56,0 0 68,0 0-79,0 0 68,0 0-23,0 0 33,0 0-66,0 1 55,0-2-67,0 2 68,0-1-1,0-1-22,0 1 11,0 1-22,0-2 22,0 1-11,0 0 11,0-1 1,0 0-24,0 2 1,0-1 45,0-1-68,0 1 68,0 0-34,0 0 33,0 0-55,0 1-23,0-2 90,0 2-56,0-1 44,0 0-55,0 0 44,0 0-78,0 0 79,0 1-1,0-2-55,0 2 44,0-1 0,0 0-22,1 0 78,-1 0-134,0 0 100,0 0-33,0 0 0,0-1 34,0 1-56,0 0-1,0-1 23,0 1 0,1-1 11,-1 1 12,0-1-12,0 1-22,0 0 11,1 0 11,-1-1-11,0 1 0,0 0 22,1-1-55,-1 0 66,1 1-33,-1 0 0,1-1 23,-1 1-79,0 0 101,0 0-23,1 0-56,-1 0 34,0 0-11,0 1 11,1-1 34,0 1-68,0 0 68,-1 1-34,1-1 33,0 1-55,0-2 11,-1 2 22,0-2 0,1 1-33,-1 0 22,1 0 22,-1-1-55,1 1 55,0 0-44,-1 0-1,0 0 46,1 0-23,0 0 22,-1 0-33,0-1 11,0 1 11,0 0-33,1-2 55,-1 2-55,0-1 11,0 0 44,0 1-10,1-1-46,-1 0 68,0 0-56,0 0 11,0 0-23,0 1 35,0-2-35,0 2 46,0-1-23,0 0 11,0 1 0,0-2-22,0 2 11,0 0 0,1-1-11,-1 0-23,0 1 56,0-1 1,0 1-34,0 0-1,0-1 80,0 1-91,0 0 23,0 0 0,0 0 34,0-1-34,0 1-11,0-1-1,0 0-10,0 1 22,0-1-11,0 1 0,0-1 11,0 1 0,0-1 0,0 0 0,0 1 0,-1-2 22,1 2-33,0-1 22,-1-1-33,1 1 44,-1 0-33,1 0 11,0 0 0,0 0 0,0-1-45,0 2 56,0-2-11,-1 1 34,1-2-79,-1 2 56,1-1 23,0 0-34,0-1-45,0 1 56,0 0 0,0-1-11,0 0-11,-1 1 22,1 0 1,0 0-46,0-1 45,0 1 12,-1 0-35,1 0 1,0-1 34,0 0-35,0 1 12,-1-1 34,1 1-45,0-1 0,0 0 22,0 1-22,0-1-1,0 1 24,0-1-24,0 1 12,0 0 0,0-1 12,0 0-35,0 0 34,0 1-11,0-1 23,0 1-34,0-1 22,0 1-34,0-1 35,0 1-12,0-1 11,-1 1-22,1-1 11,0 1 0,0-1 0,0 1-12,0 0 24,0 0-12,0 0 22,0-1-33,0 0 11,0 1 0,0-1-11,0 1 44,-1-1-55,1 1-1,0 0 46,0 0-23,0 0 0,0-1 11,0 1-33,0-1 22,0 1 0,0-1 11,0 0-11,0 0 0,0 0-11,0 1 33,0 0-33,0-1 11,-1 1 0,1 0 0,0-1 11,0 2-11,0-2-11,0 0 22,0 1-11,0-1 22,0 0-22,0 1 12,-1-1 10,1 1-33,0-1 22,0 0-56,0 1 68,0-1-23,0 1-1625,0-1 650,-1 0-392,0-1-89,-1-2-225,-1 0-1176,-1-1-4695,1-2 7552,1-1 0,1 3 0,0 1 0</inkml:trace>
  <inkml:trace contextRef="#ctx0" brushRef="#br0" timeOffset="3">4737 2910 21992,'-1'0'11,"1"0"11,0 0-44,0 0 22,-1 0 11,0 0-33,1 0 44,-1 0-22,0 0 45,1 0-90,-1 0 34,1 0 56,-1 0-79,0 0 34,-1 0 0,0 0 34,-1 0-34,0 0-34,-1 0 90,1 0-78,0 0 44,0 0-22,-2 0 0,1 0 0,0 0 22,-2-1-44,2 0 67,-5 0-68,5 1 12,-2-1 11,3 1 11,1 0-44,-1 0 55,0 0-11,1 0-22,-1 0-11,-2 0 33,2 0 0,-3-1-44,2 1 33,-2-1 22,4 1-44,-3 0 22,2 0 11,0 0-11,1 0 11,-1 0-11,2 0-34,-1 0 57,0-1-46,1 1 23,-2 0 12,1 0-12,-1-1 0,1 1 0,-1-1 0,1 1 0,-1 0-12,0-1 24,0 1-1,1 0-22,0 0 11,1-1 11,-1 1-11,0 0 0,0 0-11,0 0 11,-1 0 0,0 0 0,0-1 22,-2 1-33,3 0 11,-5 0-45,4 0 56,-4-1-11,4 1-11,-5-1 11,4 1 0,-5-1 22,6 0-22,-3 1-33,2-1 66,-2 1-44,2 0-22,-4 0 44,4 0-22,-3-1 11,3 1 0,-1-1 11,3 1-22,-1 0 22,2 0 0,-1 0-22,2 0 22,-1 0-22,0 0 33,-2 0-11,2 0-33,-1 0 33,1 0-22,-2 0 33,3 0-44,-3 0 11,0 0 11,1 0-11,-1 0 22,0 0 0,0 0-11,-1 0-11,1 0 0,-1 0-1,3 0 35,-3 0-23,2 0 0,-2 0-11,2 0 22,-1 0-22,1 0 22,0 0-56,0 0 101,-1 0-78,1 0 33,-2 0-11,2 0-56,-2 0 112,1 0-101,0 0 90,1 1-45,-2-1 0,3 1-45,-3-1 90,2 0-45,-3 0 0,3 0 0,-2 1 11,2-1-22,-2 0 11,2 1-45,-2-1 45,1 0 11,1 1-22,-1-1 45,0 1-46,1-1 12,-2 1 12,2-1-24,-2 0 12,2 0 0,-2 0 12,2 0 21,-2 1-44,2-1 11,-2 0-11,2 0 22,-2 1 0,2 0-22,-3-1 22,2 0-11,-3 1 0,4-1-11,-3 1 33,2-1-44,-2 0 33,2 0-11,-1 1 0,1-1-11,-1 0-11,2 0 44,-4 0-22,3 0-11,-2 1 22,3-1 23,-2 1-79,1-1 45,-1 1 45,2-1-57,-1 0-32,1 0 111,-2 1-67,2-1 0,-1 0-11,0 0 22,-2 0-11,2 1 11,-4-1-11,3 1-22,-2-1-1,2 0 46,-2 0-35,3 0 68,-3 1-67,2-1-11,-4 0 44,4 0-22,-6 1 11,5-1 34,-7 1-90,7-1 68,-5 1-1,5 0-55,-2-1 10,2 0 23,-2 0 0,2 0-33,-1 1 66,2-1-33,-1 0 0,3 0-45,-1 0 90,1 0-78,0 0 33,1 0-12,0 0 24,0 0 10,1 1-33,0-1 0,-1 0-1,0 0 35,1 0-23,-1 0 0,-2 0 11,1 0-11,-1 0-22,0 0 22,-2 0 0,2 0 11,-3 1-11,2-1 0,-4 0-45,3 1 45,-3-1-11,5 0 33,-5 1-22,5-1 11,-5 0-11,4 0 0,-1 0-11,2 0-11,-2 0 55,1 0-10,-2 0-79,4 0 67,-3 0-22,3 1 33,-3-1-33,3 0 0,-3 1 22,2-1 0,0 0-22,0 0-11,-2 0 33,3 0-22,-4 0 11,2 0 44,-1 0-66,2 0-12,-3 1 90,3-1-112,-3 0 79,3 1-34,-3-1 11,3 0 0,-3 1 0,2-1 11,-5 0-22,5 0 22,-5 1 0,5-1 0,-7 1-11,7-1-11,-6 0 11,5 0 34,-3 1-46,3-1 24,-3 0-12,4 0 22,-6 0-22,6 0 0,-4 0 0,3 0-11,-1 0 56,3 0-79,-5 0 23,5 0 22,-5 0-22,5 0 11,-3 0 0,3 0 0,-4 0 0,3 0 33,-3 0-21,3 0-1,-2 0-22,2 1 22,-6-1-22,5 1-12,-5-1 34,5 0 1,-5 1 21,5-1-55,-7 0 55,6 0-55,-5 1 56,6-1-79,-4 0 56,4 0 34,-5 0-34,4 0-33,-4 1 33,5-1-11,-4 0-11,4 1 67,-6-1-90,6 0 12,-6 0 10,5 0 12,-2 0 23,4 0-23,-7 0-56,6 0 56,-4 0 33,4 0-66,-3 0 55,3 0-11,-5 0-22,6 0-34,-5 0 57,4 0-12,-2 0 0,3 0 22,-7 0-33,6 0 22,-4 0-56,4 0 68,-6 0-35,6 0 24,-6 0-1,6 0-45,-4 0 57,3 0-23,-3 0 22,4 0-33,-8 0 33,6 0-22,-6 0-45,6 0 45,-7 0 45,6 0-90,-6 0 101,7 0-123,-4 0 101,4 0-34,-4 0 0,4 0 11,-7-1-11,7 0 45,-7 0-45,7 1-11,-7-1 22,8 1 0,-8 0-11,8 0-22,-4-1 33,4 1-11,-4 0 0,5 0 33,-7 0-66,6 0 44,-5 0 23,5 0-57,-3 0 46,3 0 10,-6 0-44,6 0 11,-5 0 0,5 0 11,-2 0-11,4 0-11,-7 0 56,5 0-68,-4 0 23,5 0 34,-5 0-79,5 0 23,-6 0 44,6 0-33,-2 0 11,2 0-22,-2 0 44,1 0-78,-4 0 67,4 0-11,-7 0-11,7 0 33,-7 0-22,5 0-56,-6 0 56,7 0 34,-5 0-45,5 0 22,-6 0 11,4 0 1,-7 0-68,7 0 56,-8 0 0,9 0 1,-10 0-1,9 0 34,-9 0-45,11 0 22,-5 0-33,5 0 22,-4 0 11,4 0-10,-4 0-12,5 0 33,-7 0-33,6 0 23,-8 0-12,8 1-11,-6-1 22,7 0-33,-3 0 11,3 0 22,-4 1-22,4-1 0,-2 1 34,3-1-45,-6 0 22,6 0 34,-7 0-56,7 0 22,-3 1-34,3-1 46,-2 1 34,2-1-46,-2 0-11,2 0 11,-2 0-22,3 0 22,-5 0-22,5 0 22,-6 0 34,7 0-79,-5 0 57,5 0 10,-4 0-33,3 0 45,-5 0-112,4 0 100,-4 0-33,4 0-33,-5 1 33,4-1 11,-6 0-11,7 1 11,-6-1-44,6 0 44,-5 1-22,5-1 22,-3 0 0,2 0 0,-4 0-67,5 0 101,-7 0-56,5 0 44,-8 1-44,8-1 45,-7 0-57,8 0 35,-5 0-46,5 0 90,-5 0-78,4 0 33,-7 0-11,5 0 22,-6 0-33,7 0 33,-1 0-10,-2 0-24,4 0 46,-7 0-34,6-1 0,-7 1 11,7 0-22,-5-1 22,4 0 0,-1 0-22,2 1 34,1 0-35,-6 0 12,6 0 0,-11-1 0,9 1 23,-7 0-23,9 0 45,-7 0-45,6 0-12,-2-1 1,2 1 11,1 0 67,-5 0-78,4 0 34,-10-1-23,8 0 89,-9 0-100,10 1 11,-4-1-78,7 1 122,-4 0-44,4 0-11,-6 0-34,6 0 101,-1 0-123,3 0 90,-1 0 55,-5-1-78,5 1 0,-8 0-11,8-1 33,-5 1-22,6 0 34,-4 0-23,4 0 11,-4-1-44,3 1 78,-2 0-101,3 0 56,-5-1 1,5 1 10,-5-1-33,4 1 22,-2 0-11,3 0 22,-1 0-55,2 0 55,-3 0-11,4 0-11,-2 0 12,0 0-24,2 0 1,-4 0-22,2 0 89,-4 0-56,4 0-56,-3 0 67,5 0-11,-3 0 11,1 0 34,0 0-112,1 0 100,-3 0-10,3 0-46,-4 0 34,4 0-22,-2 0 11,0 0 0,1 0 11,-3 0-11,3 0 12,-1 0-35,1 0 23,0 0 0,-2-1 11,2 1-11,-3 0 0,3 0 0,-1 0 0,-1 0 0,2 0 12,-3 0-24,2 0 24,-2 0-12,2 0 11,-2 0-11,2 0-11,-1 0 67,-3 0-56,3 0 11,-4 0-11,4 0-11,-3 0 22,1 0-22,2 0 44,-6 0-10,5 0-35,-4 0 12,5 0 56,-7 0-78,7 0 11,-6-1 11,7 1 56,-4 0-67,4 0 22,-1 0-22,0 0-1,2 0 46,-4 0-68,4 0 46,-4 0 32,4 0-44,-2 0-44,-1 0 55,2 0-34,-2 0 12,3 0 0,0 0 56,-1 0-45,1 0-45,0 0 45,-1 0 11,0 0-33,-1 0 44,1 0-22,1 0 0,-1-1-22,0 1 33,1 0-22,-2 0 22,3 0-22,-1 0 44,2 0-44,-1 0 11,1 0 11,-1 0-22,1 0 22,-1 0-11,1 0-11,-2 0 11,1 0 34,-2 0-12,1-1-55,-4 1 21,2-1 35,0 1-23,1 0 0,2-1-11,-1 1 22,-1 0-22,1-1 22,0 1 11,-2 0-33,1 0 33,0 0-33,-1 0 22,0 0-22,1-1-22,-3 1 66,2 0-22,-7-2-11,5 2 0,-2-1-33,5 1 66,0-1-66,0 1 33,0 0 0,0 0 11,1 0-22,0 0 11,-1 0 22,0-1-33,1 1 22,0 0-22,-1 0 22,0 0 0,2 0-22,-1 0 22,-1 0 1,1 0 32,0-1-100,-1 1 56,0 0 0,0-1 23,0 1-23,0 0-11,0 0 33,0-1 12,-1 1-68,1-1 101,-1 1-56,1 0 1,0-1-12,0 1-12,-1-1 35,-2 1-34,2 0 11,-2 0 22,-1-1-33,3 1 11,-2 0 56,2-1-90,0 1 57,0 0-12,0-1 11,1 1-44,-1 0 11,1-1 22,-1 1 34,1-1-57,0 1 24,0 0-24,1 0 1,-1 0 0,0 0 11,1 0 45,0 0-79,-2-1 79,1 1-45,-1 0-11,1 0 22,2 0-22,-1 0 22,-1 0-22,2 0 56,-1 0-68,-1 0-33,2 0 79,-1 0-35,0 0 1,1 0 0,0 0 22,-1 0 0,1 0-44,-1 0 55,2 0-22,-3 0-45,3 0 57,-2 0-24,1 0 24,0 0-12,1 0-23,-1 0 34,2 0 1,-2 0-35,0 0 34,1 0-22,-1 0 22,1 0-11,-1 0 23,2 1-23,-3-1 11,1 0-22,-1 0-23,1 1 23,-1-1 56,0 0-101,2 1 112,-2-1-56,1 0-45,-1 1 67,0-1-22,1 1-11,-2-1 34,1 1-23,0-1-12,-1 0 24,1 0-35,-1 0-22,1 0 57,0 1 32,-1-1-88,1 1 55,0-1-11,-1 0 22,0 1-44,1-1 55,-1 0-44,0 1 22,0-1-22,0 0 22,0 0 1,0 0-12,1 1 0,-1-1 11,0 0 0,0 0-56,0 0 101,0 0-101,0 1 90,0-1-101,0 0 123,0 0-111,0 0 55,1 0 0,-1 1 0,0-1-33,0 0 33,1 1 0,-1-1-22,0 0 11,1 1 34,-1-1-46,1 0 12,0 1-11,0-1 67,0 1-112,1-1 67,-1 0 1,0 0-12,1 0 11,-2 1-22,2-1 44,-1 0-66,1 0 55,0 0-11,-1 0-33,1 0 33,-1 0-11,1 0 34,-1 1-79,1-1 78,0 0-66,-1 0 44,1 0 0,-1 1 34,1-1-90,0 0 45,-1 0 11,1 0 45,-1 0-67,1 0 22,-1 0-33,1 0 44,0 0-66,0 0 100,-1 0-56,0 0-12,1 0 24,0 0-35,0 0 46,0 0-35,0 0 1,0 0 34,-1 0-23,1 0 0,-1 0 0,1 0 0,-1 0 11,1 0-11,0 0 56,0 0-45,0 0 0,2 0 0,-1 0 12,-1 0-12,2 0 0,0 0 12,-1 0-23,1 0 11,0 0 11,1 0 12,-1 0 33,0 0-56,1-1 56,-1 1-44,0 0-11,0-1-1,0 1 0,1 0-33,-1 0 22,-1 0 22,1-1-11,0 1-22,-1-1 11,1 1-11,-1-1 11,1 1 22,-2-1-44,1 1 89,0-1-112,0 1 45,-1 0 45,2 0-56,0-1-34,-2 1 90,2 0-68,0 0 46,-1 0-12,0 0-22,1 0-12,0 0 23,-1 0 23,0 0-34,1 0 22,0 0 0,0-1-22,-1 1 22,1 0-33,0 0 33,1 0-22,-1 0 11,1-1-12,-1 1 68,0 0-44,0 0-68,0 0 56,0 0 0,0 0 56,0 0-101,-1 0 34,1-1 22,-1 1 0,0 0 23,0-1-34,0 1 22,-1 0-33,1-1-12,0 1 35,0 0-12,1 0-23,0 0 23,-1-1 23,1 1-1,1 0-56,-1 0 23,1 0 11,-1 0-11,1 0 0,0 0 22,-1 0-22,1 0 33,-1 0-33,0 0 0,0 0 22,0 0 0,0 0-22,-1 0 0,1 0 22,-1-1-11,1 1-11,0 0 11,0 0 0,-1 0 0,1 0 11,0 0-22,0 0 0,-1 0 22,1 0-34,-1 0 57,1 0-34,0 0 0,0 0-11,1 0 11,-2 0 0,1 0 0,1 0-34,-1 0 45,0 0-11,0 0-44,0 0 88,-1 0-32,2 0-57,-1 0 34,0 0 22,0 0-11,0 0 45,0 0-101,0 0 67,0 0-11,0 0 0,0 0 11,-1 0-22,2 0 22,-2 0-11,0 0 0,1 0 11,0 0-11,-1 0 11,0 0-22,1 0 22,0 0-22,0 0 11,0 0 0,0 0 11,0 0 1,0 0-12,0 0-12,1 0 24,0 0-24,0 0-10,-1 0 78,0 1-1849,1-1 224,-1 0-851,1 0-12,0 1-6957,0 0 9389,4-1 0,-3 0 0,3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8:56:52.404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4695 184 6417,'-3'0'291,"1"1"-67,2-1 169,0 0-281,0-1-101,0 1 56,0 0-11,-1-1 45,1 0 56,0 0-34,0-1-45,0 2-44,-1-1-45,1 1 44,0 0 1155,0-1 202,0 1-505,0-1 4448,0 1-5333,-1 0 0,1 0-44,-1-1 88,0 1-77,1 0 44,-1 0 45,0 0-67,1 0 0,0 0 33,-1 0-33,1 0 11,-1 0 11,0 0 0,0 0-11,0 0 11,0 0-11,1 0 0,-1 0-11,0 0 11,0 0-22,-1 0 33,2 0-11,-1 0-22,1 0 22,0 0-34,-1 0 34,1 0-22,-1 0 10,0 0-32,1 0 55,-1 0 0,1 0-33,-1 0 22,0 0-12,1 0 24,0 0-24,0 0 12,-1 0 0,0 0 0,1 0 12,-2 0-35,2 0 1,-1 0 44,0 0 1,1 0-79,0 0 100,0 0-55,-2 0-34,2 0 45,-1 0 12,0 0-24,1 0 46,-1 0-23,0 0-11,1 0 0,-1 0-11,1 0 22,-1 0-33,0 0 22,1 0-23,-1 0 12,0 0 0,1 0 11,0 0 0,0 0 0,-1 0-11,0 0 22,0 0-22,1 0 11,-1 0 11,0 0-11,0 0-11,0 0-12,0 0 12,-1 0 0,1 0 0,0 0-12,0 0 12,-1 0-11,1 0 33,-1 0-11,2 0-45,-2 0 45,1 0 0,0 0-45,0 0 57,0 0-24,1 0 24,-1 0-24,1 0-10,-1 0 11,0 0-23,-1 0 22,1 0-10,1 0 0,-2 0 10,1 1 12,0-1 12,-1 0-24,2 0 12,-2 0 12,1 0-46,0 1 34,0-1 22,0 0-33,1 0 22,-2 0-11,2 0-11,-2 1 22,2-1-11,-1 0 0,0 0 0,1 0 0,0 0 0,-1 0 0,0 0 0,1 0 0,-1 0 0,0 0 0,0 0-11,0 0 0,1 0 22,-1 0-22,1 0 11,-1 1-11,0-1-45,-1 0 78,2 0-44,-1 1 11,0-1-45,-1 1 22,1-1 34,-1 1-34,1 0-22,-2-1 79,2 0-23,0 1-11,-1-1-34,1 0 78,0 0-33,0 0 0,1 1-44,-1-1 88,1 0-77,-1 1 55,0-1-44,1 0 11,-1 0 11,0 0-12,0 0 12,1 0 0,-1 0-11,0 1 0,0-1 56,-1 0-79,1 0 34,0 0 0,0 0 0,-1 0 23,1 0-46,0 1 1,1-1 44,-3 0-33,3 0 11,-3 0 0,3 0-22,-2 0 33,0 0-34,0 1 12,1-1 0,-3 0 22,3 0 12,-1 0-12,0 0-11,1 1-11,-1-1 33,-1 0-33,2 0-23,-2 0 79,2 0-79,-1 0 23,0 0 22,-1 0-11,2 0-33,-2 0 44,1 0 23,-2 0-68,2 0-11,-2 0 45,1 0 45,-3 0-34,5 0-22,-4 0 0,4 0 11,-3 0 0,2 0 33,-1-1-44,2 1 45,-2 0-90,1 0 67,-1-1-22,1 1 11,-2 0 11,1 0 0,0 0 0,1 0-33,-1-1 33,0 1-22,-1 0 33,1-1-22,-1 1-33,1 0 78,-2-1-57,3 1-10,-6-1 22,5 1 11,-3 0-11,1-1-22,0 1 44,2-1-44,-2 1 22,2 0 22,-4-1-33,6 1 11,-5 0 0,5 0 22,-4 0-55,4 0 44,-3-1 0,3 1-22,-2 0 11,1 0 11,-1-1-11,1 1 11,-1 0-22,0 0 11,0 0 11,0 0-22,-1-1 0,1 1 0,-1 0 33,2 0-22,0 0 11,0 0-22,-1 0 11,1 0-45,-2 0 45,2 0 34,-2 0-34,0 0 0,-1 0 34,2 0-34,-2 0-34,3 0 45,-3 0 23,3 0-79,-3-1 45,2 1 0,-3 0 34,2 0-23,-2-1-11,3 1 0,-2 0 0,2 0 11,-3 0-22,3 0 11,-2 0-11,2 0 33,0 0-33,0-1 0,-2 1 11,2 0 0,-1 0 0,3 0 0,-1 0 11,0-1-22,0 1 11,0 0-12,1 0-10,-1 0 33,1 0 12,0 0-35,0 0 12,1 0-11,-1 0 34,1 0-57,-2 0 90,1 0-90,0 0 34,0 0-11,0 0 11,0 0 23,0 0-12,0 0-45,-1 0 34,1 0 0,-2 0 23,1 0-12,-1 0 0,1 0-33,-4 0 33,2 0 0,-3 0-22,4 0 22,-4 0-11,3 0 45,-6 0-45,5-1-23,-4 1 23,5-1-22,-4 1 22,3 0 0,-6 0 34,5 0-46,-6 0-10,7 0 33,-3 0-11,3 0 11,-5 0-67,5 0 101,-4 0-67,4 0-1,-2 0 57,2 0-45,-4 0 11,4 0 11,-4 0-11,4 0-45,-2 0 56,3 0 1,-4 0-24,3 0 35,-2 0-57,2 0 57,-1 0-12,2 0-45,-4 0 68,4 0-79,-5 0 56,5 0-11,-3 1 34,3-1-34,-5 0-11,4 1 11,-5-1 11,6 0-56,-4 0 79,3 1-23,-4-1-56,4 0 79,-6 0-34,6 0-34,-3 0 45,3 0-11,-5 0 0,6 0 11,-6 0-22,7 0 22,-4 0 1,3 0-35,-5 1 23,5-1 23,-5 0-46,5 0 34,-2 0-22,3 0 11,-5 0 0,4 0 0,-4 0 45,4 1-79,-2-1 23,2 0 22,-3 0-11,3 0 0,-2 0 34,3 0-45,-2 0 0,2 1 11,-4-1 0,4 0-12,-3 0 46,3 0-34,-1 0-11,2 0 22,-3 0-33,3 0 22,-2 0-45,3 0-22,-3 0 100,2 1-33,-1-1 11,1 0 12,-1 1-23,1-1 0,-1 0 0,0 0 0,0 0 45,0 0-45,-1 1-12,1-1 24,-2 0-24,3 0 12,-5 0 0,3 1 0,-2-1 0,2 0 0,-2 0 0,3 0 34,-3 0-23,2 0-22,-4 0 11,4 1 0,-5-1 0,6 0 0,-6 0 11,4 0 0,-4 0 12,4 0-34,-2 0-1,1 1 1,0-1 22,1 0-33,-2 0 33,2 0 0,-2 0-44,4 0 55,-5 0-67,6 0 57,-5 0-1,4 0 0,-3 0-11,4 0 0,-3 0 11,2 0-11,-2 0 0,2 0 0,-4 0-22,3 0 22,-1 0 0,3 0 0,-3 0-11,4 0 11,-5 0 11,4 0-11,-2 0 11,0 0-22,-2 0 11,3 0 0,-5 0 11,5 0-56,-5 0 45,4 0 0,-5 0 0,5 0 11,-4 0 12,3 0-23,-2 0-11,3 0 22,-1 0-11,-4 0-23,3 0 57,-6 0-34,6 0-45,0 0 79,-2 0-68,2 0 79,-4 0-90,4 0 79,-1 0-68,2 0 34,-1-1 23,-1 1-35,1 0 24,-6 0-24,5 0 12,-6 0 12,6 0-35,0 0 34,1 0-22,1 0 22,-6-1 1,5 1-24,-7 0 12,7-1 45,-2 1-78,2 0 66,1-1-33,-1 1-11,-2-1 11,1 1-11,-3-1-12,3 1 46,-1 0-34,-1-1 11,4 1 44,-5 0-44,5 0 0,-5-1-11,5 1-11,-4 0 22,4 0 45,-5 0-57,4 0 24,-3 0-35,4 0 34,-1 0-11,0 0-11,0 0 45,-1 0-34,2 0-23,-2 0 46,2-1-12,-1 1-45,3 0 57,0 0-34,-1 0 11,-1 0 0,1 0-45,-2 0 90,2 0-68,-1 0-22,1 0 57,1 0-24,-3 0 1,2 0 34,-2 0-35,2 0 35,0 0-46,-1 0 46,2 0-57,0 0 45,-3 0-22,2 0 11,-2 0 11,2 1-22,0-1 34,-3 0-1,2 0-22,-4 1 0,5-1 0,-4 1-11,4-1-23,-1 0 23,0 0 22,1 0-11,1 0 0,-3 0 11,1 0 1,0 0 10,2 0-44,-1 0 22,0 0 0,2 0 0,-2 0 22,1 0-11,-1 0-67,1 0 67,-3 0 1,3 0-35,-2 0 34,3 0-22,-1 0 22,1 0 23,0 0-79,-1 0 45,2 0-11,-2 0 22,1 0-33,0 0 67,0 0-68,1 0 12,-1 0 22,1 0-11,-1 0 11,-1 0-22,2 0 56,-1 0-90,1 0 90,0 0-79,0 0 34,-1 0-11,0 0 34,-2 0-35,2 0 12,-1 0-11,0 0 11,1 0 0,-1 0-11,-1 0 22,0 0 0,-2 0 34,3 0-45,-2 0 0,1 0-45,0 0 57,1 0-12,-3 0-12,1 0 12,-4 0 12,4 0-1,-2 0-22,3 0 11,-1 0 0,0 0 44,-2 0-100,2 0 101,-3 0-34,3 0-55,0 0 77,0 0-33,0 0 11,1 0-44,-1 0 44,-2 0-45,2 0 46,-4 0-24,4 0 24,-2 0 21,3 0-66,0 0 66,-1 0-78,-1 0 68,0 0 10,-1 0-33,3 0 0,-2 0-11,2 0-11,0 0 11,-1 0 22,1 0-22,-1 0 22,2 0 22,-1 0-33,-2 0-11,1 0 22,0 0-11,0-1 0,2 1-11,-3 0 0,2 0 0,-1 0 22,3 0-22,-2-1 56,2 1-45,-1 0-12,0 0 24,0 0-1,0 0-45,1 0 34,-1 0 11,1 0-11,0 0 0,-1 0 0,0 0 12,1 0-1,-2 0-34,2 0 35,-1 0-1,1 0-22,0 0 11,0 0 11,0 0-11,0 0 0,1 0-34,-1 0 12,0 0 33,1 0-11,-1 0 11,0 0-11,-1 0 11,2 0-22,-2 0 11,2 0 11,0 0-11,-1 0-11,0 0 11,1-1 23,0 1-23,-1 0 11,1 0-11,0 0 0,-1 0-11,1 0 11,-1 0 11,1 0-11,0 0-11,1-1 22,-2 1 0,1 0-22,-1 0 11,2 0 11,-2 0-56,-1 0 90,2 0-90,-1 0 56,0 0-22,0-1 45,1 1-57,-1 0 35,1 0-24,-1 0 1,1-1 11,-1 1 0,0 0 11,0 0-11,0 0 0,-2 0 23,1 0-46,1 0 35,-1 0-24,1 0 24,0 0-12,-1 0 0,2 0 0,-1 0 11,-1 0-22,1-1-12,-1 1 34,1 0 1,0 0-12,-1 0 11,0 0-56,0 0 45,1 0 34,-1 0-57,0 0 12,0 0 11,1 0 0,-1-1 11,1 1 0,-1 0 1,0-1-24,1 1 24,-1 0-12,1 0-12,-1 0 12,1 0 12,-1 0-24,0-1 12,1 1 0,-1 0 0,1 0 23,-2 0-34,2 0-23,-3-1 56,4 1 1,-2 0-79,1 0 101,-2 0-45,2 0 11,-1 0-56,0 0 45,-1 0 11,2 0-22,-2 0 0,1 0 22,0 0-11,0 0 34,-1 0-68,2 0 45,-2 0 23,1 0-57,0 0 23,0 0 0,-1 0-11,1 0 11,-1-1 0,0 1 0,0 0 0,0 0 11,1 0-11,0 0 0,0 0 0,0 0-11,0 0 22,0 0-22,0 0 11,-1 0 0,2 0-11,-1 0 45,0 0-68,0 0 45,-1 0-22,0 0 0,1 0 44,-1 0-66,1 0 44,0 0 0,0 0-33,1 0 44,0 0-44,-1 0 33,1 0 23,-1 0-68,1 0 23,-1 0 22,0 0-11,1 0 11,-1 0-22,0 0 11,0-1 0,1 1 11,-1 0 23,0 0-79,0 0 45,1 0 45,-1 0-45,0 0-11,0 0 22,0-1-56,1 1 90,0 0-56,-1 0 11,0 0 11,1 0-22,-1 0-1,1 0 24,0 0-1,0 0-34,0 0 23,0 0 0,-1 0 23,1 0-46,0 0 12,-1 0 22,1 0 1,0 0-12,0 0-12,0 0 12,0 0 34,0 0-68,1 0 34,-1 0-11,0 0 0,1 0 22,0 0 23,0 0-79,0 0 56,-1 0 12,1 0-23,1 0 11,-1 0-11,0 0 0,0 0 0,0 0-11,0 0 22,1 0-11,-1 0 11,0 0-22,0 0 22,-1 0-22,1 0 0,0 0 22,-1 0-34,0 0 57,1 0-56,-1 0 44,0 0-56,0-1 57,1 1-12,-2 0-33,1 0 22,0 0 0,-1 0 44,1 0-88,-1 0 55,1 0-22,-2 0 22,2 0 22,-2 0-33,1 0-33,-1 0 66,1 0-33,-1 0 12,0 0-24,0 0 12,1 0 0,-2 0-22,3 0 11,-3 0-12,2 0 57,-1 0-56,0 0 55,0 0-33,0 0 0,0 0-22,0 0 33,0 0-11,0 0-11,-1 0 0,1 0-12,1 0 12,-2 0 33,1 0-22,0 0 12,-1 0-12,2 0 0,-1 0-23,-1 0 57,0 0-79,1 0 79,0 0-79,0 0 67,-1 0-33,0 0 22,1 0 0,-1 0-11,0 0 0,1 0 0,-1 0 0,2 0 0,-3 0-33,3 0 22,-1 0 67,-1 0-101,1 0 56,1 0 23,-1 0-68,0 0 34,1 0-11,-1 0 22,0 0 11,1 0-33,-1 0 11,1 0-11,-1 0 22,1 0 0,-1 0-11,0 0 0,2 1-22,-3-1 44,3 0-44,-3 0 0,3 0 22,-1 0 11,-1 0 0,1 0-11,-1 0-11,2 0 11,-2 0 11,1 0-11,-1 0 11,2 1-11,-2-1-11,1 0 11,0 0 0,-1 0 0,1 0 0,-1 0 22,1 0-33,-1 0 0,2 0 22,-1 0-11,-1 0 0,2 0-11,-1 0 22,0 0-56,2 0 45,-2 0 34,1 0-56,0 0 55,0 0-33,0 0-11,1 1 11,-1-1-11,0 0 33,1 0-22,1 0-45,-1 0 79,-1 0-23,1 0-11,0 0 0,0 0-45,1 0 90,-1 0-90,0 0 45,-1 0 0,1 0 45,0 0-90,1 0 90,-2 0-45,1 0 0,0 0 0,0 0-45,0 0 90,1 0-34,0 0-55,-1 0 44,1 0 0,-1 0-12,1 0 35,-1 0-79,0 0 89,1 0-66,-1 0 33,0 0 11,0 0-11,0 0 45,-2 0-90,2 0 90,-1 0-45,0 0-45,1 0 56,-2 0-11,0 0 34,0 0-23,0 0-22,0 0 11,0 0-11,-2 0 22,1 0-34,0 0 23,-1 0 12,1 0-1,0 0-22,0 0-1,-1 0 12,1 0 0,0 0 0,0 0 0,0 0 12,0 0-35,0 0 34,0 0-11,0 0 0,0 0 12,0 0-35,0 0 23,0 0 56,-1 0-101,1 0 90,0 0-90,0 0 90,-1 0-45,1 0 0,-1 0-22,1 0 11,-1 0 22,0 0-11,1 0 0,0 0 0,-1 0 0,0 0 33,2 0-33,-1 0-11,0 0 34,0 0-35,0 0 12,1 0-22,-1 0 33,-1 0-11,2 0 0,-1 0-11,0 0 11,0 0 0,0 0 0,0 0 11,-1 0-44,2 0 66,-1 0 12,0 0-56,1 0 0,-1 0 11,2 0 11,-2 0-34,2 0 23,-1 0-11,0 0 45,0 0-57,0 0 23,0 0-22,1 0 33,-1 0-33,0 0 33,1 0-22,0 0 11,0 0 22,-1 0-22,1 0-22,0 0 55,-1 0-44,1 0 11,-1 0-11,1 0 33,-1 0-22,0 0-11,1 0 22,-1 0 1,1 0-57,-1 0 45,1 0 33,0 0-66,-1 0 33,1 0 0,-1 0 11,1 0-33,-2 0 33,2 0 0,-1 0-33,0 0 33,1 0 0,-1 0-11,1 0 11,-1 0 0,1 0-22,-1 0-22,1 0 33,-1 0-12,0 0 57,1 0-78,0 0 21,0 0 24,0 0-1,0 0-11,0 0-23,0 0 57,0 0-34,0 0 0,1 0 0,-1 0-11,1 0 11,-1 0 11,2 0-22,-1 0 22,0 0-22,1 0 33,-1 0-22,0 0 0,1 0 0,-1 0-45,1 0-67,-1 0 90,1 0 22,0 0 11,0 1-22,-1-1 0,1 0 0,-1 0-1,0 0-32,1 0 44,-1 0 0,0 0 0,1 1-34,-1-1 79,1 0-56,-1 0 11,1 0-56,-2 0 100,1 0-66,-1 0 33,2 1 34,-2-1-79,-1 0 57,2 0-12,-1 0-11,0 0-78,1 0 134,-1 0-90,-1 0 34,1 0 11,0 0-11,-1 0-11,1 0 11,-1 0-22,1 0 44,-2 0-22,2 0 11,-1 0-22,0 0 11,0 0 22,0 0-33,-1 0 11,2 1 0,-2-1 34,2 0-57,-2 0 12,2 0 22,-2 0-11,2 0 12,-2 0-12,2 0-23,-2 0 34,2 0 12,-2 1-46,1-1 12,0 0 34,-1 0-23,1 1 11,-1-1-22,0 0-1,1 0 12,0 0 0,0 0-11,0 0-22,0 0 100,0 0-67,0 0 0,-1 0-34,2 0 23,-2 0 45,1 0-34,0 0-34,0 0 56,0 0 1,0 0-34,-1 0 11,1 0-34,0 0 34,0 0 22,0 0-10,-1 0-46,2 0 79,-2 0-68,2 0 23,-2 0 23,2 0-34,-2 0 33,3 0-33,-3 0 22,2 0-22,-1 0 0,0 0 11,1 0 0,-1 0 11,1 0-11,-1 0 0,1 1 0,0-1 0,-1 0-11,1 0 33,0 0-33,-1 0 11,2 0-11,-2 0 22,1 0-22,1 0 22,-1 0-22,1 0 33,-1 0-44,1 0 10,-1 1 12,0-1-11,1 0 0,1 0 22,-1 0-22,0 0 11,0 0 11,0 0-11,0 0 0,1 0 0,0 0-33,-1 0 33,1 0-12,-1 0 12,0 0-11,1 1 11,-2-1 23,1 0-23,0 0-12,-2 0 57,1 0-56,1 0 11,-1 0 0,-1 0-22,2 0 44,-2 0-44,1 0 89,0 0-101,-1 0 68,1 0-23,-2 0-22,2 0-23,-1 0 79,1 0-56,-2 0 11,2 0 0,-2 0-11,2 0 11,-2 0-12,1 0 24,-1 0-1,1 0-22,0 1 11,-1-1-12,1 0 12,-2 0 12,2 0-46,-1 0 90,0 0-67,0 0 22,1 0-11,-2 0-11,1 0 0,0 0 11,0 0-12,0 0 12,0 0 45,0 0-90,0 0 68,0 0-1,0 0-33,0 0 11,1 0 0,-2 0-11,2 0 11,-1 0 11,-1 0-56,2 0 79,-1 0-45,0 0 22,1 0-11,0 0 0,-1 0 0,1 0 0,-1 0 11,2 0-22,-2 0 0,2 0 22,-2 0 0,1 0-11,-1 0-11,1 1 22,-1-1-11,0 0 0,0 0-34,0 0 23,0 0 11,0 0-45,0 0 90,0 0-22,-1 0-46,1 1 23,1-1 0,-2 0 0,1 0-45,0 0 101,0 0-112,0 0 56,0 0 45,-1 0-34,1 0-22,-1 0 22,1 0-22,-1 0 11,0 0 23,0 0-23,0 0-34,1 1 90,-1-1-56,0 0-45,0 0 56,1 0-11,-1 0 0,1 0 0,-1 0 0,1 0 0,0 0 23,0 0-46,-1 0 46,2 1-34,-1-1 22,0 0-11,1 0 0,-2 0 0,2 1-45,-1-1 90,0 0-90,0 0 90,0 0-79,0 1 57,1-1-35,0 0 12,-2 0-11,3 1 11,-2-1 0,1 0 0,-1 0 0,2 0 0,-2 0 11,2 0 1,-1 0-24,0 0 12,1 0 0,-1 1 0,0-1 23,0 0-23,0 0-23,1 0 46,-2 0-46,1 0 23,-1 0 0,2 0 12,-2 0-12,0 1-12,1-1 1,-2 0 22,1 0 1,0 0 21,0 0-89,0 0 56,0 0 0,-1 0 56,1 0-101,-1 0 79,2 0-68,-2 0 79,0 0-56,1 0 11,0 0 0,0 0 11,-2 1-11,1-1-22,1 0 22,-1 0 11,0 0-22,0 0 33,-1 0-44,1 0 55,0 0-44,0 0 0,1 0 22,-1 0-11,0 1 0,1-1 34,1 0-34,-2 0-34,1 0 57,1 0-12,-1 0-11,1 0-11,-1 0-1,1 0 12,1 0 12,-1 0-24,0 0 1,0 0 11,0 0 0,2 0 11,-2 0 23,1 0-23,-1 0-22,1 0 11,1 0 0,-2 0 0,0 0-11,2 0 22,-2 0-11,1 0-11,2 0 22,-2 0-22,1 0 11,0 0 0,0 0 11,1 0 67,-1 0-78,1 0 23,0 0-23,-1 0-34,-1 0 34,1 0 34,-1 0-12,1 0-67,0 0 34,-1 0 78,0 0-78,2 0-34,-2 0 90,0 0-34,1 0-11,0 0 0,-1 0-56,0 0 79,1 0-46,0 0 46,-1 0 10,0 0-44,1 0 11,0 0 0,-1 0 11,1 0-11,0 0-11,0 0 11,0 0 11,0 0-22,0 0 22,0 0-33,0 0 56,0 0-46,0 0 12,-1 0 34,1 0-68,-1 0 34,1-1 34,0 1-56,0 0 33,0-1-22,-1 1 44,2 0-44,0-1 0,-1 1 11,0 0 11,1 0-22,-1 0 11,1 0 11,-1 0-22,1 0 2958,-1 0-2914,1 0-10,0 0 22,0-1-45,0 1 78,0 0 79,0-1-23,0 1 214,0-1-303,0 1 772,0 0-749,0-1-68,0 1-45,0-1 56,0 1 0,0-1 34,0 1 11,0 0-1098,0 0 247,0 0-382,1 0 124,2 0-314,0 2-796,1 1-1579,1 0 3742,1-1 0,-3-1 0,1 0 0</inkml:trace>
  <inkml:trace contextRef="#ctx0" brushRef="#br0" timeOffset="1">50 198 6260,'0'-2'482,"0"1"-370,0 1-90,1 0 79,0 0 0,-1 0 44,1 0 170,0 0 99,-1 0-212,1-1-68,-1 1-89,0 0 11,0-1 45,0 1 134,0-1-33,0 1 89,0 0 280,0-1-459,0 1 2242,1 0-1514,-1-1-44,0 1-292,0 0-325,1 0 1681,-1 0-1064,1 0-561,0 0 830,-1 0-1077,1 0 1,-1 1 11,0-1 0,0 0 0,0 1 45,0 0-79,0-1 34,0 1-11,0 0 22,0-1 1,0 0 21,0 1-22,0-1-55,0 1 88,0-1-100,0 1 68,0-1-12,0 1 0,0-1 11,0 1 22,0-1-33,0 0-44,-1 1 55,1-1 22,0 0-33,0 0-44,0 1 88,0-1-88,0 1 44,0-1 11,0 2 22,-1-2-77,1 2 44,0-2 44,-1 1-88,1 0 44,0 0 11,0-1 0,0 1 34,0 0-68,0-1 35,-1 1-1,1-1-45,0 0 12,0 0 33,0 1 23,0-1-34,0 1-34,0-1 45,0 1-22,0-1 45,0 1-68,-1-1 56,1 1-44,0-1 22,0 0 45,0 1-79,0-1 45,-1 0-33,1 0 56,-1 0-68,1 0 68,-1 1-79,1-1 45,0 0 45,-1 0-90,1 1 90,0-1-90,-1 0 67,1 1-44,0-1 44,0 0 1,0 1-57,-1-1 56,1 1-33,0-1 11,-1 0-11,1 1 0,0-1 11,0 0 11,0 0 34,0 1-90,-1-1 56,1 1 23,0-1-79,0 0 56,-1 1-11,1-1-11,-1 1 11,1-1 11,0 0 0,-1 0-22,1 1 0,0-1 11,0 1 22,-1-1-33,1 0 11,0 0 0,0 1 0,0-1 11,0 1-22,-1-1 11,1 1 23,-1-1-35,1 0 12,0 1 0,0-1 34,0 1-56,0-1 10,-1 0 1,1 0 11,0 1 0,-1-1 11,1 0-11,0 0 0,0 0 12,-1 1-12,1 0 11,0-1-45,0 0 45,0 1-11,0 0 0,0-1 12,0 1-24,-1-1 35,1 1-23,-1-1-11,1 1 22,0 0-22,-1 0 11,1-1 11,-1 1-11,1 0 0,-1 0 0,1-1 0,0 0 11,0 0-33,0 1 22,-1 0 11,1-1-11,0 0 0,0 1 0,0-1 0,0 1-11,0-1 11,0 0 0,0 1 0,-1-1 0,1 0 22,0 0-33,0 1 0,0 0-1,-1-1 24,1 1 10,0 0-44,0-1 22,-1 1 0,1 0-12,0-1 35,0 0-46,-1 1 35,1 0 21,0 0-55,-1-1-1,1 2 79,0-1-112,0-1 68,0 0 21,-1 2-22,1-2-44,0 1 22,-1 0 11,1-1 0,0 1 11,0 0-22,-1-1 22,0 0-22,1 1 11,0-1 44,0 0-88,0 1 44,0-1 22,0 1-33,0-1 0,0 0-1,0 1 12,0-1 0,0 1 12,0-1 21,-1 0-33,1 1-45,0-1 45,0 0 0,0 0 45,0 0-34,0 1-55,0-1 88,0 1-44,0-1 0,0 0 0,-1 1 0,1-1 12,0 1-12,0 0-56,0-1 100,0 1-44,0-1 12,0 1-12,0 1-12,0-1 35,0 0-46,0 0 35,0 0 10,0 0-67,0 1 68,0-1-35,0 0 35,0-1-34,0 2 22,0-1-34,0 0 35,0 0-1,0 0-22,0 0 11,0 0 0,0 0 0,0 0-12,0 1 24,0-2-24,0 1 12,0-1-11,0 1 11,0 0 0,0-1 11,0 0-22,0 1 22,0-1 34,0 1-101,0-1 112,0 0-56,0 0 0,0 0 11,0 1-11,0-1-44,0 0 32,0 1 68,0-1-67,0 1 34,0-1-57,0 1 23,0 0 0,0 0 22,0-1-11,0 1 11,0 0-22,0 1 22,0-1 0,0 0-22,0 0 11,0 1 0,0 0 0,0-1-11,0 0 22,0 0-11,0 1-11,0 0 33,0-2-11,0 2 12,0-1-34,0 1 11,0-1 0,0 0-12,0 0 35,0 0-34,0 0 11,0 1 0,0-2 22,0 1-44,0-1 22,0 1 0,0 0 11,0 0-11,0 0-23,0 0 35,0-1-1,0 0-11,0 1-11,0 0 22,0-1-45,0 1 79,0 0-79,0-1 46,0 1-12,0 0-12,0-1 24,0 1-12,0-1 11,0 1-34,0 0 46,0 0-34,0 0-12,-1 0 46,1-1-23,0 0 11,0 1-22,0 0 22,0 0-22,0 0 11,-1-1 11,1 2-22,0-2 22,0 0-11,0 1-11,-1-1-12,1 1 12,0 0 22,0 0-11,0-1 34,0 1-34,0-1-34,0 1 34,0-1 0,0 1-11,0 0 56,-1-1-90,1 0 56,0 1-22,-1 0 22,1-1 0,0 0-11,0 1-11,0-1 11,0 0 11,0 0-22,0 1 34,0-1-46,0 1 34,0-1-22,0 1 34,0 0-35,0-1 1,0 1 34,-1 0-23,1-1-12,0 1 24,0-1-12,0 1-12,0 0 24,0 0-24,0 0 12,0-1 0,0 1 12,0-1-12,0 1-12,-1-1 24,1 1-24,0 0 12,0 0 12,0 0-1,0 0-56,0-1 79,0 0-34,0 1 11,0-1-22,-1 1 22,1 0-34,0-1 12,0 1 34,0 0-68,0 0 67,0-1-33,0 0 0,0 1 44,0 0-33,0 0-11,0 0 0,0 0 33,0 0-55,0-1 33,0 0 33,0 1-44,0 0 0,0 0 22,-1-1-22,1 1 33,0 0-33,0 0 22,0-1-22,0 0 22,0 1-22,0 0 11,0-1 11,0 1-22,0 0 22,0-1-11,0 1 12,0 0-24,0-1 24,0 1-35,0 0 23,0-1 0,0 2 0,0-2 11,0 1 1,0 0-12,0-1 0,0 1-12,0 1 12,0-1 12,0 0-12,0-1-12,0 1 24,0 0-12,0 0 0,0 1 11,0-2-22,0 1-1,0 0-10,0 0 11,0 0 67,0 0-112,0 1 56,0-2 56,0 1-67,0 0-23,0 0 56,0 1-10,0-1-57,0-1 67,0 0-33,0 2 0,0-2 33,0 1-44,0 0 44,0 0-33,0 0 22,0-1-11,0 1 0,0 0 11,0 0-22,0 0 11,0 0-11,0 0 11,0 0 22,0 0 1,0 0-46,0 0 12,0 0 22,0 0-22,0-1 22,0 1-22,0 0 34,0 1-35,0-1 12,0 0 0,0 0 0,0 1 12,0-1-24,0 1 12,0-2 23,0 2-23,0-1 0,0 1 0,0-1 0,0 0-11,0 1 33,0-1-22,0 0-22,0 1 33,0-1-11,0 1-11,0-1 11,0-1 11,0 2-22,0-1 33,0 0-22,0 1 11,0-2-11,0 1 0,0 0 0,0 1 0,0-1 11,0 0 1,0-1-24,0 1 24,0 0-1,0 1-11,0-1 0,0 0-11,0-1 22,0 2-45,0-1 68,0 0-23,0 1-11,0-2-11,0 1 33,1 1-22,-1 0-11,0-1 11,0 0 0,0 1 11,1 0 0,-1-1 1,0 0-12,0 1-12,0 0 12,1 0 0,-1 0 56,0 1-123,0-2 134,0 1-67,0 0-11,0-1 11,0 0 11,0 1-11,0 0 0,0-1-56,0 0 79,0 1 10,0 0-77,0-1 88,0 1-32,0-1-24,0 1 35,0-1-34,0 0 11,0 1-12,0 0 12,0-2 12,0 1-12,0 1-23,0 0 46,1-1-23,-1 0 0,0 0 0,0 0-12,0 0 46,0 1-45,0-2 11,0 1 0,0 1-11,0-2 11,0 2 0,0-2 0,0 1 11,0 0-11,0 0-11,0 0 11,0 0 11,0 0-11,0 0 11,0-1-33,0 0 44,0 1-22,0 0 0,0 0 0,0 0 45,0 0-34,1 0-56,-1-1 90,0 1-90,0 0 101,1 1-56,-1-1 11,0-1-55,0 2 88,1-1-32,-1 1-12,0-1 0,1 0 22,-1 0-11,1 1-22,-1 0 11,0-2 11,0 2 0,0-1-11,0 1-11,0-1 22,0 0-22,0 0 11,0 1 11,0-1-11,0 0 12,0 0-24,1 0 24,-1 1-12,0-1 44,1 0-44,-1-1-44,0 2 100,0-1-68,0 0 24,0 0-57,0 0 56,0 0 23,0 0-68,0 1 34,0-1 45,0 0-68,0 0 35,0 0-24,1 0 24,-1 1 10,0-1-22,0 0 11,0 1-33,0-1 11,1 1 22,-1-1 0,0 1-11,0 0-11,0-1 22,0 2-22,1-1 22,-1-1-11,0 1 0,0 0 34,0-1-23,0 1-22,0 0-34,1-1 101,-1 0-101,0 1 45,0-1 0,0 1 34,0-1-34,0 0 11,0 1-22,0-1 11,0 0 22,0 0-44,0 0 10,0 1 12,0-1 12,0 0-35,0 0 34,0-1-22,0 0 22,0 1 1,0 0-24,0 0 35,0-1-46,0 1 35,0 0-24,0 0 12,0-1 12,0 0-24,0 1 35,0 0-34,0 0 11,0-1 0,0 1 0,0 0-12,0-1 35,0 1-68,0-1 34,0 1 67,0-1-67,0 1 11,0 0 0,0 0-45,0 0 67,0 0-33,0 0 56,0 0-79,0 0 45,0 0-33,0 1 33,0-2-22,0 1 11,0 0 0,0 0 11,0 0-22,0 0 11,0 0 11,0 1-22,0-1 11,-1 0 0,1 0 0,0 0 34,0 1-79,0 0 90,-1-1-45,1 0-12,0 0-21,0 1 66,0 0-66,0-2 33,-1 2 33,1-1-66,-1 2 66,1-3-55,0 2 11,0 0 11,0-1 11,0 0-11,-1 1 11,1-1-22,0 1 22,0-1-11,0 0-11,-1 1 22,1 0 0,0-1-22,0 0 11,0 1 0,0-1 11,0 1-11,0-1 12,0 0-35,-1 1 12,1-1 22,0 0-33,0 1 44,-1 0-67,1-1 68,0 0-23,-1 1-11,1 0 22,0 0-11,0 0 11,0 0-22,0-1 22,-1 1-11,1 0 0,0 0-11,-1 0 22,1 0 0,0 0-33,0-1 33,0 1-33,-1 0 44,1-1-22,0 1-11,0 0 22,-1 0-11,1-1 0,0 1 11,0-1-11,-1 1 0,1-1 0,0 1 11,0 0-67,0-1 101,0 1-45,0 0-33,0 0 33,0-1 0,0 1-12,0 0 35,0 0-23,-1 0 0,1 0 0,0-1 0,0 1 11,0 0-11,0-1 0,0 1-11,-1 0 11,1 0 11,0-1-11,0 1 0,0 0-11,0-1 0,0 2 44,0-1-55,0-1 22,0 1 11,0 0-22,0 0 44,0 0-44,0 0 0,0 0 45,0-1-57,0 2 12,0-1 11,0-1 0,0 1 11,0 0-11,0-1 0,0 1-11,0 0 11,0-1 34,0 1-57,0 0 12,0 0 11,0-1 0,0 1 11,0 0 0,0-1-11,0 1-22,0 0 22,0 0 11,0-1-22,0 1 45,0 0-46,0-1 1,0 0 11,0 1-11,0 0 56,0-1-56,0 0 22,0 1 0,0 0-33,0-1 44,0 0-44,0 0 22,0 1 11,0 0-11,0-2-11,0 2 11,0 0-23,0 0 23,0-1 45,0 0-67,0 1 22,0 0 11,0-1-11,0 0 0,0 1-11,0-1 22,0 1-11,0 0-11,1-1 11,-1 0-12,0 1 68,0 0-67,0 0 11,1-1-11,-1 1 11,0 0 0,0-1 11,0 0 0,0 1-22,0-1 0,0 1 22,0-1-11,0 0-11,0 1 22,0 0-22,0-1 22,0 0-22,0 1 33,0 0-55,0-2 44,0 2 0,0 0-22,0-1 11,0 0 0,0 0 34,0 1-34,0-1 0,0 0 11,0 0-22,0 1 11,0-1 0,0 2 0,0-2 22,0 1-22,0 0-11,0-1-23,0 1 45,0 0-11,1-1 45,-1 1-78,0 2 77,0-2-55,1 2 0,-1-2 22,1 2-33,-1-2 11,1 2 22,-1-1-11,1 1 0,-1-2-34,0 1 79,1-1-67,-1 0-12,1 0 68,-1-1-46,0 1 12,0 0 0,0 0 0,0 0 12,0 1-24,0-1-21,0 2 89,1-2-101,-1 1 90,0 0-101,0 0 89,0-2-55,0 1 11,0 0 56,0-1-68,0 0 12,0 1 11,0 1 0,0-2 0,0 2 22,0-1-44,0 0 33,0 0 12,0 0-46,0 0 34,0 0-11,0 0-22,0 0 33,0 1 0,0-1-22,0 0-22,0 1 66,0-1-78,0 1 57,0-1 21,0 3-78,0-3 57,0 1-12,0 0 0,0 0 0,0-1 11,0 1-11,0-2-11,0 3 22,0-2 0,0 1-11,0 0 11,0-1-22,0 1 33,0 0-33,0 0 0,0-1 22,0 1-22,0-1 11,0 0-34,0 1 68,0-2-68,0 3 34,0-2 0,0 3 0,0-2 0,0 2 23,-1-2-34,1 1 55,-1-1-88,1 0 100,0 0-101,0 1 34,0-2 11,0 1 11,0-1-22,0 0 22,-1 0 0,1 0-45,0 0 57,0 0-23,0 1 45,0 0-57,0 1 12,0-2 12,0 2-12,0-2 11,0 2-11,0-2-23,0 3 35,0-2-24,0 0 12,0 0 0,0-1 0,0 0 0,0 0 0,0-1 0,0 1 0,0 0 0,0-1 23,0 2-12,0-1 34,0 2-34,0-2 0,0 2-11,0-2 0,0 4-11,0-4 22,1 5-11,-1-4 56,0 3-123,0-4 134,1 3-56,-1-2-22,0 1 0,0-1 22,0 2 0,0-3-11,0 3-22,0-3 56,0 2-23,0-1 0,0 0-45,0-1 57,0 2-23,0-3 0,0 3-11,0-3-1,0 3-10,0-2 33,0 3-22,0-2 45,0 3-46,0-3 35,0 3-79,0-3 67,0 1-22,0 0 11,0 0 0,0-1 56,0 2-101,0-2 67,0 2-22,0-2-11,0 2 34,0-2-46,0 2 23,0-3 11,0 2 1,0-2-12,0 3 11,0-3 0,0 2 0,0-2 12,0 4-23,1-3 22,-1 3 0,0-4-33,1 5 11,-1-4 11,2 3 1,-2-3 33,1 2-67,0-2 66,0 1-55,-1-1 34,1 2-12,0-3 11,0 2-11,0-1 1,0 1-12,-1-1 22,1 2-33,0-3 33,-1 1-33,1-1 11,0 1 11,-1-1 12,0 1-1,1-1-56,0 2 23,-1-4 22,0 3 12,0-1-34,1 1 22,-1-2-34,1 2 35,-1-3-1,1 3 11,-1-2-11,0 1-11,1 0 12,0 1-24,-1-2 57,0 2-11,1-1-57,-1 1 35,0-1-12,0 1 0,1-1 0,-1 0-12,0 0 24,1 2-24,-1-3 46,1 2-34,-1-1 22,0 1-55,1-1 22,-1 1 33,1-2 12,-1 2-34,0-2 0,0 1 0,1 0-45,-1 0 101,0 0-79,0 1 35,0-1-24,0 1 12,0-2-11,0 4 34,0-4-12,0 2-56,0-1 79,0 2-79,0-2 112,0 1-78,0 0 11,0 1 33,0-2-55,0 3 0,0-3 33,0 3-22,0-3 33,0 2-22,0-3 56,0 3-123,0-3 67,0 4-11,0-3-1,0 2 24,0-3-35,-1 4 90,1-3-111,-1 2 44,1-2-12,0 1 24,-1-1-12,1 3 22,0-3-33,-1 3-23,1-2 23,-1 0 22,1 0 12,0 2-46,-1-2 23,1 1 0,0-2 23,-1 2-79,1-3 100,-1 5-77,1-5 44,-1 4-11,1-3 0,0 2 0,0-3 11,0 4 12,0-3-46,-1 2 12,1-1 22,-1 0 0,1 0 1,0 1-46,-1-2 68,1 2-23,0-1-56,0 0 45,0-1 11,0 2 0,0-1-22,0 1 22,0-2-11,0 1 12,0 0 10,0 1-33,0-1 44,0 0-21,0-1-1,0 1 0,0-1 0,0 1 0,0 0 12,0 0-34,0-1 44,0 1-33,0-2 34,0 3-23,0-3 0,0 3 0,0-3 1,0 3-1,0-2 11,0 1 1,0-1-12,0 2 0,0-1-22,0 2 33,0-4-11,1 5-11,-1-5 0,2 4 23,-2-2-34,1 1 11,-1-1 0,1 1 22,-1-1-22,1 2 45,-1-3-45,1 4 0,-1-3-23,0 2 46,0-3-23,0 1 0,0 0-11,0 0 22,0-1-22,0 1 11,0-1-12,0 2 24,0-1-24,0 1 35,0-1-34,0 0 22,0 0-11,0 0 45,0-1-90,0 1 45,0 0 45,0 0-45,0 0-12,0 1-10,0-1 67,0 2-90,0-3 101,0 2-56,-1-2-11,1 2 0,0-2 22,0 2-11,0-2 0,-1 1-11,1-1 11,-1 2 0,0-2-12,1 2 12,-1-3-33,0 2 66,1-1-33,-1 0 0,1-1-33,0 2 78,0-2-101,0 2 100,-1-1-32,1 0-57,-1 0 56,1 1-11,0-2 0,-1 2 0,1-1 0,0-1 11,0 0-22,-1 2 22,1-2-22,0 2 22,0-1-56,-1 0 101,1 0-100,0 1 32,0-2 35,0 3-46,-1-3 46,1 2-23,0 0 11,0-1-33,0 1 33,0-1 0,0 0-11,0 1 0,0-1-11,-1 1 11,1-1-11,0 2 33,0-4-22,0 3 11,0-1-67,0 0 67,0-1-22,-1 3 11,1-4 11,0 4-11,-1-2 34,1 2-79,0-2 45,0 1 0,0-1 23,0 1-57,0-1 68,0 0-46,-1 0 1,1 1 22,0-3 1,0 4-12,0-2-23,0 2 46,0-2-35,0 1 12,0-1 12,0-1-12,0 1-12,0 0 35,0 0-23,0 0-11,0-1 22,0 2-11,0-2 0,0 2 0,0-1 0,0-1 0,0 1 11,0 0-33,0-1 55,0 1-44,0 0 11,0 1 0,0-1 11,0 1-22,0-1 22,0 1-22,0-2 0,0 3 22,0-3-11,0 3-11,0-2 33,0 1-22,0-1-22,0 1 22,0-1 11,0 1-22,0-1 11,0 1 0,0-1 0,0 2-11,0-4 33,0 4-56,0-3 68,-1 1-45,1-1 0,0 2 22,0-2-34,0 1 46,0 0-23,0 1 0,0-2 0,0 2 0,0-1 45,0 2-90,0-2 45,0 2 11,0-3 11,0 2-66,0-1 88,0 2-32,0-2-24,0 2 24,0-2-12,-1 2-12,1-2 12,0 3-22,-1-3 56,1 2-57,0-3 68,-1 3-79,1-2 68,-1 2-34,1-3 0,0 5 0,0-5-11,-1 4 22,1-2-11,0 1-11,-1-2 11,1 1 0,0 0 33,0 0-77,0-1 100,0 2-68,-1-3-10,1 2 0,0-1 55,-1 0-66,1 0 33,0 1-12,0-2 57,0 3-67,0-3-1,0 2 12,-1-2 22,1 2-11,0-1 0,0 2 12,0-2 10,0 2-33,0-2 0,0 1 22,0-1-22,0 1 22,0-1-11,0 1 0,0-1-34,0 2 45,0-3-11,0 4-11,0-3 22,0 2-22,0-1 22,0 0-11,0-1-11,0 2 22,0-3-22,0 3 22,0-2 1,0 2-24,0-2 12,0 2 0,0-3-11,0 4 34,0-4-23,0 3-56,1-3 78,-1 2-44,1 0 22,0-1 0,-1 0 33,0 1-44,0 0 11,1 0-11,0-1 11,-1 1 0,0-1 11,0 1-11,1-2 11,-1 2-11,1-2-33,-1 1 100,0 0-112,1 1 34,-1 0 22,1 0-11,-1-1 0,1 2-11,-1-2 22,1 2 0,-1-3-22,1 2 0,0-1 33,-1-1-33,1 0 22,-1 1-22,0 0 0,0 1 22,1-1 11,0 1-33,-1 0 45,2 0-79,-2 0 79,1 0-79,0-1 45,-1 1 45,0-1-79,0 0 79,0 0-90,0 0 67,0 1-33,0 0 0,0-1 45,0 1-68,0-1 68,0 2-57,0-2 57,1 3-23,-1-3-33,1 2 33,-1-2-11,0-1-23,0 3 46,0-3-12,0 3-33,0-2 22,0 0-12,0 0 1,0-1 34,0 3-23,0-2 22,0-1-56,0 2 79,0-1-78,0 0 21,0 0 24,0 0-12,0-1-12,0 1 46,0 1-23,0-2-22,0 3 22,0-2-22,0 1 11,0-1 11,0 3-22,0-3 11,0 2 34,0-3-34,0 2-45,0-1 101,0-1-101,-1 2 45,1 0 34,0 0-23,-1 2-11,1-2 0,0 3-11,0-3 22,-1 2-45,0-2 45,1 1-11,-1-2-11,1 0 0,-1 1 11,1-1 11,-1 2-33,1-2 44,-1 0-33,1 2 22,0-3 0,-1 3-33,0-3-12,0 3 79,0-2-90,1 1 45,-1-1 12,1-1-24,0 1 12,0 0 0,0-1 12,0 1-12,-1 1 33,1-2-44,0 2 11,0-2 11,0 1-11,-1-2-11,1 2 11,0-1 0,0 1 11,0-1-11,0 0-45,0 1 34,0-1 56,0 1-90,0-2 90,0 2-79,0 1 34,0-2 0,0 1 0,0 0 0,0 0-11,0-2 22,0 2 1,0-2-35,0 1 662,0-1-1188,0 1-202,0-1-324,-1 2 200,0-2-436,1 3 1311,0 1 0,-1-2 0,1 0 0</inkml:trace>
  <inkml:trace contextRef="#ctx0" brushRef="#br0" timeOffset="2">4702 169 22070,'0'0'0,"0"0"-22,0 1 33,0-1-22,0 1 11,0-1 0,-1 0 0,1 1 44,0-1-66,0 0 0,0 0 33,0 1-22,0-1 22,0 1-22,0-1 55,0 0-77,0 1 22,0-1 55,0 1-88,-1-1 55,1 1-11,0-1 0,0 1-11,0-1 67,0 0-90,0 0 68,0 0-90,-1 1 56,1-1 11,0 0-11,0 1 0,-1-1 0,1 1 45,0-1-45,0 1-45,0 0 90,0-1-90,0 1 101,0-1-67,0 0-23,-1 0 56,1 0-10,0 1-12,0-1-12,0 0 24,0 1-68,0-1 78,-1 0-33,1 1 56,0-1-45,0 1 0,0-1 0,0 1 0,0-1 0,0 1-45,0-1 34,0 0 55,0 1-77,0 0 33,-1-1 0,1 1 45,0-1-45,0 0 11,0 1-56,0-1 34,0 1 67,0-1-112,0 0 56,0 1 0,0 0 56,0-1-101,0 1 79,0 0-46,0 0 24,0 0-46,0-1 79,0 1-45,0 0-56,0 1 56,0-1 45,0 0-34,0-1-11,0 1-45,0 1 90,0-2-56,0 1-34,0 0 101,0 0-112,0-1 101,0 0-68,0 1 12,0 0 45,0-1-23,-1 1-11,1 0-11,0 0 11,0 0-34,0-1 79,0 1-34,0 0-33,0 0-12,-1 1 79,1-1-45,0-1-11,0 2 33,0-1-33,0 0 0,0 0 11,0 0 22,0-1-33,0 1-34,0 0 90,0 0-45,0 0-23,0 0 46,-1 0-34,1-1 11,0 1 0,0 0-12,0 0 24,0 0-12,0 0 0,0 0 22,-1-1-44,1 1 33,0 1-11,0-2 0,0 2 0,0-1-11,0-1 11,0 1 0,0 0 22,0 0-33,0 0 0,-1 0 22,1 0-11,0 0 0,0 0-11,0 0 11,0 0 11,0 0 11,0-1-44,0 1 33,0 0 0,0 0-44,0 0 21,0 0 35,0 0-34,0-1-1,0 1 80,0 0-102,0 0 0,0 0 57,0 0-46,0 0 46,0-1-34,0 2 33,0-1 12,0 1-79,0-1 45,0 0 45,0 1-45,0 0-56,0-1 112,0 0-56,0 0-56,0 1 100,0-1-77,0 0 33,0-1 33,0 1-44,0 0 22,0 0-44,0 0 66,0 0-21,0-1-12,0 1-12,0-1 24,0 0-24,0 1 24,0 0-12,0 0-12,0 1 12,0-2 0,0 1 12,0 0-24,0 1 12,0 0-11,0-1 34,0 1-23,0 0-23,0-1 57,0 1-57,0 0 12,0 0 56,0-1-67,0 1-1,0 0 46,0-1-12,0-1 11,0 1-22,0 1-56,0-1 112,0 0-101,0-1 90,0 1-90,0-1 90,0 0-56,0 0 11,0 1 11,0-1-11,0 1 11,0-1-22,0 1 11,0 0 0,0 0-45,0 0 90,0-1-34,0 1-55,0 1 100,0-1-90,0 1 34,0-1 34,0 0-46,0 1 12,0 0-22,0-2 44,0 1-33,0 1 11,0-1-11,0 1 56,0-2-79,0 2 68,0-1-68,0 1 57,0-1-68,0 0 90,0 0-101,0 0 67,0 0 34,0 0-90,0 0 78,0-1-21,0 1-46,0 0 45,0 0-22,0 0 33,0 0-66,0 0 55,0-1-11,0 1-11,0 0 11,0 0 0,0-1-12,0 1 24,0-1-1,0 1 0,0-1 23,0 0-46,0 0-10,0 0-12,0 1 90,0-1-78,0 1 11,0 0 22,0 0 0,0 0-33,0 0 33,0-1-11,0 1-11,0 0 22,0 0-22,0 0 22,0 0 23,0 0-46,0-1-55,0 1 90,0 0-1,0 0-22,0 0 11,0 0 0,0 0-67,0-1 56,0 1 0,0 0 45,0 1-78,0-1 66,0 0-33,0 0-33,0 1 21,0 0 57,0-1-90,0 0 57,0 1-24,0-1 12,0 1 12,0-1-1,0 1-11,0 0 11,0-1 0,0 1-33,0 0 33,1 0-22,-1 0 0,1 0 33,-1 0-67,1 0 34,-1 0 11,0-1 0,0 0 56,1 1-112,-1 0 101,0-1-34,0 0-56,0 1 45,0-1 0,0 1 0,1-1-11,-1 1 33,0 0-33,0-1 11,0 1 0,0 1 11,1-2-11,-1 1 0,0 0 0,1 0 12,-1-2-57,0 2 67,0 0-22,0-1 11,0 0 1,0 1-1,0-1-34,0 1 46,0-1-23,0 1-11,0 0 11,0 0 0,0-1 0,0 0-12,0 1 24,0-1-24,0 0 35,0-1-23,0 1-56,0 0 101,0 0-57,1-1 24,-1 1-24,0 0 24,0-1-24,0 0 35,0 1-23,0-1-56,0 1 56,0-1 56,0 0-67,0 1 22,0 0-22,0 0 11,0 0 0,0-1 0,0 1 11,0-1-11,0 2 0,0-2-11,0 1 22,0 0 0,0 0-22,0-1 22,0 2-22,0-1-45,0 0 123,0 1-123,0-2 78,0 1-44,0 1 22,1 0 11,-1-1-11,0 1 34,0 0-23,0 0-45,1 0 23,-1 0 34,0 0-12,0-1-34,0 1 12,0 0 11,0-1 0,0 1-11,0 0 67,0 0-56,0-2-34,0 2 68,0 0-23,0-1-22,0 0-23,0 1 34,0-1 12,0 1-12,0-1 22,0 1-56,0 0 46,0-1-12,0 1 33,0 0-33,0-1 0,0 0-33,0 0 66,0 1-44,0 0 11,0-1 0,0 0 22,0 0-44,0 1 33,0 0-22,0-2 22,0 2 0,0-1-33,0 1 22,0-1 11,0 0-22,0 0 22,0 0 0,0 0-33,0 1 22,0-2 11,0 1 12,0 1-23,0 0-12,0-1 1,0 1 34,0 0-23,0 0-12,0-1 1,1 1 0,-1 0 45,0-1-46,0 0 12,0 0 23,0 1-34,0-1 11,0 0 11,0 0-22,0 1 11,0-1 11,0 0-22,0 1 11,0 0 22,0 0-33,0-1 11,0 1 22,1 1-22,-1-2-22,0 2 33,0-1-22,1 0 33,-1 1-22,1-2 11,-1 2 1,0-1-12,1-1-12,-1 2 35,0 0-12,1-2-11,-1 2-11,0-1 0,0 0 11,1 1 22,-1-1-44,0 0 10,0 0 57,0 0-45,0 0 0,0 0-11,0 0 0,0 0 11,0 0 11,0-1-22,0 0 11,0 1 0,0 0 22,0-2-44,0 2 11,1 0 67,-1 0-45,0 0-34,0 0 1,0 0 56,1-1-34,-1 2 0,0-1-12,0-1 1,0 1 11,0 1 11,1-2 1,-1 1-46,1 0 45,-1-1-56,0 1 90,0 0-45,0 0-11,0-2 11,0 2-22,1 0 22,-1 0-23,0-1 34,0 1 1,0 0-12,0-1-12,0 1 24,0-1-12,0 1-12,1-2 35,-1 1-34,0 1 22,0-1 11,0 0-44,0 0 22,0-1 0,0 1-11,0 1-1,0-2 35,1 1-1,-1 0-33,0 0 11,0-1 11,0 1-22,0 0 11,0 0 0,1 0 11,-1 0-56,0 0 45,0-1 0,0 1 0,0 1 0,0-1-11,0 0 11,0 0 23,1 0-35,-1 1 12,0-1 12,0 1-24,0-1 46,1 0-45,-1 1 22,1 0-33,-1 0 33,0 0-11,0 0-23,0 0 35,0 0 10,0 0-11,1 0-33,-1 0 33,0-1 0,0 1-22,1 1 22,-1-2-78,0 2 112,0-1-79,1 0 90,-1 0-89,0 1 10,0-1 68,0 0-34,1 0-56,-1 0 45,0 0 0,0 0 0,0 0 34,0 0-79,1 0 68,-1-1-23,0 1-12,0 0 24,0-1-1,0 1-34,1 0 35,-1 0-24,0-1 12,0 1 0,0 0 0,0-1 34,0 1-45,0 0 11,0 0-11,1 0 33,-1 0-44,0-1 10,1 1 24,-1 0-1,0 0 0,1-1-11,-1 2 11,0-2-22,0 1 22,0 0 0,0-1-22,0 1 11,0-1-11,0 1-11,0-1 78,0 1-79,1-1 23,-1 1 0,0 0 0,1-1 11,-1 1-11,0-1-33,0 1 66,1-1-21,-1 2-1,0-1-22,0-1-1,1 1 24,-1 1-1,0-2-11,0 1 11,1 0-22,-1-1-23,0 1 90,0 1-78,0-2 22,1 2 11,-1-1-22,0 0 33,1 1-22,-1-1 0,1 1-11,-1 0 11,1-1 0,-1 0-11,0 0 22,0 0-33,1 0 55,-1 0-55,0 0 11,0 0 33,1 0-22,-1 1 11,0 0-22,0-2-11,0 3 33,1-2-11,-1 1 56,1-1-56,-1 1-45,1-1 56,-1 1-11,0 0-22,0 0 22,1 0 22,-1-1 1,0 1 10,0-2-33,0 2-11,0 0-23,1-1 57,-1 1-23,1-1 11,-1 1-11,0-1 0,0 0-11,1 1 11,-1-2 11,0 1-22,0 1 22,0-2-22,0 1 44,0 0-66,0-1 33,0 1 0,1 0 0,-1 0 0,0 0 11,0 0 34,1 0-101,-1-1 56,0 1 56,0 0-45,0-1-56,1 1 56,-1-1 12,0 1-23,0-1-11,0 0 22,0 0-34,0 0 12,0 0 34,0 0-57,0 0 45,0 0 12,0 0-46,0 1 23,0 0 11,0-2-22,0 1 22,0 1-11,0-1-22,0 1 33,0-2 0,0 2-22,0-1 22,0 1-44,0-1 44,0 0-45,0 1 57,0-1-34,0 1 33,0-2-44,0 2 33,0-1-11,0 1 11,0-1 0,0 1-11,0 0-33,0 0 33,0 0 11,0 0-11,0-1 0,0 1 11,0 0 0,0 0-22,0 0 0,0 0 44,0 0-33,0-1-11,0 2 11,0-1 0,0-1-56,0 2 67,0-1-11,0 1 0,0 0-11,0-2 22,0 2 12,0-1-34,0 0-1,0 1 24,0-2 10,0 2-33,0 0 11,0-1 22,0 0-11,-1 0-22,1 1 11,-1-1 11,1 0 12,-1 1-12,1-2-22,0 2 11,-1 0 11,1-1-11,-1 0-11,1 0 22,0 0-11,0 0 0,-1 0 0,1 0 22,0 0-33,0 0 11,0-1-22,0 1 44,-1 0-22,1 0 11,0 0 1,-1 1-12,1-1 0,0 0 11,-1 0-11,1 0 0,-1 1-23,1-2 57,0 1-34,-1 1-45,1-2 79,-1 2-12,1-1-22,0 0 0,-1 1 11,1-2-22,-1 2 11,1 0 0,-1-2-11,0 2 45,1-1-90,-1 0 89,0 0-22,1 0 1,0 0-24,-1 1-10,1-2 11,-1 1 56,0 0-101,1 0 112,-1 0-56,0 0-12,1 0 36,-1-1-24,1 2-35,0-2 70,0 1-47,0 0 35,-1 0-46,1-1 46,-1 2-46,1-1 46,0 0-23,-1 0-11,0 0 22,1 1-22,-1 0 33,0-1-56,1 1 34,0-1 45,0 0-45,0 1-22,-1-1 78,1 1-112,-1-1 112,0 0-112,1 0 101,0 0-45,-1 0 11,1 1 0,-1-2-22,1 2 0,0-1 33,0 0 0,-1 1-44,1-1 44,0 1-22,0-2-11,0 2 45,0 0-45,0-1 22,-1 0-22,1 0 22,0 0 0,0 1 34,0-2-45,0 2-11,0-1 11,-1-1 11,1 2-11,0-1-11,0-1 33,-1 1-44,1 1 22,0-2 0,0 2 0,0-1 56,0 0-101,0 0 67,0 0-22,0 0-22,-1 0 22,1 0 45,0-1-57,0 1 12,-1 0 0,1-1 23,0 1-68,0 0 79,0 0-57,0-1 23,0 2-11,0-1 22,0 0 12,0 0-46,0 0 34,0 0 1,0 0-12,0 0-12,0-1 1,0 1-22,-1 0 55,1-1-44,0 1 66,0 0-77,-1 0 33,1-1-11,-1 1 11,1 0 11,0-1 0,0 1-22,0 0 11,0 0 11,0-1-22,0 1 44,0 0-33,-1-1-22,1 1 33,0 0-33,0-1 55,0 1-33,0 1-22,0-2 0,0 1 66,0 0-88,0 0 55,0-1 11,0 1-22,0 0-22,0 0 33,0 0-22,-1 0 0,1-1 22,0 1 0,0 0 0,0 0-11,0 0 0,0 1 34,0-2-79,0 2 90,0 0-68,0-1 23,0 1 12,0-1-24,0 2 46,0-2-79,0 1 90,0 0-67,0 0 44,0 0-11,0 1-67,0-1 112,0 0-45,0 1-33,0-1 56,0 2-102,0-2 113,0 1-45,0 0-33,0-1 55,0 1-11,0-1 0,0 0-33,0 0 0,0 0 66,0 0-77,0-1 89,0 1-56,0 0-11,0 0 22,0 0-22,0-1 11,0 1 11,0-1-56,0 1 79,0-1-23,0 1-45,0 0 23,0-2 11,0 2 0,0-1-11,0 0 11,0 1 22,0-1-11,0 1-44,0-2 78,0 2-90,0-1 112,0-1-56,0 2-22,0-1 11,0-1 0,0 2 22,0-1-44,0 0 44,0 1-44,0-1 22,0 0 22,0 1-44,0-2 33,0 2-11,0-1 0,0 0-11,0 0 11,0 1-11,0-2 33,0 1-11,0 0-44,0-1 66,0 1-33,0 0 0,0 0 0,0 0 56,0 0-123,0-1 90,0 1-23,1 1 56,-1-2-101,1 1 45,-1 0 0,0 0 0,0-1 45,0 1-34,0 0 0,1-1-33,-1 1 33,0 0-11,1 0 0,-1-1 11,0 1 11,1 0-22,-1 0 0,0 0 12,0 1-35,0-1 23,0 1 34,1-1-45,-1 1 33,1-1 0,-1 1-66,0 0 88,1 0-32,-1 0-57,1 0 22,-1 0 23,0 0 0,0-1 23,0 2-23,0-2 11,0 1-78,1-1 112,-1 0-57,0 1 12,0-1-11,0 1-22,0 0 44,0-1 22,0 1-44,0-1 0,0 1 22,0-1 12,0 0-35,0 1-21,0-2 78,0 2-34,0-1-67,0-1 101,0 2-101,0-1 134,0-1-145,0 2 78,0-1-33,0-1 44,0 1-22,0 0 0,0-1-11,0 1 11,0 0 11,0 0-22,0-1 22,0 0 0,0 1-22,0-1 22,0 0 12,0 1-46,0-1 34,0 1 1,0-1-12,0 0-23,0 1 46,0 0-57,0-1 34,0 2 22,0-1-33,0-1 22,0 1-11,0 0 0,0 0 0,0 0 0,0 0-11,0 0 0,0 0 11,0 0 22,0 0-33,0 1 34,0-1-12,0 1-34,0 0 46,0-1-34,0 1-1,0-1 24,0 1-24,0-1 12,0 0-11,0 1 22,0-2-11,0 2 34,0 0-56,0-2 10,0 2 12,0-1 0,0 0 12,0 0-12,0 0 0,0 0 0,0 0 11,0 0-22,0-1 11,0 1-34,0 0 23,0-2 67,0 2-112,0 0 112,0 0-67,-1-1-1,1 1-10,0 1 56,0-2-34,0 2-56,-1-1 89,1 0-33,0 1 34,-1-1-45,1 1-23,0-1 112,-1 1-122,1 0 32,0 0 46,-1 0-45,1 0-12,0 0 23,0-1 23,0 2-12,0-2-22,-1 1 0,1 0 11,-1 0 33,0 0-44,1 0-23,0 0 46,-1 0 10,0 0-33,1 0 0,0-1 22,-1 1-11,1-1 11,0 2 34,-1-2-90,1 1 34,0-1 89,0 1-100,-1 0 44,1 0-44,0 0-12,0-1 79,-1 1-56,1-1 44,0 1-77,0-2 55,0 2-22,-1-1 11,1 0 22,0 0 12,0 0-90,-1 0 67,1 0-11,0 0-11,0 0 67,0 0-68,-1 0 12,1 0 12,0 1-1,0-1 0,0 0-45,0 1 23,0-1 45,0 0 11,-1 1-101,1-2 100,0 1-32,0 1-12,0-2-101,0 2 157,-1-2-45,1 1-56,0 1 45,0-1 45,0 0-101,-1 0 78,1 0-22,0 0-11,-1 1 11,1-2 0,0 1 34,-1 0-45,1 0-12,0 0 68,0 1-56,0-2 33,0 1-22,0 0-11,0 0 33,0 0-33,0 1 22,0-2-33,0 2 0,0-1 44,0 0-11,0 1-22,0-2 11,0 2 11,0-1 12,0 0-23,0 1 22,-1-2-33,1 1 33,0 1-11,0-2-22,0 1 11,0 1 23,0-2-12,0 1-11,0 1-11,0-2-1,0 2 35,0-1-23,0 0 11,0 0-11,0 1-34,0-2 46,0 2 10,0-1 23,0 1-124,0 0 147,0-1-91,0 1-22,0-1 45,0 1-11,0-1 45,0 1-23,0-1-22,0 1 44,0 0-89,0 0 101,-1 0-78,1 0 100,0 0-78,0 0-23,0 0 56,0 0-44,0 0 44,0-1-33,0 1 22,0-1-11,0 1 0,-1-1 23,1 1-57,0 0 45,0-1-22,0 1 22,0-1-11,0 1-11,-1-2 34,1 1-46,0 1 57,0-2-57,0 2 46,0-1-34,0-1-1,0 2 35,0-1-46,0 0 23,-1 0 45,1 1-101,0-2 112,0 1-67,0 1 11,-1-2 22,1 1-78,0 1 79,0-2 10,0 2-89,0-1 112,0 0-33,0 1-79,0-2 67,0 2 34,0 0-56,0-1 33,0 1-89,-1-2 112,1 2-45,0-1-34,0 1 45,0 0 0,0-1 12,0 1-34,0-1-1,0 1 68,0-1-67,-1 1 0,1 0 0,0-1 11,0 0-23,0 0 23,0 1 23,0 0-34,-1-1-12,1 0 34,0 0 1,0 0-24,0 0 80,0 0-102,0 0 12,-1 0 55,1-1-22,0 2-22,0 0 34,-1-2-35,1 1 12,0 1-22,0-1 44,0 0 12,-1 0-90,1 0 56,0 0-11,0 0 100,0 0-111,0 1 0,0-1 22,0 1 67,0-1-78,0 0 11,0 1-12,0-2-32,0 2 77,0-1-22,-1 0-67,1 0 90,0 0 0,0 0-46,0 0 1,0 0-45,0-1 56,0 2 56,0-1-101,0-1 12,0 2 111,0-1-123,0 0 45,0 1 34,0-1-68,0 1 46,0-1-35,0 0 34,0 1 45,0-2-78,0 2 0,0-1 55,0 0-89,0 0 56,0 0 67,0-1-67,-1 1-11,1 0 22,0 0-67,0 0 56,0 0 12,0 0 10,0 0-56,0 0 68,0 0-79,0 0 68,0 0-23,0 0 33,0 0-66,0 1 55,0-2-67,0 2 68,0-1-1,0-1-22,0 1 11,0 1-22,0-2 22,0 1-11,0 0 11,0-1 1,0 0-24,0 2 1,0-1 45,0-1-68,0 1 68,0 0-34,0 0 33,0 0-55,0 1-23,0-2 90,0 2-56,0-1 44,0 0-55,0 0 44,0 0-78,0 0 79,0 1-1,0-2-55,0 2 44,0-1 0,0 0-22,1 0 78,-1 0-134,0 0 100,0 0-33,0 0 0,0-1 34,0 1-56,0 0-1,0-1 23,0 1 0,1-1 11,-1 1 12,0-1-12,0 1-22,0 0 11,1 0 11,-1-1-11,0 1 0,0 0 22,1-1-55,-1 0 66,1 1-33,-1 0 0,1-1 23,-1 1-79,0 0 101,0 0-23,1 0-56,-1 0 34,0 0-11,0 1 11,1-1 34,0 1-68,0 0 68,-1 1-34,1-1 33,0 1-55,0-2 11,-1 2 22,0-2 0,1 1-33,-1 0 22,1 0 22,-1-1-55,1 1 55,0 0-44,-1 0-1,0 0 46,1 0-23,0 0 22,-1 0-33,0-1 11,0 1 11,0 0-33,1-2 55,-1 2-55,0-1 11,0 0 44,0 1-10,1-1-46,-1 0 68,0 0-56,0 0 11,0 0-23,0 1 35,0-2-35,0 2 46,0-1-23,0 0 11,0 1 0,0-2-22,0 2 11,0 0 0,1-1-11,-1 0-23,0 1 56,0-1 1,0 1-34,0 0-1,0-1 80,0 1-91,0 0 23,0 0 0,0 0 34,0-1-34,0 1-11,0-1-1,0 0-10,0 1 22,0-1-11,0 1 0,0-1 11,0 1 0,0-1 0,0 0 0,0 1 0,-1-2 22,1 2-33,0-1 22,-1-1-33,1 1 44,-1 0-33,1 0 11,0 0 0,0 0 0,0-1-45,0 2 56,0-2-11,-1 1 34,1-2-79,-1 2 56,1-1 23,0 0-34,0-1-45,0 1 56,0 0 0,0-1-11,0 0-11,-1 1 22,1 0 1,0 0-46,0-1 45,0 1 12,-1 0-35,1 0 1,0-1 34,0 0-35,0 1 12,-1-1 34,1 1-45,0-1 0,0 0 22,0 1-22,0-1-1,0 1 24,0-1-24,0 1 12,0 0 0,0-1 12,0 0-35,0 0 34,0 1-11,0-1 23,0 1-34,0-1 22,0 1-34,0-1 35,0 1-12,0-1 11,-1 1-22,1-1 11,0 1 0,0-1 0,0 1-12,0 0 24,0 0-12,0 0 22,0-1-33,0 0 11,0 1 0,0-1-11,0 1 44,-1-1-55,1 1-1,0 0 46,0 0-23,0 0 0,0-1 11,0 1-33,0-1 22,0 1 0,0-1 11,0 0-11,0 0 0,0 0-11,0 1 33,0 0-33,0-1 11,-1 1 0,1 0 0,0-1 11,0 2-11,0-2-11,0 0 22,0 1-11,0-1 22,0 0-22,0 1 12,-1-1 10,1 1-33,0-1 22,0 0-56,0 1 68,0-1-23,0 1-1625,0-1 650,-1 0-392,0-1-89,-1-2-225,-1 0-1176,-1-1-4695,1-2 7552,1-1 0,1 3 0,0 1 0</inkml:trace>
  <inkml:trace contextRef="#ctx0" brushRef="#br0" timeOffset="3">4737 2910 21992,'-1'0'11,"1"0"11,0 0-44,0 0 22,-1 0 11,0 0-33,1 0 44,-1 0-22,0 0 45,1 0-90,-1 0 34,1 0 56,-1 0-79,0 0 34,-1 0 0,0 0 34,-1 0-34,0 0-34,-1 0 90,1 0-78,0 0 44,0 0-22,-2 0 0,1 0 0,0 0 22,-2-1-44,2 0 67,-5 0-68,5 1 12,-2-1 11,3 1 11,1 0-44,-1 0 55,0 0-11,1 0-22,-1 0-11,-2 0 33,2 0 0,-3-1-44,2 1 33,-2-1 22,4 1-44,-3 0 22,2 0 11,0 0-11,1 0 11,-1 0-11,2 0-34,-1 0 57,0-1-46,1 1 23,-2 0 12,1 0-12,-1-1 0,1 1 0,-1-1 0,1 1 0,-1 0-12,0-1 24,0 1-1,1 0-22,0 0 11,1-1 11,-1 1-11,0 0 0,0 0-11,0 0 11,-1 0 0,0 0 0,0-1 22,-2 1-33,3 0 11,-5 0-45,4 0 56,-4-1-11,4 1-11,-5-1 11,4 1 0,-5-1 22,6 0-22,-3 1-33,2-1 66,-2 1-44,2 0-22,-4 0 44,4 0-22,-3-1 11,3 1 0,-1-1 11,3 1-22,-1 0 22,2 0 0,-1 0-22,2 0 22,-1 0-22,0 0 33,-2 0-11,2 0-33,-1 0 33,1 0-22,-2 0 33,3 0-44,-3 0 11,0 0 11,1 0-11,-1 0 22,0 0 0,0 0-11,-1 0-11,1 0 0,-1 0-1,3 0 35,-3 0-23,2 0 0,-2 0-11,2 0 22,-1 0-22,1 0 22,0 0-56,0 0 101,-1 0-78,1 0 33,-2 0-11,2 0-56,-2 0 112,1 0-101,0 0 90,1 1-45,-2-1 0,3 1-45,-3-1 90,2 0-45,-3 0 0,3 0 0,-2 1 11,2-1-22,-2 0 11,2 1-45,-2-1 45,1 0 11,1 1-22,-1-1 45,0 1-46,1-1 12,-2 1 12,2-1-24,-2 0 12,2 0 0,-2 0 12,2 0 21,-2 1-44,2-1 11,-2 0-11,2 0 22,-2 1 0,2 0-22,-3-1 22,2 0-11,-3 1 0,4-1-11,-3 1 33,2-1-44,-2 0 33,2 0-11,-1 1 0,1-1-11,-1 0-11,2 0 44,-4 0-22,3 0-11,-2 1 22,3-1 23,-2 1-79,1-1 45,-1 1 45,2-1-57,-1 0-32,1 0 111,-2 1-67,2-1 0,-1 0-11,0 0 22,-2 0-11,2 1 11,-4-1-11,3 1-22,-2-1-1,2 0 46,-2 0-35,3 0 68,-3 1-67,2-1-11,-4 0 44,4 0-22,-6 1 11,5-1 34,-7 1-90,7-1 68,-5 1-1,5 0-55,-2-1 10,2 0 23,-2 0 0,2 0-33,-1 1 66,2-1-33,-1 0 0,3 0-45,-1 0 90,1 0-78,0 0 33,1 0-12,0 0 24,0 0 10,1 1-33,0-1 0,-1 0-1,0 0 35,1 0-23,-1 0 0,-2 0 11,1 0-11,-1 0-22,0 0 22,-2 0 0,2 0 11,-3 1-11,2-1 0,-4 0-45,3 1 45,-3-1-11,5 0 33,-5 1-22,5-1 11,-5 0-11,4 0 0,-1 0-11,2 0-11,-2 0 55,1 0-10,-2 0-79,4 0 67,-3 0-22,3 1 33,-3-1-33,3 0 0,-3 1 22,2-1 0,0 0-22,0 0-11,-2 0 33,3 0-22,-4 0 11,2 0 44,-1 0-66,2 0-12,-3 1 90,3-1-112,-3 0 79,3 1-34,-3-1 11,3 0 0,-3 1 0,2-1 11,-5 0-22,5 0 22,-5 1 0,5-1 0,-7 1-11,7-1-11,-6 0 11,5 0 34,-3 1-46,3-1 24,-3 0-12,4 0 22,-6 0-22,6 0 0,-4 0 0,3 0-11,-1 0 56,3 0-79,-5 0 23,5 0 22,-5 0-22,5 0 11,-3 0 0,3 0 0,-4 0 0,3 0 33,-3 0-21,3 0-1,-2 0-22,2 1 22,-6-1-22,5 1-12,-5-1 34,5 0 1,-5 1 21,5-1-55,-7 0 55,6 0-55,-5 1 56,6-1-79,-4 0 56,4 0 34,-5 0-34,4 0-33,-4 1 33,5-1-11,-4 0-11,4 1 67,-6-1-90,6 0 12,-6 0 10,5 0 12,-2 0 23,4 0-23,-7 0-56,6 0 56,-4 0 33,4 0-66,-3 0 55,3 0-11,-5 0-22,6 0-34,-5 0 57,4 0-12,-2 0 0,2 0 22,-5 0-33,5 0 22,-4 0-56,4 0 68,-6 0-35,6 0 24,-6 0-1,6 0-45,-4 0 57,3 0-23,-3 0 22,4 0-33,-8 0 33,6 0-22,-6 0-45,6 0 45,-7 0 45,6 0-90,-6 0 101,7 0-123,-4 0 101,4 0-34,-4 0 0,4 0 11,-7-1-11,7 0 45,-7 0-45,7 1-11,-7-1 22,8 1 0,-8 0-11,8 0-22,-4-1 33,4 1-11,-4 0 0,5 0 33,-7 0-66,6 0 44,-5 0 23,5 0-57,-3 0 46,3 0 10,-6 0-44,6 0 11,-5 0 0,5 0 11,-2 0-11,4 0-11,-7 0 56,5 0-68,-4 0 23,5 0 34,-5 0-79,5 0 23,-6 0 44,6 0-33,-2 0 11,2 0-22,-2 0 44,1 0-78,-4 0 67,4 0-11,-7 0-11,7 0 33,-7 0-22,5 0-56,-6 0 56,7 0 34,-5 0-45,5 0 22,-6 0 11,4 0 1,-7 0-68,7 0 56,-8 0 0,9 0 1,-10 0-1,9 0 34,-9 0-45,11 0 22,-5 0-33,5 0 22,-4 0 11,4 0-10,-4 0-12,5 0 33,-7 0-33,6 0 23,-8 0-12,8 1-11,-6-1 22,7 0-33,-3 0 11,3 0 22,-4 1-22,4-1 0,-2 1 34,3-1-45,-6 0 22,6 0 34,-7 0-56,7 0 22,-3 1-34,3-1 46,-2 1 34,2-1-46,-2 0-11,2 0 11,-2 0-22,3 0 22,-5 0-22,5 0 22,-6 0 34,7 0-79,-5 0 57,5 0 10,-4 0-33,3 0 45,-5 0-112,4 0 100,-4 0-33,4 0-33,-5 1 33,4-1 11,-6 0-11,7 1 11,-6-1-44,6 0 44,-5 1-22,5-1 22,-3 0 0,2 0 0,-4 0-67,5 0 101,-7 0-56,5 0 44,-8 1-44,8-1 45,-7 0-57,8 0 35,-5 0-46,5 0 90,-5 0-78,4 0 33,-7 0-11,5 0 22,-6 0-33,7 0 33,-1 0-10,-2 0-24,4 0 46,-7 0-34,6-1 0,-7 1 11,7 0-22,-5-1 22,4 0 0,-1 0-22,2 1 34,1 0-35,-6 0 12,6 0 0,-11-1 0,9 1 23,-7 0-23,9 0 45,-7 0-45,6 0-12,-2-1 1,2 1 11,1 0 67,-5 0-78,4 0 34,-10-1-23,8 0 89,-9 0-100,10 1 11,-4-1-78,7 1 122,-4 0-44,4 0-11,-6 0-34,6 0 101,-1 0-123,3 0 90,-1 0 55,-5-1-78,5 1 0,-8 0-11,8-1 33,-5 1-22,6 0 34,-4 0-23,4 0 11,-4-1-44,3 1 78,-2 0-101,3 0 56,-5-1 1,5 1 10,-5-1-33,4 1 22,-2 0-11,3 0 22,-1 0-55,2 0 55,-3 0-11,4 0-11,-2 0 12,0 0-24,2 0 1,-4 0-22,2 0 89,-4 0-56,4 0-56,-3 0 67,5 0-11,-3 0 11,1 0 34,0 0-112,1 0 100,-3 0-10,3 0-46,-4 0 34,4 0-22,-2 0 11,0 0 0,1 0 11,-3 0-11,3 0 12,-1 0-35,1 0 23,0 0 0,-2-1 11,2 1-11,-3 0 0,3 0 0,-1 0 0,-1 0 0,2 0 12,-3 0-24,2 0 24,-2 0-12,2 0 11,-2 0-11,2 0-11,-1 0 67,-3 0-56,3 0 11,-4 0-11,4 0-11,-3 0 22,1 0-22,2 0 44,-6 0-10,5 0-35,-4 0 12,5 0 56,-7 0-78,7 0 11,-6-1 11,7 1 56,-4 0-67,4 0 22,-1 0-22,0 0-1,2 0 46,-4 0-68,4 0 46,-4 0 32,4 0-44,-2 0-44,-1 0 55,2 0-34,-2 0 12,3 0 0,0 0 56,-1 0-45,1 0-45,0 0 45,-1 0 11,0 0-33,-1 0 44,1 0-22,1 0 0,-1-1-22,0 1 33,1 0-22,-2 0 22,3 0-22,-1 0 44,2 0-44,-1 0 11,1 0 11,-1 0-22,1 0 22,-1 0-11,1 0-11,-2 0 11,1 0 34,-2 0-12,1-1-55,-4 1 21,2-1 35,0 1-23,1 0 0,2-1-11,-1 1 22,-1 0-22,1-1 22,0 1 11,-2 0-33,1 0 33,0 0-33,-1 0 22,0 0-22,1-1-22,-3 1 66,2 0-22,-7-2-11,5 2 0,-2-1-33,5 1 66,0-1-66,0 1 33,0 0 0,0 0 11,1 0-22,0 0 11,-1 0 22,0-1-33,1 1 22,0 0-22,-1 0 22,0 0 0,2 0-22,-1 0 22,-1 0 1,1 0 32,0-1-100,-1 1 56,0 0 0,0-1 23,0 1-23,0 0-11,0 0 33,0-1 12,-1 1-68,1-1 101,-1 1-56,1 0 1,0-1-12,0 1-12,-1-1 35,-2 1-34,2 0 11,-2 0 22,-1-1-33,3 1 11,-2 0 56,2-1-90,0 1 57,0 0-12,0-1 11,1 1-44,-1 0 11,1-1 22,-1 1 34,1-1-57,0 1 24,0 0-24,1 0 1,-1 0 0,0 0 11,1 0 45,0 0-79,-2-1 79,1 1-45,-1 0-11,1 0 22,2 0-22,-1 0 22,-1 0-22,2 0 56,-1 0-68,-1 0-33,2 0 79,-1 0-35,0 0 1,1 0 0,0 0 22,-1 0 0,1 0-44,-1 0 55,2 0-22,-3 0-45,3 0 57,-2 0-24,1 0 24,0 0-12,1 0-23,-1 0 34,2 0 1,-2 0-35,0 0 34,1 0-22,-1 0 22,1 0-11,-1 0 23,2 1-23,-3-1 11,1 0-22,-1 0-23,1 1 23,-1-1 56,0 0-101,2 1 112,-2-1-56,1 0-45,-1 1 67,0-1-22,1 1-11,-2-1 34,1 1-23,0-1-12,-1 0 24,1 0-35,-1 0-22,1 0 57,0 1 32,-1-1-88,1 1 55,0-1-11,-1 0 22,0 1-44,1-1 55,-1 0-44,0 1 22,0-1-22,0 0 22,0 0 1,0 0-12,1 1 0,-1-1 11,0 0 0,0 0-56,0 0 101,0 0-101,0 1 90,0-1-101,0 0 123,0 0-111,0 0 55,1 0 0,-1 1 0,0-1-33,0 0 33,1 1 0,-1-1-22,0 0 11,1 1 34,-1-1-46,1 0 12,0 1-11,0-1 67,0 1-112,1-1 67,-1 0 1,0 0-12,1 0 11,-2 1-22,2-1 44,-1 0-66,1 0 55,0 0-11,-1 0-33,1 0 33,-1 0-11,1 0 34,-1 1-79,1-1 78,0 0-66,-1 0 44,1 0 0,-1 1 34,1-1-90,0 0 45,-1 0 11,1 0 45,-1 0-67,1 0 22,-1 0-33,1 0 44,0 0-66,0 0 100,-1 0-56,0 0-12,1 0 24,0 0-35,0 0 46,0 0-35,0 0 1,0 0 34,-1 0-23,1 0 0,-1 0 0,1 0 0,-1 0 11,1 0-11,0 0 56,0 0-45,0 0 0,2 0 0,-1 0 12,-1 0-12,2 0 0,0 0 12,-1 0-23,1 0 11,0 0 11,1 0 12,-1 0 33,0 0-56,1-1 56,-1 1-44,0 0-11,0-1-1,0 1 0,1 0-33,-1 0 22,-1 0 22,1-1-11,0 1-22,-1-1 11,1 1-11,-1-1 11,1 1 22,-2-1-44,1 1 89,0-1-112,0 1 45,-1 0 45,2 0-56,0-1-34,-2 1 90,2 0-68,0 0 46,-1 0-12,0 0-22,1 0-12,0 0 23,-1 0 23,0 0-34,1 0 22,0 0 0,0-1-22,-1 1 22,1 0-33,0 0 33,1 0-22,-1 0 11,1-1-12,-1 1 68,0 0-44,0 0-68,0 0 56,0 0 0,0 0 56,0 0-101,-1 0 34,1-1 22,-1 1 0,0 0 23,0-1-34,0 1 22,-1 0-33,1-1-12,0 1 35,0 0-12,1 0-23,0 0 23,-1-1 23,1 1-1,1 0-56,-1 0 23,1 0 11,-1 0-11,1 0 0,0 0 22,-1 0-22,1 0 33,-1 0-33,0 0 0,0 0 22,0 0 0,0 0-22,-1 0 0,1 0 22,-1-1-11,1 1-11,0 0 11,0 0 0,-1 0 0,1 0 11,0 0-22,0 0 0,-1 0 22,1 0-34,-1 0 57,1 0-34,0 0 0,0 0-11,1 0 11,-2 0 0,1 0 0,1 0-34,-1 0 45,0 0-11,0 0-44,0 0 88,-1 0-32,2 0-57,-1 0 34,0 0 22,0 0-11,0 0 45,0 0-101,0 0 67,0 0-11,0 0 0,0 0 11,-1 0-22,2 0 22,-2 0-11,0 0 0,1 0 11,0 0-11,-1 0 11,0 0-22,1 0 22,0 0-22,0 0 11,0 0 0,0 0 11,0 0 1,0 0-12,0 0-12,1 0 24,0 0-24,0 0-10,-1 0 78,0 1-1849,1-1 224,-1 0-851,1 0-12,0 1-6957,0 0 9389,4-1 0,-3 0 0,3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8:57:47.706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180 60 7582,'0'-2'146,"0"-1"-34,0 2-34,0 0 404,0 1 135,0-1-237,0 0 192,0 0 0,0 0-91,0 0-201,0 0 79,0 0 11,0-1 67,0 0-146,1 1 168,-1-1-257,1 0 101,2 0 44,-1-1 56,0 1 0,1 0 12,-2-1 112,1 1-102,-1 0 125,1 1 43,-2 0 24,1 0-79,-1 1 335,1 0-402,0-1-67,0 1 21,-1-1-43,1 0 10,-1 1-101,0-1-56,0 1 527,0 0-594,0 0 79,0-1 3540,0 1-3776,-2-1-22,1 1 44,-1 0-21,2 0 77,-2 0-43,0 0-46,1 0 56,0 0-34,-2 0-89,2 0 56,-1 0-35,2 0 1,-1 0 45,-2 1-11,2-1-22,-1 1 33,1-1 33,0 0-66,1 1 66,-3-1-89,2 1 79,-1 0-57,-1 0 79,-1 0-34,0 0-78,1 1 123,-2-1-101,1 1 79,1-1-46,-2 1-55,3 0 90,0-1-1,-2 1-67,1-1 23,-2 1 55,3-1-33,-2 0-22,-1 1 22,1 0-11,-2 2-12,0-1 12,1 1 11,0 0 0,-1 0-45,0 0 45,2 1 0,1-1-11,0 1-22,0 0 21,2-1 12,-2-1 0,2 1 0,0 0 12,1-2-35,0 1 68,0 0-79,0 0 57,0 0-34,0 0 11,0 1 11,0 0-11,0-1-11,0 1 11,0 0 11,0-1-22,0 1 22,0 0-11,0-1-23,0 1-10,0-1 55,0 1-33,0 0 11,0-1-22,0 0-12,0 0 34,0 0 34,0-1-79,0 2 34,0-1 22,0 0 0,0 1-11,0 0-22,0 0 22,0-1 0,0 0 0,0 1-12,0-2 24,0-1-12,0 1 0,0-1 11,0-1 0,0 0-22,0 0 11,0 1-11,0 0 11,0 0 11,0 0-22,0 1 11,0 0 11,0 0-34,0 0 23,0 0 12,0-1-24,0 1 24,0-1-12,0 0 0,0 0-101,0-1 78,0 0 23,0 1 0,0 1-44,0 0 77,0 1-55,0 1 55,0 2-55,0-1 56,0 1-79,0 0 45,0 0 0,0 0 33,0-1-66,0 0 33,0 0 0,0-1 0,0 1 0,0 0 0,0 0 45,0 1-79,0 0 23,0 1 0,0 0 22,0 1 0,0 0-33,0 0 44,0 1 12,0-1-68,0 0 56,0 0-44,0 0 11,0 0 67,0-1-101,0 0 56,0 0 45,0 1-67,0-2 22,0 2-11,0 0-33,0 0 66,0 0-33,0 0 0,0 0 11,0 0-11,0 0-11,0 0 22,0 0 1,0 1-12,0-1-23,0 1 23,0 0 0,0 0 0,0 0 56,0 1-45,0-1-11,0 1 12,0 0-12,0 2 44,0-2-55,0 2-11,0-2 11,0 1-23,0-1 23,0 1-45,-1-2 33,1 2 23,0-1 12,0 1-1,-1 0-34,1 0 1,-1 1 44,1 0-33,0 0-67,0 0 156,0 0-145,0 1 78,0 0 0,0 0-22,0 0 34,0 0-12,-3 0-22,3 0 67,-1-1-101,1 0 45,0 1 22,0-1-78,0 0 56,0 0 67,0 0-100,0-1 78,0 1-57,0-1 12,0 0 23,0 0-46,0 1 23,-1-1 23,1 2-57,0 0 68,0 0-23,0 2-22,0 0 22,0 0 45,0 1-90,0 1 68,0 0 0,0 1-46,0-1 35,0 1-34,0 0-34,0 0 11,0-1-22,-1 0 67,0 0-33,-1 0 33,0-1-22,1 0 0,0 1 0,0-1 22,-2 1-45,1 0 23,2-1 22,-2 2 0,0-1-11,1 1 0,0-1 23,0 0-57,0 0 79,0 1-67,-1-1 55,2-1-44,0 1-34,0-1 79,0 0 11,0 0-68,0-1 57,0 0-57,0 0 35,-1 0-1,1 1 11,-1-1-22,1 1 34,0 0-34,0 1 45,0 0-57,0 0 68,0 0-112,0 1 0,0 1 45,0-1-11,0 0-12,0 0 57,0 1-91,0 0 91,0 0-90,0-1 78,0 1 0,-2 0-33,1-1 22,-4 1 22,1 0 0,2 0-55,0 0-155,1-6 1,-2 2 187,3 6 33,-1-7 1,1 0-68,0 6 46,0 0 21,0 0-10,0 0-12,0 0 0,0 0 0,0 2 0,0-1 1,0 0 21,0 0-44,0 1 56,0 0-101,0 0-11,0 1 55,0-1-10,0 0 44,0 0-78,0-1-22,0 2 156,0-1-134,0 0 68,0 0-12,0 1 11,0-1-67,0 1 56,0 0 22,0-1-33,0 1 56,0 0-45,0-1-23,0 1 35,0 0-12,0-1 44,0 1-55,0-1 67,0 0-45,0 0-33,0 0 22,0 0 34,0-1-46,0 0-55,0-2-34,0 1 101,0-1-44,0 0 66,0-1-78,0 1 101,0 0-90,0 0 45,0 0-101,0 0 409,0 0-308,0 0 0,0-1 0,0-1-22,0 0 33,0 0-34,0-1 57,0 0-45,0-2-23,0 2 23,0-2 22,0 1-33,0-2 44,0 2 1,1 0-46,-1 0 57,0 0-45,4 0-1,-3 0-10,0 0 44,-1-1-10,0 1-1,2-2-45,-2 0 1,0 0 66,2 0-33,-2 0 23,0-1-46,0 0-22,0 0 57,0-1-57,0 1 45,0-1-45,0 1 67,0 0 1,0 0-68,0 1-11,0 1 101,0 0-124,0 1 46,0-1 10,0 1 23,0-1 0,0 0 0,0-1-11,0 0-11,1-2-23,-1-1 56,1 0 56,-1-1-89,2 0 44,-2-1-66,1 0 21,-1 0 57,2-2-45,-2 1-1,0-1 24,0 0-35,0 0 90,0-1-123,0-1 45,0 0 22,0-2-22,0 0 45,0-1-57,0-1 35,0 0-1,0 1-34,0 0 35,0 1-1,0 3-22,0 1 33,3 2-11,-1 1-22,1 1 33,0-1-22,-3-2-89,1-1 89,1-3 11,-2-2 56,0 0 437,0-1-448,2-1-89,4 1 10,4-1 46,7 1-68,7 0 45,7-1-34,7 1 1,7 0 55,2 0-22,3 0 11,2 0 12,2 0-79,0 0 44,2 0 12,2 0 90,5 0-112,4 0-23,6 0 90,0 0-146,4 0 90,0 0 11,3 0-45,-3 0 34,-2 0 11,-3 0-23,-1 0 34,-5 0-11,0 0-11,-2 0-11,1 0 11,0-1 11,1 1 33,6 0-33,1 0-22,7 0-170,3 0 226,6 0-45,1 0 11,4 0-1589,0 0 1601,-2 0-1,-3 0-192,-4 0 170,-4 0 33,-2 0 34,-3 0-67,2 0 45,1 0 10,5 0-88,3 0 32,6-1-16,-44 1 0,2 0-22,-1 0 0,3 0 66,-2 0 1,0 0-34,2 0 1,0 0 4,-1 0 1,1 0 16,-1 0 1,0 0-34,-1 0 0,2 0 45,-3 0 0,0 0 0,1 0 0,-2 0-17,0 0 0,-1 0 33,0 0 1,0 0-23,1 0 0,-1 0-6,0 0 1,1 0-6,-1-1 0,0 1-11,1 0 0,1 0 44,-1 0 1,0 0-23,1 0 1,1 0-24,0-1 1,1 1 16,-1 0 1,-1 0 22,4 0 0,-3 0-22,2 0 0,0 0-705,0 0 0,2 0 665,1 0 0,-1 0 17,4 0 1,-2 0-96,0 0 1,1 0 94,1 0 0,-1 0 28,-1 0 1,0 0-57,0 0 0,1 0 67,-2 0 1,0 0-34,-1 0 0,0 0 27,-3 0 1,1 0-12,0 0 1,-1 0 11,0 0 0,1 0-23,0 0 1,2 0 10,-1 0 1,2 0 11,1 0 0,3 0-17,-1 0 0,2 0 22,1 0 0,4 0-33,-2 0 0,1 0 400,3 0 1,-2 0-385,1 0 1,2 0 11,-1 0 0,2 0-6,-1 0 0,1 0-34,1 0 1,-1 0 16,-1 0 1,1 0 27,-2 0 1,-1 0-51,0 0 0,0 0 39,-3 0 0,-1 0-17,0 0 1,-2 0 16,1 0 1,-2 0-1,-1 0 0,2 0-50,0 0 0,1 0 50,1 0 0,-1 0 11,1 0 1,0 0-12,3 0 0,-2 0 0,2 0 1,0 0 4,-1 0 1,1 0 11,-3 0 0,1 0-11,1 0 0,-4 0-1,1 0 1,0 0 11,0 0 0,-1 0-56,0 0 0,1 0 6,-1 0 0,1 0 5,0 0 0,0 0-11,1 0 0,1 0 17,0 0 0,1 0-12,0 0 1,3 0 33,-2 0 0,2 0-22,2 0 0,2 0 11,-1 0 0,3 0 11,-1 0 0,3 0 22,-1 0 1,2 0-28,-2 0 0,0 0 27,1 0 1,-1 0-1,-3 0 1,1 0-34,-3 0 0,0 0 28,-3 0 0,0 0 11,-1 0 0,-1 0-11,0 0 0,-1 0-73,1 0 1,0 0 16,0 0 0,-2 0 0,4 0 0,1 0 11,-3 0 0,2 0 0,0 0 1,1 0 16,0 0 0,0 0 16,-1 0 1,0 0-51,0 0 1,0 0 72,-3 0 0,1 0-22,-2 0 0,1 0 33,-4 0 1,1 0-46,-1 0 1,-1 0 5,0 1 0,-2-1-65,-1 0 0,0 1 65,0-1 0,-1 0-11,0 1 0,-2-1 28,1 0 0,-3 1 0,2 0 0,-2-1-11,-1 0 0,2 0-6,-1 0 0,0 0-45,0 1 1,-1-1 33,1 0 0,0 0-17,0 0 0,2 0-6,0 0 1,-1 0 5,1 0 1,-1 0-7,0 0 1,0 0 27,0 0 1,-3 0-12,2 0 1,0 0-6,-1 0 0,-1 0 33,0 0 0,-1 0-44,46 0 67,-1 0-23,-2 0-22,-3 0-11,2 0 67,-2 0-112,2 0 134,-3 0-78,3 0 0,-3 0 34,-2 0-56,-3 0 55,0 0 34,-6 0-78,-1 0-11,-3 0 1577,-3 0-1611,-3 0 478,-1 0-455,-3 0 738,0 0-716,-1 0-1,1 0 12,0 0 363,2 0-374,0 0 45,2 0-90,1 0 123,-1 0-67,3 0-34,-2 0 79,-1 0-90,3 0 68,-2 0-1,-1 0-33,2 0-34,1 0 101,2 0-67,1 0 22,1 0-22,3 0 11,0 0 22,2 0 23,-1 0-22,0 0-35,0 0 24,0 0 10,-1 0 34,2 0-67,1 0 44,-1 0-111,3 0 56,-1 0-12,2 0-33,0 0 78,-2 0-33,-1 0-12,-1 0 56,-2 0-22,-3 0 0,-3 0 12,-1 0-35,-1 0-10,-3 0 44,1-1-22,-1 1 67,-1 0-45,2 0-45,-1 0 90,0 0-89,-2 0 66,-1 0-55,-1 0 33,-4 0 34,-5 0-68,1 0 35,-4 0-35,1 0 57,-2 0-1,0 0-33,-2 0 23,-2 0-23,-1 0-34,-2 0 45,0 0-22,-3 0 22,-2 0-11,3 0 45,-3 0-45,-1 0 0,1 0 0,1 0 11,0 0-44,0 0-1,2 0 45,-2 0-33,2 0-12,-1 0 46,1 0-57,-4 0 56,-2 0 0,-3 0 0,-7 0 12,-5 0-23,-8 0-56,-1 0 112,-6 0-123,0 0 33,-2 0 0,0 0-33,-1-1 56,1 0 11,0 0 0,3 0 34,0-3-57,2 1 34,0-2-22,0 0 45,1-1-34,-2 0 0,-1-1 56,-1 1-79,-3 0-10,1-1 66,-1-1-10,1-1-23,-1 0-11,0 0 11,0-1 0,0-1 0,0 0 0,0 0-12,0-1 57,0 0-78,0 1 55,0 0 23,0 0-34,0 0 23,0 0-102,0 0 91,0 0 22,0 0-101,0-1 112,0 1-56,0-2 11,0 0-11,0-2-34,0 1 135,0-2-146,0 0 90,0 0-101,0-2-45,0 1 124,0-2-91,0 0 80,0-2-57,0 1 45,0 0 67,0-1-134,0 1 100,0 0-33,1-1 23,-1 0-46,2 0 12,-2-1 34,2-1-79,-1 1 112,-1-1-101,0-1 112,0 0-112,1 1 112,-1-1-301,0 1 222,0-1 35,0-1-46,0 1 23,0-1 68,0-2-68,0 1-23,0 0-78,0 1 90,0 0 0,1 1-23,0-1 68,0 1-45,2-1 0,-1 0 44,-1 0-100,-1-1 89,0 0-44,0-1 11,0 13 0,0-1 27,0 2 1,0-2 0,0 0 0,0 2-12,0-2 1,0 0 16,0 1 1,0 0-18,0-1 1,1 1 27,-1 0 1,2 0-40,-2 0 1,2 0-18,-1 0 1,0 1 50,0-1 0,-1 0 0,0 0 0,2 0-56,-2 0 0,0 0 22,0 0 1,0-1-46,0 1 1,0 0 55,0-1 1,0 1 0,0 0 0,0-1-40,0 1 0,0 0 40,0 0 0,0 0-18,0 0 1,0 0 16,0 0 1,0 0 16,0 0 1,0 0-51,0 0 0,0 0 56,0 0 0,0-1-23,0 1 1,0-1-12,0 1 1,0-1 33,0 1 0,0-1-51,0 1 1,0 0 44,0-1 1,0 1-6,0-1 0,0 1-34,0 0 0,0 0 45,0-1 0,0 1 0,0 0 0,0-1-28,0 1 0,0-1 11,0 1 1,0 0-68,0 0 0,0-1 44,0 0 1,0 0-17,-3 1 0,2-1 0,0 0 0,-1 0 11,-1 0 1,1 0 38,-2 0 0,3 1-28,-1-1 1,1 0 16,0 0 1,-1 1-35,1-1 1,0 0 44,1 1 1,-1-1-23,1 1 0,0-1 5,0 1 1,0-2 27,0 2 1,0-1-40,0 1 1,0-2 10,0 2 1,0 0 5,0-1 0,0 1-5,0-1 0,0 1-6,0 0 0,0-1 33,0 1 1,0 0-23,0 0 0,0 0-6,1 0 1,-1 0-39,4-13-34,0-1 22,1 1 11,-2 1 45,-1-2-44,0 1-34,-1 0 100,-1-1-28,0 15 1,0-1 62,0-13-80,0 13 1,0 1 45,1-15-57,-1 0 17,1 14 1,-1 1 5,2-15 56,-1 1-45,-1 0 23,1 0-56,-1 1 78,1 1-34,-1 1 0,1 1-10,0-1-57,-1 1 22,0 1-21,0-1 21,0 1 34,0-1-22,0 1-22,0 1 33,0 1 11,0 0-45,2 0 57,-2 2 10,1 0-55,0 0 33,-1 1 11,0-1-55,0 1 312,0 1-256,0-2-46,0 2 46,0 0-34,0 2 11,0-1 22,0 2-11,0 1 12,2 1-12,0-1 11,-2 1-44,1-1 55,-1 2-55,1-1 11,1 1 22,-1 1-11,1 1-11,-1 1 89,1 2-11,-2-1-123,0 1 101,0 0-34,0-1-11,0-2 12,0 1-24,0 1 35,0 0 22,0 1-68,0 2 23,0-1 23,1 2-46,-1-2 1,1 2 78,-1-2-67,0 2 56,2-1-79,-2 1 90,2 1-100,-2 0 66,0 0-67,0 1 33,0 0 58,0-1-80,0 0 34,0 0 45,0-1-67,0 0 89,0 0-56,0 1 0,0 0 34,0 0-56,0 0-90,0 1 79,0 0 22,0-1 22,0 0 0,-4-1-55,3 0 44,-2-1 0,-1 1-11,2 0-11,0 1 0,2 1 0,0 0 22,-2 0-45,-1 0 22,-2-1-10,-3 0 22,-8 0 0,-5-1-45,-12 0 135,-8 0-78,-11 0-1,-5 0 34,-7 1-57,-3 0-21,1 1 22,-2-1-57,2 1 101,3 0-77,4 0 55,1 0-45,6-1 34,2 1 11,3 0-22,-2 0-45,0 0 79,-3 0-23,-3 1 11,-3-1-11,-5 2-11,-5-1 67,-4 0-68,-2 0 12,-5-1 0,-1 1 23,-4-1-311,-1 0 299,-1-1-55,1 0 100,-4-1-11,3 1-68,-2 0 57,1 1 11,-2 0-45,-2 0 22,-3 0 1,0 0 22,-1 0-90,2 0-45,4 0 45,1 0 56,2 0-33,-3-1-1,-1 1-33,-1 0 67,-4-1-17,48 1 1,-2 0-732,1 0 1,-2-1 758,0 1 0,-2-1-33,2 1 0,0 0-127,-2 0 0,0 0 138,-1 0 0,1 0 11,0 0 0,-2 0-22,3-1 0,-2 2 33,-1-1 1,2 0-18,-1-1 1,-1 1 16,3 0 1,-2 0-23,2 0 0,-2 0 17,2 0 0,-1 0 11,1 0 0,-1 0-40,2 0 1,-1 0 45,1 0 0,-1 0-62,1 0 0,1 0 0,0 0 0,0 0-1,0 0 1,0 0 34,-1 0 0,1 0-35,0 0 1,0 0 33,0 0 1,1 0-34,-1 0 0,0 0 34,1 0 0,0 0 5,0 0 0,-1 0-56,-43 0 45,2 0 11,0 0 1,2 0 32,1 0-44,2 0 34,-4 0-45,2 0 0,-2 0 22,-4 0 34,0 0-56,44 0 0,1 0 33,-2 0 1,-1 0-23,1 0 0,-1 0 39,-1 0 0,2 0-34,-1-1 1,0 1-1,2 0 1,0 0-50,-44-1-35,3 0 45,3 1 34,2 0-22,-2 0-34,0 0 44,-5 0 1,-2 0 28,45 0 0,1 0-6,-1-1 0,-2 1-56,2 0 1,0 0 88,-2 0 1,2 0-45,-2 0 0,2 0-17,-1 0 1,2 0 16,-1 0 0,1 0 22,-48 0 34,3 0-33,-1 0-23,1 0 45,-2 0-68,-1-1 40,48 1 0,-1 0 11,2-1 0,-2 1-28,-47 0 78,4 0-134,2-1 0,0 1 12,1 0-24,1 0 68,0 0-34,-2 0 34,-2 0-45,-1-1 101,-1 1-100,1 0 55,-3 0-45,5-1 57,0 1-23,1 0 56,0-1-90,0 1 56,0-1-10,0 1-1,-2 0 34,0 0-34,44 0 1,0 0 10,-1 0 0,0 0-39,0 0 1,0 0 21,-1 0 1,-1 0 39,1 0 0,1 0-45,1 0 0,-1 0 22,2 0 0,-2 0-145,-45 0 90,1-1 21,-1 1-55,1 0 55,-2-1 12,47 1 0,-1 0-17,2 0 1,-2 0 38,-2 0 1,2 0-46,0 0 1,-3 0 27,2 0 1,-1 0-6,-2 0 0,2 0 5,-1 0 1,0 0-12,-1 0 1,0-1 22,3 1 0,-1 0-17,-1 0 0,1 0 17,0 0 0,2 0-17,0 0 0,-1 0 16,0 0 1,-1 0 5,0 0 1,1 0-29,-3 0 1,-1 0 33,-1 0 0,2 0-6,-2 0 1,-1 0-35,0 0 1,-1 0 33,0 0 1,0 0-85,0-1 1,-1 1 27,1 0 1,0 0 38,-1 0 1,2 0-23,-1-1 0,0 1 17,0 0 0,-3 0-17,3 0 0,-2 0 22,1 0 1,-2 0-17,2 0 0,-1 0 16,1 0 1,-3 0-829,1-1 0,1 1 811,0 0 1,-1 0-6,1 0 0,-1 0-43,2 0 0,-2 0 66,3 0 0,-3 0 16,2 0 0,0 0-16,-2 0 0,2 0 33,-3 0 0,1 0-22,2 0 0,-3 0-6,2 0 0,-1 0 11,1 0 1,0 0-57,1 0 1,0 0-7,2 0 1,0 0 39,1 0 0,-3 0-45,3 0 1,-1-1 38,1 1 0,-1 0 28,0 0 1,0 0-63,-1 0 1,-2 0 39,2 0 0,1 0 5,-2 0 1,0 0 11,-3 0 1,4 0-7,-2 0 0,1 0-28,-1 0 0,-1 0 51,2 0 0,0 0-40,0 0 0,-1-1 17,2 1 1,-1 0 16,2 0 0,-1 0-12,3 0 1,-3 0-17,4 0 0,0 0 17,-1 0 0,0 0 453,3 0 1,1 0-483,0 0 1,-2 0-11,2 0 0,1 0-6,1-1 0,-1 1-17,-46 0 56,3 0-78,0 0 89,4-1-44,-2 1-1,2-1-10,3 1 78,2 0-45,0 0 0,3 0-12,-2 0-21,3 0 122,1 0-122,0 0 224,5 0-213,-1 0 33,4-1 56,2 1-67,4 0-11,2 0 90,0 0 1792,3 0-1826,3 0 478,3 0-545,1 0 78,2 0-90,2 0 391,2 0-335,2 0 67,2 0-55,0-1-57,-3 1 35,3 0 10,-3 0-22,0 0-67,1 0 67,-1-1-11,1 1-23,-2 0 23,1-1 11,-2 1 22,0-1-55,1 1 44,2 0 0,2-1-56,2 1 79,7 0-57,1 0 35,2 0 32,4 0-66,-1 0 22,2 0 45,1 0-34,1 0 79,-2 0-79,4 0 11,2 0-11,3 0-11,4 0 45,5 0 0,3 0 22,1 0 448,3 0-447,-1-1-35,-1 1 124,0 0-34,1 0-11,1 0-88,-3-1-24,3 1 0,0 0-1166,-3 1-2711,3 0-5954,6 1 9425,27-4 1,-20 2 0,20-2 0</inkml:trace>
  <inkml:trace contextRef="#ctx0" brushRef="#br0" timeOffset="1">2658 1747 5767,'0'0'0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9:49:46.328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195 203 7582,'0'-10'146,"0"2"-34,0 5-34,0-1 404,0 3 135,0-2-237,0-1 192,0 2 0,0-1-91,0 0-201,0-1 79,0-1 11,0-1 67,0-1-146,1 2 168,0 0-257,0-1 101,2-3 44,-1 2 56,1 0 0,-1-2 12,0 1 112,0 1-102,-1 0 125,1 3 43,-2 0 24,1 1-79,-1 3 335,1-1-402,0 0-67,0-1 21,-1-1-43,1 1 10,-1 0-101,0 1-56,0-2 527,0 3-594,0 0 79,0-2 3540,0 0-3776,-2 1-22,1 1 44,-1 0-21,1 0 77,0 0-43,-2 0-46,2 0 56,0 0-34,-1 0-89,0 0 56,0 0-35,2 0 1,-2 0 45,0 3-11,1-2-22,-2 0 33,2 1 33,0-1-66,0 2 66,-1-3-89,1 2 79,-2 1-57,0 1 79,-1-1-34,-1 2-78,2-1 123,-3 2-101,3-2 79,-1 1-46,0 1-55,0 2 90,1-5-1,0 3-67,-1-2 23,0 2 55,0-2-33,1 1-22,-2 2 22,0 0-11,-1 4-12,0 1 12,0 0 11,-1 2 0,1-1-45,1 2 45,0 0 0,2 1-11,0-1-22,-1 3 21,3-6 12,-2 1 0,2 0 0,0-1 12,0-3-35,1 1 68,0-1-79,0 1 57,0 2-34,0-3 11,0 3 11,0 2-11,0-2-11,0 2 11,0-2 11,0 0-22,0-1 22,0 2-11,0 0-23,0-1-10,0 1 55,0-2-33,0 1 11,0-1-22,0-1-12,0 1 34,0-1 34,0 0-79,0 1 34,0-1 22,0 3 0,0-2-11,0 2-22,0 1 22,0-2 0,0-1 0,0-1-12,0-3 24,0 0-12,0-3 0,0 0 11,0-4 0,0 0-22,0 1 11,0 1-11,0 1 11,0 1 11,0 1-22,0 2 11,0-2 11,0 2-34,0 0 23,0-2 12,0 2-24,0-3 24,0 1-12,0-1 0,0-4-101,0 2 78,0-1 23,0 3 0,0 0-44,0 4 77,0 3-55,0 3 55,0 5-55,0-2 56,0 4-79,0-2 45,0 2 0,0 0 33,0-3-66,0-1 33,0-1 0,0-2 0,0 3 0,0-2 0,0 4 45,0 0-79,0 3 23,0 2 0,0-1 22,0 4 0,0 0-33,0 3 44,0-3 12,0 1-68,0 1 56,0-2-44,0-1 11,0-1 67,0 0-101,0 0 56,0 0 45,0-1-67,0-1 22,0 4-11,0 0-33,0-1 66,0 1-33,0 0 0,0 0 11,0 2-11,0-1-11,0-1 22,0 2 1,0-1-12,0-1-23,0 4 23,0 1 0,0-4 0,0 3 56,0 3-45,0-2-11,0 2 12,0 0-12,0 5 44,0-3-55,0 3-11,0-4 11,0 2-23,0-1 23,0-2-45,-1 0 33,1 2 23,0-3 12,0 3-1,-1 2-34,1 2 1,-1-1 44,1 3-33,0-3-67,0 4 156,0-2-145,0 2 78,0 1 0,0 2-22,0-4 34,0 4-12,-2-3-22,2 0 67,-2-1-101,2 2 45,0-2 22,0 0-78,0-3 56,0 1 67,0 0-100,0-1 78,0 0-57,0-1 12,0 0 23,0 0-46,0 3 23,-2-2 23,2 4-57,0 1 68,0 2-23,0 2-22,0 2 22,0 3 45,0 1-90,0 5 68,0-1 0,0 1-46,0 1 35,0 1-34,0-2-34,0 2 11,0-1-22,0-2 67,-1 0-33,-1-2 33,-1 1-22,2-3 0,0 3 0,0-3 22,-2 4-45,1-2 23,1 2 22,0 1 0,-1 0-11,0 0 0,1 2 23,0-4-57,0 1 79,0 2-67,0-3 55,1-1-44,0 0-34,0 0 79,0-2 11,0 0-68,0-1 57,-1-3-57,1 1 35,-1 1-1,1 2 11,-1-4-22,1 4 34,0 2-34,0-1 45,0 3-57,0 2 68,0-2-112,0 3 0,0 1 45,0-1-11,0 3-12,0-2 57,0 3-91,0-1 91,0-2-90,0 2 78,0-1 0,-3 1-33,2-2 22,-5 3 22,4-1 0,-2 1-55,1-2-155,3-15 1,-2-1 187,1 26 33,0-24 1,1-2-68,0 18 46,0 4 21,0 0-10,0-1-12,0 1 0,0-1 0,0 6 0,0-3 1,0 2 21,0-1-44,0 2 56,0 1-101,0-1-11,0 3 55,0-2-10,0-1 44,0 1-78,0-1-22,0 2 156,0-2-134,0 4 68,0-3-12,0 2 11,0-1-67,0 1 56,0 1 22,0-3-33,0 4 56,0-2-45,0 0-23,0 1 35,0-3-12,0 2 44,0-1-55,0 0 67,0 1-45,0-2-33,0-1 22,0 1 34,0-5-46,0 2-55,0-6-34,0-1 101,0 2-44,0-4 66,0-1-78,0 2 101,0 1-90,0 0 45,0 0-101,0-1 409,0 1-308,0-2 0,0 0 0,0-5-22,0 1 33,0-3-34,0-2 57,0 0-45,0-4-23,0 2 23,0-5 22,0 5-33,0-6 44,0 4 1,1 1-46,-1-1 57,1 2-45,1-1-1,0-1-10,-1 3 44,-1-6-10,1 2-1,1-3-45,-1-1 1,-1-1 66,1 0-33,-1-2 23,0-2-46,0 2-22,0-1 57,0-2-57,0 1 45,0-1-45,0 1 67,0 0 1,0 2-68,0 1-11,0 6 101,0-3-124,0 5 46,0-3 10,0 3 23,0-2 0,0-3 0,0 0-11,0-4-11,0-4-23,0-3 56,1-3 56,0 1-89,1-5 44,-1 2-66,0-3 21,-1-2 57,1-2-45,-1 1-1,0-4 24,0 1-35,0-4 90,0 2-123,0-5 45,0-2 22,0-4-22,0-1 45,0-5-57,0-2 35,0 2-1,0 0-34,0 3 35,0 1-1,0 9-22,1 7 33,1 5-11,1 4-22,0 3 33,0-3-22,-2-7-89,0-6 89,1-6 11,-2-8 56,0-1 437,0-3-448,1-3-89,6 2 10,4-2 46,7 1-68,9 2 45,5-2-34,10 2 1,7 0 55,2 0-22,3 0 11,3 0 12,1 0-79,1 0 44,2 0 12,2 0 90,5 0-112,5 0-23,5 0 90,2 0-146,4 0 90,0 0 11,2 0-45,-3 0 34,-2 0 11,-2 0-23,-3 0 34,-3 0-11,-2 0-11,-2 0-11,2 0 11,-1-1 11,3 1 33,3-2-33,5 1-22,5 1-170,4 0 226,6 0-45,2 0 11,4 0-1589,0 0 1601,-2 0-1,-4 0-192,-3 0 170,-5 0 33,-3 0 34,-2 0-67,1 0 45,2 0 10,4 0-88,5 0 32,7-1-16,-49 1 0,1 0-22,1 0 0,1 0 66,0 0 1,1-2-34,0 2 1,-1 0 4,1 0 1,0 0 16,1 0 1,-2 0-34,0 0 0,0 0 45,-1 0 0,0 0 0,-1 0 0,-1 0-17,0 0 0,0 0 33,-2 0 1,2-1-23,0 1 0,-2 0-6,1 0 1,1 0-6,-1-1 0,1 1-11,0-2 0,1 2 44,-1 0 1,1 0-23,1 0 1,-1 0-24,2-1 1,-1 1 16,1 0 1,-1 0 22,3 0 0,-3 0-22,2 0 0,1 0-705,0 0 0,2 0 665,0 0 0,0 0 17,3 0 1,-1 0-96,0 0 1,1 0 94,1 0 0,-1 0 28,-2 0 1,2 0-57,-1 0 0,0 0 67,-1 0 1,0 0-34,-2 0 0,0 0 27,-1 0 1,-1 0-12,1 0 1,-2 0 11,0 0 0,2 0-23,0 0 1,0 0 10,1 0 1,2 0 11,1 0 0,2 0-17,1 0 0,1 0 22,2 0 0,2 0-33,0 0 0,1 0 400,2 0 1,-1 0-385,2 0 1,0 0 11,0 0 0,2 0-6,-1 0 0,1 0-34,0 0 1,-1 0 16,1 0 1,-1 0 27,0 0 1,-2 0-51,-1 0 0,0 0 39,-2 0 0,-1 0-17,-2 0 1,0 0 16,-1 0 1,0 0-1,-2 0 0,3 0-50,-2 0 0,2 0 50,1 0 0,0 0 11,0 0 1,1 0-12,2 0 0,-1 0 0,1 0 1,0 0 4,1 0 1,-1 0 11,-2 0 0,0 0-11,0 0 0,0 0-1,-3 0 1,2 0 11,-2 0 0,0 0-56,1 0 0,-1 0 6,1 0 0,-1 0 5,2 0 0,-1 0-11,2 0 0,1 0 17,-1 0 0,0 0-12,3 0 1,1-1 33,0 1 0,0 0-22,3 0 0,1 0 11,0 0 0,3 0 11,0 0 0,3 0 22,-2 0 1,3 0-28,-3 0 0,0 0 27,2 0 1,-2 0-1,-2 0 1,-1 0-34,-2 0 0,0 0 28,-4 0 0,1 0 11,-2 0 0,1 0-11,-3 0 0,1 0-73,1 0 1,-1 0 16,1 0 0,-2 0 0,3 0 0,1 0 11,-2 0 0,1 0 0,2 0 1,0 0 16,-1 0 0,0 0 16,0 0 1,0 0-51,0 0 1,-1 0 72,-2 0 0,1 0-22,-3 0 0,0 0 33,-1 0 1,-1 0-46,-2 0 1,0 1 5,-1 0 0,0-1-65,-2 2 0,0-1 65,0-1 0,-1 3-11,-2-2 0,0 0 28,0 1 0,-2-1 0,1 1 0,-1-1-11,-1 0 0,1-1-6,-1 0 0,0 0-45,0 2 1,0-2 33,0 0 0,0 0-17,1 0 0,0 0-6,2 0 1,-1 0 5,0 0 1,1 0-7,-3 0 1,1 0 27,0 0 1,-2 0-12,2 0 1,-1 0-6,-1 0 0,-1 0 33,0 0 0,0 0-44,48 0 67,0 0-23,-2 0-22,-4 0-11,2 0 67,-1 0-112,1 0 134,-1 0-78,0 0 0,-1 0 34,-3 0-56,-2 0 55,-3 0 34,-3 0-78,-3 0-11,-3 0 1577,-4 0-1611,-3 0 478,0 0-455,-3 0 738,-1 0-716,-1 0-1,2 0 12,-1 0 363,2 0-374,1 0 45,1 0-90,2 0 123,-1 0-67,2 0-34,-1 0 79,-1 0-90,2 0 68,-1 0-1,0 0-33,0 0-34,1 0 101,3 0-67,1 0 22,2 0-22,2 0 11,0 0 22,2 0 23,0 0-22,0 0-35,-1 0 24,2 0 10,-3 0 34,2 0-67,2 0 44,-1 0-111,2 0 56,1 0-12,1 0-33,-2 0 78,0 0-33,0 0-12,-3 0 56,-2 0-22,-3 0 0,-2 0 12,-3 0-35,-1 0-10,-1 0 44,-2-2-22,1 2 67,-1-1-45,1 1-45,0 0 90,-1 0-89,-1 0 66,-2 0-55,-2 0 33,-3 0 34,-4 0-68,-1 0 35,-4 0-35,1 0 57,-1 0-1,-2 0-33,-1 0 23,-1 0-23,-2 0-34,-3 0 45,0 0-22,-4 0 22,0 0-11,1 0 45,-2 0-45,0 0 0,0 0 0,1 0 11,0 0-44,1 0-1,0 0 45,0 0-33,0 0-12,1 0 46,0 0-57,-4 0 56,-2 0 0,-4 0 0,-6 0 12,-7 0-23,-7 0-56,-3 0 112,-5 0-123,-2 0 33,-1 0 0,0-1-33,-1-1 56,2-1 11,0 1 0,0-4 34,4-4-57,0-4 34,1-1-22,-1-3 45,1-3-34,-1 0 0,-1 0 56,-3 1-79,-1-2-10,0-4 66,-1 0-10,0-3-23,0-3-11,0 1 11,0-2 0,0-4 0,0 0 0,0-2-12,0 0 57,0-3-78,0 4 55,0 0 23,0 2-34,0-2 23,0 1-102,1 1 91,-1-2 22,0 0-101,0-2 112,0 1-56,0-4 11,0-2-11,0-5-34,0 0 135,0-3-146,0-1 90,0-1-101,0-5-45,0 0 124,0-3-91,0-2 80,0-6-57,0 2 45,0 0 67,0-1-134,0 4 100,0-5-33,1 2 23,-1-3-46,3-1 12,-3 0 34,1-5-79,0 2 112,0-3-101,-1-2 112,0 1-112,0-1 112,0 2-301,0-2 222,0 0 35,0-2-46,0-1 23,0-1 68,0-4-68,0-1-23,0 2-78,0 2 90,0 2 0,1 0-23,1 3 68,0-3-45,0 0 0,0-2 44,-1 0-100,0 0 89,-1-4-44,0-2 11,0 44 0,0 0 27,0 0 1,0-1 0,0-2 0,0 5-12,0-4 1,0 0 16,0 1 1,0 0-18,0 1 1,1-1 27,-1 3 1,1-3-40,0 2 1,0-1-18,1 1 1,-1 1 50,0 0 0,-1-3 0,0 2 0,2-2-56,-2 3 0,0-1 22,0-2 1,0 0-46,0 0 1,0 1 55,0-2 1,0 2 0,0 1 0,0-3-40,0 2 0,0 0 40,0 0 0,0-1-18,0 2 1,0-2 16,0 3 1,0-1 16,0-2 1,0 3-51,0-3 0,0 2 56,0-2 0,0 0-23,0 1 1,0-2-12,0 2 1,0-2 33,0 0 0,0 1-51,0-1 1,0 1 44,0 1 1,0-2-6,0 1 0,0 2-34,0-2 0,0 0 45,0 0 0,0 2 0,0-2 0,0-1-28,0 3 0,0-3 11,0 1 1,0 0-68,0 0 0,0 1 44,0-2 1,0-2-17,-3 2 0,2 1 0,-1-2 0,1-1 11,-2 2 1,-1-1 38,2-1 0,0 4-28,-1-2 1,3-2 16,-2 2 1,1 1-35,-1-2 1,1 2 44,1 2 1,-1-6-23,1 6 0,0-5 5,0 3 1,0-2 27,0 2 1,0-2-40,0 2 1,0-2 10,0 0 1,0 4 5,0-3 0,0 1-5,0-1 0,0 1-6,0 2 0,0-3 33,0 3 1,0-2-23,0 3 0,0-2-6,1 1 1,-1 0-39,4-47-34,1-1 22,-1 3 11,1 3 45,-3-4-44,-1 2-34,1-4 100,-2 2-28,0 47 1,0-2 62,0-44-80,0 46 1,0 0 45,1-47-57,-1-2 17,1 48 1,-1 1 5,2-48 56,-1 1-45,0 1 23,-1 1-56,0 2 78,1 3-34,-1 5 0,1 1-10,1 2-57,-2-1 22,0 3-21,0-2 21,0 2 34,0 0-22,0 2-22,0 2 33,0 3 11,0 0-45,1 2 57,0 4 10,0 3-55,0-1 33,-1 2 11,0 1-55,0-1 312,0 2-256,0-1-46,0 4 46,0-1-34,0 6 11,0-1 22,0 5-11,0 3 12,2 4-12,-1-1 11,0 0-44,0 1 55,-1 1-55,2 1 11,-1 3 22,1 2-11,-1 3-11,1 5 89,0 5-11,-1 0-123,-1-2 101,0 2-34,0-2-11,0-4 12,0-1-24,0 4 35,0 2 22,0 3-68,0 3 23,0 1 23,0 4-46,0-4 1,1 2 78,-1 0-67,1 0 56,0 2-79,-1 0 90,2 5-100,-2-1 66,0 3-67,0-1 33,0 1 58,0 0-80,0-3 34,0 0 45,0-3-67,0 0 89,0 2-56,0-1 0,0 3 34,0 1-56,0-1-90,0 2 79,0-1 22,0 1 22,0-4 0,-3-1-55,1-2 44,-1 0 0,-1 1-11,1 0-11,1 5 0,1 0 0,1 2 22,-1-1-45,-2 1 22,-3-3-10,-3 1 22,-8-1 0,-6-4-45,-13 0 135,-8 1-78,-11-1-1,-8 0 34,-7 3-57,-1 1-21,-2 2 22,-1-1-57,3 1 101,4 1-77,1-1 55,5 1-45,4-2 34,2 2 11,4 0-22,-2 0-45,0 0 79,-3 0-23,-4 2 11,-4 0-11,-4 3-11,-6-1 67,-3 1-68,-4-4 12,-3 1 0,-4-1 23,-3-1-311,-1 0 299,-1-3-55,0-1 100,-3 0-11,3 0-68,-3 0 57,2 4 11,-2-1-45,-3 1 22,-3 0 1,0 0 22,-1 0-90,2 0-45,4 0 45,2 0 56,1 0-33,-2-2-1,-2 2-33,0-2 67,-5 0-17,51 2 1,0-1-732,0 1 1,-2-1 758,-1-1 0,-1 1-33,1 1 0,0 0-127,-1-3 0,1 3 138,-3 0 0,2 0 11,-1 0 0,-1 0-22,2-1 0,-1 2 33,-1-1 1,0 0-18,2-1 1,-2 1 16,1 0 1,0 0-23,1 0 0,-1-1 17,2 1 0,-1 0 11,1 0 0,-1 0-40,1 0 1,0 0 45,0 0 0,0 0-62,1 0 0,1 0 0,-1 0 0,1 0-1,-1 0 1,2 0 34,-2 0 0,0 0-35,2 0 1,-1 0 33,0 0 1,0 0-34,0 0 0,0 0 34,0 0 0,2 0 5,-1 0 0,-1 0-56,-47 0 45,1 0 11,2 0 1,2 0 32,1 0-44,1 0 34,-3 0-45,1 0 0,-2 0 22,-2 0 34,-3 0-56,50 0 0,-1 0 33,-1 0 1,-1 0-23,0 0 0,0 0 39,-1 0 0,1 0-34,0-2 1,0 1-1,2 1 1,-1-2-50,-47-2-35,4 2 45,3 2 34,1 0-22,-1 0-34,-1 0 44,-4 0 1,-3 0 28,49 0 0,1 0-6,-2-2 0,0 2-56,0 0 1,1 0 88,-2 0 1,1 0-45,0 0 0,0 0-17,0 0 1,2 0 16,-2 0 0,3 0 22,-53 0 34,2 0-33,1 0-23,0 0 45,-2-1-68,-1-2 40,51 3 0,1-1 11,1 0 0,-3 1-28,-50-2 78,5 1-134,0 1 0,3 0 12,-1 0-24,2 0 68,-2 0-34,0-3 34,-2 3-45,-2-3 101,0 2-100,-2 1 55,0 0-45,4-1 57,0 1-23,1-2 56,0 1-90,1 0 56,0-1-10,-1 2-1,0-1 34,-3 1-34,49 0 1,1 0 10,-3 0 0,0-1-39,2 1 1,-2 0 21,-1 0 1,1 0 39,0 0 0,1 0-45,0 0 0,0 0 22,2 0 0,-3 0-145,-46 0 90,-2-2 21,1 1-55,-1 0 55,0-1 12,50 2 0,-1 0-17,1 0 1,-1 0 38,-2 0 1,1 0-46,1 0 1,-2 0 27,0 0 1,-1 0-6,-1 0 0,1-1 5,0 1 1,0 0-12,-2 0 1,2-1 22,1 1 0,-1 0-17,1 0 0,-1 0 17,1 0 0,2 0-17,0 0 0,-2 0 16,1 0 1,-1 0 5,0 0 1,0 0-29,-2 0 1,-2 0 33,0 0 0,0 0-6,0 0 1,-2-2-35,0 2 1,0 0 33,-1-1 1,0 1-85,0-2 1,0 2 27,0 0 1,-1 0 38,2-1 1,-1 1-23,0-1 0,0 1 17,0 0 0,-2 0-17,1 0 0,0 0 22,-1 0 1,0 0-17,1 0 0,-1-2 16,0 2 1,0 0-829,-1-1 0,0 1 811,1 0 1,-2 0-6,3 0 0,-2-1-43,2 1 0,-1 0 66,1 0 0,-2 0 16,2 0 0,0 0-16,-2 0 0,1 0 33,-1 0 0,0-2-22,2 2 0,-3 0-6,2 0 0,-2 0 11,3 0 1,-2 0-57,3 0 1,-1 0-7,2 0 1,0 0 39,1 0 0,-1 0-45,1 0 1,-1-1 38,2 1 0,-3 0 28,2 0 1,-1 0-63,-1 0 1,-1 0 39,1 0 0,0 0 5,-1-1 1,0 1 11,-2 0 1,2 0-7,-1 0 0,1 0-28,0 0 0,-2-2 51,2 2 0,0 0-40,0 0 0,0-1 17,0 1 1,0 0 16,2 0 0,0 0-12,1 0 1,0 0-17,1 0 0,2 0 17,-1 0 0,0 0 453,2 0 1,1 0-483,0 0 1,0-1-11,1 1 0,0 0-6,3-2 0,-3 2-17,-49 0 56,4-1-78,-1-1 89,4 1-44,-2 0-1,4-1-10,1 2 78,3 0-45,0 0 0,3 0-12,-1-1-21,1 1 122,3 0-122,0 0 224,4 0-213,1 0 33,3-1 56,2 1-67,4-2-11,2 2 90,2 0 1792,2 0-1826,3 0 478,3-1-545,2 1 78,2 0-90,1 0 391,5 0-335,-1 0 67,3 0-55,0-1-57,-1 1 35,1-2 10,-3 2-22,0 0-67,1-1 67,0 0-11,0-1-23,-1 2 23,-1-1 11,0 0 22,-2-2-55,2 3 44,2-2 0,3 0-56,3 2 79,4-2-57,4 2 35,2 0 32,3 0-66,1 0 22,1 0 45,1 0-34,0 0 79,-1 0-79,4 0 11,3 0-11,2 0-11,6 0 45,4 0 0,3 0 22,2 0 448,3 0-447,-1 0-35,-1 0 124,0 0-34,0-1-11,2 0-88,-2-1-24,1 2 0,1-1-1166,-2 6-2711,2-3-5954,5 5 9425,32-13 1,-23 5 0,21-6 0</inkml:trace>
  <inkml:trace contextRef="#ctx0" brushRef="#br0" timeOffset="1">2883 5938 5767,'0'0'0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9:49:46.328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195 150 7582,'0'-7'146,"0"1"-34,0 4-34,0-1 404,0 2 135,0-1-237,0-1 192,0 1 0,0 0-91,0 0-201,0-1 79,0-1 11,0 0 67,0-1-146,1 1 168,0 0-257,0 0 101,2-3 44,-1 2 56,1 0 0,-1-2 12,0 1 112,0 1-102,-1 0 125,1 2 43,-2 0 24,1 1-79,-1 2 335,1-1-402,0 0-67,0 0 21,-1-1-43,1 0 10,-1 1-101,0 0-56,0-1 527,0 2-594,0 0 79,0-2 3540,0 1-3776,-2 0-22,1 1 44,-1 0-21,1 0 77,0 0-43,-2 0-46,2 0 56,0 0-34,-1 0-89,0 0 56,0 0-35,2 0 1,-2 0 45,0 2-11,1-1-22,-2 0 33,2 0 33,0 0-66,0 1 66,-1-2-89,1 2 79,-2 0-57,0 1 79,-1-1-34,-1 2-78,2-1 123,-3 1-101,3-1 79,-1 1-46,0 0-55,0 2 90,1-4-1,0 3-67,-1-2 23,0 1 55,0-1-33,1 1-22,-2 1 22,0 0-11,-1 3-12,0 1 12,0 0 11,-1 1 0,1 0-45,1 1 45,0 0 0,2 1-11,0-1-22,-1 2 21,3-4 12,-2 1 0,2-1 0,0 0 12,0-2-35,1 0 68,0 0-79,0 0 57,0 2-34,0-2 11,0 2 11,0 1-11,0-1-11,0 1 11,0-1 11,0 0-22,0-1 22,0 2-11,0-1-23,0 0-10,0 1 55,0-2-33,0 1 11,0-1-22,0-1-12,0 1 34,0 0 34,0-1-79,0 1 34,0 0 22,0 1 0,0-1-11,0 2-22,0 0 22,0-1 0,0-1 0,0 0-12,0-3 24,0 0-12,0-2 0,0 0 11,0-3 0,0 0-22,0 1 11,0 0-11,0 1 11,0 1 11,0 1-22,0 1 11,0-1 11,0 1-34,0 0 23,0-1 12,0 1-24,0-2 24,0 1-12,0-1 0,0-3-101,0 1 78,0 0 23,0 2 0,0 0-44,0 3 77,0 2-55,0 2 55,0 4-55,0-1 56,0 2-79,0-1 45,0 2 0,0-1 33,0-1-66,0-2 33,0 0 0,0-2 0,0 3 0,0-2 0,0 3 45,0 0-79,0 2 23,0 2 0,0-1 22,0 3 0,0 0-33,0 2 44,0-2 12,0 1-68,0 0 56,0-1-44,0-1 11,0 0 67,0-1-101,0 1 56,0-1 45,0 0-67,0-1 22,0 3-11,0 0-33,0-1 66,0 1-33,0 0 0,0 0 11,0 1-11,0 0-11,0-1 22,0 1 1,0 0-12,0-1-23,0 3 23,0 0 0,0-2 0,0 2 56,0 2-45,0-1-11,0 1 12,0 0-12,0 4 44,0-3-55,0 3-11,0-3 11,0 1-23,0 0 23,0-2-45,-1 0 33,1 2 23,0-3 12,0 3-1,-1 1-34,1 1 1,-1 0 44,1 2-33,0-2-67,0 3 156,0-2-145,0 2 78,0 0 0,0 2-22,0-3 34,0 3-12,-2-2-22,2 0 67,-2-1-101,2 1 45,0-1 22,0 0-78,0-2 56,0 1 67,0-1-100,0 0 78,0 0-57,0-1 12,0 0 23,0 0-46,0 2 23,-2-1 23,2 3-57,0 0 68,0 2-23,0 2-22,0 1 22,0 2 45,0 1-90,0 3 68,0 0 0,0 1-46,0 0 35,0 1-34,0-1-34,0 1 11,0-1-22,0-1 67,-1 0-33,-1-2 33,-1 1-22,2-2 0,0 2 0,0-2 22,-2 3-45,1-2 23,1 2 22,0 1 0,-1-1-11,0 1 0,1 1 23,0-3-57,0 1 79,0 1-67,0-2 55,1 0-44,0-1-34,0 0 79,0-1 11,0 0-68,0-1 57,-1-2-57,1 1 35,-1 0-1,1 2 11,-1-3-22,1 3 34,0 1-34,0 0 45,0 2-57,0 1 68,0-1-112,0 2 0,0 1 45,0-1-11,0 2-12,0-1 57,0 2-91,0-1 91,0-1-90,0 1 78,0 0 0,-3 0-33,2-1 22,-5 2 22,4-1 0,-2 1-55,1-1-155,3-12 1,-2 0 187,1 19 33,0-18 1,1-1-68,0 13 46,0 3 21,0 0-10,0-1-12,0 1 0,0-1 0,0 5 0,0-3 1,0 2 21,0-1-44,0 2 56,0 0-101,0 0-11,0 2 55,0-2-10,0 0 44,0 0-78,0 0-22,0 1 156,0-1-134,0 2 68,0-1-12,0 1 11,0-1-67,0 1 56,0 0 22,0-1-33,0 2 56,0-1-45,0 0-23,0 0 35,0-1-12,0 1 44,0-1-55,0 0 67,0 1-45,0-2-33,0 0 22,0 0 34,0-3-46,0 1-55,0-4-34,0-1 101,0 1-44,0-2 66,0-1-78,0 1 101,0 1-90,0 0 45,0 0-101,0-1 409,0 1-308,0-1 0,0-1 0,0-3-22,0 1 33,0-3-34,0-1 57,0 0-45,0-3-23,0 1 23,0-3 22,0 3-33,0-4 44,0 3 1,1 1-46,-1-1 57,1 1-45,1 0-1,0-1-10,-1 2 44,-1-4-10,1 1-1,1-2-45,-1-1 1,-1 0 66,1-1-33,-1-1 23,0-1-46,0 1-22,0-1 57,0-1-57,0 0 45,0 0-45,0 1 67,0-1 1,0 2-68,0 1-11,0 4 101,0-2-124,0 4 46,0-3 10,0 3 23,0-2 0,0-2 0,0 0-11,0-3-11,0-3-23,0-2 56,1-2 56,0 0-89,1-3 44,-1 1-66,0-2 21,-1-2 57,1-1-45,-1 1-1,0-3 24,0 0-35,0-2 90,0 1-123,0-4 45,0-1 22,0-3-22,0-1 45,0-3-57,0-2 35,0 1-1,0 1-34,0 1 35,0 2-1,0 6-22,1 5 33,1 4-11,1 3-22,0 2 33,0-2-22,-2-5-89,0-5 89,1-4 11,-2-6 56,0-1 437,0-2-448,1-2-89,6 1 10,4-1 46,7 0-68,9 2 45,5-1-34,10 1 1,7 0 55,2 0-22,3 0 11,3 0 12,1 0-79,1 0 44,2 0 12,2 0 90,5 0-112,5 0-23,5 0 90,2 0-146,4 0 90,0 0 11,2 0-45,-3 0 34,-2 0 11,-2 0-23,-3 0 34,-3 0-11,-2 0-11,-2 0-11,2 0 11,-1-1 11,3 1 33,3-1-33,5 0-22,5 1-170,4 0 226,6 0-45,2 0 11,4 0-1589,0 0 1601,-2 0-1,-4 0-192,-3 0 170,-5 0 33,-3 0 34,-2 0-67,1 0 45,2 0 10,4 0-88,5 0 32,7-1-16,-49 1 0,1 0-22,1 0 0,1 0 66,0 0 1,1-1-34,0 1 1,-1 0 4,1 0 1,0 0 16,1 0 1,-2 0-34,0 0 0,0 0 45,-1 0 0,0 0 0,-1 0 0,-1 0-17,0 0 0,0 0 33,-2 0 1,2-1-23,0 1 0,-2 0-6,1 0 1,1 0-6,-1-1 0,1 1-11,0-1 0,1 1 44,-1 0 1,1 0-23,1 0 1,-1 0-24,2-1 1,-1 1 16,1 0 1,-1 0 22,3 0 0,-3 0-22,2 0 0,1 0-705,0 0 0,2 0 665,0 0 0,0 0 17,3 0 1,-1 0-96,0 0 1,1 0 94,1 0 0,-1 0 28,-2 0 1,2 0-57,-1 0 0,0 0 67,-1 0 1,0 0-34,-2 0 0,0 0 27,-1 0 1,-1 0-12,1 0 1,-2 0 11,0 0 0,2 0-23,0 0 1,0 0 10,1 0 1,2 0 11,1 0 0,2 0-17,1 0 0,1 0 22,2 0 0,2 0-33,0 0 0,1 0 400,2 0 1,-1 0-385,2 0 1,0 0 11,0 0 0,2 0-6,-1 0 0,1 0-34,0 0 1,-1 0 16,1 0 1,-1 0 27,0 0 1,-2 0-51,-1 0 0,0 0 39,-2 0 0,-1 0-17,-2 0 1,0 0 16,-1 0 1,0 0-1,-2 0 0,3 0-50,-2 0 0,2 0 50,1 0 0,0 0 11,0 0 1,1 0-12,2 0 0,-1 0 0,1 0 1,0 0 4,1 0 1,-1 0 11,-2 0 0,0 0-11,0 0 0,0 0-1,-3 0 1,2 0 11,-2 0 0,0 0-56,1 0 0,-1 0 6,1 0 0,-1 0 5,2 0 0,-1 0-11,2 0 0,1 0 17,-1 0 0,0 0-12,3 0 1,1-1 33,0 1 0,0 0-22,3 0 0,1 0 11,0 0 0,3 0 11,0 0 0,3 0 22,-2 0 1,3 0-28,-3 0 0,0 0 27,2 0 1,-2 0-1,-2 0 1,-1 0-34,-2 0 0,0 0 28,-4 0 0,1 0 11,-2 0 0,1 0-11,-3 0 0,1 0-73,1 0 1,-1 0 16,1 0 0,-2 0 0,3 0 0,1 0 11,-2 0 0,1 0 0,2 0 1,0 0 16,-1 0 0,0 0 16,0 0 1,0 0-51,0 0 1,-1 0 72,-2 0 0,1 0-22,-3 0 0,0 0 33,-1 0 1,-1 0-46,-2 0 1,0 1 5,-1 0 0,0-1-65,-2 1 0,0 0 65,0-1 0,-1 2-11,-2-1 0,0 0 28,0 0 0,-2 0 0,1 0 0,-1 0-11,-1 0 0,1-1-6,-1 0 0,0 0-45,0 1 1,0-1 33,0 0 0,0 0-17,1 0 0,0 0-6,2 0 1,-1 0 5,0 0 1,1 0-7,-3 0 1,1 0 27,0 0 1,-2 0-12,2 0 1,-1 0-6,-1 0 0,-1 0 33,0 0 0,0 0-44,48 0 67,0 0-23,-2 0-22,-4 0-11,2 0 67,-1 0-112,1 0 134,-1 0-78,0 0 0,-1 0 34,-3 0-56,-2 0 55,-3 0 34,-3 0-78,-3 0-11,-3 0 1577,-4 0-1611,-3 0 478,0 0-455,-3 0 738,-1 0-716,-1 0-1,2 0 12,-1 0 363,2 0-374,1 0 45,1 0-90,2 0 123,-1 0-67,2 0-34,-1 0 79,-1 0-90,2 0 68,-1 0-1,0 0-33,0 0-34,1 0 101,3 0-67,1 0 22,2 0-22,2 0 11,0 0 22,2 0 23,0 0-22,0 0-35,-1 0 24,2 0 10,-3 0 34,2 0-67,2 0 44,-1 0-111,2 0 56,1 0-12,1 0-33,-2 0 78,0 0-33,0 0-12,-3 0 56,-2 0-22,-3 0 0,-2 0 12,-3 0-35,-1 0-10,-1 0 44,-2-1-22,1 1 67,-1-1-45,1 1-45,0 0 90,-1 0-89,-1 0 66,-2 0-55,-2 0 33,-3 0 34,-4 0-68,-1 0 35,-4 0-35,1 0 57,-1 0-1,-2 0-33,-1 0 23,-1 0-23,-2 0-34,-3 0 45,0 0-22,-4 0 22,0 0-11,1 0 45,-2 0-45,0 0 0,0 0 0,1 0 11,0 0-44,1 0-1,0 0 45,0 0-33,0 0-12,1 0 46,0 0-57,-4 0 56,-2 0 0,-4 0 0,-6 0 12,-7 0-23,-7 0-56,-3 0 112,-5 0-123,-2 0 33,-1 0 0,0-1-33,-1 0 56,2-1 11,0 0 0,0-2 34,4-4-57,0-2 34,1-1-22,-1-2 45,1-3-34,-1 1 0,-1-1 56,-3 1-79,-1-1-10,0-3 66,-1 0-10,0-3-23,0-1-11,0 0 11,0-2 0,0-2 0,0 0 0,0-2-12,0 0 57,0-2-78,0 3 55,0 0 23,0 1-34,0-1 23,0 1-102,1 0 91,-1-1 22,0 0-101,0-1 112,0 0-56,0-3 11,0-1-11,0-4-34,0 0 135,0-2-146,0-1 90,0-1-101,0-3-45,0 0 124,0-3-91,0-1 80,0-4-57,0 1 45,0 0 67,0-1-134,0 3 100,0-3-33,1 1 23,-1-2-46,3-1 12,-3 0 34,1-4-79,0 2 112,0-2-101,-1-2 112,0 1-112,0-1 112,0 2-301,0-2 222,0 0 35,0-1-46,0-1 23,0-1 68,0-3-68,0 0-23,0 1-78,0 1 90,0 2 0,1 0-23,1 2 68,0-2-45,0 0 0,0-1 44,-1-1-100,0 1 89,-1-4-44,0-1 11,0 33 0,0-1 27,0 1 1,0-1 0,0-2 0,0 4-12,0-3 1,0 0 16,0 1 1,0 0-18,0 0 1,1 0 27,-1 2 1,1-2-40,0 1 1,0 0-18,1 0 1,-1 1 50,0 0 0,-1-2 0,0 1 0,2-1-56,-2 2 0,0-1 22,0-1 1,0 0-46,0 0 1,0 0 55,0-1 1,0 2 0,0 0 0,0-2-40,0 2 0,0-1 40,0 1 0,0-1-18,0 1 1,0-1 16,0 2 1,0-1 16,0-1 1,0 2-51,0-2 0,0 1 56,0-1 0,0 0-23,0 0 1,0-1-12,0 2 1,0-2 33,0 0 0,0 1-51,0-1 1,0 1 44,0 0 1,0-1-6,0 1 0,0 1-34,0-1 0,0 0 45,0 0 0,0 1 0,0-1 0,0-1-28,0 2 0,0-2 11,0 1 1,0 0-68,0 0 0,0 0 44,0-1 1,0-1-17,-3 1 0,2 1 0,-1-2 0,1 0 11,-2 1 1,-1-1 38,2 0 0,0 2-28,-1-1 1,3-1 16,-2 1 1,1 1-35,-1-2 1,1 2 44,1 1 1,-1-4-23,1 4 0,0-3 5,0 2 1,0-2 27,0 2 1,0-2-40,0 2 1,0-2 10,0 1 1,0 2 5,0-2 0,0 1-5,0-1 0,0 1-6,0 1 0,0-2 33,0 2 1,0-1-23,0 2 0,0-1-6,1 0 1,-1 0-39,4-34-34,1-1 22,-1 2 11,1 2 45,-3-3-44,-1 2-34,1-3 100,-2 1-28,0 35 1,0-1 62,0-33-80,0 34 1,0 0 45,1-35-57,-1-1 17,1 35 1,-1 1 5,2-35 56,-1 0-45,0 1 23,-1 1-56,0 1 78,1 3-34,-1 3 0,1 1-10,1 1-57,-2 0 22,0 2-21,0-2 21,0 2 34,0 0-22,0 1-22,0 2 33,0 2 11,0 0-45,1 2 57,0 2 10,0 3-55,0-1 33,-1 1 11,0 1-55,0 0 312,0 1-256,0-1-46,0 3 46,0-1-34,0 5 11,0-1 22,0 4-11,0 2 12,2 3-12,-1-1 11,0 0-44,0 1 55,-1 1-55,2 0 11,-1 3 22,1 1-11,-1 2-11,1 4 89,0 4-11,-1 0-123,-1-2 101,0 2-34,0-2-11,0-3 12,0 0-24,0 2 35,0 2 22,0 2-68,0 3 23,0 0 23,0 3-46,0-3 1,1 2 78,-1-1-67,1 1 56,0 1-79,-1 0 90,2 4-100,-2-1 66,0 2-67,0 0 33,0 0 58,0 0-80,0-2 34,0 0 45,0-2-67,0 0 89,0 1-56,0 0 0,0 2 34,0 0-56,0 0-90,0 1 79,0 0 22,0 0 22,0-3 0,-3 0-55,1-2 44,-1 0 0,-1 1-11,1 0-11,1 3 0,1 1 0,1 1 22,-1-1-45,-2 1 22,-3-2-10,-3 0 22,-8 0 0,-6-3-45,-13 0 135,-8 0-78,-11 0-1,-8 0 34,-7 2-57,-1 1-21,-2 1 22,-1 0-57,3 0 101,4 1-77,1-1 55,5 1-45,4-1 34,2 1 11,4 0-22,-2 0-45,0 0 79,-3 0-23,-4 1 11,-4 1-11,-4 1-11,-6 0 67,-3 1-68,-4-3 12,-3 0 0,-4 0 23,-3-1-311,-1 0 299,-1-2-55,0-1 100,-3 0-11,3 0-68,-3 0 57,2 3 11,-2-1-45,-3 1 22,-3 0 1,0 0 22,-1 0-90,2 0-45,4 0 45,2 0 56,1 0-33,-2-1-1,-2 1-33,0-2 67,-5 1-17,51 1 1,0-1-732,0 1 1,-2-1 758,-1 0 0,-1 0-33,1 1 0,0 0-127,-1-2 0,1 2 138,-3 0 0,2 0 11,-1 0 0,-1 0-22,2-1 0,-1 2 33,-1-1 1,0 0-18,2-1 1,-2 1 16,1 0 1,0 0-23,1 0 0,-1-1 17,2 1 0,-1 0 11,1 0 0,-1 0-40,1 0 1,0 0 45,0 0 0,0 0-62,1 0 0,1 0 0,-1 0 0,1 0-1,-1 0 1,2 0 34,-2 0 0,0 0-35,2 0 1,-1 0 33,0 0 1,0 0-34,0 0 0,0 0 34,0 0 0,2 0 5,-1 0 0,-1 0-56,-47 0 45,1 0 11,2 0 1,2 0 32,1 0-44,1 0 34,-3 0-45,1 0 0,-2 0 22,-2 0 34,-3 0-56,50 0 0,-1 0 33,-1 0 1,-1 0-23,0 0 0,0 0 39,-1 0 0,1 0-34,0-1 1,0 0-1,2 1 1,-1-1-50,-47-2-35,4 1 45,3 2 34,1 0-22,-1 0-34,-1 0 44,-4 0 1,-3 0 28,49 0 0,1 0-6,-2-1 0,0 1-56,0 0 1,1 0 88,-2 0 1,1 0-45,0 0 0,0 0-17,0 0 1,2 0 16,-2 0 0,3 0 22,-53 0 34,2 0-33,1 0-23,0 0 45,-2-1-68,-1-1 40,51 2 0,1-1 11,1 0 0,-3 1-28,-50-1 78,5 0-134,0 1 0,3 0 12,-1 0-24,2 0 68,-2 0-34,0-2 34,-2 2-45,-2-2 101,0 1-100,-2 1 55,0 0-45,4-1 57,0 1-23,1-1 56,0 0-90,1 0 56,0 0-10,-1 1-1,0-1 34,-3 1-34,49 0 1,1 0 10,-3 0 0,0-1-39,2 1 1,-2 0 21,-1 0 1,1 0 39,0 0 0,1 0-45,0 0 0,0 0 22,2 0 0,-3 0-145,-46 0 90,-2-1 21,1 0-55,-1 0 55,0 0 12,50 1 0,-1 0-17,1 0 1,-1 0 38,-2 0 1,1 0-46,1 0 1,-2 0 27,0 0 1,-1 0-6,-1 0 0,1-1 5,0 1 1,0 0-12,-2 0 1,2-1 22,1 1 0,-1 0-17,1 0 0,-1 0 17,1 0 0,2 0-17,0 0 0,-2 0 16,1 0 1,-1 0 5,0 0 1,0 0-29,-2 0 1,-2 0 33,0 0 0,0 0-6,0 0 1,-2-1-35,0 1 1,0 0 33,-1-1 1,0 1-85,0-1 1,0 1 27,0 0 1,-1 0 38,2-1 1,-1 1-23,0-1 0,0 1 17,0 0 0,-2 0-17,1 0 0,0 0 22,-1 0 1,0 0-17,1 0 0,-1-1 16,0 1 1,0 0-829,-1-1 0,0 1 811,1 0 1,-2 0-6,3 0 0,-2-1-43,2 1 0,-1 0 66,1 0 0,-2 0 16,2 0 0,0 0-16,-2 0 0,1 0 33,-1 0 0,0-1-22,2 1 0,-3 0-6,2 0 0,-2 0 11,3 0 1,-2 0-57,3 0 1,-1 0-7,2 0 1,0 0 39,1 0 0,-1 0-45,1 0 1,-1-1 38,2 1 0,-3 0 28,2 0 1,-1 0-63,-1 0 1,-1 0 39,1 0 0,0 0 5,-1-1 1,0 1 11,-2 0 1,2 0-7,-1 0 0,1 0-28,0 0 0,-2-1 51,2 1 0,0 0-40,0 0 0,0-1 17,0 1 1,0 0 16,2 0 0,0 0-12,1 0 1,0 0-17,1 0 0,2 0 17,-1 0 0,0 0 453,2 0 1,1 0-483,0 0 1,0-1-11,1 1 0,0 0-6,3-1 0,-3 1-17,-49 0 56,4-1-78,-1 0 89,4 0-44,-2 0-1,4 0-10,1 1 78,3 0-45,0 0 0,3 0-12,-1-1-21,1 1 122,3 0-122,0 0 224,4 0-213,1 0 33,3-1 56,2 1-67,4-1-11,2 1 90,2 0 1792,2 0-1826,3 0 478,3-1-545,2 1 78,2 0-90,1 0 391,5 0-335,-1 0 67,3 0-55,0-1-57,-1 1 35,1-1 10,-3 1-22,0 0-67,1-1 67,0 0-11,0 0-23,-1 1 23,-1-1 11,0 0 22,-2-1-55,2 2 44,2-1 0,3-1-56,3 2 79,4-1-57,4 1 35,2 0 32,3 0-66,1 0 22,1 0 45,1 0-34,0 0 79,-1 0-79,4 0 11,3 0-11,2 0-11,6 0 45,4 0 0,3 0 22,2 0 448,3 0-447,-1 0-35,-1 0 124,0 0-34,0-1-11,2 0-88,-2 0-24,1 1 0,1-1-1166,-2 5-2711,2-3-5954,5 4 9425,32-9 1,-23 3 0,21-4 0</inkml:trace>
  <inkml:trace contextRef="#ctx0" brushRef="#br0" timeOffset="1">2883 4386 5767,'0'0'0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09:02:01.305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215 182 7582,'0'-8'146,"0"2"-34,0 2-34,0 2 404,0-2 135,0 2-237,0-1 192,0 0 0,0 0-91,0 3-201,0-2 79,0-4 11,0-1 67,0 1-146,0 0 168,0 4-257,0-4 101,4-3 44,0 3 56,-4 0 0,7-2 12,-7 2 112,4-3-102,-4 3 125,0 3 43,0 1 24,4-2-79,-4 4 335,0-2-402,0 2-67,4 0 21,-4-4-43,0 2 10,0-1-101,0 3-56,0-3 527,0 3-594,0 0 79,0 0 3540,0-3-3776,-4 3-22,4 0 44,-4 0-21,4 0 77,0 0-43,-4 0-46,4 0 56,0 0-34,-7 0-89,7 0 56,-4 0-35,4 0 1,0 0 45,-4 3-11,4-3-22,-4 0 33,4 3 33,0-3-66,0 3 66,-4-3-89,4 2 79,-6 2-57,2-2 79,0 2-34,0-2-78,0 4 123,-3-3-101,3 3 79,0-3-46,0 3-55,-1 0 90,5-4-1,-4 4-67,-1 0 23,1-3 55,0 0-33,-1 2-22,1 1 22,-2 0-11,-2 7-12,3-5 12,-4 3 11,5 1 0,-5 3-45,5-3 45,0 3 0,-2-1-11,1-3-22,1 7 21,4-6 12,-4 0 0,4-4 0,0 4 12,0-3-35,0-1 68,0 1-79,0 0 57,0 3-34,0-4 11,0 1 11,0 3-11,0 0-11,0-1 11,0 1 11,0-1-22,0-1 22,0 1-11,0 1-23,0-1-10,0 1 55,0-1-33,0-1 11,0 1-22,0-3-12,0 2 34,0-1 34,0-1-79,0 1 34,0 3 22,0-4 0,0 4-11,0 0-22,0 0 22,0-1 0,0-2 0,0 0-12,0-1 24,0-2-12,0-3 0,0-1 11,0-2 0,0 0-22,0 0 11,0 4-11,0-1 11,0 0 11,0 3-22,0-1 11,0 1 11,0 0-34,0 0 23,0-1 12,0-1-24,0 2 24,0-4-12,0 2 0,0-2-101,0-2 78,0 3 23,0 1 0,0-2-44,0 4 77,0 5-55,0 1 55,0 5-55,0-2 56,0 6-79,0-7 45,0 7 0,0-4 33,0 1-66,0-3 33,0-1 0,0-3 0,0 8 0,0-8 0,0 7 45,0-1-79,0 4 23,0-1 0,0 1 22,0 5 0,0-3-33,0 4 44,0-4 12,0 3-68,0 0 56,0-3-44,0 1 11,0 0 67,0-1-101,0-3 56,0 4 45,0-1-67,0-3 22,0 4-11,0-1-33,0 0 66,0 4-33,0-4 0,0 0 11,0 4-11,0-1-11,0-2 22,0 1 1,0 2-12,0-4-23,0 6 23,0-2 0,0-1 0,0 3 56,0 0-45,0 0-11,0 1 12,0 1-12,0 5 44,0-4-55,0 4-11,0-5 11,0 1-23,0 1 23,0-1-45,0-3 33,0 3 23,0-3 12,0 6-1,-4-2-34,4 1 1,0 1 44,0 3-33,0 0-67,0 1 156,0-5-145,0 7 78,0-3 0,0 3-22,0-3 34,0 4-12,-5-2-22,5-2 67,0-1-101,0 2 45,0-1 22,0 0-78,0-3 56,0 3 67,0-3-100,0-1 78,0 2-57,0-1 12,0-3 23,0 3-46,0 3 23,0-3 23,0 3-57,0 0 68,0 3-23,0 5-22,0-2 22,0 3 45,0 2-90,0 5 68,0-2 0,0 1-46,0 1 35,0 0-34,0 1-34,0 1 11,0-4-22,-5 0 67,5 1-33,0-3 33,-4 0-22,4 0 0,-4 2 0,4-6 22,0 7-45,-4-3 23,4 2 22,-5 0 0,5 2-11,0 1 0,-6-3 23,6 0-57,0 2 79,0-2-67,-4 1 55,4-3-44,0-2-34,0 6 79,0-8 11,0 4-68,0-4 57,0 2-57,0-4 35,0 2-1,0 4 11,0-4-22,0 1 34,0 2-34,0 1 45,0 3-57,0 3 68,0-8-112,0 8 0,0 0 45,0-1-11,0 4-12,0-3 57,0 2-91,0-3 91,0 3-90,0-2 78,0 3 0,-4-1-33,4-3 22,-8 4 22,8-3 0,-6 2-55,2 0-155,4-14 1,-4-3 187,4 26 33,0-24 1,0-1-68,0 19 46,0 1 21,0-1-10,0 0-12,0 1 0,0-2 0,0 8 0,0-7 1,0 6 21,0-2-44,0 2 56,0 0-101,0 0-11,0 4 55,0-4-10,0 0 44,0 0-78,0 0-22,0 0 156,0 1-134,0 1 68,0-2-12,0 4 11,0-4-67,0 2 56,0-1 22,0 2-33,0 0 56,0 0-45,0 0-23,0 0 35,0-2-12,0 1 44,0-2-55,0 0 67,0 4-45,0-4-33,0 0 22,0 0 34,0-3-46,0-3-55,0 1-34,0-3 101,0 2-44,0-5 66,0-1-78,0 3 101,0 1-90,0-1 45,0 0-101,0 1 409,0-1-308,0-2 0,0-1 0,0-2-22,0 0 33,0-1-34,0-3 57,0-1-45,0-5-23,0 4 23,0-3 22,0 3-33,0-7 44,0 4 1,0 2-46,0 2 57,0-2-45,4 2-1,0-5-10,-4 4 44,0-3-10,0-1-1,0-1-45,6-2 1,-6-2 66,0 3-33,0-3 23,0-3-46,0 3-22,0 0 57,0-3-57,0 0 45,0 0-45,0 0 67,0 3 1,0-1-68,0 2-11,0 5 101,0-4-124,0 8 46,0-4 10,0-1 23,0 1 0,0 0 0,0-4-11,0-2-11,0-5-23,0-1 56,0-3 56,0 0-89,4-2 44,-4-2-66,0-1 21,0 0 57,4-5-45,-4 2-1,0 0 24,0-4-35,0 1 90,0-3-123,0-1 45,0-5 22,0-1-22,0-2 45,0-3-57,0-3 35,0 0-1,0 3-34,0 0 35,0 3-1,0 9-22,0 2 33,0 9-11,4 4-22,0-1 33,2-3-22,-6-2-89,0-11 89,0-1 11,0-9 56,0 1 437,0-4-448,5-4-89,-1 4 10,9-3 46,9 1-68,5 2 45,10 0-34,8 0 1,8 0 55,6 0-22,-1 0 11,5 0 12,-2 0-79,2 0 44,5 0 12,4 0 90,0 0-112,8 0-23,6 0 90,2 0-146,2 0 90,4 0 11,1 0-45,-6 0 34,0 0 11,-3 0-23,-6 0 34,1 0-11,-1 0-11,-7 0-11,6 0 11,-1-4 11,1 4 33,2 0-33,8 0-22,6 0-170,3 0 226,6 0-45,3 0 11,5 0-1589,-1 0 1601,3 0-1,-13 0-192,4 0 170,-12 0 33,2 0 34,-6 0-67,5 0 45,0 0 10,4 0-88,6 0 32,7-2-16,-51 2 0,-2 0-22,5 0 0,-6 0 66,6 0 1,-1 0-34,2 0 1,-5 0 4,3 0 1,0 0 16,0 0 1,1 0-34,1 0 0,-6 0 45,5 0 0,-6 0 0,2 0 0,-1 0-17,-1 0 0,3 0 33,-2 0 1,1-4-23,-2 4 0,-3 0-6,5 0 1,-2 0-6,-2 0 0,2 0-11,1-2 0,2 2 44,-3 0 1,2 0-23,3 0 1,-3 0-24,3 0 1,-4 0 16,4 0 1,-2 0 22,3 0 0,-1 0-22,1 0 0,-1 0-705,2 0 0,3 0 665,0 0 0,-5 0 17,10 0 1,-5 0-96,0 0 1,1 0 94,4 0 0,-5 0 28,-1 0 1,2 0-57,3 0 0,-3 0 67,-1 0 1,-5 0-34,5 0 0,-3 0 27,4 0 1,-11 0-12,10 0 1,-9 0 11,6 0 0,-1 0-23,-1 0 1,5 0 10,-3 0 1,2 0 11,1 0 0,4 0-17,-3 0 0,4 0 22,3 0 0,2 0-33,-1 0 0,5 0 400,-1 0 1,-3 0-385,3 0 1,1 0 11,1 0 0,1 0-6,-1 0 0,2 0-34,-2 0 1,2 0 16,-4 0 1,2 0 27,2 0 1,-6 0-51,1 0 0,2 0 39,-5 0 0,1 0-17,-5 0 1,-1 0 16,5 0 1,-4 0-1,-4 0 0,3 0-50,5 0 0,-4 0 50,-1 0 0,5 0 11,0 0 1,0 0-12,1 0 0,-1 0 0,0 0 1,4 0 4,-2 0 1,-3 0 11,2 0 0,-2 0-11,1 0 0,0 0-1,-4 0 1,5 0 11,-5 0 0,0 0-56,-1 0 0,0 0 6,6 0 0,-6 0 5,2 0 0,2 0-11,-4 0 0,10 0 17,-10 0 0,7 0-12,2 0 1,0 0 33,1 0 0,0 0-22,-1 0 0,6 0 11,-1 0 0,0 0 11,5 0 0,0 0 22,-2 0 1,2 0-28,0 0 0,0 0 27,-1 0 1,1 0-1,-4 0 1,-2 0-34,2 0 0,-7 0 28,2 0 0,1 0 11,-7 0 0,5 0-11,-8 0 0,10 0-73,-6 0 1,-1 0 16,2 0 0,-1 0 0,5 0 0,-6 0 11,6 0 0,0 0 0,0 0 1,0 0 16,-5 0 0,4 0 16,0 0 1,2 0-51,-2 0 1,-5 0 72,3 0 0,2 0-22,-8 0 0,3 0 33,-2 0 1,-2 0-46,0 0 1,2 0 5,-6 0 0,0 0-65,1 2 0,-2-2 65,1 0 0,0 4-11,-3-2 0,-2-2 28,1 0 0,-1 4 0,1-4 0,-3 2-11,2-2 0,-4 0-6,4 0 0,-3 0-45,3 3 1,-3-3 33,3 0 0,-3 0-17,3 0 0,1 0-6,1 0 1,-2 0 5,-4 0 1,9 0-7,-9 0 1,5 0 27,-1 0 1,-2 0-12,-3 0 1,6 0-6,-5 0 0,1 0 33,-2 0 0,1 0-44,50 0 67,5 0-23,-6 0-22,-5 0-11,7 0 67,-2 0-112,-3 0 134,3 0-78,-4 0 0,0 0 34,0 0-56,-6 0 55,-2 0 34,-1 0-78,-8 0-11,-2 0 1577,2 0-1611,-10 0 478,0 0-455,0 0 738,-4 0-716,-1 0-1,7 0 12,-7 0 363,6 0-374,-2 0 45,1 0-90,4 0 123,1 0-67,0 0-34,1 0 79,-7 0-90,5 0 68,2 0-1,-2 0-33,0 0-34,2 0 101,2 0-67,2 0 22,-2 0-22,6 0 11,0 0 22,4 0 23,-4 0-22,3 0-35,-3 0 24,4 0 10,-4 0 34,4 0-67,-4 0 44,3 0-111,1 0 56,6 0-12,-7 0-33,6 0 78,-4 0-33,-2 0-12,0 0 56,-3 0-22,-4 0 0,-2 0 12,-2 0-35,-1 0-10,-6 0 44,7-3-22,-7 3 67,2 0-45,-1 0-45,3 0 90,-1 0-89,-3 0 66,-2 0-55,-2 0 33,-3 0 34,-6 0-68,1 0 35,-5 0-35,0 0 57,0 0-1,1 0-33,-6 0 23,1 0-23,-5 0-34,0 0 45,0 0-22,-3 0 22,-6 0-11,6 0 45,-1 0-45,-7 0 0,7 0 0,1 0 11,-6 0-44,6 0-1,-1 0 45,-2 0-33,2 0-12,4 0 46,-4 0-57,-4 0 56,0 0 0,-7 0 0,-6 0 12,-6 0-23,-8 0-56,-5 0 112,-5 0-123,-4 0 33,4 0 0,-4-2-33,0 2 56,0-4 11,5 2 0,-5-4 34,9-3-57,-5-3 34,5-2-22,-4-1 45,3-6-34,-4 4 0,7-3 56,-11 2-79,0-2-10,4-1 66,-4-2-10,0-3-23,0-3-11,0 0 11,0 0 0,0-7 0,0 5 0,0-5-12,0 1 57,0-3-78,0 3 55,0 3 23,0-1-34,0-2 23,0 3-102,0-3 91,0 3 22,0-3-101,0 0 112,0 1-56,0-8 11,0 5-11,0-11-34,0 4 135,0-2-146,0-4 90,0 1-101,0-7-45,0 4 124,0-4-91,0-5 80,0 0-57,0-3 45,0 3 67,0-1-134,0 1 100,0-1-33,0-2 23,0 0-46,4-1 12,-4-2 34,0-3-79,0 3 112,4-6-101,-4 0 112,0 3-112,0-3 112,0 0-301,0 2 222,0-4 35,0 2-46,0-3 23,0 0 68,0-6-68,0 3-23,0 1-78,0-1 90,0 3 0,0 0-23,0 3 68,5-3-45,-5 3 0,5-6 44,-5 3-100,0-3 89,0-2-44,0-1 11,0 38 0,0 0 27,0 3 1,0-3 0,0-2 0,0 4-12,0-4 1,0 2 16,0 0 1,0 1-18,0-1 1,4 0 27,-4 4 1,0-4-40,0 0 1,4 0-18,-4 3 1,0-1 50,0 2 0,0-6 0,0 5 0,4-3-56,-4 2 0,0 0 22,0-2 1,0 0-46,0 0 1,0 0 55,0 0 1,0 1 0,0-1 0,0 0-40,0 0 0,0 0 40,0 3 0,0-3-18,0 0 1,0 0 16,0 4 1,0-1 16,0-6 1,0 6-51,0-3 0,0 4 56,0-7 0,0 6-23,0-6 1,0 3-12,0 0 1,0 0 33,0 2 0,0-2-51,0-4 1,0 5 44,0-1 1,0 0-6,0 0 0,0 0-34,0 0 0,0 1 45,0-1 0,0 3 0,0-6 0,0 3-28,0 0 0,0 2 11,0-2 1,0 0-68,0 0 0,0 0 44,0-3 1,0 3-17,-4-2 0,4 2 0,0 0 0,-4-2 11,0-2 1,4 2 38,-5 2 0,0-2-28,5 2 1,0-3 16,-4 3 1,4 0-35,0-2 1,-4 2 44,4 0 1,0-2-23,0 2 0,0-4 5,0 8 1,0-7 27,0 3 1,0-2-40,0 2 1,0-3 10,0 4 1,0-1 5,0 0 0,0 0-5,0-3 0,0 3-6,0 0 0,0 0 33,0 0 1,0 4-23,0-4 0,0 3-6,0-3 1,0 0-39,4-37-34,0-4 22,6 0 11,-6 4 45,-4-1-44,4 0-34,-4-3 100,0 1-28,0 43 1,0-3 62,0-38-80,0 41 1,0-3 45,0-37-57,0-7 17,0 48 1,0-4 5,4-38 56,-4-3-45,0 3 23,0 1-56,0-1 78,5 6-34,-5 3 0,0 0-10,0 3-57,0-1 22,0 4-21,0-2 21,0-2 34,0 4-22,0 0-22,0 3 33,0-1 11,0 4-45,6 3 57,-6 0 10,0 5-55,0-3 33,0 4 11,0-1-55,0 1 312,0 0-256,0-2-46,0 8 46,0-4-34,0 4 11,0 2 22,0 2-11,0 7 12,4 1-12,-4-5 11,0 7-44,0-3 55,0 3-55,4 1 11,-4-2 22,4 7-11,-4 0-11,0 5 89,5 4-11,-5 2-123,0-2 101,0-1-34,0 1-11,0-4 12,0-2-24,0 2 35,0 7 22,0-1-68,0 3 23,0 1 23,0 5-46,0-6 1,4 3 78,-4 1-67,0-1 56,0 0-79,0 3 90,0 3-100,0 0 66,0 1-67,0 2 33,0-4 58,0 4-80,0-2 34,0-4 45,0 0-67,0 1 89,0 1-56,0-2 0,0 4 34,0-2-56,0 2-90,0 2 79,0 0 22,0-3 22,0-1 0,0-2-55,-4-2 44,-1 3 0,5-1-11,-4 0-11,0 2 0,4 2 0,0 2 22,0 0-45,-4 0 22,-2-3-10,-3 0 22,-13 0 0,-1 1-45,-17-8 135,-9 5-78,-9-1-1,-14 0 34,-4 2-57,1 2-21,-7-1 22,1 3-57,6 0 101,-3 0-77,7-3 55,5 3-45,3 0 34,5 0 11,-1 0-22,1 0-45,-1 0 79,2 0-23,-11 0 11,0 3-11,-7 2-11,-5-1 67,-6-2-68,-4 2 12,2-4 0,-13 2 23,3-2-311,0 0 299,-5-2-55,1-4 100,-2 2-11,1 2-68,0-1 57,-1 3 11,-2-3-45,-2 3 22,-4 0 1,0 0 22,-1 0-90,2 0-45,7 0 45,1 0 56,0 0-33,-5 0-1,2 0-33,-2-3 67,-4 3-17,58-2 1,-4 2-732,-1 0 1,2 0 758,-7-4 0,6 4-33,1 0 0,-6 0-127,0-2 0,5 2 138,-6 0 0,2 0 11,-1 0 0,0 0-22,2 0 0,-2 0 33,-1 0 1,2 0-18,-1 0 1,1 0 16,-1 0 1,-1 0-23,6 0 0,-4-4 17,0 4 0,3 0 11,-3 0 0,-2 0-40,6 0 1,0 0 45,-4 0 0,3 0-62,1 0 0,0 0 0,-4 0 0,6 0-1,-6 0 1,8 0 34,-8 0 0,3 0-35,6 0 1,-5 0 33,-2 0 1,3 0-34,-2 0 0,1 0 34,1 0 0,2 0 5,-2 0 0,-2 0-56,-52 0 45,3 0 11,5 0 1,-6 0 32,11 0-44,-4 0 34,-5 0-45,3 0 0,1 0 22,-9 0 34,1 0-56,55 0 0,-2 0 33,0 0 1,-4 0-23,3 0 0,-3 0 39,4 0 0,-4 0-34,2 0 1,-2-2-1,3 2 1,2 0-50,-51-3-35,1 0 45,3 3 34,1 0-22,0 0-34,0 0 44,-4 0 1,-5 0 28,54 0 0,-2 0-6,2-3 0,1 3-56,-2 0 1,1 0 88,-5 0 1,6 0-45,-2 0 0,1 0-17,-1 0 1,1 0 16,-1 0 0,2 0 22,-56 0 34,2 0-33,-1 0-23,3 0 45,-6 0-68,2-3 40,55 3 0,4 0 11,-3 0 0,-2 0-28,-52-3 78,-1 3-134,5-2 0,2 2 12,-1 0-24,1 0 68,-2 0-34,-1 0 34,1 0-45,-1-4 101,-3 4-100,-1 0 55,0 0-45,0-3 57,4 3-23,1 0 56,4-3-90,-4 3 56,-2-3-10,3 3-1,-3 0 34,2 0-34,48 0 1,1 0 10,1 0 0,-2 0-39,1 0 1,0 0 21,0 0 1,-2 0 39,-2 0 0,4 0-45,4 0 0,-4 0 22,0 0 0,0 0-145,-50 0 90,-3-2 21,-2 2-55,0 0 55,2-4 12,53 4 0,0 0-17,3 0 1,-2 0 38,-7 0 1,7 0-46,-1 0 1,-1 0 27,-4 0 1,5 0-6,-5 0 0,1-2 5,-2 2 1,7 0-12,-6 0 1,0 0 22,1 0 0,2 0-17,-2 0 0,4 0 17,-4 0 0,3 0-17,1 0 0,0 0 16,0 0 1,-6 0 5,6 0 1,-5 0-29,6 0 1,-10 0 33,3 0 0,-2 0-6,3 0 1,-4 0-35,-2 0 1,3 0 33,-1-4 1,0 4-85,-1 0 1,1 0 27,1 0 1,-5 0 38,2 0 1,2 0-23,-1-2 0,1 2 17,0 0 0,-5 0-17,6 0 0,-6 0 22,5 0 1,-5 0-17,5 0 0,-5-3 16,4 3 1,-3 0-829,-1 0 0,0 0 811,5 0 1,-9 0-6,9 0 0,-5 0-43,6 0 0,-6 0 66,5 0 0,-5 0 16,0 0 0,5 0-16,-5 0 0,5 0 33,-5 0 0,0-3-22,1 3 0,-1 0-6,4 0 0,-3 0 11,-1 0 1,0 0-57,6 0 1,-1 0-7,-1 0 1,1 0 39,0 0 0,5 0-45,-6 0 1,0 0 38,6 0 0,-4 0 28,-3 0 1,2 0-63,0 0 1,-5 0 39,5 0 0,1 0 5,-1 0 1,-6 0 11,6 0 1,-4 0-7,3 0 0,-4 0-28,4 0 0,-3-3 51,0 3 0,4 0-40,-1 0 0,-3 0 17,4 0 1,-1 0 16,1 0 0,1 0-12,-1 0 1,-2 0-17,6 0 0,2 0 17,-2 0 0,-1-3 453,2 3 1,3 0-483,-3 0 1,4 0-11,0 0 0,-6 0-6,10 0 0,-2 0-17,-57 0 56,0-3-78,6 3 89,4 0-44,-4-2-1,4 2-10,-1 0 78,6 0-45,-1 0 0,5 0-12,-4 0-21,4 0 122,4-4-122,-5 4 224,11 0-213,-6 0 33,10 0 56,-1 0-67,0-2-11,10 2 90,-1 0 1792,0 0-1826,5 0 478,5 0-545,-1 0 78,3 0-90,3 0 391,7 0-335,-3 0 67,5 0-55,-8 0-57,7 0 35,-5-4 10,5 4-22,-3 0-67,-2 0 67,-1 0-11,1-2-23,1 2 23,-1-3 11,0 3 22,-4-3-55,4 3 44,0 0 0,5-3-56,4 3 79,6 0-57,-2 0 35,9 0 32,0 0-66,2 0 22,-2 0 45,6 0-34,0 0 79,-7 0-79,6 0 11,5 0-11,3 0-11,6 0 45,4 0 0,5 0 22,0 0 448,4 0-447,0-3-35,-5 3 124,5 0-34,0 0-11,0 0-88,-4-3-24,4 3 0,0 0-1166,-4 3-2711,4 0-5954,8 3 9425,27-9 1,-16 0 0,22-3 0</inkml:trace>
  <inkml:trace contextRef="#ctx0" brushRef="#br0" timeOffset="1">3154 5342 5767,'0'0'0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09:02:01.305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205 157 7582,'0'-7'146,"0"2"-34,0 2-34,0 1 404,0-1 135,0 1-237,0-1 192,0 1 0,0-1-91,0 3-201,0-2 79,0-3 11,0-1 67,0 1-146,0 0 168,0 3-257,0-3 101,4-3 44,0 3 56,-4 0 0,6-2 12,-6 2 112,4-3-102,-4 3 125,0 2 43,0 1 24,4-1-79,-4 3 335,0-2-402,0 2-67,4 0 21,-4-3-43,0 1 10,0-1-101,0 3-56,0-2 527,0 2-594,0 0 79,0 0 3540,0-3-3776,-4 3-22,4 0 44,-4 0-21,4 0 77,0 0-43,-4 0-46,4 0 56,0 0-34,-6 0-89,6 0 56,-4 0-35,4 0 1,0 0 45,-4 3-11,4-3-22,-4 0 33,4 2 33,0-2-66,0 3 66,-4-3-89,4 2 79,-5 1-57,1-1 79,0 1-34,0-1-78,0 3 123,-2-2-101,2 2 79,0-2-46,0 2-55,0 0 90,4-3-1,-4 3-67,-1 0 23,1-2 55,0-1-33,0 3-22,0 0 22,-2 0-11,-2 6-12,4-4 12,-5 3 11,5 0 0,-4 3-45,4-3 45,0 3 0,-2-1-11,2-2-22,0 5 21,4-4 12,-4-1 0,4-3 0,0 3 12,0-2-35,0-1 68,0 1-79,0 0 57,0 2-34,0-3 11,0 1 11,0 2-11,0 0-11,0 0 11,0 0 11,0 0-22,0-2 22,0 2-11,0 0-23,0 0-10,0 0 55,0 0-33,0-2 11,0 2-22,0-3-12,0 1 34,0 0 34,0-1-79,0 1 34,0 2 22,0-3 0,0 3-11,0 1-22,0-1 22,0 0 0,0-3 0,0 1-12,0-1 24,0-2-12,0-2 0,0-1 11,0-2 0,0 0-22,0 0 11,0 3-11,0 0 11,0-1 11,0 3-22,0 0 11,0 0 11,0 0-34,0 0 23,0 0 12,0-2-24,0 2 24,0-3-12,0 1 0,0-1-101,0-2 78,0 3 23,0 0 0,0-1-44,0 3 77,0 5-55,0 0 55,0 5-55,0-2 56,0 5-79,0-6 45,0 6 0,0-3 33,0 0-66,0-2 33,0-1 0,0-2 0,0 6 0,0-6 0,0 5 45,0 0-79,0 3 23,0-1 0,0 1 22,0 5 0,0-3-33,0 3 44,0-3 12,0 2-68,0 1 56,0-3-44,0 0 11,0 1 67,0-1-101,0-3 56,0 4 45,0-1-67,0-3 22,0 4-11,0-1-33,0 0 66,0 3-33,0-3 0,0 0 11,0 3-11,0-1-11,0-1 22,0 1 1,0 1-12,0-3-23,0 5 23,0-2 0,0 0 0,0 2 56,0 0-45,0 0-11,0 1 12,0 1-12,0 4 44,0-4-55,0 4-11,0-4 11,0 1-23,0 0 23,0 0-45,0-3 33,0 3 23,0-3 12,0 5-1,-4-2-34,4 2 1,0 0 44,0 3-33,0 0-67,0 0 156,0-3-145,0 5 78,0-2 0,0 2-22,0-2 34,0 3-12,-5-1-22,5-2 67,0-1-101,0 1 45,0 0 22,0 0-78,0-3 56,0 3 67,0-3-100,0 0 78,0 1-57,0-1 12,0-2 23,0 2-46,0 3 23,0-3 23,0 3-57,0 0 68,0 2-23,0 5-22,0-2 22,0 2 45,0 3-90,0 3 68,0-1 0,0 1-46,0 1 35,0-1-34,0 2-34,0 0 11,0-3-22,-4 0 67,4 1-33,0-3 33,-4 0-22,4 0 0,-4 2 0,4-5 22,0 6-45,-4-3 23,4 2 22,-5 0 0,5 1-11,0 2 0,-5-3 23,5 0-57,0 1 79,0-1-67,-4 1 55,4-3-44,0-1-34,0 4 79,0-6 11,0 3-68,0-3 57,0 1-57,0-3 35,0 2-1,0 3 11,0-3-22,0 1 34,0 1-34,0 1 45,0 3-57,0 2 68,0-6-112,0 6 0,0 0 45,0 0-11,0 3-12,0-3 57,0 2-91,0-2 91,0 2-90,0-2 78,0 3 0,-4-1-33,4-2 22,-8 3 22,8-3 0,-5 2-55,1 0-155,4-12 1,-4-2 187,4 22 33,0-21 1,0-1-68,0 17 46,0 0 21,0 0-10,0 0-12,0 0 0,0-1 0,0 7 0,0-7 1,0 6 21,0-2-44,0 2 56,0 0-101,0 0-11,0 3 55,0-3-10,0 0 44,0 0-78,0 0-22,0 0 156,0 0-134,0 2 68,0-2-12,0 3 11,0-3-67,0 2 56,0-2 22,0 3-33,0-1 56,0 1-45,0-1-23,0 1 35,0-3-12,0 2 44,0-2-55,0 0 67,0 3-45,0-3-33,0 0 22,0 0 34,0-3-46,0-2-55,0 0-34,0-2 101,0 2-44,0-5 66,0 0-78,0 2 101,0 1-90,0-1 45,0 0-101,0 1 409,0-1-308,0-2 0,0 0 0,0-2-22,0-1 33,0 0-34,0-2 57,0-2-45,0-4-23,0 4 23,0-3 22,0 2-33,0-5 44,0 3 1,0 2-46,0 1 57,0-1-45,4 1-1,0-4-10,-4 4 44,0-3-10,0-1-1,0-1-45,5-1 1,-5-2 66,0 2-33,0-2 23,0-3-46,0 3-22,0 0 57,0-3-57,0 0 45,0 1-45,0-1 67,0 3 1,0-1-68,0 1-11,0 5 101,0-3-124,0 6 46,0-3 10,0-1 23,0 1 0,0 0 0,0-3-11,0-2-11,0-5-23,0 0 56,0-3 56,0 0-89,4-2 44,-4-1-66,0-1 21,0-1 57,4-3-45,-4 1-1,0 0 24,0-3-35,0 0 90,0-2-123,0-1 45,0-4 22,0-1-22,0-2 45,0-2-57,0-3 35,0 0-1,0 2-34,0 1 35,0 2-1,0 8-22,0 2 33,0 7-11,4 4-22,0-1 33,1-2-22,-5-3-89,0-8 89,0-2 11,0-7 56,0 0 437,0-3-448,5-3-89,-1 3 10,8-3 46,9 1-68,5 2 45,9 0-34,8 0 1,8 0 55,5 0-22,-1 0 11,5 0 12,-1 0-79,1 0 44,5 0 12,3 0 90,1 0-112,7 0-23,6 0 90,2 0-146,2 0 90,4 0 11,0 0-45,-5 0 34,0 0 11,-3 0-23,-6 0 34,2 0-11,-2 0-11,-7 0-11,7 0 11,-2-3 11,2 3 33,1 0-33,8 0-22,5 0-170,4 0 226,5 0-45,3 0 11,5 0-1589,-1 0 1601,2 0-1,-11 0-192,3 0 170,-11 0 33,1 0 34,-5 0-67,5 0 45,-1 0 10,5 0-88,5 0 32,7-2-16,-49 2 0,-2 0-22,5 0 0,-5 0 66,5 0 1,-1 0-34,2 0 1,-5 0 4,3 0 1,1 0 16,-1 0 1,1 0-34,1 0 0,-6 0 45,5 0 0,-5 0 0,1 0 0,-1 0-17,0 0 0,2 0 33,-2 0 1,1-3-23,-1 3 0,-4 0-6,5 0 1,-1 0-6,-3 0 0,3 0-11,0-2 0,2 2 44,-2 0 1,1 0-23,3 0 1,-3 0-24,3 0 1,-3 0 16,3 0 1,-2 0 22,3 0 0,-1 0-22,1 0 0,-1 0-705,2 0 0,3 0 665,0 0 0,-5 0 17,10 0 1,-5 0-96,0 0 1,1 0 94,3 0 0,-4 0 28,-1 0 1,2 0-57,3 0 0,-3 0 67,-1 0 1,-5 0-34,5 0 0,-3 0 27,3 0 1,-9 0-12,9 0 1,-9 0 11,6 0 0,-1 0-23,-1 0 1,5 0 10,-3 0 1,2 0 11,1 0 0,4 0-17,-3 0 0,3 0 22,4 0 0,1 0-33,0 0 0,4 0 400,-1 0 1,-2 0-385,2 0 1,1 0 11,1 0 0,2 0-6,-2 0 0,2 0-34,-2 0 1,2 0 16,-3 0 1,1 0 27,2 0 1,-6 0-51,2 0 0,1 0 39,-5 0 0,2 0-17,-6 0 1,0 0 16,5 0 1,-5 0-1,-3 0 0,3 0-50,4 0 0,-3 0 50,-1 0 0,4 0 11,1 0 1,-1 0-12,2 0 0,-2 0 0,1 0 1,3 0 4,-2 0 1,-2 0 11,1 0 0,-1 0-11,0 0 0,1 0-1,-5 0 1,6 0 11,-6 0 0,1 0-56,-1 0 0,0 0 6,5 0 0,-5 0 5,1 0 0,3 0-11,-4 0 0,9 0 17,-9 0 0,6 0-12,2 0 1,1 0 33,0 0 0,0 0-22,-1 0 0,6 0 11,-1 0 0,0 0 11,5 0 0,0 0 22,-2 0 1,2 0-28,0 0 0,0 0 27,-2 0 1,2 0-1,-4 0 1,-2 0-34,2 0 0,-6 0 28,1 0 0,1 0 11,-6 0 0,4 0-11,-7 0 0,9 0-73,-6 0 1,0 0 16,1 0 0,0 0 0,4 0 0,-5 0 11,5 0 0,0 0 0,0 0 1,1 0 16,-6 0 0,4 0 16,1 0 1,1 0-51,-2 0 1,-4 0 72,2 0 0,2 0-22,-7 0 0,3 0 33,-3 0 1,-1 0-46,0 0 1,1 0 5,-5 0 0,0 0-65,1 2 0,-2-2 65,1 0 0,0 3-11,-3-1 0,-2-2 28,1 0 0,-1 3 0,1-3 0,-3 2-11,2-2 0,-3 0-6,3 0 0,-3 0-45,3 3 1,-2-3 33,2 0 0,-3 0-17,3 0 0,1 0-6,1 0 1,-2 0 5,-3 0 1,8 0-7,-9 0 1,5 0 27,-1 0 1,-2 0-12,-2 0 1,5 0-6,-5 0 0,1 0 33,-1 0 0,0 0-44,48 0 67,5 0-23,-6 0-22,-5 0-11,7 0 67,-2 0-112,-3 0 134,3 0-78,-3 0 0,-1 0 34,0 0-56,-5 0 55,-3 0 34,0 0-78,-8 0-11,-2 0 1577,2 0-1611,-10 0 478,1 0-455,-1 0 738,-3 0-716,-1 0-1,6 0 12,-6 0 363,5 0-374,-1 0 45,0 0-90,5 0 123,0 0-67,0 0-34,1 0 79,-6 0-90,4 0 68,2 0-1,-1 0-33,-1 0-34,2 0 101,2 0-67,2 0 22,-2 0-22,6 0 11,0 0 22,4 0 23,-4 0-22,2 0-35,-2 0 24,4 0 10,-4 0 34,3 0-67,-3 0 44,3 0-111,0 0 56,7 0-12,-8 0-33,7 0 78,-5 0-33,-1 0-12,0 0 56,-3 0-22,-4 0 0,-2 0 12,-2 0-35,-1 0-10,-5 0 44,6-3-22,-6 3 67,1 0-45,-1 0-45,4 0 90,-2 0-89,-2 0 66,-3 0-55,-1 0 33,-3 0 34,-6 0-68,1 0 35,-5 0-35,1 0 57,-1 0-1,1 0-33,-5 0 23,0 0-23,-4 0-34,0 0 45,0 0-22,-4 0 22,-4 0-11,4 0 45,0 0-45,-6 0 0,6 0 0,0 0 11,-4 0-44,4 0-1,0 0 45,-2 0-33,2 0-12,4 0 46,-4 0-57,-4 0 56,0 0 0,-6 0 0,-7 0 12,-5 0-23,-7 0-56,-6 0 112,-4 0-123,-4 0 33,4 0 0,-4-2-33,0 2 56,0-3 11,5 1 0,-5-3 34,8-3-57,-4-2 34,5-2-22,-5-1 45,4-5-34,-4 3 0,6-2 56,-10 1-79,0-1-10,4-1 66,-4-2-10,0-3-23,0-2-11,0 0 11,0 0 0,0-6 0,0 4 0,0-4-12,0 1 57,0-3-78,0 3 55,0 2 23,0 0-34,0-2 23,0 2-102,0-2 91,0 2 22,0-2-101,0 0 112,0 0-56,0-6 11,0 4-11,0-9-34,0 3 135,0-2-146,0-3 90,0 0-101,0-5-45,0 3 124,0-3-91,0-5 80,0 0-57,0-2 45,0 2 67,0 0-134,0 0 100,0 0-33,0-3 23,0 1-46,4-1 12,-4-2 34,0-2-79,0 2 112,4-5-101,-4 0 112,0 2-112,0-2 112,0 0-301,0 2 222,0-4 35,0 2-46,0-3 23,0 1 68,0-6-68,0 3-23,0 0-78,0 0 90,0 2 0,0 1-23,0 2 68,4-3-45,-4 3 0,5-5 44,-5 2-100,0-2 89,0-2-44,0-1 11,0 33 0,0 0 27,0 3 1,0-3 0,0-2 0,0 4-12,0-4 1,0 2 16,0 0 1,0 1-18,0-1 1,4 0 27,-4 3 1,0-3-40,0 0 1,4 0-18,-4 3 1,0-1 50,0 1 0,0-5 0,0 5 0,4-3-56,-4 2 0,0-1 22,0-1 1,0 0-46,0 0 1,0 0 55,0 0 1,0 1 0,0-1 0,0 0-40,0 0 0,0 0 40,0 3 0,0-3-18,0 0 1,0 0 16,0 3 1,0 0 16,0-6 1,0 6-51,0-3 0,0 3 56,0-5 0,0 4-23,0-4 1,0 2-12,0 0 1,0 0 33,0 1 0,0-1-51,0-3 1,0 4 44,0-1 1,0 0-6,0 0 0,0 0-34,0 0 0,0 1 45,0-1 0,0 2 0,0-4 0,0 2-28,0 0 0,0 1 11,0-1 1,0 0-68,0 0 0,0 0 44,0-2 1,0 2-17,-4-2 0,4 2 0,0 0 0,-4-2 11,0-1 1,4 1 38,-5 2 0,1-2-28,4 2 1,0-2 16,-4 2 1,4 0-35,0-2 1,-4 2 44,4 0 1,0-2-23,0 2 0,0-3 5,0 6 1,0-5 27,0 2 1,0-2-40,0 2 1,0-3 10,0 4 1,0-1 5,0 0 0,0 0-5,0-2 0,0 2-6,0 0 0,0 0 33,0 0 1,0 3-23,0-3 0,0 3-6,0-3 1,0 0-39,4-32-34,0-4 22,5 1 11,-5 3 45,-4-1-44,4 0-34,-4-2 100,0 0-28,0 38 1,0-3 62,0-33-80,0 36 1,0-3 45,0-32-57,0-6 17,0 41 1,0-3 5,4-33 56,-4-2-45,0 2 23,0 1-56,0-1 78,4 6-34,-4 2 0,0 0-10,0 2-57,0 0 22,0 3-21,0-2 21,0-1 34,0 3-22,0 0-22,0 3 33,0-1 11,0 3-45,6 3 57,-6 0 10,0 4-55,0-2 33,0 3 11,0-1-55,0 1 312,0 0-256,0-1-46,0 6 46,0-3-34,0 3 11,0 2 22,0 2-11,0 6 12,4 0-12,-4-3 11,0 5-44,0-2 55,0 2-55,4 1 11,-4-1 22,4 5-11,-4 1-11,0 4 89,4 3-11,-4 2-123,0-2 101,0 0-34,0 0-11,0-3 12,0-2-24,0 2 35,0 6 22,0-1-68,0 3 23,0 0 23,0 5-46,0-5 1,4 2 78,-4 1-67,0-1 56,0 0-79,0 3 90,0 3-100,0-1 66,0 1-67,0 2 33,0-3 58,0 3-80,0-2 34,0-3 45,0 0-67,0 0 89,0 2-56,0-2 0,0 3 34,0-1-56,0 1-90,0 2 79,0 0 22,0-3 22,0 0 0,0-2-55,-4-2 44,0 2 0,4 0-11,-4 0-11,0 2 0,4 1 0,0 2 22,0 0-45,-4 0 22,-2-3-10,-2 1 22,-13-1 0,-1 1-45,-16-6 135,-9 3-78,-8 0-1,-14 0 34,-3 2-57,0 1-21,-6-1 22,1 3-57,5 0 101,-2 0-77,6-2 55,5 2-45,3 0 34,5 0 11,-2 0-22,2 0-45,-1 0 79,1 0-23,-9 0 11,-1 2-11,-7 3-11,-4-2 67,-6-1-68,-4 1 12,2-3 0,-12 2 23,2-2-311,1 0 299,-5-2-55,0-3 100,-1 2-11,1 1-68,0-1 57,-1 3 11,-3-2-45,-1 2 22,-3 0 1,-1 0 22,-1 0-90,2 0-45,7 0 45,1 0 56,0 0-33,-5 0-1,1 0-33,-1-3 67,-3 3-17,54-2 1,-3 2-732,-1 0 1,1 0 758,-6-3 0,6 3-33,0 0 0,-5 0-127,0-2 0,5 2 138,-6 0 0,2 0 11,-1 0 0,0 0-22,1 0 0,-1 0 33,-1 0 1,2 0-18,-1 0 1,1 0 16,-1 0 1,-1 0-23,6 0 0,-5-3 17,1 3 0,3 0 11,-3 0 0,-2 0-40,6 0 1,-1 0 45,-3 0 0,3 0-62,1 0 0,-1 0 0,-3 0 0,6 0-1,-6 0 1,7 0 34,-7 0 0,3 0-35,5 0 1,-4 0 33,-2 0 1,2 0-34,-1 0 0,1 0 34,0 0 0,3 0 5,-3 0 0,-1 0-56,-50 0 45,3 0 11,5 0 1,-6 0 32,11 0-44,-5 0 34,-4 0-45,3 0 0,1 0 22,-9 0 34,1 0-56,53 0 0,-2 0 33,-1 0 1,-3 0-23,3 0 0,-3 0 39,3 0 0,-3 0-34,2 0 1,-2-2-1,3 2 1,1 0-50,-48-3-35,1 1 45,3 2 34,1 0-22,0 0-34,-1 0 44,-3 0 1,-5 0 28,52 0 0,-2 0-6,2-3 0,0 3-56,-1 0 1,1 0 88,-5 0 1,5 0-45,-1 0 0,1 0-17,-2 0 1,2 0 16,-1 0 0,1 0 22,-52 0 34,1 0-33,-1 0-23,3 0 45,-6 0-68,3-2 40,51 2 0,5 0 11,-4 0 0,-1 0-28,-50-3 78,-1 3-134,5-2 0,2 2 12,-1 0-24,1 0 68,-2 0-34,-1 0 34,1 0-45,-1-3 101,-3 3-100,-1 0 55,0 0-45,1-3 57,3 3-23,1 0 56,3-2-90,-3 2 56,-2-3-10,3 3-1,-3 0 34,2 0-34,46 0 1,1 0 10,0 0 0,-1 0-39,1 0 1,-1 0 21,1 0 1,-2 0 39,-2 0 0,3 0-45,5 0 0,-4 0 22,-1 0 0,1 0-145,-48 0 90,-3-2 21,-2 2-55,1 0 55,1-3 12,50 3 0,1 0-17,3 0 1,-3 0 38,-6 0 1,7 0-46,-1 0 1,-2 0 27,-3 0 1,5 0-6,-5 0 0,1-2 5,-2 2 1,6 0-12,-5 0 1,0 0 22,1 0 0,2 0-17,-2 0 0,3 0 17,-3 0 0,3 0-17,1 0 0,-1 0 16,1 0 1,-6 0 5,6 0 1,-5 0-29,5 0 1,-9 0 33,3 0 0,-2 0-6,3 0 1,-4 0-35,-1 0 1,2 0 33,-1-3 1,0 3-85,-1 0 1,1 0 27,1 0 1,-5 0 38,3 0 1,1 0-23,-1-2 0,1 2 17,0 0 0,-5 0-17,6 0 0,-5 0 22,4 0 1,-5 0-17,5 0 0,-4-3 16,3 3 1,-3 0-829,-1 0 0,1 0 811,4 0 1,-9 0-6,9 0 0,-4 0-43,5 0 0,-6 0 66,5 0 0,-4 0 16,-1 0 0,5 0-16,-5 0 0,5 0 33,-4 0 0,-1-2-22,1 2 0,0 0-6,3 0 0,-3 0 11,0 0 1,-1 0-57,6 0 1,-1 0-7,-1 0 1,1 0 39,0 0 0,5 0-45,-6 0 1,1 0 38,4 0 0,-3 0 28,-2 0 1,1 0-63,0 0 1,-5 0 39,5 0 0,1 0 5,-1 0 1,-5 0 11,5 0 1,-4 0-7,3 0 0,-3 0-28,3 0 0,-3-3 51,0 3 0,5 0-40,-2 0 0,-3 0 17,4 0 1,-1 0 16,1 0 0,1 0-12,-1 0 1,-1 0-17,5 0 0,1 0 17,-1 0 0,-1-2 453,2 2 1,3 0-483,-3 0 1,3 0-11,1 0 0,-6 0-6,10 0 0,-3 0-17,-54 0 56,1-3-78,5 3 89,3 0-44,-3-2-1,4 2-10,-1 0 78,5 0-45,0 0 0,4 0-12,-3 0-21,3 0 122,4-3-122,-4 3 224,10 0-213,-6 0 33,10 0 56,-2 0-67,1-2-11,9 2 90,0 0 1792,-1 0-1826,5 0 478,5 0-545,-1 0 78,3 0-90,2 0 391,8 0-335,-4 0 67,5 0-55,-7 0-57,6 0 35,-4-3 10,4 3-22,-3 0-67,-1 0 67,-2 0-11,2-2-23,0 2 23,0-3 11,-1 3 22,-3-2-55,4 2 44,-1 0 0,5-3-56,4 3 79,6 0-57,-2 0 35,9 0 32,-1 0-66,2 0 22,-1 0 45,5 0-34,0 0 79,-6 0-79,5 0 11,5 0-11,3 0-11,6 0 45,3 0 0,5 0 22,0 0 448,4 0-447,0-2-35,-4 2 124,4 0-34,0 0-11,0 0-88,-4-3-24,4 3 0,0 0-1166,-4 3-2711,4-1-5954,8 3 9425,25-7 1,-15-1 0,21-2 0</inkml:trace>
  <inkml:trace contextRef="#ctx0" brushRef="#br0" timeOffset="1">3008 4614 5767,'0'0'0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09:02:01.305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215 182 7582,'0'-8'146,"0"2"-34,0 3-34,0 0 404,0 0 135,0 1-237,0-2 192,0 2 0,0-2-91,0 4-201,0-2 79,0-4 11,0-1 67,0 1-146,0 1 168,0 2-257,0-3 101,4-3 44,0 3 56,-4 1 0,7-4 12,-7 4 112,4-5-102,-4 5 125,0 1 43,0 2 24,4-2-79,-4 4 335,0-2-402,0 2-67,4 0 21,-4-4-43,0 2 10,0-1-101,0 3-56,0-3 527,0 3-594,0 0 79,0 0 3540,0-3-3776,-4 3-22,4 0 44,-4 0-21,4 0 77,0 0-43,-4 0-46,4 0 56,0 0-34,-7 0-89,7 0 56,-4 0-35,4 0 1,0 0 45,-4 3-11,4-3-22,-4 0 33,4 3 33,0-3-66,0 3 66,-4-3-89,4 2 79,-6 2-57,2-2 79,0 2-34,0-2-78,0 4 123,-3-3-101,3 3 79,0-2-46,0 1-55,-1 1 90,5-3-1,-4 2-67,-1 1 23,1-2 55,0-2-33,-1 4-22,1 0 22,-2-1-11,-2 8-12,3-5 12,-4 4 11,5-1 0,-5 5-45,5-5 45,0 4 0,-2-1-11,1-2-22,1 5 21,4-4 12,-4-1 0,4-4 0,0 3 12,0-1-35,0-2 68,0 1-79,0 0 57,0 3-34,0-4 11,0 1 11,0 3-11,0-1-11,0 1 11,0 0 11,0-1-22,0-1 22,0 1-11,0 1-23,0-1-10,0 1 55,0 0-33,0-3 11,0 2-22,0-2-12,0 0 34,0 0 34,0-1-79,0 2 34,0 1 22,0-3 0,0 4-11,0 1-22,0-2 22,0 1 0,0-4 0,0 1-12,0-1 24,0-2-12,0-2 0,0-2 11,0-2 0,0 0-22,0 0 11,0 3-11,0 1 11,0-2 11,0 4-22,0 0 11,0 0 11,0 0-34,0-1 23,0 1 12,0-2-24,0 1 24,0-2-12,0 0 0,0 0-101,0-3 78,0 3 23,0 0 0,0 0-44,0 3 77,0 5-55,0 1 55,0 5-55,0-2 56,0 6-79,0-7 45,0 7 0,0-4 33,0 1-66,0-3 33,0-1 0,0-3 0,0 8 0,0-7 0,0 5 45,0 0-79,0 4 23,0-1 0,0 1 22,0 6 0,0-4-33,0 4 44,0-4 12,0 2-68,0 2 56,0-4-44,0 0 11,0 2 67,0-2-101,0-3 56,0 4 45,0-1-67,0-3 22,0 4-11,0 0-33,0-1 66,0 3-33,0-2 0,0-1 11,0 4-11,0-2-11,0-1 22,0 2 1,0 1-12,0-4-23,0 6 23,0-2 0,0-1 0,0 3 56,0 0-45,0 0-11,0 2 12,0 0-12,0 5 44,0-5-55,0 5-11,0-5 11,0 2-23,0-1 23,0 1-45,0-4 33,0 3 23,0-3 12,0 6-1,-4-2-34,4 2 1,0-1 44,0 5-33,0-1-67,0 0 156,0-3-145,0 6 78,0-3 0,0 3-22,0-3 34,0 4-12,-5-2-22,5-1 67,0-2-101,0 1 45,0 0 22,0 1-78,0-5 56,0 5 67,0-4-100,0-1 78,0 2-57,0-1 12,0-2 23,0 2-46,0 3 23,0-3 23,0 3-57,0 0 68,0 3-23,0 5-22,0-2 22,0 3 45,0 3-90,0 3 68,0-1 0,0 2-46,0 0 35,0 0-34,0 1-34,0 1 11,0-4-22,-5 0 67,5 2-33,0-4 33,-4 0-22,4 0 0,-4 2 0,4-6 22,0 8-45,-4-5 23,4 4 22,-5-1 0,5 1-11,0 3 0,-6-4 23,6 0-57,0 2 79,0-2-67,-4 1 55,4-3-44,0-1-34,0 4 79,0-6 11,0 3-68,0-4 57,0 2-57,0-4 35,0 2-1,0 4 11,0-3-22,0 0 34,0 2-34,0 1 45,0 3-57,0 3 68,0-7-112,0 6 0,0 1 45,0 0-11,0 3-12,0-3 57,0 2-91,0-3 91,0 3-90,0-2 78,0 3 0,-4-1-33,4-2 22,-8 3 22,8-3 0,-6 2-55,2 0-155,4-14 1,-4-2 187,4 25 33,0-24 1,0-1-68,0 19 46,0 1 21,0-1-10,0 1-12,0-1 0,0 0 0,0 7 0,0-7 1,0 6 21,0-2-44,0 2 56,0 1-101,0-1-11,0 4 55,0-4-10,0 0 44,0 1-78,0-1-22,0 0 156,0 0-134,0 3 68,0-3-12,0 4 11,0-3-67,0 1 56,0-2 22,0 4-33,0-1 56,0 1-45,0-2-23,0 2 35,0-4-12,0 3 44,0-3-55,0 1 67,0 2-45,0-2-33,0-1 22,0 0 34,0-3-46,0-2-55,0-1-34,0-2 101,0 3-44,0-6 66,0-1-78,0 3 101,0 2-90,0-2 45,0 0-101,0 1 409,0-1-308,0-3 0,0 1 0,0-2-22,0-2 33,0 0-34,0-2 57,0-2-45,0-6-23,0 6 23,0-4 22,0 3-33,0-7 44,0 4 1,0 3-46,0 0 57,0 0-45,4 0-1,0-4-10,-4 5 44,0-4-10,0-1-1,0-1-45,6-2 1,-6-1 66,0 1-33,0-2 23,0-3-46,0 4-22,0-1 57,0-3-57,0-1 45,0 2-45,0-1 67,0 4 1,0-2-68,0 1-11,0 6 101,0-3-124,0 6 46,0-3 10,0-1 23,0 1 0,0 1 0,0-5-11,0-2-11,0-5-23,0-1 56,0-3 56,0 0-89,4-2 44,-4-1-66,0-2 21,0-1 57,4-3-45,-4 1-1,0 0 24,0-4-35,0 1 90,0-3-123,0-1 45,0-5 22,0-1-22,0-2 45,0-3-57,0-3 35,0 0-1,0 3-34,0 0 35,0 3-1,0 9-22,0 2 33,0 9-11,4 4-22,0-1 33,2-2-22,-6-4-89,0-9 89,0-2 11,0-9 56,0 0 437,0-3-448,5-3-89,-1 3 10,9-3 46,9 0-68,5 3 45,10 0-34,8 0 1,8 0 55,6 0-22,-1 0 11,5 0 12,-2 0-79,2 0 44,5 0 12,4 0 90,0 0-112,8 0-23,6 0 90,2 0-146,2 0 90,4 0 11,1 0-45,-6 0 34,0 0 11,-3 0-23,-6 0 34,1 0-11,-1 0-11,-7 0-11,6 0 11,-1-3 11,1 3 33,2 0-33,8 0-22,6 0-170,3 0 226,6 0-45,3 0 11,5 0-1589,-1 0 1601,3 0-1,-13 0-192,4 0 170,-12 0 33,2 0 34,-6 0-67,5 0 45,0 0 10,4 0-88,6 0 32,7-3-16,-51 3 0,-2 0-22,5 0 0,-6 0 66,6 0 1,-1 0-34,2 0 1,-5 0 4,3 0 1,0 0 16,0 0 1,1 0-34,1 0 0,-6 0 45,5 0 0,-6 0 0,2 0 0,-1 0-17,-1 0 0,3 0 33,-2 0 1,1-3-23,-2 3 0,-3 0-6,5 0 1,-2 0-6,-2 0 0,2 0-11,1-2 0,2 2 44,-3 0 1,2 0-23,3 0 1,-3 0-24,3 0 1,-4 0 16,4 0 1,-2 0 22,3 0 0,-1 0-22,1 0 0,-1 0-705,2 0 0,3 0 665,0 0 0,-5 0 17,10 0 1,-5 0-96,0 0 1,1 0 94,4 0 0,-5 0 28,-1 0 1,2 0-57,3 0 0,-3 0 67,-1 0 1,-5 0-34,5 0 0,-3 0 27,4 0 1,-11 0-12,10 0 1,-9 0 11,6 0 0,-1 0-23,-1 0 1,5 0 10,-3 0 1,2 0 11,1 0 0,4 0-17,-3 0 0,4 0 22,3 0 0,2 0-33,-1 0 0,5 0 400,-1 0 1,-3 0-385,3 0 1,1 0 11,1 0 0,1 0-6,-1 0 0,2 0-34,-2 0 1,2 0 16,-4 0 1,2 0 27,2 0 1,-6 0-51,1 0 0,2 0 39,-5 0 0,1 0-17,-5 0 1,-1 0 16,5 0 1,-4 0-1,-4 0 0,3 0-50,5 0 0,-4 0 50,-1 0 0,5 0 11,0 0 1,0 0-12,1 0 0,-1 0 0,0 0 1,4 0 4,-2 0 1,-3 0 11,2 0 0,-2 0-11,1 0 0,0 0-1,-4 0 1,5 0 11,-5 0 0,0 0-56,-1 0 0,0 0 6,6 0 0,-6 0 5,2 0 0,2 0-11,-4 0 0,10 0 17,-10 0 0,7 0-12,2 0 1,0 0 33,1 0 0,0 0-22,-1 0 0,6 0 11,-1 0 0,0 0 11,5 0 0,0 0 22,-2 0 1,2 0-28,0 0 0,0 0 27,-1 0 1,1 0-1,-4 0 1,-2 0-34,2 0 0,-7 0 28,2 0 0,1 0 11,-7 0 0,5 0-11,-8 0 0,10 0-73,-6 0 1,-1 0 16,2 0 0,-1 0 0,5 0 0,-6 0 11,6 0 0,0 0 0,0 0 1,0 0 16,-5 0 0,4 0 16,0 0 1,2 0-51,-2 0 1,-5 0 72,3 0 0,2 0-22,-8 0 0,3 0 33,-2 0 1,-2 0-46,0 0 1,2 0 5,-6 0 0,0 0-65,1 2 0,-2-2 65,1 0 0,0 3-11,-3 0 0,-2-3 28,1 0 0,-1 3 0,1-3 0,-3 3-11,2-3 0,-4 0-6,4 0 0,-3 0-45,3 3 1,-3-3 33,3 0 0,-3 0-17,3 0 0,1 0-6,1 0 1,-2 0 5,-4 0 1,9 0-7,-9 0 1,5 0 27,-1 0 1,-2 0-12,-3 0 1,6 0-6,-5 0 0,1 0 33,-2 0 0,1 0-44,50 0 67,5 0-23,-6 0-22,-5 0-11,7 0 67,-2 0-112,-3 0 134,3 0-78,-4 0 0,0 0 34,0 0-56,-6 0 55,-2 0 34,-1 0-78,-8 0-11,-2 0 1577,2 0-1611,-10 0 478,0 0-455,0 0 738,-4 0-716,-1 0-1,7 0 12,-7 0 363,6 0-374,-2 0 45,1 0-90,4 0 123,1 0-67,0 0-34,1 0 79,-7 0-90,5 0 68,2 0-1,-2 0-33,0 0-34,2 0 101,2 0-67,2 0 22,-2 0-22,6 0 11,0 0 22,4 0 23,-4 0-22,3 0-35,-3 0 24,4 0 10,-4 0 34,4 0-67,-4 0 44,3 0-111,1 0 56,6 0-12,-7 0-33,6 0 78,-4 0-33,-2 0-12,0 0 56,-3 0-22,-4 0 0,-2 0 12,-2 0-35,-1 0-10,-6 0 44,7-3-22,-7 3 67,2 0-45,-1 0-45,3 0 90,-1 0-89,-3 0 66,-2 0-55,-2 0 33,-3 0 34,-6 0-68,1 0 35,-5 0-35,0 0 57,0 0-1,1 0-33,-6 0 23,1 0-23,-5 0-34,0 0 45,0 0-22,-3 0 22,-6 0-11,6 0 45,-1 0-45,-7 0 0,7 0 0,1 0 11,-6 0-44,6 0-1,-1 0 45,-2 0-33,2 0-12,4 0 46,-4 0-57,-4 0 56,0 0 0,-7 0 0,-6 0 12,-6 0-23,-8 0-56,-5 0 112,-5 0-123,-4 0 33,4 0 0,-4-3-33,0 3 56,0-3 11,5 0 0,-5-2 34,9-5-57,-5-1 34,5-3-22,-4-1 45,3-6-34,-4 3 0,7-1 56,-11 0-79,0-1-10,4-1 66,-4-2-10,0-3-23,0-3-11,0 0 11,0 0 0,0-7 0,0 4 0,0-4-12,0 1 57,0-3-78,0 3 55,0 3 23,0-1-34,0-1 23,0 1-102,0-2 91,0 3 22,0-3-101,0 0 112,0 0-56,0-6 11,0 3-11,0-9-34,0 3 135,0-3-146,0-3 90,0 0-101,0-5-45,0 3 124,0-4-91,0-6 80,0 1-57,0-3 45,0 2 67,0 1-134,0-1 100,0 1-33,0-4 23,0 1-46,4-1 12,-4-2 34,0-3-79,0 3 112,4-6-101,-4 0 112,0 2-112,0-2 112,0 0-301,0 2 222,0-5 35,0 3-46,0-3 23,0 0 68,0-6-68,0 3-23,0 0-78,0 0 90,0 3 0,0 0-23,0 3 68,5-4-45,-5 4 0,5-6 44,-5 3-100,0-3 89,0-2-44,0-2 11,0 39 0,0 0 27,0 3 1,0-3 0,0-2 0,0 4-12,0-4 1,0 2 16,0 0 1,0 1-18,0-1 1,4-1 27,-4 5 1,0-4-40,0 0 1,4-1-18,-4 5 1,0-2 50,0 1 0,0-5 0,0 5 0,4-3-56,-4 3 0,0-2 22,0-1 1,0-1-46,0 1 1,0 0 55,0 0 1,0 1 0,0-1 0,0 0-40,0 0 0,0 0 40,0 3 0,0-3-18,0 0 1,0 0 16,0 3 1,0 1 16,0-8 1,0 7-51,0-3 0,0 4 56,0-7 0,0 6-23,0-6 1,0 3-12,0 0 1,0 0 33,0 1 0,0-1-51,0-4 1,0 5 44,0-1 1,0 0-6,0 0 0,0 0-34,0 0 0,0 1 45,0-1 0,0 2 0,0-4 0,0 1-28,0 1 0,0 1 11,0-1 1,0 0-68,0 0 0,0 0 44,0-2 1,0 1-17,-4-1 0,4 2 0,0 0 0,-4-3 11,0 0 1,4 0 38,-5 3 0,0-2-28,5 2 1,0-3 16,-4 3 1,4 0-35,0-2 1,-4 2 44,4 0 1,0-3-23,0 3 0,0-4 5,0 8 1,0-7 27,0 3 1,0-2-40,0 2 1,0-4 10,0 5 1,0-1 5,0 0 0,0 0-5,0-2 0,0 1-6,0 1 0,0 0 33,0 0 1,0 4-23,0-5 0,0 5-6,0-4 1,0 0-39,4-38-34,0-3 22,6 0 11,-6 4 45,-4-2-44,4 1-34,-4-3 100,0 0-28,0 45 1,0-4 62,0-39-80,0 43 1,0-4 45,0-38-57,0-6 17,0 47 1,0-3 5,4-38 56,-4-3-45,0 3 23,0 1-56,0-2 78,5 8-34,-5 2 0,0 0-10,0 2-57,0 0 22,0 4-21,0-3 21,0-1 34,0 4-22,0 0-22,0 3 33,0-1 11,0 3-45,6 4 57,-6 0 10,0 5-55,0-3 33,0 4 11,0-1-55,0 0 312,0 1-256,0-1-46,0 6 46,0-3-34,0 4 11,0 2 22,0 2-11,0 7 12,4 1-12,-4-5 11,0 7-44,0-3 55,0 2-55,4 2 11,-4-1 22,4 5-11,-4 1-11,0 5 89,5 4-11,-5 2-123,0-2 101,0-1-34,0 1-11,0-4 12,0-2-24,0 2 35,0 7 22,0-1-68,0 3 23,0 1 23,0 5-46,0-6 1,4 3 78,-4 1-67,0-2 56,0 1-79,0 3 90,0 4-100,0-1 66,0 0-67,0 3 33,0-3 58,0 3-80,0-3 34,0-2 45,0-1-67,0 0 89,0 3-56,0-3 0,0 3 34,0 0-56,0 1-90,0 2 79,0 0 22,0-4 22,0 1 0,0-3-55,-4-2 44,-1 2 0,5 0-11,-4 0-11,0 3 0,4 1 0,0 2 22,0 0-45,-4 0 22,-2-4-10,-3 2 22,-13-2 0,-1 2-45,-17-7 135,-9 3-78,-9 0-1,-14 0 34,-4 3-57,1 0-21,-7 0 22,1 3-57,6 0 101,-3 0-77,7-2 55,5 2-45,3 0 34,5 0 11,-1 0-22,1 0-45,-1 0 79,2 0-23,-11 0 11,0 2-11,-7 4-11,-5-3 67,-6 0-68,-4 0 12,2-3 0,-13 2 23,3-2-311,0 0 299,-5-2-55,1-4 100,-2 3-11,1 0-68,0 0 57,-1 3 11,-2-2-45,-2 2 22,-4 0 1,0 0 22,-1 0-90,2 0-45,7 0 45,1 0 56,0 0-33,-5 0-1,2 0-33,-2-4 67,-4 4-17,58-2 1,-4 2-732,-1 0 1,2 0 758,-7-4 0,6 4-33,1 0 0,-6 0-127,0-2 0,5 2 138,-6 0 0,2 0 11,-1 0 0,0 0-22,2 0 0,-2 0 33,-1 0 1,2 0-18,-1 0 1,1 0 16,-1 0 1,-1 0-23,6 0 0,-4-3 17,0 3 0,3 0 11,-3 0 0,-2 0-40,6 0 1,0 0 45,-4 0 0,3 0-62,1 0 0,0 0 0,-4 0 0,6 0-1,-6 0 1,8 0 34,-8 0 0,3 0-35,6 0 1,-5 0 33,-2 0 1,3 0-34,-2 0 0,1 0 34,1 0 0,2 0 5,-2 0 0,-2 0-56,-52 0 45,3 0 11,5 0 1,-6 0 32,11 0-44,-4 0 34,-5 0-45,3 0 0,1 0 22,-9 0 34,1 0-56,55 0 0,-2 0 33,0 0 1,-4 0-23,3 0 0,-3 0 39,4 0 0,-4 0-34,2 0 1,-2-3-1,3 3 1,2 0-50,-51-3-35,1 0 45,3 3 34,1 0-22,0 0-34,0 0 44,-4 0 1,-5 0 28,54 0 0,-2 0-6,2-3 0,1 3-56,-2 0 1,1 0 88,-5 0 1,6 0-45,-2 0 0,1 0-17,-1 0 1,1 0 16,-1 0 0,2 0 22,-56 0 34,2 0-33,-1 0-23,3 0 45,-6 0-68,2-2 40,55 2 0,4 0 11,-3 0 0,-2 0-28,-52-4 78,-1 4-134,5-2 0,2 2 12,-1 0-24,1 0 68,-2 0-34,-1 0 34,1 0-45,-1-4 101,-3 4-100,-1 0 55,0 0-45,0-3 57,4 3-23,1 0 56,4-2-90,-4 2 56,-2-4-10,3 4-1,-3 0 34,2 0-34,48 0 1,1 0 10,1 0 0,-2 0-39,1 0 1,0 0 21,0 0 1,-2 0 39,-2 0 0,4 0-45,4 0 0,-4 0 22,0 0 0,0 0-145,-50 0 90,-3-2 21,-2 2-55,0 0 55,2-4 12,53 4 0,0 0-17,3 0 1,-2 0 38,-7 0 1,7 0-46,-1 0 1,-1 0 27,-4 0 1,5 0-6,-5 0 0,1-2 5,-2 2 1,7 0-12,-6 0 1,0 0 22,1 0 0,2 0-17,-2 0 0,4 0 17,-4 0 0,3 0-17,1 0 0,0 0 16,0 0 1,-6 0 5,6 0 1,-5 0-29,6 0 1,-10 0 33,3 0 0,-2 0-6,3 0 1,-4 0-35,-2 0 1,3 0 33,-1-4 1,0 4-85,-1 0 1,1 0 27,1 0 1,-5 0 38,2 0 1,2 0-23,-1-2 0,1 2 17,0 0 0,-5 0-17,6 0 0,-6 0 22,5 0 1,-5 0-17,5 0 0,-5-3 16,4 3 1,-3 0-829,-1 0 0,0 0 811,5 0 1,-9 0-6,9 0 0,-5 0-43,6 0 0,-6 0 66,5 0 0,-5 0 16,0 0 0,5 0-16,-5 0 0,5 0 33,-5 0 0,0-3-22,1 3 0,-1 0-6,4 0 0,-3 0 11,-1 0 1,0 0-57,6 0 1,-1 0-7,-1 0 1,1 0 39,0 0 0,5 0-45,-6 0 1,0 0 38,6 0 0,-4 0 28,-3 0 1,2 0-63,0 0 1,-5 0 39,5 0 0,1 0 5,-1 0 1,-6 0 11,6 0 1,-4 0-7,3 0 0,-4 0-28,4 0 0,-3-3 51,0 3 0,4 0-40,-1 0 0,-3 0 17,4 0 1,-1 0 16,1 0 0,1 0-12,-1 0 1,-2 0-17,6 0 0,2 0 17,-2 0 0,-1-3 453,2 3 1,3 0-483,-3 0 1,4 0-11,0 0 0,-6 0-6,10 0 0,-2 0-17,-57 0 56,0-3-78,6 3 89,4 0-44,-4-2-1,4 2-10,-1 0 78,6 0-45,-1 0 0,5 0-12,-4 0-21,4 0 122,4-4-122,-5 4 224,11 0-213,-6 0 33,10 0 56,-1 0-67,0-2-11,10 2 90,-1 0 1792,0 0-1826,5 0 478,5 0-545,-1 0 78,3 0-90,3 0 391,7 0-335,-3 0 67,5 0-55,-8 0-57,7 0 35,-5-4 10,5 4-22,-3 0-67,-2 0 67,-1 0-11,1-2-23,1 2 23,-1-3 11,0 3 22,-4-3-55,4 3 44,0 0 0,5-3-56,4 3 79,6 0-57,-2 0 35,9 0 32,0 0-66,2 0 22,-2 0 45,6 0-34,0 0 79,-7 0-79,6 0 11,5 0-11,3 0-11,6 0 45,4 0 0,5 0 22,0 0 448,4 0-447,0-3-35,-5 3 124,5 0-34,0 0-11,0 0-88,-4-3-24,4 3 0,0 0-1166,-4 3-2711,4 0-5954,8 3 9425,27-9 1,-16 0 0,22-3 0</inkml:trace>
  <inkml:trace contextRef="#ctx0" brushRef="#br0" timeOffset="1">3154 5354 5767,'0'0'0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09:02:01.305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205 157 7582,'0'-7'146,"0"2"-34,0 2-34,0 1 404,0-1 135,0 1-237,0-1 192,0 1 0,0-1-91,0 3-201,0-2 79,0-3 11,0-1 67,0 1-146,0 0 168,0 3-257,0-3 101,4-3 44,0 3 56,-4 0 0,6-2 12,-6 2 112,4-3-102,-4 3 125,0 2 43,0 1 24,4-1-79,-4 3 335,0-2-402,0 2-67,4 0 21,-4-3-43,0 1 10,0-1-101,0 3-56,0-2 527,0 2-594,0 0 79,0 0 3540,0-3-3776,-4 3-22,4 0 44,-4 0-21,4 0 77,0 0-43,-4 0-46,4 0 56,0 0-34,-6 0-89,6 0 56,-4 0-35,4 0 1,0 0 45,-4 3-11,4-3-22,-4 0 33,4 2 33,0-2-66,0 3 66,-4-3-89,4 2 79,-5 1-57,1-1 79,0 1-34,0-1-78,0 3 123,-2-2-101,2 2 79,0-2-46,0 2-55,0 0 90,4-3-1,-4 3-67,-1 0 23,1-2 55,0-1-33,0 3-22,0 0 22,-2 0-11,-2 6-12,4-4 12,-5 3 11,5 0 0,-4 3-45,4-3 45,0 3 0,-2-1-11,2-2-22,0 5 21,4-4 12,-4-1 0,4-3 0,0 3 12,0-2-35,0-1 68,0 1-79,0 0 57,0 2-34,0-3 11,0 1 11,0 2-11,0 0-11,0 0 11,0 0 11,0 0-22,0-2 22,0 2-11,0 0-23,0 0-10,0 0 55,0 0-33,0-2 11,0 2-22,0-3-12,0 1 34,0 0 34,0-1-79,0 1 34,0 2 22,0-3 0,0 3-11,0 1-22,0-1 22,0 0 0,0-3 0,0 1-12,0-1 24,0-2-12,0-2 0,0-1 11,0-2 0,0 0-22,0 0 11,0 3-11,0 0 11,0-1 11,0 3-22,0 0 11,0 0 11,0 0-34,0 0 23,0 0 12,0-2-24,0 2 24,0-3-12,0 1 0,0-1-101,0-2 78,0 3 23,0 0 0,0-1-44,0 3 77,0 5-55,0 0 55,0 5-55,0-2 56,0 5-79,0-6 45,0 6 0,0-3 33,0 0-66,0-2 33,0-1 0,0-2 0,0 6 0,0-6 0,0 5 45,0 0-79,0 3 23,0-1 0,0 1 22,0 5 0,0-3-33,0 3 44,0-3 12,0 2-68,0 1 56,0-3-44,0 0 11,0 1 67,0-1-101,0-3 56,0 4 45,0-1-67,0-3 22,0 4-11,0-1-33,0 0 66,0 3-33,0-3 0,0 0 11,0 3-11,0-1-11,0-1 22,0 1 1,0 1-12,0-3-23,0 5 23,0-2 0,0 0 0,0 2 56,0 0-45,0 0-11,0 1 12,0 1-12,0 4 44,0-4-55,0 4-11,0-4 11,0 1-23,0 0 23,0 0-45,0-3 33,0 3 23,0-3 12,0 5-1,-4-2-34,4 2 1,0 0 44,0 3-33,0 0-67,0 0 156,0-3-145,0 5 78,0-2 0,0 2-22,0-2 34,0 3-12,-5-1-22,5-2 67,0-1-101,0 1 45,0 0 22,0 0-78,0-3 56,0 3 67,0-3-100,0 0 78,0 1-57,0-1 12,0-2 23,0 2-46,0 3 23,0-3 23,0 3-57,0 0 68,0 2-23,0 5-22,0-2 22,0 2 45,0 3-90,0 3 68,0-1 0,0 1-46,0 1 35,0-1-34,0 2-34,0 0 11,0-3-22,-4 0 67,4 1-33,0-3 33,-4 0-22,4 0 0,-4 2 0,4-5 22,0 6-45,-4-3 23,4 2 22,-5 0 0,5 1-11,0 2 0,-5-3 23,5 0-57,0 1 79,0-1-67,-4 1 55,4-3-44,0-1-34,0 4 79,0-6 11,0 3-68,0-3 57,0 1-57,0-3 35,0 2-1,0 3 11,0-3-22,0 1 34,0 1-34,0 1 45,0 3-57,0 2 68,0-6-112,0 6 0,0 0 45,0 0-11,0 3-12,0-3 57,0 2-91,0-2 91,0 2-90,0-2 78,0 3 0,-4-1-33,4-2 22,-8 3 22,8-3 0,-5 2-55,1 0-155,4-12 1,-4-2 187,4 22 33,0-21 1,0-1-68,0 17 46,0 0 21,0 0-10,0 0-12,0 0 0,0-1 0,0 7 0,0-7 1,0 6 21,0-2-44,0 2 56,0 0-101,0 0-11,0 3 55,0-3-10,0 0 44,0 0-78,0 0-22,0 0 156,0 0-134,0 2 68,0-2-12,0 3 11,0-3-67,0 2 56,0-2 22,0 3-33,0-1 56,0 1-45,0-1-23,0 1 35,0-3-12,0 2 44,0-2-55,0 0 67,0 3-45,0-3-33,0 0 22,0 0 34,0-3-46,0-2-55,0 0-34,0-2 101,0 2-44,0-5 66,0 0-78,0 2 101,0 1-90,0-1 45,0 0-101,0 1 409,0-1-308,0-2 0,0 0 0,0-2-22,0-1 33,0 0-34,0-2 57,0-2-45,0-4-23,0 4 23,0-3 22,0 2-33,0-5 44,0 3 1,0 2-46,0 1 57,0-1-45,4 1-1,0-4-10,-4 4 44,0-3-10,0-1-1,0-1-45,5-1 1,-5-2 66,0 2-33,0-2 23,0-3-46,0 3-22,0 0 57,0-3-57,0 0 45,0 1-45,0-1 67,0 3 1,0-1-68,0 1-11,0 5 101,0-3-124,0 6 46,0-3 10,0-1 23,0 1 0,0 0 0,0-3-11,0-2-11,0-5-23,0 0 56,0-3 56,0 0-89,4-2 44,-4-1-66,0-1 21,0-1 57,4-3-45,-4 1-1,0 0 24,0-3-35,0 0 90,0-2-123,0-1 45,0-4 22,0-1-22,0-2 45,0-2-57,0-3 35,0 0-1,0 2-34,0 1 35,0 2-1,0 8-22,0 2 33,0 7-11,4 4-22,0-1 33,1-2-22,-5-3-89,0-8 89,0-2 11,0-7 56,0 0 437,0-3-448,5-3-89,-1 3 10,8-3 46,9 1-68,5 2 45,9 0-34,8 0 1,8 0 55,5 0-22,-1 0 11,5 0 12,-1 0-79,1 0 44,5 0 12,3 0 90,1 0-112,7 0-23,6 0 90,2 0-146,2 0 90,4 0 11,0 0-45,-5 0 34,0 0 11,-3 0-23,-6 0 34,2 0-11,-2 0-11,-7 0-11,7 0 11,-2-3 11,2 3 33,1 0-33,8 0-22,5 0-170,4 0 226,5 0-45,3 0 11,5 0-1589,-1 0 1601,2 0-1,-11 0-192,3 0 170,-11 0 33,1 0 34,-5 0-67,5 0 45,-1 0 10,5 0-88,5 0 32,7-2-16,-49 2 0,-2 0-22,5 0 0,-5 0 66,5 0 1,-1 0-34,2 0 1,-5 0 4,3 0 1,1 0 16,-1 0 1,1 0-34,1 0 0,-6 0 45,5 0 0,-5 0 0,1 0 0,-1 0-17,0 0 0,2 0 33,-2 0 1,1-3-23,-1 3 0,-4 0-6,5 0 1,-1 0-6,-3 0 0,3 0-11,0-2 0,2 2 44,-2 0 1,1 0-23,3 0 1,-3 0-24,3 0 1,-3 0 16,3 0 1,-2 0 22,3 0 0,-1 0-22,1 0 0,-1 0-705,2 0 0,3 0 665,0 0 0,-5 0 17,10 0 1,-5 0-96,0 0 1,1 0 94,3 0 0,-4 0 28,-1 0 1,2 0-57,3 0 0,-3 0 67,-1 0 1,-5 0-34,5 0 0,-3 0 27,3 0 1,-9 0-12,9 0 1,-9 0 11,6 0 0,-1 0-23,-1 0 1,5 0 10,-3 0 1,2 0 11,1 0 0,4 0-17,-3 0 0,3 0 22,4 0 0,1 0-33,0 0 0,4 0 400,-1 0 1,-2 0-385,2 0 1,1 0 11,1 0 0,2 0-6,-2 0 0,2 0-34,-2 0 1,2 0 16,-3 0 1,1 0 27,2 0 1,-6 0-51,2 0 0,1 0 39,-5 0 0,2 0-17,-6 0 1,0 0 16,5 0 1,-5 0-1,-3 0 0,3 0-50,4 0 0,-3 0 50,-1 0 0,4 0 11,1 0 1,-1 0-12,2 0 0,-2 0 0,1 0 1,3 0 4,-2 0 1,-2 0 11,1 0 0,-1 0-11,0 0 0,1 0-1,-5 0 1,6 0 11,-6 0 0,1 0-56,-1 0 0,0 0 6,5 0 0,-5 0 5,1 0 0,3 0-11,-4 0 0,9 0 17,-9 0 0,6 0-12,2 0 1,1 0 33,0 0 0,0 0-22,-1 0 0,6 0 11,-1 0 0,0 0 11,5 0 0,0 0 22,-2 0 1,2 0-28,0 0 0,0 0 27,-2 0 1,2 0-1,-4 0 1,-2 0-34,2 0 0,-6 0 28,1 0 0,1 0 11,-6 0 0,4 0-11,-7 0 0,9 0-73,-6 0 1,0 0 16,1 0 0,0 0 0,4 0 0,-5 0 11,5 0 0,0 0 0,0 0 1,1 0 16,-6 0 0,4 0 16,1 0 1,1 0-51,-2 0 1,-4 0 72,2 0 0,2 0-22,-7 0 0,3 0 33,-3 0 1,-1 0-46,0 0 1,1 0 5,-5 0 0,0 0-65,1 2 0,-2-2 65,1 0 0,0 3-11,-3-1 0,-2-2 28,1 0 0,-1 3 0,1-3 0,-3 2-11,2-2 0,-3 0-6,3 0 0,-3 0-45,3 3 1,-2-3 33,2 0 0,-3 0-17,3 0 0,1 0-6,1 0 1,-2 0 5,-3 0 1,8 0-7,-9 0 1,5 0 27,-1 0 1,-2 0-12,-2 0 1,5 0-6,-5 0 0,1 0 33,-1 0 0,0 0-44,48 0 67,5 0-23,-6 0-22,-5 0-11,7 0 67,-2 0-112,-3 0 134,3 0-78,-3 0 0,-1 0 34,0 0-56,-5 0 55,-3 0 34,0 0-78,-8 0-11,-2 0 1577,2 0-1611,-10 0 478,1 0-455,-1 0 738,-3 0-716,-1 0-1,6 0 12,-6 0 363,5 0-374,-1 0 45,0 0-90,5 0 123,0 0-67,0 0-34,1 0 79,-6 0-90,4 0 68,2 0-1,-1 0-33,-1 0-34,2 0 101,2 0-67,2 0 22,-2 0-22,6 0 11,0 0 22,4 0 23,-4 0-22,2 0-35,-2 0 24,4 0 10,-4 0 34,3 0-67,-3 0 44,3 0-111,0 0 56,7 0-12,-8 0-33,7 0 78,-5 0-33,-1 0-12,0 0 56,-3 0-22,-4 0 0,-2 0 12,-2 0-35,-1 0-10,-5 0 44,6-3-22,-6 3 67,1 0-45,-1 0-45,4 0 90,-2 0-89,-2 0 66,-3 0-55,-1 0 33,-3 0 34,-6 0-68,1 0 35,-5 0-35,1 0 57,-1 0-1,1 0-33,-5 0 23,0 0-23,-4 0-34,0 0 45,0 0-22,-4 0 22,-4 0-11,4 0 45,0 0-45,-6 0 0,6 0 0,0 0 11,-4 0-44,4 0-1,0 0 45,-2 0-33,2 0-12,4 0 46,-4 0-57,-4 0 56,0 0 0,-6 0 0,-7 0 12,-5 0-23,-7 0-56,-6 0 112,-4 0-123,-4 0 33,4 0 0,-4-2-33,0 2 56,0-3 11,5 1 0,-5-3 34,8-3-57,-4-2 34,5-2-22,-5-1 45,4-5-34,-4 3 0,6-2 56,-10 1-79,0-1-10,4-1 66,-4-2-10,0-3-23,0-2-11,0 0 11,0 0 0,0-6 0,0 4 0,0-4-12,0 1 57,0-3-78,0 3 55,0 2 23,0 0-34,0-2 23,0 2-102,0-2 91,0 2 22,0-2-101,0 0 112,0 0-56,0-6 11,0 4-11,0-9-34,0 3 135,0-2-146,0-3 90,0 0-101,0-5-45,0 3 124,0-3-91,0-5 80,0 0-57,0-2 45,0 2 67,0 0-134,0 0 100,0 0-33,0-3 23,0 1-46,4-1 12,-4-2 34,0-2-79,0 2 112,4-5-101,-4 0 112,0 2-112,0-2 112,0 0-301,0 2 222,0-4 35,0 2-46,0-3 23,0 1 68,0-6-68,0 3-23,0 0-78,0 0 90,0 2 0,0 1-23,0 2 68,4-3-45,-4 3 0,5-5 44,-5 2-100,0-2 89,0-2-44,0-1 11,0 33 0,0 0 27,0 3 1,0-3 0,0-2 0,0 4-12,0-4 1,0 2 16,0 0 1,0 1-18,0-1 1,4 0 27,-4 3 1,0-3-40,0 0 1,4 0-18,-4 3 1,0-1 50,0 1 0,0-5 0,0 5 0,4-3-56,-4 2 0,0-1 22,0-1 1,0 0-46,0 0 1,0 0 55,0 0 1,0 1 0,0-1 0,0 0-40,0 0 0,0 0 40,0 3 0,0-3-18,0 0 1,0 0 16,0 3 1,0 0 16,0-6 1,0 6-51,0-3 0,0 3 56,0-5 0,0 4-23,0-4 1,0 2-12,0 0 1,0 0 33,0 1 0,0-1-51,0-3 1,0 4 44,0-1 1,0 0-6,0 0 0,0 0-34,0 0 0,0 1 45,0-1 0,0 2 0,0-4 0,0 2-28,0 0 0,0 1 11,0-1 1,0 0-68,0 0 0,0 0 44,0-2 1,0 2-17,-4-2 0,4 2 0,0 0 0,-4-2 11,0-1 1,4 1 38,-5 2 0,1-2-28,4 2 1,0-2 16,-4 2 1,4 0-35,0-2 1,-4 2 44,4 0 1,0-2-23,0 2 0,0-3 5,0 6 1,0-5 27,0 2 1,0-2-40,0 2 1,0-3 10,0 4 1,0-1 5,0 0 0,0 0-5,0-2 0,0 2-6,0 0 0,0 0 33,0 0 1,0 3-23,0-3 0,0 3-6,0-3 1,0 0-39,4-32-34,0-4 22,5 1 11,-5 3 45,-4-1-44,4 0-34,-4-2 100,0 0-28,0 38 1,0-3 62,0-33-80,0 36 1,0-3 45,0-32-57,0-6 17,0 41 1,0-3 5,4-33 56,-4-2-45,0 2 23,0 1-56,0-1 78,4 6-34,-4 2 0,0 0-10,0 2-57,0 0 22,0 3-21,0-2 21,0-1 34,0 3-22,0 0-22,0 3 33,0-1 11,0 3-45,6 3 57,-6 0 10,0 4-55,0-2 33,0 3 11,0-1-55,0 1 312,0 0-256,0-1-46,0 6 46,0-3-34,0 3 11,0 2 22,0 2-11,0 6 12,4 0-12,-4-3 11,0 5-44,0-2 55,0 2-55,4 1 11,-4-1 22,4 5-11,-4 1-11,0 4 89,4 3-11,-4 2-123,0-2 101,0 0-34,0 0-11,0-3 12,0-2-24,0 2 35,0 6 22,0-1-68,0 3 23,0 0 23,0 5-46,0-5 1,4 2 78,-4 1-67,0-1 56,0 0-79,0 3 90,0 3-100,0-1 66,0 1-67,0 2 33,0-3 58,0 3-80,0-2 34,0-3 45,0 0-67,0 0 89,0 2-56,0-2 0,0 3 34,0-1-56,0 1-90,0 2 79,0 0 22,0-3 22,0 0 0,0-2-55,-4-2 44,0 2 0,4 0-11,-4 0-11,0 2 0,4 1 0,0 2 22,0 0-45,-4 0 22,-2-3-10,-2 1 22,-13-1 0,-1 1-45,-16-6 135,-9 3-78,-8 0-1,-14 0 34,-3 2-57,0 1-21,-6-1 22,1 3-57,5 0 101,-2 0-77,6-2 55,5 2-45,3 0 34,5 0 11,-2 0-22,2 0-45,-1 0 79,1 0-23,-9 0 11,-1 2-11,-7 3-11,-4-2 67,-6-1-68,-4 1 12,2-3 0,-12 2 23,2-2-311,1 0 299,-5-2-55,0-3 100,-1 2-11,1 1-68,0-1 57,-1 3 11,-3-2-45,-1 2 22,-3 0 1,-1 0 22,-1 0-90,2 0-45,7 0 45,1 0 56,0 0-33,-5 0-1,1 0-33,-1-3 67,-3 3-17,54-2 1,-3 2-732,-1 0 1,1 0 758,-6-3 0,6 3-33,0 0 0,-5 0-127,0-2 0,5 2 138,-6 0 0,2 0 11,-1 0 0,0 0-22,1 0 0,-1 0 33,-1 0 1,2 0-18,-1 0 1,1 0 16,-1 0 1,-1 0-23,6 0 0,-5-3 17,1 3 0,3 0 11,-3 0 0,-2 0-40,6 0 1,-1 0 45,-3 0 0,3 0-62,1 0 0,-1 0 0,-3 0 0,6 0-1,-6 0 1,7 0 34,-7 0 0,3 0-35,5 0 1,-4 0 33,-2 0 1,2 0-34,-1 0 0,1 0 34,0 0 0,3 0 5,-3 0 0,-1 0-56,-50 0 45,3 0 11,5 0 1,-6 0 32,11 0-44,-5 0 34,-4 0-45,3 0 0,1 0 22,-9 0 34,1 0-56,53 0 0,-2 0 33,-1 0 1,-3 0-23,3 0 0,-3 0 39,3 0 0,-3 0-34,2 0 1,-2-2-1,3 2 1,1 0-50,-48-3-35,1 1 45,3 2 34,1 0-22,0 0-34,-1 0 44,-3 0 1,-5 0 28,52 0 0,-2 0-6,2-3 0,0 3-56,-1 0 1,1 0 88,-5 0 1,5 0-45,-1 0 0,1 0-17,-2 0 1,2 0 16,-1 0 0,1 0 22,-52 0 34,1 0-33,-1 0-23,3 0 45,-6 0-68,3-2 40,51 2 0,5 0 11,-4 0 0,-1 0-28,-50-3 78,-1 3-134,5-2 0,2 2 12,-1 0-24,1 0 68,-2 0-34,-1 0 34,1 0-45,-1-3 101,-3 3-100,-1 0 55,0 0-45,1-3 57,3 3-23,1 0 56,3-2-90,-3 2 56,-2-3-10,3 3-1,-3 0 34,2 0-34,46 0 1,1 0 10,0 0 0,-1 0-39,1 0 1,-1 0 21,1 0 1,-2 0 39,-2 0 0,3 0-45,5 0 0,-4 0 22,-1 0 0,1 0-145,-48 0 90,-3-2 21,-2 2-55,1 0 55,1-3 12,50 3 0,1 0-17,3 0 1,-3 0 38,-6 0 1,7 0-46,-1 0 1,-2 0 27,-3 0 1,5 0-6,-5 0 0,1-2 5,-2 2 1,6 0-12,-5 0 1,0 0 22,1 0 0,2 0-17,-2 0 0,3 0 17,-3 0 0,3 0-17,1 0 0,-1 0 16,1 0 1,-6 0 5,6 0 1,-5 0-29,5 0 1,-9 0 33,3 0 0,-2 0-6,3 0 1,-4 0-35,-1 0 1,2 0 33,-1-3 1,0 3-85,-1 0 1,1 0 27,1 0 1,-5 0 38,3 0 1,1 0-23,-1-2 0,1 2 17,0 0 0,-5 0-17,6 0 0,-5 0 22,4 0 1,-5 0-17,5 0 0,-4-3 16,3 3 1,-3 0-829,-1 0 0,1 0 811,4 0 1,-9 0-6,9 0 0,-4 0-43,5 0 0,-6 0 66,5 0 0,-4 0 16,-1 0 0,5 0-16,-5 0 0,5 0 33,-4 0 0,-1-2-22,1 2 0,0 0-6,3 0 0,-3 0 11,0 0 1,-1 0-57,6 0 1,-1 0-7,-1 0 1,1 0 39,0 0 0,5 0-45,-6 0 1,1 0 38,4 0 0,-3 0 28,-2 0 1,1 0-63,0 0 1,-5 0 39,5 0 0,1 0 5,-1 0 1,-5 0 11,5 0 1,-4 0-7,3 0 0,-3 0-28,3 0 0,-3-3 51,0 3 0,5 0-40,-2 0 0,-3 0 17,4 0 1,-1 0 16,1 0 0,1 0-12,-1 0 1,-1 0-17,5 0 0,1 0 17,-1 0 0,-1-2 453,2 2 1,3 0-483,-3 0 1,3 0-11,1 0 0,-6 0-6,10 0 0,-3 0-17,-54 0 56,1-3-78,5 3 89,3 0-44,-3-2-1,4 2-10,-1 0 78,5 0-45,0 0 0,4 0-12,-3 0-21,3 0 122,4-3-122,-4 3 224,10 0-213,-6 0 33,10 0 56,-2 0-67,1-2-11,9 2 90,0 0 1792,-1 0-1826,5 0 478,5 0-545,-1 0 78,3 0-90,2 0 391,8 0-335,-4 0 67,5 0-55,-7 0-57,6 0 35,-4-3 10,4 3-22,-3 0-67,-1 0 67,-2 0-11,2-2-23,0 2 23,0-3 11,-1 3 22,-3-2-55,4 2 44,-1 0 0,5-3-56,4 3 79,6 0-57,-2 0 35,9 0 32,-1 0-66,2 0 22,-1 0 45,5 0-34,0 0 79,-6 0-79,5 0 11,5 0-11,3 0-11,6 0 45,3 0 0,5 0 22,0 0 448,4 0-447,0-2-35,-4 2 124,4 0-34,0 0-11,0 0-88,-4-3-24,4 3 0,0 0-1166,-4 3-2711,4-1-5954,8 3 9425,25-7 1,-15-1 0,21-2 0</inkml:trace>
  <inkml:trace contextRef="#ctx0" brushRef="#br0" timeOffset="1">3008 4614 5767,'0'0'0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09:02:01.305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205 157 7582,'0'-7'146,"0"2"-34,0 2-34,0 1 404,0-1 135,0 1-237,0-1 192,0 1 0,0-1-91,0 3-201,0-2 79,0-3 11,0-1 67,0 1-146,0 0 168,0 3-257,0-3 101,4-3 44,0 3 56,-4 0 0,6-2 12,-6 2 112,4-3-102,-4 3 125,0 2 43,0 1 24,4-1-79,-4 3 335,0-2-402,0 2-67,4 0 21,-4-3-43,0 1 10,0-1-101,0 3-56,0-2 527,0 2-594,0 0 79,0 0 3540,0-3-3776,-4 3-22,4 0 44,-4 0-21,4 0 77,0 0-43,-4 0-46,4 0 56,0 0-34,-6 0-89,6 0 56,-4 0-35,4 0 1,0 0 45,-4 3-11,4-3-22,-4 0 33,4 2 33,0-2-66,0 3 66,-4-3-89,4 2 79,-5 1-57,1-1 79,0 1-34,0-1-78,0 3 123,-2-2-101,2 2 79,0-2-46,0 2-55,0 0 90,4-3-1,-4 3-67,-1 0 23,1-2 55,0-1-33,0 3-22,0 0 22,-2 0-11,-2 6-12,4-4 12,-5 3 11,5 0 0,-4 3-45,4-3 45,0 3 0,-2-1-11,2-2-22,0 5 21,4-4 12,-4-1 0,4-3 0,0 3 12,0-2-35,0-1 68,0 1-79,0 0 57,0 2-34,0-3 11,0 1 11,0 2-11,0 0-11,0 0 11,0 0 11,0 0-22,0-2 22,0 2-11,0 0-23,0 0-10,0 0 55,0 0-33,0-2 11,0 2-22,0-3-12,0 1 34,0 0 34,0-1-79,0 1 34,0 2 22,0-3 0,0 3-11,0 1-22,0-1 22,0 0 0,0-3 0,0 1-12,0-1 24,0-2-12,0-2 0,0-1 11,0-2 0,0 0-22,0 0 11,0 3-11,0 0 11,0-1 11,0 3-22,0 0 11,0 0 11,0 0-34,0 0 23,0 0 12,0-2-24,0 2 24,0-3-12,0 1 0,0-1-101,0-2 78,0 3 23,0 0 0,0-1-44,0 3 77,0 5-55,0 0 55,0 5-55,0-2 56,0 5-79,0-6 45,0 6 0,0-3 33,0 0-66,0-2 33,0-1 0,0-2 0,0 6 0,0-6 0,0 5 45,0 0-79,0 3 23,0-1 0,0 1 22,0 5 0,0-3-33,0 3 44,0-3 12,0 2-68,0 1 56,0-3-44,0 0 11,0 1 67,0-1-101,0-3 56,0 4 45,0-1-67,0-3 22,0 4-11,0-1-33,0 0 66,0 3-33,0-3 0,0 0 11,0 3-11,0-1-11,0-1 22,0 1 1,0 1-12,0-3-23,0 5 23,0-2 0,0 0 0,0 2 56,0 0-45,0 0-11,0 1 12,0 1-12,0 4 44,0-4-55,0 4-11,0-4 11,0 1-23,0 0 23,0 0-45,0-3 33,0 3 23,0-3 12,0 5-1,-4-2-34,4 2 1,0 0 44,0 3-33,0 0-67,0 0 156,0-3-145,0 5 78,0-2 0,0 2-22,0-2 34,0 3-12,-5-1-22,5-2 67,0-1-101,0 1 45,0 0 22,0 0-78,0-3 56,0 3 67,0-3-100,0 0 78,0 1-57,0-1 12,0-2 23,0 2-46,0 3 23,0-3 23,0 3-57,0 0 68,0 2-23,0 5-22,0-2 22,0 2 45,0 3-90,0 3 68,0-1 0,0 1-46,0 1 35,0-1-34,0 2-34,0 0 11,0-3-22,-4 0 67,4 1-33,0-3 33,-4 0-22,4 0 0,-4 2 0,4-5 22,0 6-45,-4-3 23,4 2 22,-5 0 0,5 1-11,0 2 0,-5-3 23,5 0-57,0 1 79,0-1-67,-4 1 55,4-3-44,0-1-34,0 4 79,0-6 11,0 3-68,0-3 57,0 1-57,0-3 35,0 2-1,0 3 11,0-3-22,0 1 34,0 1-34,0 1 45,0 3-57,0 2 68,0-6-112,0 6 0,0 0 45,0 0-11,0 3-12,0-3 57,0 2-91,0-2 91,0 2-90,0-2 78,0 3 0,-4-1-33,4-2 22,-8 3 22,8-3 0,-5 2-55,1 0-155,4-12 1,-4-2 187,4 22 33,0-21 1,0-1-68,0 17 46,0 0 21,0 0-10,0 0-12,0 0 0,0-1 0,0 7 0,0-7 1,0 6 21,0-2-44,0 2 56,0 0-101,0 0-11,0 3 55,0-3-10,0 0 44,0 0-78,0 0-22,0 0 156,0 0-134,0 2 68,0-2-12,0 3 11,0-3-67,0 2 56,0-2 22,0 3-33,0-1 56,0 1-45,0-1-23,0 1 35,0-3-12,0 2 44,0-2-55,0 0 67,0 3-45,0-3-33,0 0 22,0 0 34,0-3-46,0-2-55,0 0-34,0-2 101,0 2-44,0-5 66,0 0-78,0 2 101,0 1-90,0-1 45,0 0-101,0 1 409,0-1-308,0-2 0,0 0 0,0-2-22,0-1 33,0 0-34,0-2 57,0-2-45,0-4-23,0 4 23,0-3 22,0 2-33,0-5 44,0 3 1,0 2-46,0 1 57,0-1-45,4 1-1,0-4-10,-4 4 44,0-3-10,0-1-1,0-1-45,5-1 1,-5-2 66,0 2-33,0-2 23,0-3-46,0 3-22,0 0 57,0-3-57,0 0 45,0 1-45,0-1 67,0 3 1,0-1-68,0 1-11,0 5 101,0-3-124,0 6 46,0-3 10,0-1 23,0 1 0,0 0 0,0-3-11,0-2-11,0-5-23,0 0 56,0-3 56,0 0-89,4-2 44,-4-1-66,0-1 21,0-1 57,4-3-45,-4 1-1,0 0 24,0-3-35,0 0 90,0-2-123,0-1 45,0-4 22,0-1-22,0-2 45,0-2-57,0-3 35,0 0-1,0 2-34,0 1 35,0 2-1,0 8-22,0 2 33,0 7-11,4 4-22,0-1 33,1-2-22,-5-3-89,0-8 89,0-2 11,0-7 56,0 0 437,0-3-448,5-3-89,-1 3 10,8-3 46,9 1-68,5 2 45,9 0-34,8 0 1,8 0 55,5 0-22,-1 0 11,5 0 12,-1 0-79,1 0 44,5 0 12,3 0 90,1 0-112,7 0-23,6 0 90,2 0-146,2 0 90,4 0 11,0 0-45,-5 0 34,0 0 11,-3 0-23,-6 0 34,2 0-11,-2 0-11,-7 0-11,7 0 11,-2-3 11,2 3 33,1 0-33,8 0-22,5 0-170,4 0 226,5 0-45,3 0 11,5 0-1589,-1 0 1601,2 0-1,-11 0-192,3 0 170,-11 0 33,1 0 34,-5 0-67,5 0 45,-1 0 10,5 0-88,5 0 32,7-2-16,-49 2 0,-2 0-22,5 0 0,-5 0 66,5 0 1,-1 0-34,2 0 1,-5 0 4,3 0 1,1 0 16,-1 0 1,1 0-34,1 0 0,-6 0 45,5 0 0,-5 0 0,1 0 0,-1 0-17,0 0 0,2 0 33,-2 0 1,1-3-23,-1 3 0,-4 0-6,5 0 1,-1 0-6,-3 0 0,3 0-11,0-2 0,2 2 44,-2 0 1,1 0-23,3 0 1,-3 0-24,3 0 1,-3 0 16,3 0 1,-2 0 22,3 0 0,-1 0-22,1 0 0,-1 0-705,2 0 0,3 0 665,0 0 0,-5 0 17,10 0 1,-5 0-96,0 0 1,1 0 94,3 0 0,-4 0 28,-1 0 1,2 0-57,3 0 0,-3 0 67,-1 0 1,-5 0-34,5 0 0,-3 0 27,3 0 1,-9 0-12,9 0 1,-9 0 11,6 0 0,-1 0-23,-1 0 1,5 0 10,-3 0 1,2 0 11,1 0 0,4 0-17,-3 0 0,3 0 22,4 0 0,1 0-33,0 0 0,4 0 400,-1 0 1,-2 0-385,2 0 1,1 0 11,1 0 0,2 0-6,-2 0 0,2 0-34,-2 0 1,2 0 16,-3 0 1,1 0 27,2 0 1,-6 0-51,2 0 0,1 0 39,-5 0 0,2 0-17,-6 0 1,0 0 16,5 0 1,-5 0-1,-3 0 0,3 0-50,4 0 0,-3 0 50,-1 0 0,4 0 11,1 0 1,-1 0-12,2 0 0,-2 0 0,1 0 1,3 0 4,-2 0 1,-2 0 11,1 0 0,-1 0-11,0 0 0,1 0-1,-5 0 1,6 0 11,-6 0 0,1 0-56,-1 0 0,0 0 6,5 0 0,-5 0 5,1 0 0,3 0-11,-4 0 0,9 0 17,-9 0 0,6 0-12,2 0 1,1 0 33,0 0 0,0 0-22,-1 0 0,6 0 11,-1 0 0,0 0 11,5 0 0,0 0 22,-2 0 1,2 0-28,0 0 0,0 0 27,-2 0 1,2 0-1,-4 0 1,-2 0-34,2 0 0,-6 0 28,1 0 0,1 0 11,-6 0 0,4 0-11,-7 0 0,9 0-73,-6 0 1,0 0 16,1 0 0,0 0 0,4 0 0,-5 0 11,5 0 0,0 0 0,0 0 1,1 0 16,-6 0 0,4 0 16,1 0 1,1 0-51,-2 0 1,-4 0 72,2 0 0,2 0-22,-7 0 0,3 0 33,-3 0 1,-1 0-46,0 0 1,1 0 5,-5 0 0,0 0-65,1 2 0,-2-2 65,1 0 0,0 3-11,-3-1 0,-2-2 28,1 0 0,-1 3 0,1-3 0,-3 2-11,2-2 0,-3 0-6,3 0 0,-3 0-45,3 3 1,-2-3 33,2 0 0,-3 0-17,3 0 0,1 0-6,1 0 1,-2 0 5,-3 0 1,8 0-7,-9 0 1,5 0 27,-1 0 1,-2 0-12,-2 0 1,5 0-6,-5 0 0,1 0 33,-1 0 0,0 0-44,48 0 67,5 0-23,-6 0-22,-5 0-11,7 0 67,-2 0-112,-3 0 134,3 0-78,-3 0 0,-1 0 34,0 0-56,-5 0 55,-3 0 34,0 0-78,-8 0-11,-2 0 1577,2 0-1611,-10 0 478,1 0-455,-1 0 738,-3 0-716,-1 0-1,6 0 12,-6 0 363,5 0-374,-1 0 45,0 0-90,5 0 123,0 0-67,0 0-34,1 0 79,-6 0-90,4 0 68,2 0-1,-1 0-33,-1 0-34,2 0 101,2 0-67,2 0 22,-2 0-22,6 0 11,0 0 22,4 0 23,-4 0-22,2 0-35,-2 0 24,4 0 10,-4 0 34,3 0-67,-3 0 44,3 0-111,0 0 56,7 0-12,-8 0-33,7 0 78,-5 0-33,-1 0-12,0 0 56,-3 0-22,-4 0 0,-2 0 12,-2 0-35,-1 0-10,-5 0 44,6-3-22,-6 3 67,1 0-45,-1 0-45,4 0 90,-2 0-89,-2 0 66,-3 0-55,-1 0 33,-3 0 34,-6 0-68,1 0 35,-5 0-35,1 0 57,-1 0-1,1 0-33,-5 0 23,0 0-23,-4 0-34,0 0 45,0 0-22,-4 0 22,-4 0-11,4 0 45,0 0-45,-6 0 0,6 0 0,0 0 11,-4 0-44,4 0-1,0 0 45,-2 0-33,2 0-12,4 0 46,-4 0-57,-4 0 56,0 0 0,-6 0 0,-7 0 12,-5 0-23,-7 0-56,-6 0 112,-4 0-123,-4 0 33,4 0 0,-4-2-33,0 2 56,0-3 11,5 1 0,-5-3 34,8-3-57,-4-2 34,5-2-22,-5-1 45,4-5-34,-4 3 0,6-2 56,-10 1-79,0-1-10,4-1 66,-4-2-10,0-3-23,0-2-11,0 0 11,0 0 0,0-6 0,0 4 0,0-4-12,0 1 57,0-3-78,0 3 55,0 2 23,0 0-34,0-2 23,0 2-102,0-2 91,0 2 22,0-2-101,0 0 112,0 0-56,0-6 11,0 4-11,0-9-34,0 3 135,0-2-146,0-3 90,0 0-101,0-5-45,0 3 124,0-3-91,0-5 80,0 0-57,0-2 45,0 2 67,0 0-134,0 0 100,0 0-33,0-3 23,0 1-46,4-1 12,-4-2 34,0-2-79,0 2 112,4-5-101,-4 0 112,0 2-112,0-2 112,0 0-301,0 2 222,0-4 35,0 2-46,0-3 23,0 1 68,0-6-68,0 3-23,0 0-78,0 0 90,0 2 0,0 1-23,0 2 68,4-3-45,-4 3 0,5-5 44,-5 2-100,0-2 89,0-2-44,0-1 11,0 33 0,0 0 27,0 3 1,0-3 0,0-2 0,0 4-12,0-4 1,0 2 16,0 0 1,0 1-18,0-1 1,4 0 27,-4 3 1,0-3-40,0 0 1,4 0-18,-4 3 1,0-1 50,0 1 0,0-5 0,0 5 0,4-3-56,-4 2 0,0-1 22,0-1 1,0 0-46,0 0 1,0 0 55,0 0 1,0 1 0,0-1 0,0 0-40,0 0 0,0 0 40,0 3 0,0-3-18,0 0 1,0 0 16,0 3 1,0 0 16,0-6 1,0 6-51,0-3 0,0 3 56,0-5 0,0 4-23,0-4 1,0 2-12,0 0 1,0 0 33,0 1 0,0-1-51,0-3 1,0 4 44,0-1 1,0 0-6,0 0 0,0 0-34,0 0 0,0 1 45,0-1 0,0 2 0,0-4 0,0 2-28,0 0 0,0 1 11,0-1 1,0 0-68,0 0 0,0 0 44,0-2 1,0 2-17,-4-2 0,4 2 0,0 0 0,-4-2 11,0-1 1,4 1 38,-5 2 0,1-2-28,4 2 1,0-2 16,-4 2 1,4 0-35,0-2 1,-4 2 44,4 0 1,0-2-23,0 2 0,0-3 5,0 6 1,0-5 27,0 2 1,0-2-40,0 2 1,0-3 10,0 4 1,0-1 5,0 0 0,0 0-5,0-2 0,0 2-6,0 0 0,0 0 33,0 0 1,0 3-23,0-3 0,0 3-6,0-3 1,0 0-39,4-32-34,0-4 22,5 1 11,-5 3 45,-4-1-44,4 0-34,-4-2 100,0 0-28,0 38 1,0-3 62,0-33-80,0 36 1,0-3 45,0-32-57,0-6 17,0 41 1,0-3 5,4-33 56,-4-2-45,0 2 23,0 1-56,0-1 78,4 6-34,-4 2 0,0 0-10,0 2-57,0 0 22,0 3-21,0-2 21,0-1 34,0 3-22,0 0-22,0 3 33,0-1 11,0 3-45,6 3 57,-6 0 10,0 4-55,0-2 33,0 3 11,0-1-55,0 1 312,0 0-256,0-1-46,0 6 46,0-3-34,0 3 11,0 2 22,0 2-11,0 6 12,4 0-12,-4-3 11,0 5-44,0-2 55,0 2-55,4 1 11,-4-1 22,4 5-11,-4 1-11,0 4 89,4 3-11,-4 2-123,0-2 101,0 0-34,0 0-11,0-3 12,0-2-24,0 2 35,0 6 22,0-1-68,0 3 23,0 0 23,0 5-46,0-5 1,4 2 78,-4 1-67,0-1 56,0 0-79,0 3 90,0 3-100,0-1 66,0 1-67,0 2 33,0-3 58,0 3-80,0-2 34,0-3 45,0 0-67,0 0 89,0 2-56,0-2 0,0 3 34,0-1-56,0 1-90,0 2 79,0 0 22,0-3 22,0 0 0,0-2-55,-4-2 44,0 2 0,4 0-11,-4 0-11,0 2 0,4 1 0,0 2 22,0 0-45,-4 0 22,-2-3-10,-2 1 22,-13-1 0,-1 1-45,-16-6 135,-9 3-78,-8 0-1,-14 0 34,-3 2-57,0 1-21,-6-1 22,1 3-57,5 0 101,-2 0-77,6-2 55,5 2-45,3 0 34,5 0 11,-2 0-22,2 0-45,-1 0 79,1 0-23,-9 0 11,-1 2-11,-7 3-11,-4-2 67,-6-1-68,-4 1 12,2-3 0,-12 2 23,2-2-311,1 0 299,-5-2-55,0-3 100,-1 2-11,1 1-68,0-1 57,-1 3 11,-3-2-45,-1 2 22,-3 0 1,-1 0 22,-1 0-90,2 0-45,7 0 45,1 0 56,0 0-33,-5 0-1,1 0-33,-1-3 67,-3 3-17,54-2 1,-3 2-732,-1 0 1,1 0 758,-6-3 0,6 3-33,0 0 0,-5 0-127,0-2 0,5 2 138,-6 0 0,2 0 11,-1 0 0,0 0-22,1 0 0,-1 0 33,-1 0 1,2 0-18,-1 0 1,1 0 16,-1 0 1,-1 0-23,6 0 0,-5-3 17,1 3 0,3 0 11,-3 0 0,-2 0-40,6 0 1,-1 0 45,-3 0 0,3 0-62,1 0 0,-1 0 0,-3 0 0,6 0-1,-6 0 1,7 0 34,-7 0 0,3 0-35,5 0 1,-4 0 33,-2 0 1,2 0-34,-1 0 0,1 0 34,0 0 0,3 0 5,-3 0 0,-1 0-56,-50 0 45,3 0 11,5 0 1,-6 0 32,11 0-44,-5 0 34,-4 0-45,3 0 0,1 0 22,-9 0 34,1 0-56,53 0 0,-2 0 33,-1 0 1,-3 0-23,3 0 0,-3 0 39,3 0 0,-3 0-34,2 0 1,-2-2-1,3 2 1,1 0-50,-48-3-35,1 1 45,3 2 34,1 0-22,0 0-34,-1 0 44,-3 0 1,-5 0 28,52 0 0,-2 0-6,2-3 0,0 3-56,-1 0 1,1 0 88,-5 0 1,5 0-45,-1 0 0,1 0-17,-2 0 1,2 0 16,-1 0 0,1 0 22,-52 0 34,1 0-33,-1 0-23,3 0 45,-6 0-68,3-2 40,51 2 0,5 0 11,-4 0 0,-1 0-28,-50-3 78,-1 3-134,5-2 0,2 2 12,-1 0-24,1 0 68,-2 0-34,-1 0 34,1 0-45,-1-3 101,-3 3-100,-1 0 55,0 0-45,1-3 57,3 3-23,1 0 56,3-2-90,-3 2 56,-2-3-10,3 3-1,-3 0 34,2 0-34,46 0 1,1 0 10,0 0 0,-1 0-39,1 0 1,-1 0 21,1 0 1,-2 0 39,-2 0 0,3 0-45,5 0 0,-4 0 22,-1 0 0,1 0-145,-48 0 90,-3-2 21,-2 2-55,1 0 55,1-3 12,50 3 0,1 0-17,3 0 1,-3 0 38,-6 0 1,7 0-46,-1 0 1,-2 0 27,-3 0 1,5 0-6,-5 0 0,1-2 5,-2 2 1,6 0-12,-5 0 1,0 0 22,1 0 0,2 0-17,-2 0 0,3 0 17,-3 0 0,3 0-17,1 0 0,-1 0 16,1 0 1,-6 0 5,6 0 1,-5 0-29,5 0 1,-9 0 33,3 0 0,-2 0-6,3 0 1,-4 0-35,-1 0 1,2 0 33,-1-3 1,0 3-85,-1 0 1,1 0 27,1 0 1,-5 0 38,3 0 1,1 0-23,-1-2 0,1 2 17,0 0 0,-5 0-17,6 0 0,-5 0 22,4 0 1,-5 0-17,5 0 0,-4-3 16,3 3 1,-3 0-829,-1 0 0,1 0 811,4 0 1,-9 0-6,9 0 0,-4 0-43,5 0 0,-6 0 66,5 0 0,-4 0 16,-1 0 0,5 0-16,-5 0 0,5 0 33,-4 0 0,-1-2-22,1 2 0,0 0-6,3 0 0,-3 0 11,0 0 1,-1 0-57,6 0 1,-1 0-7,-1 0 1,1 0 39,0 0 0,5 0-45,-6 0 1,1 0 38,4 0 0,-3 0 28,-2 0 1,1 0-63,0 0 1,-5 0 39,5 0 0,1 0 5,-1 0 1,-5 0 11,5 0 1,-4 0-7,3 0 0,-3 0-28,3 0 0,-3-3 51,0 3 0,5 0-40,-2 0 0,-3 0 17,4 0 1,-1 0 16,1 0 0,1 0-12,-1 0 1,-1 0-17,5 0 0,1 0 17,-1 0 0,-1-2 453,2 2 1,3 0-483,-3 0 1,3 0-11,1 0 0,-6 0-6,10 0 0,-3 0-17,-54 0 56,1-3-78,5 3 89,3 0-44,-3-2-1,4 2-10,-1 0 78,5 0-45,0 0 0,4 0-12,-3 0-21,3 0 122,4-3-122,-4 3 224,10 0-213,-6 0 33,10 0 56,-2 0-67,1-2-11,9 2 90,0 0 1792,-1 0-1826,5 0 478,5 0-545,-1 0 78,3 0-90,2 0 391,8 0-335,-4 0 67,5 0-55,-7 0-57,6 0 35,-4-3 10,4 3-22,-3 0-67,-1 0 67,-2 0-11,2-2-23,0 2 23,0-3 11,-1 3 22,-3-2-55,4 2 44,-1 0 0,5-3-56,4 3 79,6 0-57,-2 0 35,9 0 32,-1 0-66,2 0 22,-1 0 45,5 0-34,0 0 79,-6 0-79,5 0 11,5 0-11,3 0-11,6 0 45,3 0 0,5 0 22,0 0 448,4 0-447,0-2-35,-4 2 124,4 0-34,0 0-11,0 0-88,-4-3-24,4 3 0,0 0-1166,-4 3-2711,4-1-5954,8 3 9425,25-7 1,-15-1 0,21-2 0</inkml:trace>
  <inkml:trace contextRef="#ctx0" brushRef="#br0" timeOffset="1">3008 4614 5767,'0'0'0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4T14:18:51.637"/>
    </inkml:context>
    <inkml:brush xml:id="br0">
      <inkml:brushProperty name="width" value="0.12347" units="cm"/>
      <inkml:brushProperty name="height" value="0.12347" units="cm"/>
      <inkml:brushProperty name="color" value="#FFFF00"/>
    </inkml:brush>
  </inkml:definitions>
  <inkml:trace contextRef="#ctx0" brushRef="#br0">23 0 14439,'0'7'23,"0"-2"-34,0-3 22,0-1-11,0 3 11,0-2-11,0 1 0,0 0-11,0-2 0,0 3 22,0-2-22,0 1 22,0 0-11,0-1 11,0 1 0,0 0-11,0-1 11,0 2 1,0-2-12,0 1 11,0 0-11,0 0 22,0 0 1,-1 1-23,1-1 22,0 0-11,0 0-11,0 0-11,0-1 22,0 1 0,0 0 34,0-1 0,0 1-45,0 0-11,0-1 22,0 1 0,0 0-11,0-1-11,0 1 33,0-1-22,0 2 0,0-2 34,0 1-45,0 0-12,0 0 46,0 1-23,0-1-23,-1 0 12,1 0 22,-1 1-22,1-2 22,-1 1 12,1 0-46,-1 0 46,1 0-23,0 0 0,0-1 0,0 1 0,0 0 0,0-1 11,-1 1-11,1-1-11,0 1 11,-2 0 0,2 0 11,-1-1-11,1 1 0,0 0 11,0 0 0,0 0-22,0 0 34,0-1-23,0 2-23,0-1 34,0 0 1,0 0-35,0-1 23,0 1 11,0 0-22,0 0 22,0 0 1,0 1-35,0-2 23,0 1 0,0 0 11,0 0-11,0 1 0,0-1 0,0 0 0,0 0-22,0 0 22,0 0 34,-1-1-68,0 1 45,1 0 23,-1 0-68,1 2 68,-1-2-57,0 1 23,1-1 0,0 1 12,0-1-35,0 2 46,0-1-46,0 0 79,0 1-112,0-1 67,0 1 12,0-1-1,0 1-22,0-1 0,0-1-11,0 0-11,0 1 44,0-1-22,0 0 0,0 0 11,0 1 0,0-1-22,0 0 0,0 1 33,0 0-66,0-1 55,0 1 11,0 0-22,0-1 0,0 1 0,0-1 0,0 1 11,0-1-11,0 1-11,0-1 11,0 1 0,0 0 0,0 0-11,0 1 11,0 0 22,0 1-44,0-1 44,0 2-33,0-1 0,0 0 11,0 1 11,0-2-11,0 1 0,0 0-11,0-1 0,0 0 33,0 0-44,0 0 22,0-1 0,0 0 0,0 1 11,0-1-22,0 0 11,0 0 11,0 0-11,0 1-11,0 0 11,0 0 11,0 1 23,0-1-23,0 1-22,0 0 22,0-1-45,0 1 68,0-2-45,0 0-1,0 0 1,0-1 34,0 0-23,0 0-12,0 0 12,0 0 0,0 1-11,0-1 11,0 0 11,0 1-11,0 0 0,0 1 0,0 0-11,0 0 34,0-1-35,0 1 1,0 0 11,0 1 11,0-1-11,0 0 12,0 0-35,0 0 34,0 0-11,0 1 0,0-1 0,0 1 34,0 0-23,0 1-22,0-1 11,0 0-34,0-1 57,0 1-23,0-1 11,0 1-11,0-2 0,0 1-11,0 0-23,0-1 57,0 1-1,0-1-22,0 1-22,0-1 44,0 0-67,0 0 45,0-1 45,0-1-45,0 1-34,0-1 68,0 1-34,0 0-34,0 0 34,0 0 0,0 1 34,0 0-68,0 1 34,0-1 23,0 1-23,0 0 11,0-1-33,0 1 22,0-1-23,0 0 34,0 1-22,0-2 11,0 0 11,0 0-22,0-1 22,0 2-11,0-1 12,0 1-12,0 0-12,0 1 35,0-1-12,0 0-22,0 1 0,0 0 11,0-1-12,0 0 35,0 0-23,0 0 0,0 0 11,0 0-22,0 1 22,0-1 0,0 1-33,0-2-12,0 0 79,0 0-79,0-1 68,0 1-68,0 0 57,0 0-12,0 0-45,0-1 34,0 1 0,0 0-11,0 1 22,0 0-11,0 0 0,0 1 23,0 0-46,1 0 12,0 0 34,-1 0-35,1 0 12,0 1-11,-1 0 22,1 1-11,-1-1 0,0 0 12,0-1-12,0 1 0,0-1 0,0 1 0,0-1 0,0 1-34,0-1 79,0 0-56,0 0 22,0 0-34,0 0 35,0 0-12,0-1-12,0 0 35,0-1-34,0-1 11,0 1 11,0-1 0,0 1-11,0 0 0,0-1 0,0 1-11,0 0 0,0 0 22,0 0-11,0 1 11,0 0-45,0 0 57,1 0-12,0 1-67,-1-1 101,1 1-45,-1 0 0,0 0 0,0 1 11,0 0-22,0 1 0,1 0 22,-1 1-34,0-2 46,0 1-57,0-1 23,0 0 56,0-1-56,0 1-12,0 0 46,0 0-1,0-1-56,0 1 23,0 0 11,0 0 11,0 0-22,0 0 56,0 0-90,0 1 79,0-1-34,0 0-23,0-1 12,0 1 45,0 0-79,0-1 79,0 0-34,0 0-23,0 0 23,0 0 11,0 0-22,0 1 11,0-1 34,0 0-23,0 1-45,0 0 46,0 0-35,0 0 34,0 0-22,0 0 22,0 0-11,0 1 0,0-1 0,0 0 12,0 1-35,0-2 68,0 2-45,0-2-34,0 1 34,0 0 0,0 0-11,0 0 22,0 0 1,0-1-24,0 1 12,0-1 12,0 0-24,0 1 12,0-1 23,0 1-46,0-1 12,0 1 45,0 0-68,0-1 45,-1 1-11,1-1 0,0 1 0,-1-1-11,1 0 34,0 0-35,0-1 12,0 0 12,-1 0-24,1 0 1,0 0 22,0 0-22,0-1 22,0 0 34,-1-1-45,1 1 0,0-1-45,0 1 45,0 1 12,0 0-1,0 2-11,0-1-11,0 1 33,0 0-67,0 1 68,0 0-35,0 0 46,0 1-23,0 0-22,0 1 11,0 1 11,0 0-56,0 0 57,0 0-24,0-1 46,0 1-34,0-1 11,0 0-22,0-1 0,0 1 0,0-1 22,0 0 11,0-1-22,0 1 0,0-1-11,0 0-11,0 0 33,0 0 0,0 0-11,0 0 0,0-1-22,0 0 22,0 1 22,0-1-33,0 1 22,0-1-22,0 0 0,0 0 11,0 0 22,0 0-22,0 0 0,0 1 34,0 0-46,0-1 1,0 1 0,0 0 68,0 0-80,0 0 11,0 0 24,0 0-12,0 0 0,0 0 0,0-1 23,0 0-23,0 1-35,0-1 81,0 1-80,0 0 57,0-1-23,0 1 0,0 0-23,0 1 57,0-1-34,0 0 0,0 1-11,0-1 44,0 0-10,0 0-68,0 0 67,0-1 1,0 1-68,0-1 45,0 0 11,0 0 12,0-1-35,0 0 1,0 0 45,0 0-68,0 0 45,0 0-11,0 0 0,0-1-11,0 1 22,0-1-11,0 0 12,0-2-12,0 1 11,0 0-11,0 1 0,0-1 11,0 1 0,0 0-11,0-1 0,0 2 0,0-2 11,0 2-11,0 0 12,0 1-12,0 2-34,0-1 23,0 0 11,0 1 0,0-1 56,0 0-67,0 1-12,0-1 12,0 1 11,0 1 34,1-1-57,-1 1 34,0-1-33,0 0 22,0 0 11,0 0 12,0 0-35,0-1 24,0 0-46,0 1 68,0 0-34,0-1-12,0 0 12,0 0 0,0 0 23,0 0-12,0 0-22,0 0-23,0 1 34,0-1 34,0 1-23,0-1-11,0 0 22,0-1-44,0 1 11,0-1 22,0 1 0,0 0-56,0 0 57,0-1-24,0 1 46,0 0-56,0-1 22,0 1 22,0 0 0,0 0-66,0 0 66,0 0-33,0 0 67,0 0-56,0 0-45,0-1 67,0 1-22,0 0 12,0-1-24,0 1 35,1 0-46,0-1 46,-1 1-34,1-1 44,-1 0-55,0 0 44,1 1-22,-1 0 0,1 1 11,-1 0-22,1 0 56,-1 0-56,0 0 11,0 1 0,0-1 33,0 0-10,1 0-12,-1-1-33,0 0 33,0-1 11,0 2-22,0-2 0,0 2 0,0 0 0,0 0 11,0 1 23,0 0-45,0 1 0,0-1 11,0 2-12,0-2 35,0 1-23,0-1-11,0 0 11,0 0-12,0 1 35,0-1-12,0 1-22,0-1 33,0 1-33,0-1 11,0-1-34,0 1 57,0-1-23,0 0-11,0-2 22,0 1-34,0-1 23,0-1 23,0 0-34,0 0 22,0 0-22,0 0 11,-1 0-12,0-1 24,1 0-12,0-2-12,-1 1 68,1-1-78,0 1 78,0 0-45,0-1-11,0 1 23,0 0-46,0-1 57,0 2 11,0-1 33,0 1 45,0-1-89,0 0 11,0 0-68,0 0 90,0 0-67,0 1-56,0 1 112,1 1-44,0-1-12,0 1 0,1-1 0,-2 1 0,1 0 0,0 1-34,0 0 90,-1 1-101,1 0 79,0 0-23,-1-1-33,0 1-1,1-1 68,-1 0-56,0 1 0,0-1 11,0 0 0,0-1 11,0 0-11,0-1 0,0 1-11,0 0 22,0-1 0,0 1-45,0 0 68,0 0-45,0-1 11,0 0 11,0 0-22,0 0 11,0 0-11,0-1 33,0 1-44,0 1 22,0-1 22,0 0-22,1 1 0,-1-1 0,0 1 0,0 0 11,1 1 0,-1 0-22,0-1 22,0 1-11,1-1-11,0 0 67,-1 0-67,0 1 11,0-1 0,0 1-11,0-1 22,0 1 0,0-1-33,0 0 11,0 1 55,0-1-66,0 0 22,0 0-22,0-1 33,0-1-22,0 1 11,0 0 56,0-1-101,0 2 45,0 0 0,0 1 0,0-1 45,0 0-90,0 0 90,0-1-79,0 1 34,0 0-11,0-1 44,0 1-21,0-1-46,0 0 23,0 1 11,0-1 11,0 0-11,0 0 0,0 0 0,0 1 0,0 0 0,0 1 11,0-1-33,0 0 22,0 0 33,0 0-55,0 1 44,0 0-33,0 0-11,0-1 11,0 1 55,0 0-44,0-1 0,0 1 0,0-1-44,0 2 55,0-1 22,0 0-66,0-1 33,0 1 22,0 0-11,0 1-33,0 0 11,0 0 11,0-1-11,0 0 22,0 0-11,0 0-11,0-1 22,0 0 0,0 0-11,0 0 22,0 0-44,0-1 33,0-1 0,0 1-11,0-1 0,0 1 23,0 0-23,0 0 0,0 0 11,0 0-11,0 1-11,0 0-12,1 1 35,-1-1-12,1 1 44,-1 0-44,1 0 23,-1 1-12,0-1-11,1 1 0,-1-1 22,0 0-44,1 0 44,0 0-10,-1 0 21,1 0 1,0 0-45,-1 1 33,1 1-22,1 0 22,-2 0-22,2 0 0,-2 0 12,1-1-12,-1 1 0,0-2 11,0 1 0,0-1-56,0-1 79,0 1-23,0 0-11,0 1 11,0 0-11,0 0-11,0 0 11,0 0-22,0 1 22,0-1 0,0 0 33,0 0-44,0 0-11,0 1 55,0-1-33,0 1 11,0-1-22,0 0 0,0 0 0,0-1 44,0 2-33,0-2 0,0 1-11,0-1 22,0 1-11,0 0 23,0-1-46,0-1 1,0 0 33,0 0 0,0 1-22,0-2 45,0 2-57,0-2 23,0 1 0,0-1 23,0 0-68,0 1 101,0 0-67,0 1 11,0 0-23,0 0 46,0 0-12,0-1-22,0 1 11,0-1 22,0 0-67,0 1 34,0-1 45,0 1-57,0 0 46,0 0-12,0 1-11,0 1 11,0 0-33,0-1 44,0 0-33,0 0 11,0 1 0,0-1-11,0-1 11,0 0 11,0 0-11,0-1 11,1 0-11,-1 0 0,0-1-22,0 1-1,0-1 46,0 0-1,0 1-44,0-1 22,0 0-34,0 0 68,0 0-23,0-1-11,0 1 0,0-1-11,0 0 33,0 0-11,0 0-11,0 0-56,0-1 112,0 2-112,0-1 124,0 1-113,0-1 90,0 0-45,0 1-34,0 0 34,0 2 0,0-1 22,0 1-10,0 0-24,0 0 12,0 1 23,0-1-23,0 2 0,0-1-23,0 0 46,0-1-46,0-1 12,0 1 22,0-1-11,0 1-11,0 0 22,0 1-11,0-1-11,0 0 11,0 0 0,0-1 11,0-1 23,0 1-79,0-1 45,0 0 23,0 1-12,0-3-11,0 1 0,0-1 11,0-1-22,0 1-628,0-1 57,-5-5-393,0-5-560,-5-9-1535,0-5 3070,1-5 0,3 12 0,3 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9T09:37:39.714"/>
    </inkml:context>
    <inkml:brush xml:id="br0">
      <inkml:brushProperty name="width" value="0.09701" units="cm"/>
      <inkml:brushProperty name="height" value="0.09701" units="cm"/>
      <inkml:brushProperty name="color" value="#FFFF00"/>
    </inkml:brush>
  </inkml:definitions>
  <inkml:trace contextRef="#ctx0" brushRef="#br0">1136 593 7314,'-3'1'1400,"0"-1"382,3 0-1491,0-2 23,0 1-12,0-3 23,0 3-123,0-2 156,0 0-257,0 0 190,0-2-201,0 3 470,0 0-425,0 1-112,0 0 66,0 0-44,0-1-34,0 1 0,0-1 79,0 1 33,1-1-78,0 1-34,1-1 45,1 0-56,0 0 67,0 0 45,3-2-56,-2 1 45,6-3-67,-3 3 257,11-6-213,-7 4 349,11-8-226,-11 6 191,13-11-325,-11 8-22,12-8-11,-13 9 22,8-5-23,-8 6 12,6-6-22,-7 7 55,7-7-67,-8 8 68,5-4-79,-9 6 0,4-3 0,-5 4-34,4-4 68,-5 5-34,3-2 11,-4 3 0,2-3-11,-2 3 11,0-4-11,-2 4 11,2-1-44,-2 1-68,1 1 101,-2-1-11,1 0 11,-1-1-45,0 1 67,-1-1-22,-1 0 23,-1-1-46,-3-1 46,-7-6-23,4 2 22,-9-7-22,9 6-11,-6-5 56,7 4-23,-10-9-67,9 8 90,-8-8-45,10 10-56,-5-4 101,6 6-79,-9-9 68,7 8-23,-7-8-11,8 9-11,-5-5 11,5 5 0,-5-6 11,7 6-11,-5-7 0,6 8-22,-1-6 22,2 6-23,-1-3 23,3 6 0,-1-2 34,2 5 11,0-1-68,-1-1 46,1 1-34,-1-1 11,1 1-1580,0 0 841,-2 0-57,0 0-661,-3-1-3271,1-1 4728,1-2 0,2 2 0,1-1 0</inkml:trace>
  <inkml:trace contextRef="#ctx0" brushRef="#br0" timeOffset="1">1175 312 6943,'-8'1'774,"2"0"-640,6-2-55,0 0-35,0-1 124,0 1 224,0-1-268,0 1 324,0 0-179,0-1-112,0 1 179,0-1-179,0 1 314,0 0-348,0-1-11,0 1 101,0 0-180,0-1-55,0 1 67,0 0-56,0 0 33,0-1-11,-1 1-22,-1 0 33,-1 0-44,-1-1 22,-1 1 0,0 1 0,0-1-11,-2 0 22,0 0-33,0 1 10,-1-1 24,-1 0-24,0 0 46,-1 1-34,0-1 0,-1 0 22,-1 0-33,0 0 11,-2 0 34,1-1-57,-2 0 46,0 0-12,0 0 11,-1 0 90,1 0 45,-1 0-123,0 0 33,0 1-56,-1-1 0,0 1 12,-1 0-12,0 0-11,0 0-11,0 0 33,0 1-33,-1-1 11,0 0 45,0 0-68,-1 0 35,0 0-12,0 0-12,-1 0 24,1 0 32,-1 1-66,2 0 33,0 0-11,2 0-11,0 0 11,2 0 0,0 0 0,0 0-11,1 0-12,0 0 35,-1 0-24,2 0 35,-1 0-23,1 0-11,0 0-1,0 0 35,2 0-23,-1 0 11,1 0-11,0 0-34,0 0 46,0-1-12,0 0 0,0 0-12,-1 0 12,0 1 23,0-1-23,0 0-23,1 0 23,-1 0 0,1 0 0,-1 0 12,1 0-12,-1 1 0,1-2 0,-1 1 0,0 0-12,1-1 12,-1 1-22,2 0-23,0 0 23,0 0-45,3 1-45,0 0 22,0 0 34,2 0-11,-1 0-135,2 0 57,0 0-1,1 0 56,1 0 23,0 0 45,1 0 33,-1 0 23,1 0 10,-1 0-10,0 0 0,0 0-34,1 0-2667,-1 0 572,6 2 2095,1-1 0,0 1 0,-1-1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09:02:01.305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205 157 7582,'0'-7'146,"0"2"-34,0 2-34,0 1 404,0-1 135,0 1-237,0-1 192,0 1 0,0-1-91,0 3-201,0-2 79,0-3 11,0-1 67,0 1-146,0 0 168,0 3-257,0-3 101,4-3 44,0 3 56,-4 0 0,6-2 12,-6 2 112,4-3-102,-4 3 125,0 2 43,0 1 24,4-1-79,-4 3 335,0-2-402,0 2-67,4 0 21,-4-3-43,0 1 10,0-1-101,0 3-56,0-2 527,0 2-594,0 0 79,0 0 3540,0-3-3776,-4 3-22,4 0 44,-4 0-21,4 0 77,0 0-43,-4 0-46,4 0 56,0 0-34,-6 0-89,6 0 56,-4 0-35,4 0 1,0 0 45,-4 3-11,4-3-22,-4 0 33,4 2 33,0-2-66,0 3 66,-4-3-89,4 2 79,-5 1-57,1-1 79,0 1-34,0-1-78,0 3 123,-2-2-101,2 2 79,0-2-46,0 2-55,0 0 90,4-3-1,-4 3-67,-1 0 23,1-2 55,0-1-33,0 3-22,0 0 22,-2 0-11,-2 6-12,4-4 12,-5 3 11,5 0 0,-4 3-45,4-3 45,0 3 0,-2-1-11,2-2-22,0 5 21,4-4 12,-4-1 0,4-3 0,0 3 12,0-2-35,0-1 68,0 1-79,0 0 57,0 2-34,0-3 11,0 1 11,0 2-11,0 0-11,0 0 11,0 0 11,0 0-22,0-2 22,0 2-11,0 0-23,0 0-10,0 0 55,0 0-33,0-2 11,0 2-22,0-3-12,0 1 34,0 0 34,0-1-79,0 1 34,0 2 22,0-3 0,0 3-11,0 1-22,0-1 22,0 0 0,0-3 0,0 1-12,0-1 24,0-2-12,0-2 0,0-1 11,0-2 0,0 0-22,0 0 11,0 3-11,0 0 11,0-1 11,0 3-22,0 0 11,0 0 11,0 0-34,0 0 23,0 0 12,0-2-24,0 2 24,0-3-12,0 1 0,0-1-101,0-2 78,0 3 23,0 0 0,0-1-44,0 3 77,0 5-55,0 0 55,0 5-55,0-2 56,0 5-79,0-6 45,0 6 0,0-3 33,0 0-66,0-2 33,0-1 0,0-2 0,0 6 0,0-6 0,0 5 45,0 0-79,0 3 23,0-1 0,0 1 22,0 5 0,0-3-33,0 3 44,0-3 12,0 2-68,0 1 56,0-3-44,0 0 11,0 1 67,0-1-101,0-3 56,0 4 45,0-1-67,0-3 22,0 4-11,0-1-33,0 0 66,0 3-33,0-3 0,0 0 11,0 3-11,0-1-11,0-1 22,0 1 1,0 1-12,0-3-23,0 5 23,0-2 0,0 0 0,0 2 56,0 0-45,0 0-11,0 1 12,0 1-12,0 4 44,0-4-55,0 4-11,0-4 11,0 1-23,0 0 23,0 0-45,0-3 33,0 3 23,0-3 12,0 5-1,-4-2-34,4 2 1,0 0 44,0 3-33,0 0-67,0 0 156,0-3-145,0 5 78,0-2 0,0 2-22,0-2 34,0 3-12,-5-1-22,5-2 67,0-1-101,0 1 45,0 0 22,0 0-78,0-3 56,0 3 67,0-3-100,0 0 78,0 1-57,0-1 12,0-2 23,0 2-46,0 3 23,0-3 23,0 3-57,0 0 68,0 2-23,0 5-22,0-2 22,0 2 45,0 3-90,0 3 68,0-1 0,0 1-46,0 1 35,0-1-34,0 2-34,0 0 11,0-3-22,-4 0 67,4 1-33,0-3 33,-4 0-22,4 0 0,-4 2 0,4-5 22,0 6-45,-4-3 23,4 2 22,-5 0 0,5 1-11,0 2 0,-5-3 23,5 0-57,0 1 79,0-1-67,-4 1 55,4-3-44,0-1-34,0 4 79,0-6 11,0 3-68,0-3 57,0 1-57,0-3 35,0 2-1,0 3 11,0-3-22,0 1 34,0 1-34,0 1 45,0 3-57,0 2 68,0-6-112,0 6 0,0 0 45,0 0-11,0 3-12,0-3 57,0 2-91,0-2 91,0 2-90,0-2 78,0 3 0,-4-1-33,4-2 22,-8 3 22,8-3 0,-5 2-55,1 0-155,4-12 1,-4-2 187,4 22 33,0-21 1,0-1-68,0 17 46,0 0 21,0 0-10,0 0-12,0 0 0,0-1 0,0 7 0,0-7 1,0 6 21,0-2-44,0 2 56,0 0-101,0 0-11,0 3 55,0-3-10,0 0 44,0 0-78,0 0-22,0 0 156,0 0-134,0 2 68,0-2-12,0 3 11,0-3-67,0 2 56,0-2 22,0 3-33,0-1 56,0 1-45,0-1-23,0 1 35,0-3-12,0 2 44,0-2-55,0 0 67,0 3-45,0-3-33,0 0 22,0 0 34,0-3-46,0-2-55,0 0-34,0-2 101,0 2-44,0-5 66,0 0-78,0 2 101,0 1-90,0-1 45,0 0-101,0 1 409,0-1-308,0-2 0,0 0 0,0-2-22,0-1 33,0 0-34,0-2 57,0-2-45,0-4-23,0 4 23,0-3 22,0 2-33,0-5 44,0 3 1,0 2-46,0 1 57,0-1-45,4 1-1,0-4-10,-4 4 44,0-3-10,0-1-1,0-1-45,5-1 1,-5-2 66,0 2-33,0-2 23,0-3-46,0 3-22,0 0 57,0-3-57,0 0 45,0 1-45,0-1 67,0 3 1,0-1-68,0 1-11,0 5 101,0-3-124,0 6 46,0-3 10,0-1 23,0 1 0,0 0 0,0-3-11,0-2-11,0-5-23,0 0 56,0-3 56,0 0-89,4-2 44,-4-1-66,0-1 21,0-1 57,4-3-45,-4 1-1,0 0 24,0-3-35,0 0 90,0-2-123,0-1 45,0-4 22,0-1-22,0-2 45,0-2-57,0-3 35,0 0-1,0 2-34,0 1 35,0 2-1,0 8-22,0 2 33,0 7-11,4 4-22,0-1 33,1-2-22,-5-3-89,0-8 89,0-2 11,0-7 56,0 0 437,0-3-448,5-3-89,-1 3 10,8-3 46,9 1-68,5 2 45,9 0-34,8 0 1,8 0 55,5 0-22,-1 0 11,5 0 12,-1 0-79,1 0 44,5 0 12,3 0 90,1 0-112,7 0-23,6 0 90,2 0-146,2 0 90,4 0 11,0 0-45,-5 0 34,0 0 11,-3 0-23,-6 0 34,2 0-11,-2 0-11,-7 0-11,7 0 11,-2-3 11,2 3 33,1 0-33,8 0-22,5 0-170,4 0 226,5 0-45,3 0 11,5 0-1589,-1 0 1601,2 0-1,-11 0-192,3 0 170,-11 0 33,1 0 34,-5 0-67,5 0 45,-1 0 10,5 0-88,5 0 32,7-2-16,-49 2 0,-2 0-22,5 0 0,-5 0 66,5 0 1,-1 0-34,2 0 1,-5 0 4,3 0 1,1 0 16,-1 0 1,1 0-34,1 0 0,-6 0 45,5 0 0,-5 0 0,1 0 0,-1 0-17,0 0 0,2 0 33,-2 0 1,1-3-23,-1 3 0,-4 0-6,5 0 1,-1 0-6,-3 0 0,3 0-11,0-2 0,2 2 44,-2 0 1,1 0-23,3 0 1,-3 0-24,3 0 1,-3 0 16,3 0 1,-2 0 22,3 0 0,-1 0-22,1 0 0,-1 0-705,2 0 0,3 0 665,0 0 0,-5 0 17,10 0 1,-5 0-96,0 0 1,1 0 94,3 0 0,-4 0 28,-1 0 1,2 0-57,3 0 0,-3 0 67,-1 0 1,-5 0-34,5 0 0,-3 0 27,3 0 1,-9 0-12,9 0 1,-9 0 11,6 0 0,-1 0-23,-1 0 1,5 0 10,-3 0 1,2 0 11,1 0 0,4 0-17,-3 0 0,3 0 22,4 0 0,1 0-33,0 0 0,4 0 400,-1 0 1,-2 0-385,2 0 1,1 0 11,1 0 0,2 0-6,-2 0 0,2 0-34,-2 0 1,2 0 16,-3 0 1,1 0 27,2 0 1,-6 0-51,2 0 0,1 0 39,-5 0 0,2 0-17,-6 0 1,0 0 16,5 0 1,-5 0-1,-3 0 0,3 0-50,4 0 0,-3 0 50,-1 0 0,4 0 11,1 0 1,-1 0-12,2 0 0,-2 0 0,1 0 1,3 0 4,-2 0 1,-2 0 11,1 0 0,-1 0-11,0 0 0,1 0-1,-5 0 1,6 0 11,-6 0 0,1 0-56,-1 0 0,0 0 6,5 0 0,-5 0 5,1 0 0,3 0-11,-4 0 0,9 0 17,-9 0 0,6 0-12,2 0 1,1 0 33,0 0 0,0 0-22,-1 0 0,6 0 11,-1 0 0,0 0 11,5 0 0,0 0 22,-2 0 1,2 0-28,0 0 0,0 0 27,-2 0 1,2 0-1,-4 0 1,-2 0-34,2 0 0,-6 0 28,1 0 0,1 0 11,-6 0 0,4 0-11,-7 0 0,9 0-73,-6 0 1,0 0 16,1 0 0,0 0 0,4 0 0,-5 0 11,5 0 0,0 0 0,0 0 1,1 0 16,-6 0 0,4 0 16,1 0 1,1 0-51,-2 0 1,-4 0 72,2 0 0,2 0-22,-7 0 0,3 0 33,-3 0 1,-1 0-46,0 0 1,1 0 5,-5 0 0,0 0-65,1 2 0,-2-2 65,1 0 0,0 3-11,-3-1 0,-2-2 28,1 0 0,-1 3 0,1-3 0,-3 2-11,2-2 0,-3 0-6,3 0 0,-3 0-45,3 3 1,-2-3 33,2 0 0,-3 0-17,3 0 0,1 0-6,1 0 1,-2 0 5,-3 0 1,8 0-7,-9 0 1,5 0 27,-1 0 1,-2 0-12,-2 0 1,5 0-6,-5 0 0,1 0 33,-1 0 0,0 0-44,48 0 67,5 0-23,-6 0-22,-5 0-11,7 0 67,-2 0-112,-3 0 134,3 0-78,-3 0 0,-1 0 34,0 0-56,-5 0 55,-3 0 34,0 0-78,-8 0-11,-2 0 1577,2 0-1611,-10 0 478,1 0-455,-1 0 738,-3 0-716,-1 0-1,6 0 12,-6 0 363,5 0-374,-1 0 45,0 0-90,5 0 123,0 0-67,0 0-34,1 0 79,-6 0-90,4 0 68,2 0-1,-1 0-33,-1 0-34,2 0 101,2 0-67,2 0 22,-2 0-22,6 0 11,0 0 22,4 0 23,-4 0-22,2 0-35,-2 0 24,4 0 10,-4 0 34,3 0-67,-3 0 44,3 0-111,0 0 56,7 0-12,-8 0-33,7 0 78,-5 0-33,-1 0-12,0 0 56,-3 0-22,-4 0 0,-2 0 12,-2 0-35,-1 0-10,-5 0 44,6-3-22,-6 3 67,1 0-45,-1 0-45,4 0 90,-2 0-89,-2 0 66,-3 0-55,-1 0 33,-3 0 34,-6 0-68,1 0 35,-5 0-35,1 0 57,-1 0-1,1 0-33,-5 0 23,0 0-23,-4 0-34,0 0 45,0 0-22,-4 0 22,-4 0-11,4 0 45,0 0-45,-6 0 0,6 0 0,0 0 11,-4 0-44,4 0-1,0 0 45,-2 0-33,2 0-12,4 0 46,-4 0-57,-4 0 56,0 0 0,-6 0 0,-7 0 12,-5 0-23,-7 0-56,-6 0 112,-4 0-123,-4 0 33,4 0 0,-4-2-33,0 2 56,0-3 11,5 1 0,-5-3 34,8-3-57,-4-2 34,5-2-22,-5-1 45,4-5-34,-4 3 0,6-2 56,-10 1-79,0-1-10,4-1 66,-4-2-10,0-3-23,0-2-11,0 0 11,0 0 0,0-6 0,0 4 0,0-4-12,0 1 57,0-3-78,0 3 55,0 2 23,0 0-34,0-2 23,0 2-102,0-2 91,0 2 22,0-2-101,0 0 112,0 0-56,0-6 11,0 4-11,0-9-34,0 3 135,0-2-146,0-3 90,0 0-101,0-5-45,0 3 124,0-3-91,0-5 80,0 0-57,0-2 45,0 2 67,0 0-134,0 0 100,0 0-33,0-3 23,0 1-46,4-1 12,-4-2 34,0-2-79,0 2 112,4-5-101,-4 0 112,0 2-112,0-2 112,0 0-301,0 2 222,0-4 35,0 2-46,0-3 23,0 1 68,0-6-68,0 3-23,0 0-78,0 0 90,0 2 0,0 1-23,0 2 68,4-3-45,-4 3 0,5-5 44,-5 2-100,0-2 89,0-2-44,0-1 11,0 33 0,0 0 27,0 3 1,0-3 0,0-2 0,0 4-12,0-4 1,0 2 16,0 0 1,0 1-18,0-1 1,4 0 27,-4 3 1,0-3-40,0 0 1,4 0-18,-4 3 1,0-1 50,0 1 0,0-5 0,0 5 0,4-3-56,-4 2 0,0-1 22,0-1 1,0 0-46,0 0 1,0 0 55,0 0 1,0 1 0,0-1 0,0 0-40,0 0 0,0 0 40,0 3 0,0-3-18,0 0 1,0 0 16,0 3 1,0 0 16,0-6 1,0 6-51,0-3 0,0 3 56,0-5 0,0 4-23,0-4 1,0 2-12,0 0 1,0 0 33,0 1 0,0-1-51,0-3 1,0 4 44,0-1 1,0 0-6,0 0 0,0 0-34,0 0 0,0 1 45,0-1 0,0 2 0,0-4 0,0 2-28,0 0 0,0 1 11,0-1 1,0 0-68,0 0 0,0 0 44,0-2 1,0 2-17,-4-2 0,4 2 0,0 0 0,-4-2 11,0-1 1,4 1 38,-5 2 0,1-2-28,4 2 1,0-2 16,-4 2 1,4 0-35,0-2 1,-4 2 44,4 0 1,0-2-23,0 2 0,0-3 5,0 6 1,0-5 27,0 2 1,0-2-40,0 2 1,0-3 10,0 4 1,0-1 5,0 0 0,0 0-5,0-2 0,0 2-6,0 0 0,0 0 33,0 0 1,0 3-23,0-3 0,0 3-6,0-3 1,0 0-39,4-32-34,0-4 22,5 1 11,-5 3 45,-4-1-44,4 0-34,-4-2 100,0 0-28,0 38 1,0-3 62,0-33-80,0 36 1,0-3 45,0-32-57,0-6 17,0 41 1,0-3 5,4-33 56,-4-2-45,0 2 23,0 1-56,0-1 78,4 6-34,-4 2 0,0 0-10,0 2-57,0 0 22,0 3-21,0-2 21,0-1 34,0 3-22,0 0-22,0 3 33,0-1 11,0 3-45,6 3 57,-6 0 10,0 4-55,0-2 33,0 3 11,0-1-55,0 1 312,0 0-256,0-1-46,0 6 46,0-3-34,0 3 11,0 2 22,0 2-11,0 6 12,4 0-12,-4-3 11,0 5-44,0-2 55,0 2-55,4 1 11,-4-1 22,4 5-11,-4 1-11,0 4 89,4 3-11,-4 2-123,0-2 101,0 0-34,0 0-11,0-3 12,0-2-24,0 2 35,0 6 22,0-1-68,0 3 23,0 0 23,0 5-46,0-5 1,4 2 78,-4 1-67,0-1 56,0 0-79,0 3 90,0 3-100,0-1 66,0 1-67,0 2 33,0-3 58,0 3-80,0-2 34,0-3 45,0 0-67,0 0 89,0 2-56,0-2 0,0 3 34,0-1-56,0 1-90,0 2 79,0 0 22,0-3 22,0 0 0,0-2-55,-4-2 44,0 2 0,4 0-11,-4 0-11,0 2 0,4 1 0,0 2 22,0 0-45,-4 0 22,-2-3-10,-2 1 22,-13-1 0,-1 1-45,-16-6 135,-9 3-78,-8 0-1,-14 0 34,-3 2-57,0 1-21,-6-1 22,1 3-57,5 0 101,-2 0-77,6-2 55,5 2-45,3 0 34,5 0 11,-2 0-22,2 0-45,-1 0 79,1 0-23,-9 0 11,-1 2-11,-7 3-11,-4-2 67,-6-1-68,-4 1 12,2-3 0,-12 2 23,2-2-311,1 0 299,-5-2-55,0-3 100,-1 2-11,1 1-68,0-1 57,-1 3 11,-3-2-45,-1 2 22,-3 0 1,-1 0 22,-1 0-90,2 0-45,7 0 45,1 0 56,0 0-33,-5 0-1,1 0-33,-1-3 67,-3 3-17,54-2 1,-3 2-732,-1 0 1,1 0 758,-6-3 0,6 3-33,0 0 0,-5 0-127,0-2 0,5 2 138,-6 0 0,2 0 11,-1 0 0,0 0-22,1 0 0,-1 0 33,-1 0 1,2 0-18,-1 0 1,1 0 16,-1 0 1,-1 0-23,6 0 0,-5-3 17,1 3 0,3 0 11,-3 0 0,-2 0-40,6 0 1,-1 0 45,-3 0 0,3 0-62,1 0 0,-1 0 0,-3 0 0,6 0-1,-6 0 1,7 0 34,-7 0 0,3 0-35,5 0 1,-4 0 33,-2 0 1,2 0-34,-1 0 0,1 0 34,0 0 0,3 0 5,-3 0 0,-1 0-56,-50 0 45,3 0 11,5 0 1,-6 0 32,11 0-44,-5 0 34,-4 0-45,3 0 0,1 0 22,-9 0 34,1 0-56,53 0 0,-2 0 33,-1 0 1,-3 0-23,3 0 0,-3 0 39,3 0 0,-3 0-34,2 0 1,-2-2-1,3 2 1,1 0-50,-48-3-35,1 1 45,3 2 34,1 0-22,0 0-34,-1 0 44,-3 0 1,-5 0 28,52 0 0,-2 0-6,2-3 0,0 3-56,-1 0 1,1 0 88,-5 0 1,5 0-45,-1 0 0,1 0-17,-2 0 1,2 0 16,-1 0 0,1 0 22,-52 0 34,1 0-33,-1 0-23,3 0 45,-6 0-68,3-2 40,51 2 0,5 0 11,-4 0 0,-1 0-28,-50-3 78,-1 3-134,5-2 0,2 2 12,-1 0-24,1 0 68,-2 0-34,-1 0 34,1 0-45,-1-3 101,-3 3-100,-1 0 55,0 0-45,1-3 57,3 3-23,1 0 56,3-2-90,-3 2 56,-2-3-10,3 3-1,-3 0 34,2 0-34,46 0 1,1 0 10,0 0 0,-1 0-39,1 0 1,-1 0 21,1 0 1,-2 0 39,-2 0 0,3 0-45,5 0 0,-4 0 22,-1 0 0,1 0-145,-48 0 90,-3-2 21,-2 2-55,1 0 55,1-3 12,50 3 0,1 0-17,3 0 1,-3 0 38,-6 0 1,7 0-46,-1 0 1,-2 0 27,-3 0 1,5 0-6,-5 0 0,1-2 5,-2 2 1,6 0-12,-5 0 1,0 0 22,1 0 0,2 0-17,-2 0 0,3 0 17,-3 0 0,3 0-17,1 0 0,-1 0 16,1 0 1,-6 0 5,6 0 1,-5 0-29,5 0 1,-9 0 33,3 0 0,-2 0-6,3 0 1,-4 0-35,-1 0 1,2 0 33,-1-3 1,0 3-85,-1 0 1,1 0 27,1 0 1,-5 0 38,3 0 1,1 0-23,-1-2 0,1 2 17,0 0 0,-5 0-17,6 0 0,-5 0 22,4 0 1,-5 0-17,5 0 0,-4-3 16,3 3 1,-3 0-829,-1 0 0,1 0 811,4 0 1,-9 0-6,9 0 0,-4 0-43,5 0 0,-6 0 66,5 0 0,-4 0 16,-1 0 0,5 0-16,-5 0 0,5 0 33,-4 0 0,-1-2-22,1 2 0,0 0-6,3 0 0,-3 0 11,0 0 1,-1 0-57,6 0 1,-1 0-7,-1 0 1,1 0 39,0 0 0,5 0-45,-6 0 1,1 0 38,4 0 0,-3 0 28,-2 0 1,1 0-63,0 0 1,-5 0 39,5 0 0,1 0 5,-1 0 1,-5 0 11,5 0 1,-4 0-7,3 0 0,-3 0-28,3 0 0,-3-3 51,0 3 0,5 0-40,-2 0 0,-3 0 17,4 0 1,-1 0 16,1 0 0,1 0-12,-1 0 1,-1 0-17,5 0 0,1 0 17,-1 0 0,-1-2 453,2 2 1,3 0-483,-3 0 1,3 0-11,1 0 0,-6 0-6,10 0 0,-3 0-17,-54 0 56,1-3-78,5 3 89,3 0-44,-3-2-1,4 2-10,-1 0 78,5 0-45,0 0 0,4 0-12,-3 0-21,3 0 122,4-3-122,-4 3 224,10 0-213,-6 0 33,10 0 56,-2 0-67,1-2-11,9 2 90,0 0 1792,-1 0-1826,5 0 478,5 0-545,-1 0 78,3 0-90,2 0 391,8 0-335,-4 0 67,5 0-55,-7 0-57,6 0 35,-4-3 10,4 3-22,-3 0-67,-1 0 67,-2 0-11,2-2-23,0 2 23,0-3 11,-1 3 22,-3-2-55,4 2 44,-1 0 0,5-3-56,4 3 79,6 0-57,-2 0 35,9 0 32,-1 0-66,2 0 22,-1 0 45,5 0-34,0 0 79,-6 0-79,5 0 11,5 0-11,3 0-11,6 0 45,3 0 0,5 0 22,0 0 448,4 0-447,0-2-35,-4 2 124,4 0-34,0 0-11,0 0-88,-4-3-24,4 3 0,0 0-1166,-4 3-2711,4-1-5954,8 3 9425,25-7 1,-15-1 0,21-2 0</inkml:trace>
  <inkml:trace contextRef="#ctx0" brushRef="#br0" timeOffset="1">3008 4614 5767,'0'0'0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09:02:01.305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168 191 7582,'0'-9'146,"0"3"-34,0 3-34,0 0 404,0-1 135,0 2-237,0-2 192,0 2 0,0-2-91,0 4-201,0-2 79,0-4 11,0-2 67,0 2-146,0 0 168,0 4-257,0-4 101,3-4 44,0 4 56,-3 0 0,4-3 12,-4 3 112,4-3-102,-4 2 125,0 4 43,0 0 24,3 0-79,-3 3 335,0-3-402,0 3-67,3 0 21,-3-3-43,0 0 10,0 0-101,0 3-56,0-3 527,0 3-594,0 0 79,0 0 3540,0-4-3776,-3 4-22,3 0 44,-3 0-21,3 0 77,0 0-43,-4 0-46,4 0 56,0 0-34,-4 0-89,4 0 56,-3 0-35,3 0 1,0 0 45,-3 4-11,3-4-22,-4 0 33,4 3 33,0-3-66,0 3 66,-3-3-89,3 3 79,-4 0-57,0 0 79,1 0-34,0 0-78,-1 3 123,0-2-101,1 2 79,0-3-46,-1 3-55,1 0 90,3-3-1,-3 3-67,-2 0 23,2-2 55,0-2-33,-1 4-22,1 0 22,-1 0-11,-3 8-12,4-6 12,-5 4 11,5 1 0,-4 2-45,4-2 45,0 2 0,-2 0-11,2-3-22,0 6 21,3-4 12,-3-2 0,3-4 0,0 5 12,0-4-35,0 0 68,0 1-79,0-1 57,0 3-34,0-3 11,0 1 11,0 2-11,0 0-11,0 0 11,0 0 11,0 1-22,0-4 22,0 3-11,0 1-23,0-1-10,0 0 55,0 0-33,0-2 11,0 2-22,0-3-12,0 0 34,0 1 34,0-2-79,0 2 34,0 2 22,0-3 0,0 3-11,0 1-22,0 0 22,0-1 0,0-4 0,0 2-12,0-1 24,0-3-12,0-3 0,0 0 11,0-3 0,0 0-22,0 0 11,0 3-11,0 1 11,0-2 11,0 5-22,0-1 11,0 0 11,0 0-34,0 0 23,0 0 12,0-2-24,0 2 24,0-4-12,0 2 0,0-2-101,0-2 78,0 4 23,0-1 0,0 0-44,0 3 77,0 6-55,0 0 55,0 7-55,0-4 56,0 7-79,0-7 45,0 7 0,0-4 33,0 0-66,0-2 33,0-1 0,0-3 0,0 7 0,0-7 0,0 7 45,0-1-79,0 4 23,0-1 0,0 0 22,0 7 0,0-3-33,0 3 44,0-4 12,0 3-68,0 1 56,0-4-44,0 0 11,0 2 67,0-2-101,0-3 56,0 5 45,0-2-67,0-3 22,0 4-11,0-1-33,0 1 66,0 3-33,0-4 0,0 0 11,0 4-11,0-1-11,0-1 22,0 0 1,0 2-12,0-3-23,0 5 23,0-2 0,0 0 0,0 2 56,0 1-45,0-1-11,0 2 12,0 1-12,0 4 44,0-4-55,0 5-11,0-5 11,0 1-23,0 0 23,0 0-45,0-4 33,0 5 23,0-5 12,0 6-1,-4-1-34,4 1 1,0 0 44,0 5-33,0-1-67,0 0 156,0-4-145,0 7 78,0-3 0,0 3-22,0-3 34,0 4-12,-4-2-22,4-2 67,0-1-101,0 1 45,0 1 22,0-1-78,0-4 56,0 4 67,0-3-100,0-1 78,0 2-57,0-1 12,0-3 23,0 2-46,0 4 23,0-3 23,0 3-57,0 0 68,0 3-23,0 5-22,0-2 22,0 3 45,0 3-90,0 4 68,0-1 0,0 1-46,0 1 35,0-1-34,0 3-34,0-1 11,0-3-22,-3-1 67,3 2-33,0-3 33,-4-1-22,4 0 0,-3 3 0,3-6 22,0 7-45,-3-4 23,3 3 22,-5-1 0,5 2-11,0 3 0,-3-4 23,3-1-57,0 2 79,0-1-67,-3 1 55,3-4-44,0-1-34,0 5 79,0-7 11,0 3-68,0-3 57,0 1-57,0-4 35,0 3-1,0 3 11,0-3-22,0 0 34,0 3-34,0 0 45,0 4-57,0 2 68,0-7-112,0 8 0,0-1 45,0 0-11,0 5-12,0-5 57,0 3-91,0-3 91,0 3-90,0-3 78,0 4 0,-3-1-33,3-2 22,-7 3 22,7-4 0,-4 3-55,0 0-155,4-15 1,-3-2 187,3 26 33,0-25 1,0-1-68,0 20 46,0 1 21,0-1-10,0 1-12,0-1 0,0 0 0,0 7 0,0-7 1,0 6 21,0-2-44,0 3 56,0-1-101,0 1-11,0 3 55,0-3-10,0-1 44,0 1-78,0-1-22,0 1 156,0-1-134,0 3 68,0-2-12,0 3 11,0-3-67,0 2 56,0-3 22,0 4-33,0-1 56,0 2-45,0-2-23,0 1 35,0-4-12,0 3 44,0-2-55,0-1 67,0 5-45,0-5-33,0 1 22,0-1 34,0-3-46,0-2-55,0-1-34,0-2 101,0 3-44,0-7 66,0 0-78,0 3 101,0 1-90,0-1 45,0 0-101,0 1 409,0-1-308,0-3 0,0 1 0,0-3-22,0-2 33,0 1-34,0-3 57,0-2-45,0-5-23,0 5 23,0-4 22,0 3-33,0-6 44,0 3 1,0 2-46,0 2 57,0-1-45,3 1-1,1-5-10,-4 5 44,0-4-10,0-1-1,0-1-45,4-2 1,-4-2 66,0 3-33,0-3 23,0-3-46,0 3-22,0 0 57,0-4-57,0 1 45,0 1-45,0-2 67,0 4 1,0-1-68,0 1-11,0 7 101,0-5-124,0 8 46,0-4 10,0-1 23,0 1 0,0 1 0,0-5-11,0-2-11,0-6-23,0 1 56,0-5 56,0 0-89,3-2 44,-3-1-66,0-1 21,0-2 57,4-3-45,-4 1-1,0-1 24,0-2-35,0-1 90,0-2-123,0-2 45,0-4 22,0-1-22,0-3 45,0-3-57,0-3 35,0 0-1,0 3-34,0 0 35,0 3-1,0 10-22,0 3 33,0 7-11,3 6-22,0-2 33,0-2-22,-3-3-89,0-11 89,0-2 11,0-8 56,0 0 437,0-4-448,5-4-89,-2 4 10,7-4 46,7 2-68,4 2 45,8 0-34,6 0 1,6 0 55,5 0-22,-1 0 11,5 0 12,-2 0-79,1 0 44,4 0 12,2 0 90,1 0-112,7 0-23,3 0 90,3 0-146,2 0 90,2 0 11,0 0-45,-3 0 34,-1 0 11,-2 0-23,-4 0 34,0 0-11,-1 0-11,-6 0-11,7 0 11,-3-4 11,2 4 33,1 0-33,7 0-22,3 0-170,4 0 226,4 0-45,2 0 11,5 0-1589,-2 0 1601,2 0-1,-8 0-192,1 0 170,-8 0 33,1 0 34,-5 0-67,4 0 45,0 0 10,4 0-88,4 0 32,6-2-16,-42 2 0,0 0-22,5 0 0,-5 0 66,4 0 1,-1 0-34,1 0 1,-3 0 4,2 0 1,2 0 16,-2 0 1,1 0-34,0 0 0,-4 0 45,5 0 0,-5 0 0,1 0 0,-2 0-17,1 0 0,1 0 33,-1 0 1,1-4-23,-1 4 0,-3 0-6,4 0 1,-1 0-6,-3 0 0,3 0-11,0-2 0,1 2 44,-1 0 1,1 0-23,2 0 1,-2 0-24,2 0 1,-2 0 16,3 0 1,-3 0 22,3 0 0,-1 0-22,1 0 0,-1 0-705,2 0 0,2 0 665,1 0 0,-5 0 17,8 0 1,-4 0-96,1 0 1,0 0 94,2 0 0,-2 0 28,-2 0 1,2 0-57,3 0 0,-4 0 67,1 0 1,-5 0-34,5 0 0,-4 0 27,4 0 1,-9 0-12,9 0 1,-8 0 11,4 0 0,0 0-23,0 0 1,3 0 10,-3 0 1,3 0 11,1 0 0,2 0-17,-2 0 0,3 0 22,3 0 0,0 0-33,1 0 0,3 0 400,-1 0 1,-2 0-385,3 0 1,-1 0 11,2 0 0,1 0-6,-1 0 0,2 0-34,-3 0 1,3 0 16,-4 0 1,2 0 27,1 0 1,-4 0-51,1 0 0,1 0 39,-4 0 0,1 0-17,-4 0 1,0 0 16,3 0 1,-3 0-1,-4 0 0,4 0-50,3 0 0,-3 0 50,0 0 0,3 0 11,0 0 1,0 0-12,1 0 0,0 0 0,-1 0 1,3 0 4,-2 0 1,-1 0 11,1 0 0,-1 0-11,0 0 0,0 0-1,-3 0 1,4 0 11,-4 0 0,0 0-56,0 0 0,-1 0 6,5 0 0,-5 0 5,1 0 0,3 0-11,-3 0 0,7 0 17,-7 0 0,4 0-12,2 0 1,1 0 33,0 0 0,0 0-22,-1 0 0,5 0 11,-2 0 0,2 0 11,3 0 0,0 0 22,-1 0 1,1 0-28,1 0 0,-1 0 27,-1 0 1,1 0-1,-4 0 1,0 0-34,1 0 0,-5 0 28,1 0 0,0 0 11,-4 0 0,4 0-11,-7 0 0,7 0-73,-4 0 1,1 0 16,-1 0 0,1 0 0,2 0 0,-3 0 11,4 0 0,0 0 0,0 0 1,0 0 16,-4 0 0,4 0 16,-1 0 1,2 0-51,-2 0 1,-3 0 72,2 0 0,1 0-22,-6 0 0,3 0 33,-3 0 1,0 0-46,-1 0 1,1 0 5,-3 0 0,-1 0-65,1 2 0,-2-2 65,2 0 0,0 4-11,-4-2 0,-1-2 28,1 0 0,0 4 0,0-4 0,-3 2-11,2-2 0,-2 0-6,2 0 0,-2 0-45,2 4 1,-2-4 33,3 0 0,-4 0-17,4 0 0,0 0-6,0 0 1,-1 0 5,-2 0 1,7 0-7,-8 0 1,4 0 27,-1 0 1,-2 0-12,-1 0 1,4 0-6,-4 0 0,1 0 33,-1 0 0,0 0-44,39 0 67,4 0-23,-5 0-22,-3 0-11,5 0 67,-2 0-112,-2 0 134,2 0-78,-2 0 0,-1 0 34,0 0-56,-3 0 55,-4 0 34,0 0-78,-6 0-11,-1 0 1577,1 0-1611,-8 0 478,0 0-455,0 0 738,-3 0-716,0 0-1,4 0 12,-4 0 363,3 0-374,0 0 45,0 0-90,4 0 123,0 0-67,0 0-34,0 0 79,-4 0-90,4 0 68,0 0-1,0 0-33,-1 0-34,1 0 101,3 0-67,1 0 22,-1 0-22,4 0 11,0 0 22,3 0 23,-3 0-22,3 0-35,-3 0 24,3 0 10,-3 0 34,3 0-67,-2 0 44,1 0-111,1 0 56,5 0-12,-6 0-33,6 0 78,-5 0-33,0 0-12,0 0 56,-3 0-22,-3 0 0,-1 0 12,-3 0-35,0 0-10,-4 0 44,4-4-22,-4 4 67,0 0-45,1 0-45,2 0 90,-2 0-89,-1 0 66,-3 0-55,0 0 33,-3 0 34,-5 0-68,1 0 35,-4 0-35,1 0 57,-1 0-1,1 0-33,-5 0 23,1 0-23,-4 0-34,1 0 45,-1 0-22,-3 0 22,-3 0-11,3 0 45,0 0-45,-4 0 0,4 0 0,0 0 11,-4 0-44,4 0-1,0 0 45,-1 0-33,1 0-12,4 0 46,-4 0-57,-3 0 56,-1 0 0,-3 0 0,-7 0 12,-4 0-23,-6 0-56,-4 0 112,-4 0-123,-3 0 33,3 0 0,-3-2-33,0 2 56,0-4 11,5 2 0,-5-4 34,6-4-57,-3-2 34,5-3-22,-5 0 45,4-7-34,-4 3 0,5-1 56,-8 0-79,0 0-10,3-2 66,-3-3-10,0-3-23,0-2-11,0 0 11,0-1 0,0-7 0,0 6 0,0-6-12,0 1 57,0-3-78,0 4 55,0 2 23,0 0-34,0-3 23,0 3-102,0-2 91,0 2 22,0-3-101,0 1 112,0-1-56,0-7 11,0 5-11,0-11-34,0 4 135,0-2-146,0-5 90,0 1-101,0-6-45,0 3 124,0-4-91,0-5 80,0-1-57,0-1 45,0 1 67,0 1-134,0-1 100,0 1-33,0-4 23,0 1-46,3-1 12,-3-3 34,0-2-79,0 2 112,4-5-101,-4-1 112,0 3-112,0-3 112,0 1-301,0 2 222,0-6 35,0 4-46,0-4 23,0 0 68,0-6-68,0 3-23,0 1-78,0-1 90,0 3 0,0 1-23,0 2 68,3-3-45,-3 3 0,4-6 44,-4 3-100,0-3 89,0-2-44,0-1 11,0 40 0,0-1 27,0 5 1,0-4 0,0-3 0,0 5-12,0-5 1,0 3 16,0 0 1,0 1-18,0-1 1,4 0 27,-4 3 1,0-3-40,0 0 1,3-1-18,-3 5 1,0-2 50,0 1 0,0-5 0,0 5 0,3-3-56,-3 2 0,0-1 22,0-1 1,0 0-46,0-1 1,0 1 55,0 0 1,0 1 0,0-1 0,0 0-40,0-1 0,0 1 40,0 4 0,0-5-18,0 1 1,0 0 16,0 3 1,0 1 16,0-8 1,0 7-51,0-3 0,0 3 56,0-5 0,0 4-23,0-5 1,0 3-12,0 0 1,0 0 33,0 1 0,0-2-51,0-2 1,0 4 44,0-2 1,0 1-6,0 0 0,0 0-34,0-1 0,0 2 45,0-1 0,0 2 0,0-4 0,0 2-28,0-1 0,0 2 11,0-1 1,0 0-68,0 0 0,0-1 44,0-1 1,0 2-17,-3-3 0,3 3 0,0-1 0,-3-1 11,-1-2 1,4 1 38,-4 3 0,1-3-28,3 3 1,0-2 16,-4 1 1,4 1-35,0-3 1,-3 3 44,3 0 1,0-3-23,0 3 0,0-4 5,0 8 1,0-7 27,0 3 1,0-3-40,0 3 1,0-4 10,0 5 1,0-1 5,0 0 0,0-1-5,0-1 0,0 1-6,0 1 0,0 0 33,0 0 1,0 3-23,0-3 0,0 3-6,0-3 1,0 0-39,3-39-34,1-5 22,3 1 11,-3 4 45,-4-2-44,3 1-34,-3-3 100,0 1-28,0 45 1,0-3 62,0-41-80,0 45 1,0-4 45,0-40-57,0-6 17,0 49 1,0-3 5,3-40 56,-3-3-45,0 3 23,0 0-56,0 0 78,4 7-34,-4 2 0,0 1-10,0 2-57,0-1 22,0 5-21,0-3 21,0-1 34,0 3-22,0 1-22,0 3 33,0-2 11,0 5-45,4 3 57,-4 0 10,0 5-55,0-2 33,0 3 11,0-1-55,0 2 312,0-1-256,0-1-46,0 7 46,0-3-34,0 3 11,0 3 22,0 2-11,0 8 12,3-1-12,-3-3 11,0 6-44,0-2 55,0 2-55,3 1 11,-3-1 22,4 6-11,-4 1-11,0 5 89,3 4-11,-3 2-123,0-2 101,0-1-34,0 1-11,0-4 12,0-2-24,0 2 35,0 7 22,0 0-68,0 3 23,0-1 23,0 7-46,0-6 1,3 2 78,-3 2-67,0-2 56,0 0-79,0 4 90,0 4-100,0-2 66,0 2-67,0 2 33,0-4 58,0 4-80,0-2 34,0-4 45,0 0-67,0-1 89,0 4-56,0-3 0,0 3 34,0 0-56,0 0-90,0 3 79,0 0 22,0-3 22,0-1 0,0-2-55,-3-3 44,0 3 0,3 0-11,-4 0-11,1 2 0,3 2 0,0 2 22,0 0-45,-3 0 22,-1-4-10,-3 2 22,-11-2 0,1 2-45,-15-8 135,-6 4-78,-7 0-1,-11 0 34,-3 2-57,0 2-21,-5-2 22,2 4-57,3 0 101,-1 0-77,4-2 55,4 2-45,3 0 34,4 0 11,-1 0-22,1 0-45,-1 0 79,1 0-23,-7 0 11,-1 2-11,-6 4-11,-3-2 67,-5-2-68,-3 2 12,1-4 0,-9 2 23,1-2-311,1 0 299,-4-2-55,0-4 100,-1 2-11,1 2-68,0-2 57,-1 4 11,-2-2-45,-2 2 22,-1 0 1,-2 0 22,1 0-90,0 0-45,6 0 45,1 0 56,0 0-33,-4 0-1,1 0-33,-2-4 67,-1 4-17,43-2 1,-2 2-732,-1 0 1,1 0 758,-4-4 0,4 4-33,0 0 0,-4 0-127,0-2 0,4 2 138,-4 0 0,0 0 11,0 0 0,0 0-22,1 0 0,-2 0 33,1 0 1,1 0-18,-1 0 1,0 0 16,0 0 1,0 0-23,4 0 0,-4-4 17,0 4 0,3 0 11,-2 0 0,-1 0-40,4 0 1,-1 0 45,-2 0 0,2 0-62,1 0 0,-1 0 0,-2 0 0,5 0-1,-5 0 1,5 0 34,-5 0 0,2 0-35,5 0 1,-4 0 33,-1 0 1,1 0-34,-1 0 0,1 0 34,0 0 0,2 0 5,-2 0 0,-1 0-56,-40 0 45,2 0 11,4 0 1,-5 0 32,9 0-44,-4 0 34,-4 0-45,3 0 0,1 0 22,-7 0 34,0 0-56,45 0 0,-3 0 33,-1 0 1,-2 0-23,2 0 0,-3 0 39,3 0 0,-2 0-34,2 0 1,-2-3-1,2 3 1,1 0-50,-39-3-35,1 0 45,2 3 34,1 0-22,0 0-34,-1 0 44,-3 0 1,-3 0 28,42 0 0,-1 0-6,1-3 0,0 3-56,-1 0 1,1 0 88,-4 0 1,4 0-45,-1 0 0,1 0-17,-1 0 1,1 0 16,-1 0 0,1 0 22,-42 0 34,0 0-33,0 0-23,2 0 45,-4 0-68,1-3 40,42 3 0,4 0 11,-2 0 0,-2 0-28,-41-3 78,-1 3-134,5-3 0,2 3 12,-2 0-24,2 0 68,-2 0-34,-2 0 34,2 0-45,-1-3 101,-3 3-100,0 0 55,-1 0-45,2-4 57,1 4-23,2 0 56,2-3-90,-2 3 56,-2-3-10,2 3-1,-1 0 34,1 0-34,37 0 1,1 0 10,0 0 0,-1 0-39,1 0 1,-1 0 21,1 0 1,-1 0 39,-2 0 0,2 0-45,4 0 0,-3 0 22,-1 0 0,2 0-145,-41 0 90,-1-3 21,-2 3-55,1 0 55,0-3 12,41 3 0,1 0-17,2 0 1,-1 0 38,-6 0 1,5 0-46,0 0 1,-1 0 27,-3 0 1,4 0-6,-4 0 0,1-3 5,-1 3 1,4 0-12,-5 0 1,1 0 22,1 0 0,2 0-17,-2 0 0,2 0 17,-2 0 0,2 0-17,1 0 0,-1 0 16,1 0 1,-4 0 5,4 0 1,-5 0-29,5 0 1,-7 0 33,3 0 0,-3 0-6,3 0 1,-4 0-35,1 0 1,0 0 33,0-3 1,-1 3-85,1 0 1,-1 0 27,2 0 1,-5 0 38,3 0 1,1 0-23,-1-3 0,0 3 17,1 0 0,-4 0-17,5 0 0,-5 0 22,3 0 1,-3 0-17,4 0 0,-4-3 16,3 3 1,-2 0-829,-1 0 0,0 0 811,3 0 1,-6 0-6,7 0 0,-4 0-43,4 0 0,-4 0 66,4 0 0,-4 0 16,0 0 0,4 0-16,-4 0 0,3 0 33,-3 0 0,0-3-22,1 3 0,-1 0-6,3 0 0,-3 0 11,1 0 1,-1 0-57,4 0 1,0 0-7,-1 0 1,1 0 39,-1 0 0,5 0-45,-5 0 1,1 0 38,2 0 0,-1 0 28,-2 0 1,1 0-63,-1 0 1,-3 0 39,4 0 0,0 0 5,0 0 1,-4 0 11,3 0 1,-2 0-7,2 0 0,-3 0-28,4 0 0,-4-4 51,0 4 0,4 0-40,0 0 0,-4 0 17,3 0 1,1 0 16,-1 0 0,2 0-12,-2 0 1,1 0-17,2 0 0,2 0 17,-1 0 0,0-2 453,1 2 1,2 0-483,-3 0 1,3 0-11,1 0 0,-4 0-6,8 0 0,-4 0-17,-43 0 56,0-4-78,5 4 89,2 0-44,-2-2-1,3 2-10,-1 0 78,4 0-45,1 0 0,2 0-12,-2 0-21,2 0 122,4-4-122,-3 4 224,7 0-213,-4 0 33,8 0 56,-2 0-67,2-2-11,6 2 90,0 0 1792,0 0-1826,4 0 478,3 0-545,0 0 78,3 0-90,1 0 391,7 0-335,-4 0 67,4 0-55,-5 0-57,5 0 35,-4-4 10,4 4-22,-4 0-67,1 0 67,-2 0-11,1-2-23,1 2 23,-1-4 11,0 4 22,-3-2-55,3 2 44,-1 0 0,5-4-56,3 4 79,4 0-57,0 0 35,6 0 32,0 0-66,1 0 22,0 0 45,3 0-34,0 0 79,-4 0-79,5 0 11,2 0-11,4 0-11,4 0 45,2 0 0,5 0 22,0 0 448,3 0-447,0-2-35,-4 2 124,4 0-34,0 0-11,0 0-88,-3-4-24,3 4 0,0 0-1166,-3 4-2711,3-2-5954,6 4 9425,22-8 1,-14-2 0,18-2 0</inkml:trace>
  <inkml:trace contextRef="#ctx0" brushRef="#br0" timeOffset="1">2457 5612 5767,'0'0'0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15:55:13.391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83 128 7582,'0'-6'146,"0"2"-34,0 2-34,0 0 404,0 0 135,0 0-237,0 0 192,0 0 0,0-1-91,0 3-201,0-2 79,0-2 11,0 0 67,0 0-146,0 0 168,0 2-257,0-2 101,1-2 44,1 2 56,-2 0 0,2-3 12,-2 3 112,1-2-102,-1 2 125,0 2 43,0 0 24,2 0-79,-2 2 335,0-2-402,0 2-67,2 0 21,-2-2-43,0 0 10,0 0-101,0 2-56,0-2 527,0 2-594,0 0 79,0 0 3540,0-2-3776,-2 2-22,2 0 44,-2 0-21,2 0 77,0 0-43,-1 0-46,1 0 56,0 0-34,-2 0-89,2 0 56,-2 0-35,2 0 1,0 0 45,-1 2-11,1-2-22,-2 0 33,2 2 33,0-2-66,0 2 66,-2-2-89,2 2 79,-2 0-57,1 0 79,-1 0-34,0 0-78,1 2 123,-1-2-101,0 2 79,1-2-46,-1 2-55,0 0 90,2-1-1,-2 1-67,1 0 23,-1-2 55,0 0-33,1 2-22,-1 0 22,0 0-11,-1 4-12,1-2 12,-2 3 11,2-1 0,-1 2-45,1-2 45,0 3 0,1-1-11,-1-2-22,0 4 21,2-4 12,-1 1 0,1-3 0,0 2 12,0-2-35,0 0 68,0 0-79,0 1 57,0 1-34,0-2 11,0 0 11,0 2-11,0 1-11,0-1 11,0 0 11,0 0-22,0-2 22,0 2-11,0 1-23,0-1-10,0 0 55,0 0-33,0-2 11,0 3-22,0-3-12,0 0 34,0 0 34,0 0-79,0 0 34,0 3 22,0-3 0,0 2-11,0 0-22,0 0 22,0 0 0,0-1 0,0-1-12,0 0 24,0-2-12,0-2 0,0 0 11,0-2 0,0 0-22,0 0 11,0 2-11,0 0 11,0 0 11,0 2-22,0 0 11,0 1 11,0-1-34,0 0 23,0 0 12,0-2-24,0 2 24,0-2-12,0 0 0,0 0-101,0-2 78,0 2 23,0 0 0,0 0-44,0 2 77,0 5-55,0-1 55,0 4-55,0-2 56,0 5-79,0-5 45,0 4 0,0-1 33,0-1-66,0-2 33,0 0 0,0-1 0,0 3 0,0-4 0,0 4 45,0 1-79,0 1 23,0 0 0,0 1 22,0 3 0,0-2-33,0 3 44,0-3 12,0 3-68,0-1 56,0-1-44,0-1 11,0 0 67,0 1-101,0-3 56,0 3 45,0-1-67,0-2 22,0 3-11,0-1-33,0 0 66,0 3-33,0-3 0,0 1 11,0 1-11,0 1-11,0-3 22,0 2 1,0 1-12,0-3-23,0 5 23,0-3 0,0 1 0,0 1 56,0 1-45,0-1-11,0 1 12,0 1-12,0 3 44,0-3-55,0 3-11,0-3 11,0 1-23,0-1 23,0 1-45,0-2 33,0 1 23,0-1 12,0 3-1,-2-1-34,2 1 1,0 1 44,0 2-33,0-1-67,0 1 156,0-3-145,0 5 78,0-2 0,0 1-22,0-1 34,0 2-12,-2-1-22,2-1 67,0 0-101,0-1 45,0 1 22,0 0-78,0-3 56,0 3 67,0-3-100,0 1 78,0 0-57,0-1 12,0-1 23,0 1-46,0 3 23,0-2 23,0 1-57,0 1 68,0 2-23,0 3-22,0-1 22,0 2 45,0 2-90,0 2 68,0-1 0,0 1-46,0 2 35,0-2-34,0 2-34,0 0 11,0-2-22,-2 0 67,2 0-33,0-2 33,-1-1-22,1 1 0,-2 2 0,2-4 22,0 4-45,-2-2 23,2 2 22,-1-1 0,1 1-11,0 2 0,-2-2 23,2 0-57,0 0 79,0 0-67,-2 0 55,2-2-44,0-1-34,0 3 79,0-4 11,0 2-68,0-2 57,0-1-57,0-1 35,0 2-1,0 2 11,0-2-22,0-1 34,0 3-34,0 0 45,0 2-57,0 2 68,0-4-112,0 4 0,0 0 45,0 0-11,0 2-12,0-3 57,0 3-91,0-2 91,0 2-90,0-2 78,0 2 0,-1 0-33,1-2 22,-4 2 22,4-2 0,-2 2-55,1 0-155,1-10 1,-2-2 187,2 18 33,0-17 1,0-1-68,0 14 46,0 0 21,0 0-10,0 0-12,0 0 0,0 0 0,0 4 0,0-4 1,0 5 21,0-3-44,0 2 56,0 0-101,0 0-11,0 2 55,0-2-10,0 1 44,0-1-78,0 0-22,0 0 156,0 0-134,0 2 68,0-2-12,0 3 11,0-3-67,0 2 56,0-2 22,0 2-33,0 0 56,0 1-45,0-1-23,0 0 35,0-2-12,0 2 44,0-2-55,0 0 67,0 3-45,0-3-33,0 0 22,0 0 34,0-2-46,0-2-55,0 0-34,0-2 101,0 2-44,0-4 66,0 0-78,0 2 101,0 0-90,0 0 45,0 0-101,0 0 409,0 0-308,0-2 0,0 0 0,0-2-22,0 0 33,0 0-34,0-3 57,0-1-45,0-2-23,0 2 23,0-3 22,0 3-33,0-4 44,0 2 1,0 1-46,0 1 57,0 0-45,2 0-1,-1-2-10,-1 1 44,0-1-10,0 0-1,0-2-45,2-1 1,-2-1 66,0 2-33,0-3 23,0-1-46,0 1-22,0 1 57,0-2-57,0-1 45,0 1-45,0-1 67,0 3 1,0 0-68,0-1-11,0 5 101,0-2-124,0 4 46,0-3 10,0 1 23,0 0 0,0 0 0,0-3-11,0-1-11,0-5-23,0 1 56,0-3 56,0 1-89,2-3 44,-2 1-66,0-3 21,0 1 57,2-3-45,-2 0-1,0 1 24,0-3-35,0 0 90,0-2-123,0 1 45,0-5 22,0 0-22,0-2 45,0-2-57,0-2 35,0 0-1,0 2-34,0 0 35,0 2-1,0 7-22,0 1 33,0 6-11,1 3-22,1-1 33,0-1-22,-2-3-89,0-6 89,0-1 11,0-7 56,0 0 437,0-2-448,1-2-89,1 2 10,3-2 46,4 0-68,1 2 45,4 0-34,3 0 1,4 0 55,1 0-22,1 0 11,1 0 12,0 0-79,-1 0 44,4 0 12,0 0 90,0 0-112,5 0-23,0 0 90,3 0-146,-1 0 90,2 0 11,0 0-45,-1 0 34,-1 0 11,-1 0-23,-3 0 34,2 0-11,-1 0-11,-4 0-11,4 0 11,-2-2 11,3 2 33,-2 0-33,5 0-22,1 0-170,2 0 226,2 0-45,0 0 11,4 0-1589,-2 0 1601,2 0-1,-5 0-192,1 0 170,-4 0 33,0 0 34,-2 0-67,2 0 45,1 0 10,0 0-88,3 0 32,3-3-16,-21 3 0,1 0-22,1 0 0,-2 0 66,3 0 1,-2 0-34,1 0 1,-2 0 4,3 0 1,-1 0 16,0 0 1,0 0-34,0 0 0,-2 0 45,2 0 0,-1 0 0,-1 0 0,1 0-17,-1 0 0,1 0 33,-1 0 1,0-2-23,0 2 0,-1 0-6,2 0 1,-1 0-6,-2 0 0,3 0-11,-1-2 0,0 2 44,0 0 1,1 0-23,1 0 1,-2 0-24,3 0 1,-3 0 16,2 0 1,-2 0 22,3 0 0,-1 0-22,0 0 0,0 0-705,0 0 0,2 0 665,-1 0 0,0 0 17,2 0 1,-1 0-96,0 0 1,0 0 94,1 0 0,-1 0 28,0 0 1,-1 0-57,3 0 0,-2 0 67,0 0 1,-3 0-34,4 0 0,-3 0 27,1 0 1,-2 0-12,3 0 1,-4 0 11,2 0 0,0 0-23,0 0 1,2 0 10,-2 0 1,2 0 11,-1 0 0,4 0-17,-4 0 0,2 0 22,2 0 0,1 0-33,-1 0 0,3 0 400,-2 0 1,-1 0-385,3 0 1,-2 0 11,1 0 0,2 0-6,-2 0 0,1 0-34,0 0 1,0 0 16,0 0 1,-2 0 27,3 0 1,-4 0-51,2 0 0,0 0 39,-2 0 0,0 0-17,-1 0 1,0 0 16,1 0 1,-2 0-1,-1 0 0,2 0-50,0 0 0,1 0 50,-2 0 0,2 0 11,1 0 1,-2 0-12,1 0 0,1 0 0,-1 0 1,3 0 4,-3 0 1,0 0 11,0 0 0,0 0-11,0 0 0,1 0-1,-3 0 1,2 0 11,-1 0 0,0 0-56,-1 0 0,1 0 6,1 0 0,-2 0 5,1 0 0,1 0-11,-2 0 0,5 0 17,-5 0 0,2 0-12,3 0 1,-2 0 33,1 0 0,0 0-22,0 0 0,1 0 11,2 0 0,-2 0 11,3 0 0,-1 0 22,0 0 1,1 0-28,-1 0 0,1 0 27,-1 0 1,0 0-1,-1 0 1,-1 0-34,2 0 0,-4 0 28,1 0 0,1 0 11,-4 0 0,3 0-11,-3 0 0,3 0-73,-2 0 1,1 0 16,-1 0 0,0 0 0,2 0 0,-2 0 11,2 0 0,0 0 0,0 0 1,0 0 16,-2 0 0,2 0 16,0 0 1,0 0-51,0 0 1,-2 0 72,0 0 0,3 0-22,-5 0 0,2 0 33,-1 0 1,-1 0-46,1 0 1,0 0 5,-3 0 0,1 0-65,-1 2 0,2-2 65,-2 0 0,1 2-11,-1 1 0,-2-3 28,1 0 0,0 2 0,1-2 0,-3 2-11,2-2 0,-1 0-6,1 0 0,-2 0-45,1 2 1,0-2 33,1 0 0,-2 0-17,3 0 0,-1 0-6,0 0 1,0 0 5,-1 0 1,2 0-7,-3 0 1,2 0 27,1 0 1,-3 0-12,0 0 1,3 0-6,-3 0 0,0 0 33,0 0 0,1 0-44,18 0 67,2 0-23,-2 0-22,-1 0-11,1 0 67,1 0-112,-3 0 134,3 0-78,-3 0 0,0 0 34,1 0-56,-2 0 55,-2 0 34,0 0-78,-3 0-11,0 0 1577,-1 0-1611,-2 0 478,-1 0-455,0 0 738,-1 0-716,-1 0-1,2 0 12,-1 0 363,1 0-374,0 0 45,1 0-90,0 0 123,2 0-67,-2 0-34,1 0 79,-1 0-90,1 0 68,-1 0-1,2 0-33,-2 0-34,1 0 101,2 0-67,0 0 22,0 0-22,1 0 11,0 0 22,2 0 23,-1 0-22,1 0-35,-2 0 24,2 0 10,-1 0 34,1 0-67,-1 0 44,0 0-111,2 0 56,0 0-12,-1 0-33,2 0 78,-2 0-33,1 0-12,-1 0 56,-2 0-22,-1 0 0,-1 0 12,0 0-35,-2 0-10,-1 0 44,3-2-22,-3 2 67,0 0-45,0 0-45,2 0 90,-1 0-89,-1 0 66,-2 0-55,1 0 33,-2 0 34,-2 0-68,-1 0 35,0 0-35,0 0 57,-1 0-1,0 0-33,-1 0 23,0 0-23,-3 0-34,1 0 45,1 0-22,-3 0 22,-2 0-11,2 0 45,0 0-45,-1 0 0,1 0 0,0 0 11,-1 0-44,1 0-1,0 0 45,0 0-33,0 0-12,2 0 46,-2 0-57,-1 0 56,0 0 0,-3 0 0,-2 0 12,-3 0-23,-3 0-56,-1 0 112,-3 0-123,-1 0 33,2 0 0,-2-2-33,0 2 56,0-2 11,2-1 0,-2-1 34,3-2-57,-1-2 34,1-2-22,-1 0 45,2-5-34,-2 3 0,1-2 56,-3 1-79,0-1-10,2 0 66,-2-3-10,0-1-23,0-3-11,0 1 11,0-1 0,0-3 0,0 1 0,0-1-12,0-1 57,0-2-78,0 3 55,0 1 23,0 1-34,0-3 23,0 2-102,0-1 91,0 1 22,0-1-101,0-1 112,0 1-56,0-5 11,0 2-11,0-6-34,0 3 135,0-3-146,0-2 90,0 0-101,0-4-45,0 2 124,0-2-91,0-4 80,0 0-57,0-2 45,0 2 67,0 0-134,0 0 100,0 0-33,0-2 23,0 0-46,2 0 12,-2-2 34,0-2-79,0 1 112,1-3-101,-1 0 112,0 2-112,0-2 112,0-1-301,0 3 222,0-4 35,0 2-46,0-3 23,0 1 68,0-4-68,0 1-23,0 1-78,0 0 90,0 1 0,0 1-23,0 2 68,2-2-45,-2 1 0,2-3 44,-2 2-100,0-2 89,0-3-44,0 1 11,0 26 0,0 0 27,0 3 1,0-3 0,0-2 0,0 4-12,0-3 1,0 1 16,0 0 1,0 0-18,0 1 1,2-1 27,-2 2 1,0-2-40,0 1 1,1-1-18,-1 2 1,0 1 50,0-1 0,0-4 0,0 4 0,2-1-56,-2 1 0,0-2 22,0 1 1,0-1-46,0 0 1,0 0 55,0 1 1,0-1 0,0 0 0,0 0-40,0 1 0,0-1 40,0 2 0,0-2-18,0 1 1,0-1 16,0 2 1,0 1 16,0-5 1,0 4-51,0-2 0,0 3 56,0-5 0,0 4-23,0-4 1,0 3-12,0-1 1,0 0 33,0 0 0,0 1-51,0-3 1,0 2 44,0 0 1,0 1-6,0-1 0,0 0-34,0 0 0,0 1 45,0-1 0,0 2 0,0-3 0,0 1-28,0 0 0,0 0 11,0 1 1,0-1-68,0 0 0,0 0 44,0-1 1,0 1-17,-2-2 0,2 2 0,0 1 0,-1-3 11,-1 0 1,2 0 38,-2 2 0,0-1-28,2 1 1,0-2 16,-1 2 1,1 1-35,0-3 1,-2 2 44,2 0 1,0-1-23,0 1 0,0-2 5,0 4 1,0-3 27,0 1 1,0-2-40,0 2 1,0-1 10,0 1 1,0 0 5,0 0 0,0 1-5,0-3 0,0 2-6,0 0 0,0 1 33,0-1 1,0 2-23,0-2 0,0 3-6,0-3 1,0 0-39,2-26-34,-1-3 22,3 1 11,-2 2 45,-2-1-44,1 1-34,-1-3 100,0 1-28,0 30 1,0-1 62,0-28-80,0 30 1,0-3 45,0-27-57,0-3 17,0 32 1,0-2 5,2-26 56,-2-2-45,0 1 23,0 1-56,0 0 78,2 3-34,-2 3 0,0 0-10,0 2-57,0-1 22,0 3-21,0-2 21,0 0 34,0 2-22,0 0-22,0 2 33,0-1 11,0 3-45,1 2 57,-1 0 10,0 5-55,0-3 33,0 2 11,0 0-55,0 0 312,0 0-256,0 0-46,0 4 46,0-1-34,0 1 11,0 2 22,0 2-11,0 5 12,2-1-12,-2-1 11,0 3-44,0-2 55,0 3-55,2-1 11,-2 1 22,1 3-11,-1 1-11,0 4 89,2 1-11,-2 3-123,0-2 101,0-1-34,0 1-11,0-2 12,0-3-24,0 3 35,0 4 22,0 0-68,0 1 23,0 1 23,0 4-46,0-4 1,2 2 78,-2 0-67,0-1 56,0 1-79,0 2 90,0 2-100,0 0 66,0 0-67,0 2 33,0-2 58,0 2-80,0-2 34,0-2 45,0 0-67,0 0 89,0 2-56,0-3 0,0 3 34,0 0-56,0 0-90,0 2 79,0 0 22,0-2 22,0 0 0,0-2-55,-2-2 44,0 2 0,2 0-11,-1 0-11,-1 2 0,2 0 0,0 2 22,0 0-45,-2 0 22,1-2-10,-3 0 22,-4-1 0,-1 1-45,-7-4 135,-3 2-78,-3 0-1,-5 0 34,-3 2-57,1 0-21,-2 0 22,0 2-57,2 0 101,-1 0-77,3-2 55,1 2-45,2 0 34,2 0 11,0 0-22,-1 0-45,0 0 79,1 0-23,-3 0 11,-1 2-11,-4 2-11,0-2 67,-3 0-68,-2 0 12,1-2 0,-4 2 23,1-2-311,-2 0 299,0-2-55,-1-2 100,1 2-11,-1 0-68,1 0 57,-1 2 11,-1-2-45,0 2 22,-2 0 1,0 0 22,0 0-90,-1 0-45,5 0 45,0 0 56,-1 0-33,-1 0-1,-1 0-33,1-2 67,-2 2-17,23-2 1,-3 2-732,0 0 1,1 0 758,-2-2 0,2 2-33,-1 0 0,0 0-127,-1-2 0,1 2 138,-1 0 0,0 0 11,0 0 0,0 0-22,0 0 0,0 0 33,-1 0 1,1 0-18,0 0 1,1 0 16,-2 0 1,1 0-23,2 0 0,-3-2 17,1 2 0,2 0 11,-2 0 0,0 0-40,2 0 1,0 0 45,-2 0 0,1 0-62,1 0 0,-1 0 0,-1 0 0,3 0-1,-3 0 1,4 0 34,-5 0 0,3 0-35,2 0 1,-2 0 33,-1 0 1,0 0-34,1 0 0,0 0 34,-1 0 0,3 0 5,-2 0 0,0 0-56,-22 0 45,3 0 11,1 0 1,-1 0 32,3 0-44,-1 0 34,-3 0-45,3 0 0,-1 0 22,-3 0 34,0 0-56,23 0 0,-3 0 33,0 0 1,0 0-23,0 0 0,0 0 39,0 0 0,-1 0-34,2 0 1,-2-3-1,1 3 1,1 0-50,-19-2-35,-1 0 45,3 2 34,-1 0-22,1 0-34,-1 0 44,-1 0 1,-2 0 28,20 0 0,1 0-6,-1-2 0,1 2-56,0 0 1,0 0 88,-3 0 1,3 0-45,0 0 0,0 0-17,-1 0 1,1 0 16,-1 0 0,0 0 22,-19 0 34,-1 0-33,0 0-23,1 0 45,-2 0-68,1-2 40,20 2 0,3 0 11,-2 0 0,-1 0-28,-20-2 78,0 2-134,2-2 0,1 2 12,-1 0-24,1 0 68,-1 0-34,0 0 34,0 0-45,0-2 101,-3 2-100,1 0 55,0 0-45,0-2 57,2 2-23,-1 0 56,3-2-90,-2 2 56,0-2-10,0 2-1,-1 0 34,1 0-34,18 0 1,1 0 10,0 0 0,0 0-39,-1 0 1,1 0 21,0 0 1,-1 0 39,-1 0 0,2 0-45,1 0 0,-2 0 22,1 0 0,0 0-145,-20 0 90,0-2 21,-2 2-55,2 0 55,-2-2 12,22 2 0,0 0-17,1 0 1,-2 0 38,0 0 1,1 0-46,-1 0 1,0 0 27,0 0 1,0 0-6,-1 0 0,0-2 5,0 2 1,2 0-12,-3 0 1,1 0 22,1 0 0,0 0-17,-1 0 0,2 0 17,-2 0 0,1 0-17,1 0 0,0 0 16,-1 0 1,-1 0 5,2 0 1,-2 0-29,1 0 1,-3 0 33,2 0 0,-1 0-6,0 0 1,0 0-35,-1 0 1,0 0 33,0-2 1,1 2-85,-2 0 1,2 0 27,-1 0 1,-1 0 38,0 0 1,2 0-23,-1-2 0,0 2 17,0 0 0,-1 0-17,1 0 0,-1 0 22,1 0 1,-2 0-17,2 0 0,-1-2 16,2 2 1,-4 0-829,2 0 0,0 0 811,1 0 1,-3 0-6,3 0 0,-2 0-43,2 0 0,-1 0 66,1 0 0,-1 0 16,-1 0 0,2 0-16,-1 0 0,1 0 33,-2 0 0,1-2-22,0 2 0,-1 0-6,2 0 0,-1 0 11,-1 0 1,0 0-57,3 0 1,-1 0-7,0 0 1,0 0 39,1 0 0,0 0-45,0 0 1,-1 0 38,1 0 0,0 0 28,-1 0 1,1 0-63,-2 0 1,0 0 39,2 0 0,-2 0 5,2 0 1,-3 0 11,2 0 1,-1 0-7,1 0 0,-2 0-28,3 0 0,-3-2 51,0 2 0,3 0-40,-1 0 0,-1 0 17,1 0 1,0 0 16,0 0 0,0 0-12,1 0 1,-1 0-17,1 0 0,1 0 17,1 0 0,-1-2 453,-1 2 1,3 0-483,-2 0 1,1 0-11,1 0 0,-2 0-6,4 0 0,-3 0-17,-20 0 56,0-3-78,2 3 89,1 0-44,-1-2-1,1 2-10,1 0 78,1 0-45,0 0 0,2 0-12,-2 0-21,2 0 122,1-2-122,0 2 224,2 0-213,-2 0 33,5 0 56,-2 0-67,1-2-11,4 2 90,-1 0 1792,1 0-1826,1 0 478,3 0-545,-2 0 78,3 0-90,0 0 391,3 0-335,-2 0 67,2 0-55,-2 0-57,3 0 35,-4-2 10,4 2-22,-3 0-67,1 0 67,-2 0-11,2-2-23,0 2 23,-1-2 11,0 2 22,-1-2-55,1 2 44,1 0 0,0-2-56,3 2 79,2 0-57,0 0 35,3 0 32,0 0-66,-1 0 22,1 0 45,2 0-34,0 0 79,-2 0-79,2 0 11,1 0-11,2 0-11,2 0 45,1 0 0,2 0 22,0 0 448,2 0-447,0-2-35,-1 2 124,1 0-34,0 0-11,0 0-88,-2-2-24,2 2 0,0 0-1166,-2 2-2711,2 0-5954,4 2 9425,10-6 1,-7 0 0,8-2 0</inkml:trace>
  <inkml:trace contextRef="#ctx0" brushRef="#br0" timeOffset="1">1211 3749 5767,'0'0'0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8:56:52.400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4695 184 6417,'-3'0'291,"1"1"-67,2-1 169,0 0-281,0-1-101,0 1 56,0 0-11,-1-1 45,1 0 56,0 0-34,0-1-45,0 2-44,-1-1-45,1 1 44,0 0 1155,0-1 202,0 1-505,0-1 4448,0 1-5333,-1 0 0,1 0-44,-1-1 88,0 1-77,1 0 44,-1 0 45,0 0-67,1 0 0,0 0 33,-1 0-33,1 0 11,-1 0 11,0 0 0,0 0-11,0 0 11,0 0-11,1 0 0,-1 0-11,0 0 11,0 0-22,-1 0 33,2 0-11,-1 0-22,1 0 22,0 0-34,-1 0 34,1 0-22,-1 0 10,0 0-32,1 0 55,-1 0 0,1 0-33,-1 0 22,0 0-12,1 0 24,0 0-24,0 0 12,-1 0 0,0 0 0,1 0 12,-2 0-35,2 0 1,-1 0 44,0 0 1,1 0-79,0 0 100,0 0-55,-2 0-34,2 0 45,-1 0 12,0 0-24,1 0 46,-1 0-23,0 0-11,1 0 0,-1 0-11,1 0 22,-1 0-33,0 0 22,1 0-23,-1 0 12,0 0 0,1 0 11,0 0 0,0 0 0,-1 0-11,0 0 22,0 0-22,1 0 11,-1 0 11,0 0-11,0 0-11,0 0-12,0 0 12,-1 0 0,1 0 0,0 0-12,0 0 12,-1 0-11,1 0 33,-1 0-11,2 0-45,-2 0 45,1 0 0,0 0-45,0 0 57,0 0-24,1 0 24,-1 0-24,1 0-10,-1 0 11,0 0-23,-1 0 22,1 0-10,1 0 0,-2 0 10,1 1 12,0-1 12,-1 0-24,2 0 12,-2 0 12,1 0-46,0 1 34,0-1 22,0 0-33,1 0 22,-2 0-11,2 0-11,-2 1 22,2-1-11,-1 0 0,0 0 0,1 0 0,0 0 0,-1 0 0,0 0 0,1 0 0,-1 0 0,0 0 0,0 0-11,0 0 0,1 0 22,-1 0-22,1 0 11,-1 1-11,0-1-45,-1 0 78,2 0-44,-1 1 11,0-1-45,-1 1 22,1-1 34,-1 1-34,1 0-22,-2-1 79,2 0-23,0 1-11,-1-1-34,1 0 78,0 0-33,0 0 0,1 1-44,-1-1 88,1 0-77,-1 1 55,0-1-44,1 0 11,-1 0 11,0 0-12,0 0 12,1 0 0,-1 0-11,0 1 0,0-1 56,-1 0-79,1 0 34,0 0 0,0 0 0,-1 0 23,1 0-46,0 1 1,1-1 44,-3 0-33,3 0 11,-3 0 0,3 0-22,-2 0 33,0 0-34,0 1 12,1-1 0,-3 0 22,3 0 12,-1 0-12,0 0-11,1 1-11,-1-1 33,-1 0-33,2 0-23,-2 0 79,2 0-79,-1 0 23,0 0 22,-1 0-11,2 0-33,-2 0 44,1 0 23,-2 0-68,2 0-11,-2 0 45,1 0 45,-3 0-34,5 0-22,-4 0 0,4 0 11,-3 0 0,2 0 33,-1-1-44,2 1 45,-2 0-90,1 0 67,-1-1-22,1 1 11,-2 0 11,1 0 0,0 0 0,1 0-33,-1-1 33,0 1-22,-1 0 33,1-1-22,-1 1-33,1 0 78,-2-1-57,3 1-10,-6-1 22,5 1 11,-3 0-11,1-1-22,0 1 44,2-1-44,-2 1 22,2 0 22,-4-1-33,6 1 11,-5 0 0,5 0 22,-4 0-55,4 0 44,-3-1 0,3 1-22,-2 0 11,1 0 11,-1-1-11,1 1 11,-1 0-22,0 0 11,0 0 11,0 0-22,-1-1 0,1 1 0,-1 0 33,2 0-22,0 0 11,0 0-22,-1 0 11,1 0-45,-2 0 45,2 0 34,-2 0-34,0 0 0,-1 0 34,2 0-34,-2 0-34,3 0 45,-3 0 23,3 0-79,-3-1 45,2 1 0,-3 0 34,2 0-23,-2-1-11,3 1 0,-2 0 0,2 0 11,-3 0-22,3 0 11,-2 0-11,2 0 33,0 0-33,0-1 0,-2 1 11,2 0 0,-1 0 0,3 0 0,-1 0 11,0-1-22,0 1 11,0 0-12,1 0-10,-1 0 33,1 0 12,0 0-35,0 0 12,1 0-11,-1 0 34,1 0-57,-2 0 90,1 0-90,0 0 34,0 0-11,0 0 11,0 0 23,0 0-12,0 0-45,-1 0 34,1 0 0,-2 0 23,1 0-12,-1 0 0,1 0-33,-4 0 33,2 0 0,-3 0-22,4 0 22,-4 0-11,3 0 45,-6 0-45,5-1-23,-4 1 23,5-1-22,-4 1 22,3 0 0,-6 0 34,5 0-46,-6 0-10,7 0 33,-3 0-11,3 0 11,-5 0-67,5 0 101,-4 0-67,4 0-1,-2 0 57,2 0-45,-4 0 11,4 0 11,-4 0-11,4 0-45,-2 0 56,3 0 1,-4 0-24,3 0 35,-2 0-57,2 0 57,-1 0-12,2 0-45,-4 0 68,4 0-79,-5 0 56,5 0-11,-3 1 34,3-1-34,-5 0-11,4 1 11,-5-1 11,6 0-56,-4 0 79,3 1-23,-4-1-56,4 0 79,-6 0-34,6 0-34,-3 0 45,3 0-11,-5 0 0,6 0 11,-6 0-22,7 0 22,-4 0 1,3 0-35,-5 1 23,5-1 23,-5 0-46,5 0 34,-2 0-22,3 0 11,-5 0 0,4 0 0,-4 0 45,4 1-79,-2-1 23,2 0 22,-3 0-11,3 0 0,-2 0 34,3 0-45,-2 0 0,2 1 11,-4-1 0,4 0-12,-3 0 46,3 0-34,-1 0-11,2 0 22,-3 0-33,3 0 22,-2 0-45,3 0-22,-3 0 100,2 1-33,-1-1 11,1 0 12,-1 1-23,1-1 0,-1 0 0,0 0 0,0 0 45,0 0-45,-1 1-12,1-1 24,-2 0-24,3 0 12,-5 0 0,3 1 0,-2-1 0,2 0 0,-2 0 0,3 0 34,-3 0-23,2 0-22,-4 0 11,4 1 0,-5-1 0,6 0 0,-6 0 11,4 0 0,-4 0 12,4 0-34,-2 0-1,1 1 1,0-1 22,1 0-33,-2 0 33,2 0 0,-2 0-44,4 0 55,-5 0-67,6 0 57,-5 0-1,4 0 0,-3 0-11,4 0 0,-3 0 11,2 0-11,-2 0 0,2 0 0,-4 0-22,3 0 22,-1 0 0,3 0 0,-3 0-11,4 0 11,-4 0 11,2 0-11,-1 0 11,0 0-22,-2 0 11,3 0 0,-5 0 11,5 0-56,-5 0 45,4 0 0,-5 0 0,5 0 11,-4 0 12,3 0-23,-2 0-11,3 0 22,-1 0-11,-4 0-23,3 0 57,-6 0-34,6 0-45,0 0 79,-2 0-68,2 0 79,-4 0-90,4 0 79,-1 0-68,2 0 34,-1-1 23,-1 1-35,1 0 24,-6 0-24,5 0 12,-6 0 12,6 0-35,0 0 34,1 0-22,1 0 22,-6-1 1,5 1-24,-7 0 12,7-1 45,-2 1-78,2 0 66,1-1-33,-1 1-11,-2-1 11,1 1-11,-3-1-12,3 1 46,-1 0-34,-1-1 11,4 1 44,-5 0-44,5 0 0,-5-1-11,5 1-11,-4 0 22,4 0 45,-5 0-57,4 0 24,-3 0-35,4 0 34,-1 0-11,0 0-11,0 0 45,-1 0-34,2 0-23,-2 0 46,2-1-12,-1 1-45,3 0 57,0 0-34,-1 0 11,-1 0 0,1 0-45,-2 0 90,2 0-68,-1 0-22,1 0 57,1 0-24,-3 0 1,2 0 34,-2 0-35,2 0 35,0 0-46,-1 0 46,2 0-57,0 0 45,-3 0-22,2 0 11,-2 0 11,2 1-22,0-1 34,-3 0-1,2 0-22,-4 1 0,5-1 0,-4 1-11,4-1-23,-1 0 23,0 0 22,1 0-11,1 0 0,-3 0 11,1 0 1,0 0 10,2 0-44,-1 0 22,0 0 0,2 0 0,-2 0 22,1 0-11,-1 0-67,1 0 67,-3 0 1,3 0-35,-2 0 34,3 0-22,-1 0 22,1 0 23,0 0-79,-1 0 45,2 0-11,-2 0 22,1 0-33,0 0 67,0 0-68,1 0 12,-1 0 22,1 0-11,-1 0 11,-1 0-22,2 0 56,-1 0-90,1 0 90,0 0-79,0 0 34,-1 0-11,0 0 34,-2 0-35,2 0 12,-1 0-11,0 0 11,1 0 0,-1 0-11,-1 0 22,0 0 0,-2 0 34,3 0-45,-2 0 0,1 0-45,0 0 57,1 0-12,-3 0-12,1 0 12,-4 0 12,4 0-1,-2 0-22,3 0 11,-1 0 0,0 0 44,-2 0-100,2 0 101,-3 0-34,3 0-55,0 0 77,0 0-33,0 0 11,1 0-44,-1 0 44,-2 0-45,2 0 46,-4 0-24,4 0 24,-2 0 21,3 0-66,0 0 66,-1 0-78,-1 0 68,0 0 10,-1 0-33,3 0 0,-2 0-11,2 0-11,0 0 11,-1 0 22,1 0-22,-1 0 22,2 0 22,-1 0-33,-2 0-11,1 0 22,0 0-11,0-1 0,2 1-11,-3 0 0,2 0 0,-1 0 22,3 0-22,-2-1 56,2 1-45,-1 0-12,0 0 24,0 0-1,0 0-45,1 0 34,-1 0 11,1 0-11,0 0 0,-1 0 0,0 0 12,1 0-1,-2 0-34,2 0 35,-1 0-1,1 0-22,0 0 11,0 0 11,0 0-11,0 0 0,1 0-34,-1 0 12,0 0 33,1 0-11,-1 0 11,0 0-11,-1 0 11,2 0-22,-2 0 11,2 0 11,0 0-11,-1 0-11,0 0 11,1-1 23,0 1-23,-1 0 11,1 0-11,0 0 0,-1 0-11,1 0 11,-1 0 11,1 0-11,0 0-11,1-1 22,-2 1 0,1 0-22,-1 0 11,2 0 11,-2 0-56,-1 0 90,2 0-90,-1 0 56,0 0-22,0-1 45,1 1-57,-1 0 35,1 0-24,-1 0 1,1-1 11,-1 1 0,0 0 11,0 0-11,0 0 0,-2 0 23,1 0-46,1 0 35,-1 0-24,1 0 24,0 0-12,-1 0 0,2 0 0,-1 0 11,-1 0-22,1-1-12,-1 1 34,1 0 1,0 0-12,-1 0 11,0 0-56,0 0 45,1 0 34,-1 0-57,0 0 12,0 0 11,1 0 0,-1-1 11,1 1 0,-1 0 1,0-1-24,1 1 24,-1 0-12,1 0-12,-1 0 12,1 0 12,-1 0-24,0-1 12,1 1 0,-1 0 0,1 0 23,-2 0-34,2 0-23,-3-1 56,4 1 1,-2 0-79,1 0 101,-2 0-45,2 0 11,-1 0-56,0 0 45,-1 0 11,2 0-22,-2 0 0,1 0 22,0 0-11,0 0 34,-1 0-68,2 0 45,-2 0 23,1 0-57,0 0 23,0 0 0,-1 0-11,1 0 11,-1-1 0,0 1 0,0 0 0,0 0 11,1 0-11,0 0 0,0 0 0,0 0-11,0 0 22,0 0-22,0 0 11,-1 0 0,2 0-11,-1 0 45,0 0-68,0 0 45,-1 0-22,0 0 0,1 0 44,-1 0-66,1 0 44,0 0 0,0 0-33,1 0 44,0 0-44,-1 0 33,1 0 23,-1 0-68,1 0 23,-1 0 22,0 0-11,1 0 11,-1 0-22,0 0 11,0-1 0,1 1 11,-1 0 23,0 0-79,0 0 45,1 0 45,-1 0-45,0 0-11,0 0 22,0-1-56,1 1 90,0 0-56,-1 0 11,0 0 11,1 0-22,-1 0-1,1 0 24,0 0-1,0 0-34,0 0 23,0 0 0,-1 0 23,1 0-46,0 0 12,-1 0 22,1 0 1,0 0-12,0 0-12,0 0 12,0 0 34,0 0-68,1 0 34,-1 0-11,0 0 0,1 0 22,0 0 23,0 0-79,0 0 56,-1 0 12,1 0-23,1 0 11,-1 0-11,0 0 0,0 0 0,0 0-11,0 0 22,1 0-11,-1 0 11,0 0-22,0 0 22,-1 0-22,1 0 0,0 0 22,-1 0-34,0 0 57,1 0-56,-1 0 44,0 0-56,0-1 57,1 1-12,-2 0-33,1 0 22,0 0 0,-1 0 44,1 0-88,-1 0 55,1 0-22,-2 0 22,2 0 22,-2 0-33,1 0-33,-1 0 66,1 0-33,-1 0 12,0 0-24,0 0 12,1 0 0,-2 0-22,3 0 11,-3 0-12,2 0 57,-1 0-56,0 0 55,0 0-33,0 0 0,0 0-22,0 0 33,0 0-11,0 0-11,-1 0 0,1 0-12,1 0 12,-2 0 33,1 0-22,0 0 12,-1 0-12,2 0 0,-1 0-23,-1 0 57,0 0-79,1 0 79,0 0-79,0 0 67,-1 0-33,0 0 22,1 0 0,-1 0-11,0 0 0,1 0 0,-1 0 0,2 0 0,-3 0-33,3 0 22,-1 0 67,-1 0-101,1 0 56,1 0 23,-1 0-68,0 0 34,1 0-11,-1 0 22,0 0 11,1 0-33,-1 0 11,1 0-11,-1 0 22,1 0 0,-1 0-11,0 0 0,2 1-22,-3-1 44,3 0-44,-3 0 0,3 0 22,-1 0 11,-1 0 0,1 0-11,-1 0-11,2 0 11,-2 0 11,1 0-11,-1 0 11,2 1-11,-2-1-11,1 0 11,0 0 0,-1 0 0,1 0 0,-1 0 22,1 0-33,-1 0 0,2 0 22,-1 0-11,-1 0 0,2 0-11,-1 0 22,0 0-56,2 0 45,-2 0 34,1 0-56,0 0 55,0 0-33,0 0-11,1 1 11,-1-1-11,0 0 33,1 0-22,1 0-45,-1 0 79,-1 0-23,1 0-11,0 0 0,0 0-45,1 0 90,-1 0-90,0 0 45,-1 0 0,1 0 45,0 0-90,1 0 90,-2 0-45,1 0 0,0 0 0,0 0-45,0 0 90,1 0-34,0 0-55,-1 0 44,1 0 0,-1 0-12,1 0 35,-1 0-79,0 0 89,1 0-66,-1 0 33,0 0 11,0 0-11,0 0 45,-2 0-90,2 0 90,-1 0-45,0 0-45,1 0 56,-2 0-11,0 0 34,0 0-23,0 0-22,0 0 11,0 0-11,-2 0 22,1 0-34,0 0 23,-1 0 12,1 0-1,0 0-22,0 0-1,-1 0 12,1 0 0,0 0 0,0 0 0,0 0 12,0 0-35,0 0 34,0 0-11,0 0 0,0 0 12,0 0-35,0 0 23,0 0 56,-1 0-101,1 0 90,0 0-90,0 0 90,-1 0-45,1 0 0,-1 0-22,1 0 11,-1 0 22,0 0-11,1 0 0,0 0 0,-1 0 0,0 0 33,2 0-33,-1 0-11,0 0 34,0 0-35,0 0 12,1 0-22,-1 0 33,-1 0-11,2 0 0,-1 0-11,0 0 11,0 0 0,0 0 0,0 0 11,-1 0-44,2 0 66,-1 0 12,0 0-56,1 0 0,-1 0 11,2 0 11,-2 0-34,2 0 23,-1 0-11,0 0 45,0 0-57,0 0 23,0 0-22,1 0 33,-1 0-33,0 0 33,1 0-22,0 0 11,0 0 22,-1 0-22,1 0-22,0 0 55,-1 0-44,1 0 11,-1 0-11,1 0 33,-1 0-22,0 0-11,1 0 22,-1 0 1,1 0-57,-1 0 45,1 0 33,0 0-66,-1 0 33,1 0 0,-1 0 11,1 0-33,-2 0 33,2 0 0,-1 0-33,0 0 33,1 0 0,-1 0-11,1 0 11,-1 0 0,1 0-22,-1 0-22,1 0 33,-1 0-12,0 0 57,1 0-78,0 0 21,0 0 24,0 0-1,0 0-11,0 0-23,0 0 57,0 0-34,0 0 0,1 0 0,-1 0-11,1 0 11,-1 0 11,2 0-22,-1 0 22,0 0-22,1 0 33,-1 0-22,0 0 0,1 0 0,-1 0-45,1 0-67,-1 0 90,1 0 22,0 0 11,0 1-22,-1-1 0,1 0 0,-1 0-1,0 0-32,1 0 44,-1 0 0,0 0 0,1 1-34,-1-1 79,1 0-56,-1 0 11,1 0-56,-2 0 100,1 0-66,-1 0 33,2 1 34,-2-1-79,-1 0 57,2 0-12,-1 0-11,0 0-78,1 0 134,-1 0-90,-1 0 34,1 0 11,0 0-11,-1 0-11,1 0 11,-1 0-22,1 0 44,-2 0-22,2 0 11,-1 0-22,0 0 11,0 0 22,0 0-33,-1 0 11,2 1 0,-2-1 34,2 0-57,-2 0 12,2 0 22,-2 0-11,2 0 12,-2 0-12,2 0-23,-2 0 34,2 0 12,-2 1-46,1-1 12,0 0 34,-1 0-23,1 1 11,-1-1-22,0 0-1,1 0 12,0 0 0,0 0-11,0 0-22,0 0 100,0 0-67,0 0 0,-1 0-34,2 0 23,-2 0 45,1 0-34,0 0-34,0 0 56,0 0 1,0 0-34,-1 0 11,1 0-34,0 0 34,0 0 22,0 0-10,-1 0-46,2 0 79,-2 0-68,2 0 23,-2 0 23,2 0-34,-2 0 33,3 0-33,-3 0 22,2 0-22,-1 0 0,0 0 11,1 0 0,-1 0 11,1 0-11,-1 0 0,1 1 0,0-1 0,-1 0-11,1 0 33,0 0-33,-1 0 11,2 0-11,-2 0 22,1 0-22,1 0 22,-1 0-22,1 0 33,-1 0-44,1 0 10,-1 1 12,0-1-11,1 0 0,1 0 22,-1 0-22,0 0 11,0 0 11,0 0-11,0 0 0,1 0 0,0 0-33,-1 0 33,1 0-12,-1 0 12,0 0-11,1 1 11,-2-1 23,1 0-23,0 0-12,-2 0 57,1 0-56,1 0 11,-1 0 0,-1 0-22,2 0 44,-2 0-44,1 0 89,0 0-101,-1 0 68,1 0-23,-2 0-22,2 0-23,-1 0 79,1 0-56,-2 0 11,2 0 0,-2 0-11,2 0 11,-2 0-12,1 0 24,-1 0-1,1 0-22,0 1 11,-1-1-12,1 0 12,-2 0 12,2 0-46,-1 0 90,0 0-67,0 0 22,1 0-11,-2 0-11,1 0 0,0 0 11,0 0-12,0 0 12,0 0 45,0 0-90,0 0 68,0 0-1,0 0-33,0 0 11,1 0 0,-2 0-11,2 0 11,-1 0 11,-1 0-56,2 0 79,-1 0-45,0 0 22,1 0-11,0 0 0,-1 0 0,1 0 0,-1 0 11,2 0-22,-2 0 0,2 0 22,-2 0 0,1 0-11,-1 0-11,1 1 22,-1-1-11,0 0 0,0 0-34,0 0 23,0 0 11,0 0-45,0 0 90,0 0-22,-1 0-46,1 1 23,1-1 0,-2 0 0,1 0-45,0 0 101,0 0-112,0 0 56,0 0 45,-1 0-34,1 0-22,-1 0 22,1 0-22,-1 0 11,0 0 23,0 0-23,0 0-34,1 1 90,-1-1-56,0 0-45,0 0 56,1 0-11,-1 0 0,1 0 0,-1 0 0,1 0 0,0 0 23,0 0-46,-1 0 46,2 1-34,-1-1 22,0 0-11,1 0 0,-2 0 0,2 1-45,-1-1 90,0 0-90,0 0 90,0 0-79,0 1 57,1-1-35,0 0 12,-2 0-11,3 1 11,-2-1 0,1 0 0,-1 0 0,2 0 0,-2 0 11,2 0 1,-1 0-24,0 0 12,1 0 0,-1 1 0,0-1 23,0 0-23,0 0-23,1 0 46,-2 0-46,1 0 23,-1 0 0,2 0 12,-2 0-12,0 1-12,1-1 1,-2 0 22,1 0 1,0 0 21,0 0-89,0 0 56,0 0 0,-1 0 56,1 0-101,-1 0 79,2 0-68,-2 0 79,0 0-56,1 0 11,0 0 0,0 0 11,-2 1-11,1-1-22,1 0 22,-1 0 11,0 0-22,0 0 33,-1 0-44,1 0 55,0 0-44,0 0 0,1 0 22,-1 0-11,0 1 0,1-1 34,1 0-34,-2 0-34,1 0 57,1 0-12,-1 0-11,1 0-11,-1 0-1,1 0 12,1 0 12,-1 0-24,0 0 1,0 0 11,0 0 0,2 0 11,-2 0 23,1 0-23,-1 0-22,1 0 11,1 0 0,-2 0 0,0 0-11,2 0 22,-2 0-11,1 0-11,2 0 22,-2 0-22,1 0 11,0 0 0,0 0 11,1 0 67,-1 0-78,1 0 23,0 0-23,-1 0-34,-1 0 34,1 0 34,-1 0-12,1 0-67,0 0 34,-1 0 78,0 0-78,2 0-34,-2 0 90,0 0-34,1 0-11,0 0 0,-1 0-56,0 0 79,1 0-46,0 0 46,-1 0 10,0 0-44,1 0 11,0 0 0,-1 0 11,1 0-11,0 0-11,0 0 11,0 0 11,0 0-22,0 0 22,0 0-33,0 0 56,0 0-46,0 0 12,-1 0 34,1 0-68,-1 0 34,1-1 34,0 1-56,0 0 33,0-1-22,-1 1 44,2 0-44,0-1 0,-1 1 11,0 0 11,1 0-22,-1 0 11,1 0 11,-1 0-22,1 0 2958,-1 0-2914,1 0-10,0 0 22,0-1-45,0 1 78,0 0 79,0-1-23,0 1 214,0-1-303,0 1 772,0 0-749,0-1-68,0 1-45,0-1 56,0 1 0,0-1 34,0 1 11,0 0-1098,0 0 247,0 0-382,1 0 124,2 0-314,0 2-796,1 1-1579,1 0 3742,1-1 0,-3-1 0,1 0 0</inkml:trace>
  <inkml:trace contextRef="#ctx0" brushRef="#br0" timeOffset="1">50 198 6260,'0'-2'482,"0"1"-370,0 1-90,1 0 79,0 0 0,-1 0 44,1 0 170,0 0 99,-1 0-212,1-1-68,-1 1-89,0 0 11,0-1 45,0 1 134,0-1-33,0 1 89,0 0 280,0-1-459,0 1 2242,1 0-1514,-1-1-44,0 1-292,0 0-325,1 0 1681,-1 0-1064,1 0-561,0 0 830,-1 0-1077,1 0 1,-1 1 11,0-1 0,0 0 0,0 1 45,0 0-79,0-1 34,0 1-11,0 0 22,0-1 1,0 0 21,0 1-22,0-1-55,0 1 88,0-1-100,0 1 68,0-1-12,0 1 0,0-1 11,0 1 22,0-1-33,0 0-44,-1 1 55,1-1 22,0 0-33,0 0-44,0 1 88,0-1-88,0 1 44,0-1 11,0 2 22,-1-2-77,1 2 44,0-2 44,-1 1-88,1 0 44,0 0 11,0-1 0,0 1 34,0 0-68,0-1 35,-1 1-1,1-1-45,0 0 12,0 0 33,0 1 23,0-1-34,0 1-34,0-1 45,0 1-22,0-1 45,0 1-68,-1-1 56,1 1-44,0-1 22,0 0 45,0 1-79,0-1 45,-1 0-33,1 0 56,-1 0-68,1 0 68,-1 1-79,1-1 45,0 0 45,-1 0-90,1 1 90,0-1-90,-1 0 67,1 1-44,0-1 44,0 0 1,0 1-57,-1-1 56,1 1-33,0-1 11,-1 0-11,1 1 0,0-1 11,0 0 11,0 0 34,0 1-90,-1-1 56,1 1 23,0-1-79,0 0 56,-1 1-11,1-1-11,-1 1 11,1-1 11,0 0 0,-1 0-22,1 1 0,0-1 11,0 1 22,-1-1-33,1 0 11,0 0 0,0 1 0,0-1 11,0 1-22,-1-1 11,1 1 23,-1-1-35,1 0 12,0 1 0,0-1 34,0 1-56,0-1 10,-1 0 1,1 0 11,0 1 0,-1-1 11,1 0-11,0 0 0,0 0 12,-1 1-12,1 0 11,0-1-45,0 0 45,0 1-11,0 0 0,0-1 12,0 1-24,-1-1 35,1 1-23,-1-1-11,1 1 22,0 0-22,-1 0 11,1-1 11,-1 1-11,1 0 0,-1 0 0,1-1 0,0 0 11,0 0-33,0 1 22,-1 0 11,1-1-11,0 0 0,0 1 0,0-1 0,0 1-11,0-1 11,0 0 0,0 1 0,-1-1 0,1 0 22,0 0-33,0 1 0,0 0-1,-1-1 24,1 1 10,0 0-44,0-1 22,-1 1 0,1 0-12,0-1 35,0 0-46,-1 1 35,1 0 21,0 0-55,-1-1-1,1 2 79,0-1-112,0-1 68,0 0 21,-1 2-22,1-2-44,0 1 22,-1 0 11,1-1 0,0 1 11,0 0-22,-1-1 22,0 0-22,1 1 11,0-1 44,0 0-88,0 1 44,0-1 22,0 1-33,0-1 0,0 0-1,0 1 12,0-1 0,0 1 12,0-1 21,-1 0-33,1 1-45,0-1 45,0 0 0,0 0 45,0 0-34,0 1-55,0-1 88,0 1-44,0-1 0,0 0 0,-1 1 0,1-1 12,0 1-12,0 0-56,0-1 100,0 1-44,0-1 12,0 1-12,0 1-12,0-1 35,0 0-46,0 0 35,0 0 10,0 0-67,0 1 68,0-1-35,0 0 35,0-1-34,0 2 22,0-1-34,0 0 35,0 0-1,0 0-22,0 0 11,0 0 0,0 0 0,0 0-12,0 1 24,0-2-24,0 1 12,0-1-11,0 1 11,0 0 0,0-1 11,0 0-22,0 1 22,0-1 34,0 1-101,0-1 112,0 0-56,0 0 0,0 0 11,0 1-11,0-1-44,0 0 32,0 1 68,0-1-67,0 1 34,0-1-57,0 1 23,0 0 0,0 0 22,0-1-11,0 1 11,0 0-22,0 1 22,0-1 0,0 0-22,0 0 11,0 1 0,0 0 0,0-1-11,0 0 22,0 0-11,0 1-11,0 0 33,0-2-11,0 2 12,0-1-34,0 1 11,0-1 0,0 0-12,0 0 35,0 0-34,0 0 11,0 1 0,0-2 22,0 1-44,0-1 22,0 1 0,0 0 11,0 0-11,0 0-23,0 0 35,0-1-1,0 0-11,0 1-11,0 0 22,0-1-45,0 1 79,0 0-79,0-1 46,0 1-12,0 0-12,0-1 24,0 1-12,0-1 11,0 1-34,0 0 46,0 0-34,0 0-12,-1 0 46,1-1-23,0 0 11,0 1-22,0 0 22,0 0-22,0 0 11,-1-1 11,1 2-22,0-2 22,0 0-11,0 1-11,-1-1-12,1 1 12,0 0 22,0 0-11,0-1 34,0 1-34,0-1-34,0 1 34,0-1 0,0 1-11,0 0 56,-1-1-90,1 0 56,0 1-22,-1 0 22,1-1 0,0 0-11,0 1-11,0-1 11,0 0 11,0 0-22,0 1 34,0-1-46,0 1 34,0-1-22,0 1 34,0 0-35,0-1 1,0 1 34,-1 0-23,1-1-12,0 1 24,0-1-12,0 1-12,0 0 24,0 0-24,0 0 12,0-1 0,0 1 12,0-1-12,0 1-12,-1-1 24,1 1-24,0 0 12,0 0 12,0 0-1,0 0-56,0-1 79,0 0-34,0 1 11,0-1-22,-1 1 22,1 0-34,0-1 12,0 1 34,0 0-68,0 0 67,0-1-33,0 0 0,0 1 44,0 0-33,0 0-11,0 0 0,0 0 33,0 0-55,0-1 33,0 0 33,0 1-44,0 0 0,0 0 22,-1-1-22,1 1 33,0 0-33,0 0 22,0-1-22,0 0 22,0 1-22,0 0 11,0-1 11,0 1-22,0 0 22,0-1-11,0 1 12,0 0-24,0-1 24,0 1-35,0 0 23,0-1 0,0 2 0,0-2 11,0 1 1,0 0-12,0-1 0,0 1-12,0 1 12,0-1 12,0 0-12,0-1-12,0 1 24,0 0-12,0 0 0,0 1 11,0-2-22,0 1-1,0 0-10,0 0 11,0 0 67,0 0-112,0 1 56,0-2 56,0 1-67,0 0-23,0 0 56,0 1-10,0-1-57,0-1 67,0 0-33,0 2 0,0-2 33,0 1-44,0 0 44,0 0-33,0 0 22,0-1-11,0 1 0,0 0 11,0 0-22,0 0 11,0 0-11,0 0 11,0 0 22,0 0 1,0 0-46,0 0 12,0 0 22,0 0-22,0-1 22,0 1-22,0 0 34,0 1-35,0-1 12,0 0 0,0 0 0,0 1 12,0-1-24,0 1 12,0-2 23,0 2-23,0-1 0,0 1 0,0-1 0,0 0-11,0 1 33,0-1-22,0 0-22,0 1 33,0-1-11,0 1-11,0-1 11,0-1 11,0 2-22,0-1 33,0 0-22,0 1 11,0-2-11,0 1 0,0 0 0,0 1 0,0-1 11,0 0 1,0-1-24,0 1 24,0 0-1,0 1-11,0-1 0,0 0-11,0-1 22,0 2-45,0-1 68,0 0-23,0 1-11,0-2-11,0 1 33,1 1-22,-1 0-11,0-1 11,0 0 0,0 1 11,1 0 0,-1-1 1,0 0-12,0 1-12,0 0 12,1 0 0,-1 0 56,0 1-123,0-2 134,0 1-67,0 0-11,0-1 11,0 0 11,0 1-11,0 0 0,0-1-56,0 0 79,0 1 10,0 0-77,0-1 88,0 1-32,0-1-24,0 1 35,0-1-34,0 0 11,0 1-12,0 0 12,0-2 12,0 1-12,0 1-23,0 0 46,1-1-23,-1 0 0,0 0 0,0 0-12,0 0 46,0 1-45,0-2 11,0 1 0,0 1-11,0-2 11,0 2 0,0-2 0,0 1 11,0 0-11,0 0-11,0 0 11,0 0 11,0 0-11,0 0 11,0-1-33,0 0 44,0 1-22,0 0 0,0 0 0,0 0 45,0 0-34,1 0-56,-1-1 90,0 1-90,0 0 101,1 1-56,-1-1 11,0-1-55,0 2 88,1-1-32,-1 1-12,0-1 0,1 0 22,-1 0-11,1 1-22,-1 0 11,0-2 11,0 2 0,0-1-11,0 1-11,0-1 22,0 0-22,0 0 11,0 1 11,0-1-11,0 0 12,0 0-24,1 0 24,-1 1-12,0-1 44,1 0-44,-1-1-44,0 2 100,0-1-68,0 0 24,0 0-57,0 0 56,0 0 23,0 0-68,0 1 34,0-1 45,0 0-68,0 0 35,0 0-24,1 0 24,-1 1 10,0-1-22,0 0 11,0 1-33,0-1 11,1 1 22,-1-1 0,0 1-11,0 0-11,0-1 22,0 2-22,1-1 22,-1-1-11,0 1 0,0 0 34,0-1-23,0 1-22,0 0-34,1-1 101,-1 0-101,0 1 45,0-1 0,0 1 34,0-1-34,0 0 11,0 1-22,0-1 11,0 0 22,0 0-44,0 0 10,0 1 12,0-1 12,0 0-35,0 0 34,0-1-22,0 0 22,0 1 1,0 0-24,0 0 35,0-1-46,0 1 35,0 0-24,0 0 12,0-1 12,0 0-24,0 1 35,0 0-34,0 0 11,0-1 0,0 1 0,0 0-12,0-1 35,0 1-68,0-1 34,0 1 67,0-1-67,0 1 11,0 0 0,0 0-45,0 0 67,0 0-33,0 0 56,0 0-79,0 0 45,0 0-33,0 1 33,0-2-22,0 1 11,0 0 0,0 0 11,0 0-22,0 0 11,0 0 11,0 1-22,0-1 11,-1 0 0,1 0 0,0 0 34,0 1-79,0 0 90,-1-1-45,1 0-12,0 0-21,0 1 66,0 0-66,0-2 33,-1 2 33,1-1-66,-1 2 66,1-3-55,0 2 11,0 0 11,0-1 11,0 0-11,-1 1 11,1-1-22,0 1 22,0-1-11,0 0-11,-1 1 22,1 0 0,0-1-22,0 0 11,0 1 0,0-1 11,0 1-11,0-1 12,0 0-35,-1 1 12,1-1 22,0 0-33,0 1 44,-1 0-67,1-1 68,0 0-23,-1 1-11,1 0 22,0 0-11,0 0 11,0 0-22,0-1 22,-1 1-11,1 0 0,0 0-11,-1 0 22,1 0 0,0 0-33,0-1 33,0 1-33,-1 0 44,1-1-22,0 1-11,0 0 22,-1 0-11,1-1 0,0 1 11,0-1-11,-1 1 0,1-1 0,0 1 11,0 0-67,0-1 101,0 1-45,0 0-33,0 0 33,0-1 0,0 1-12,0 0 35,0 0-23,-1 0 0,1 0 0,0-1 0,0 1 11,0 0-11,0-1 0,0 1-11,-1 0 11,1 0 11,0-1-11,0 1 0,0 0-11,0-1 0,0 2 44,0-1-55,0-1 22,0 1 11,0 0-22,0 0 44,0 0-44,0 0 0,0 0 45,0-1-57,0 2 12,0-1 11,0-1 0,0 1 11,0 0-11,0-1 0,0 1-11,0 0 11,0-1 34,0 1-57,0 0 12,0 0 11,0-1 0,0 1 11,0 0 0,0-1-11,0 1-22,0 0 22,0 0 11,0-1-22,0 1 45,0 0-46,0-1 1,0 0 11,0 1-11,0 0 56,0-1-56,0 0 22,0 1 0,0 0-33,0-1 44,0 0-44,0 0 22,0 1 11,0 0-11,0-2-11,0 2 11,0 0-23,0 0 23,0-1 45,0 0-67,0 1 22,0 0 11,0-1-11,0 0 0,0 1-11,0-1 22,0 1-11,0 0-11,1-1 11,-1 0-12,0 1 68,0 0-67,0 0 11,1-1-11,-1 1 11,0 0 0,0-1 11,0 0 0,0 1-22,0-1 0,0 1 22,0-1-11,0 0-11,0 1 22,0 0-22,0-1 22,0 0-22,0 1 33,0 0-55,0-2 44,0 2 0,0 0-22,0-1 11,0 0 0,0 0 34,0 1-34,0-1 0,0 0 11,0 0-22,0 1 11,0-1 0,0 2 0,0-2 22,0 1-22,0 0-11,0-1-23,0 1 45,0 0-11,1-1 45,-1 1-78,0 2 77,0-2-55,1 2 0,-1-2 22,1 2-33,-1-2 11,1 2 22,-1-1-11,1 1 0,-1-2-34,0 1 79,1-1-67,-1 0-12,1 0 68,-1-1-46,0 1 12,0 0 0,0 0 0,0 0 12,0 1-24,0-1-21,0 2 89,1-2-101,-1 1 90,0 0-101,0 0 89,0-2-55,0 1 11,0 0 56,0-1-68,0 0 12,0 1 11,0 1 0,0-2 0,0 2 22,0-1-44,0 0 33,0 0 12,0 0-46,0 0 34,0 0-11,0 0-22,0 0 33,0 1 0,0-1-22,0 0-22,0 1 66,0-1-78,0 1 57,0-1 21,0 3-78,0-3 57,0 1-12,0 0 0,0 0 0,0-1 11,0 1-11,0-2-11,0 3 22,0-2 0,0 1-11,0 0 11,0-1-22,0 1 33,0 0-33,0 0 0,0-1 22,0 1-22,0-1 11,0 0-34,0 1 68,0-2-68,0 3 34,0-2 0,0 3 0,0-2 0,0 2 23,-1-2-34,1 1 55,-1-1-88,1 0 100,0 0-101,0 1 34,0-2 11,0 1 11,0-1-22,0 0 22,-1 0 0,1 0-45,0 0 57,0 0-23,0 1 45,0 0-57,0 1 12,0-2 12,0 2-12,0-2 11,0 2-11,0-2-23,0 3 35,0-2-24,0 0 12,0 0 0,0-1 0,0 0 0,0 0 0,0-1 0,0 1 0,0 0 0,0-1 23,0 2-12,0-1 34,0 2-34,0-2 0,0 2-11,0-2 0,0 4-11,0-4 22,1 5-11,-1-4 56,0 3-123,0-4 134,1 3-56,-1-2-22,0 1 0,0-1 22,0 2 0,0-3-11,0 3-22,0-3 56,0 2-23,0-1 0,0 0-45,0-1 57,0 2-23,0-3 0,0 3-11,0-3-1,0 3-10,0-2 33,0 3-22,0-2 45,0 3-46,0-3 35,0 3-79,0-3 67,0 1-22,0 0 11,0 0 0,0-1 56,0 2-101,0-2 67,0 2-22,0-2-11,0 2 34,0-2-46,0 2 23,0-3 11,0 2 1,0-2-12,0 3 11,0-3 0,0 2 0,0-2 12,0 4-23,1-3 22,-1 3 0,0-4-33,1 5 11,-1-4 11,2 3 1,-2-3 33,1 2-67,0-2 66,0 1-55,-1-1 34,1 2-12,0-3 11,0 2-11,0-1 1,0 1-12,-1-1 22,1 2-33,0-3 33,-1 1-33,1-1 11,0 1 11,-1-1 12,0 1-1,1-1-56,0 2 23,-1-4 22,0 3 12,0-1-34,1 1 22,-1-2-34,1 2 35,-1-3-1,1 3 11,-1-2-11,0 1-11,1 0 12,0 1-24,-1-2 57,0 2-11,1-1-57,-1 1 35,0-1-12,0 1 0,1-1 0,-1 0-12,0 0 24,1 2-24,-1-3 46,1 2-34,-1-1 22,0 1-55,1-1 22,-1 1 33,1-2 12,-1 2-34,0-2 0,0 1 0,1 0-45,-1 0 101,0 0-79,0 1 35,0-1-24,0 1 12,0-2-11,0 4 34,0-4-12,0 2-56,0-1 79,0 2-79,0-2 112,0 1-78,0 0 11,0 1 33,0-2-55,0 3 0,0-3 33,0 3-22,0-3 33,0 2-22,0-3 56,0 3-123,0-3 67,0 4-11,0-3-1,0 2 24,0-3-35,-1 4 90,1-3-111,-1 2 44,1-2-12,0 1 24,-1-1-12,1 3 22,0-3-33,-1 3-23,1-2 23,-1 0 22,1 0 12,0 2-46,-1-2 23,1 1 0,0-2 23,-1 2-79,1-3 100,-1 5-77,1-5 44,-1 4-11,1-3 0,0 2 0,0-3 11,0 4 12,0-3-46,-1 2 12,1-1 22,-1 0 0,1 0 1,0 1-46,-1-2 68,1 2-23,0-1-56,0 0 45,0-1 11,0 2 0,0-1-22,0 1 22,0-2-11,0 1 12,0 0 10,0 1-33,0-1 44,0 0-21,0-1-1,0 1 0,0-1 0,0 1 0,0 0 12,0 0-34,0-1 44,0 1-33,0-2 34,0 3-23,0-3 0,0 3 0,0-3 1,0 3-1,0-2 11,0 1 1,0-1-12,0 2 0,0-1-22,0 2 33,0-4-11,1 5-11,-1-5 0,2 4 23,-2-2-34,1 1 11,-1-1 0,1 1 22,-1-1-22,1 2 45,-1-3-45,1 4 0,-1-3-23,0 2 46,0-3-23,0 1 0,0 0-11,0 0 22,0-1-22,0 1 11,0-1-12,0 2 24,0-1-24,0 1 35,0-1-34,0 0 22,0 0-11,0 0 45,0-1-90,0 1 45,0 0 45,0 0-45,0 0-12,0 1-10,0-1 67,0 2-90,0-3 101,0 2-56,-1-2-11,1 2 0,0-2 22,0 2-11,0-2 0,-1 1-11,1-1 11,-1 2 0,0-2-12,1 2 12,-1-3-33,0 2 66,1-1-33,-1 0 0,1-1-33,0 2 78,0-2-101,0 2 100,-1-1-32,1 0-57,-1 0 56,1 1-11,0-2 0,-1 2 0,1-1 0,0-1 11,0 0-22,-1 2 22,1-2-22,0 2 22,0-1-56,-1 0 101,1 0-100,0 1 32,0-2 35,0 3-46,-1-3 46,1 2-23,0 0 11,0-1-33,0 1 33,0-1 0,0 0-11,0 1 0,0-1-11,-1 1 11,1-1-11,0 2 33,0-4-22,0 3 11,0-1-67,0 0 67,0-1-22,-1 3 11,1-4 11,0 4-11,-1-2 34,1 2-79,0-2 45,0 1 0,0-1 23,0 1-57,0-1 68,0 0-46,-1 0 1,1 1 22,0-3 1,0 4-12,0-2-23,0 2 46,0-2-35,0 1 12,0-1 12,0-1-12,0 1-12,0 0 35,0 0-23,0 0-11,0-1 22,0 2-11,0-2 0,0 2 0,0-1 0,0-1 0,0 1 11,0 0-33,0-1 55,0 1-44,0 0 11,0 1 0,0-1 11,0 1-22,0-1 22,0 1-22,0-2 0,0 3 22,0-3-11,0 3-11,0-2 33,0 1-22,0-1-22,0 1 22,0-1 11,0 1-22,0-1 11,0 1 0,0-1 0,0 2-11,0-4 33,0 4-56,0-3 68,-1 1-45,1-1 0,0 2 22,0-2-34,0 1 46,0 0-23,0 1 0,0-2 0,0 2 0,0-1 45,0 2-90,0-2 45,0 2 11,0-3 11,0 2-66,0-1 88,0 2-32,0-2-24,0 2 24,0-2-12,-1 2-12,1-2 12,0 3-22,-1-3 56,1 2-57,0-3 68,-1 3-79,1-2 68,-1 2-34,1-3 0,0 5 0,0-5-11,-1 4 22,1-2-11,0 1-11,-1-2 11,1 1 0,0 0 33,0 0-77,0-1 100,0 2-68,-1-3-10,1 2 0,0-1 55,-1 0-66,1 0 33,0 1-12,0-2 57,0 3-67,0-3-1,0 2 12,-1-2 22,1 2-11,0-1 0,0 2 12,0-2 10,0 2-33,0-2 0,0 1 22,0-1-22,0 1 22,0-1-11,0 1 0,0-1-34,0 2 45,0-3-11,0 4-11,0-3 22,0 2-22,0-1 22,0 0-11,0-1-11,0 2 22,0-3-22,0 3 22,0-2 1,0 2-24,0-2 12,0 2 0,0-3-11,0 4 34,0-4-23,0 3-56,1-3 78,-1 2-44,1 0 22,0-1 0,-1 0 33,0 1-44,0 0 11,1 0-11,0-1 11,-1 1 0,0-1 11,0 1-11,1-2 11,-1 2-11,1-2-33,-1 1 100,0 0-112,1 1 34,-1 0 22,1 0-11,-1-1 0,1 2-11,-1-2 22,1 2 0,-1-3-22,1 2 0,0-1 33,-1-1-33,1 0 22,-1 1-22,0 0 0,0 1 22,1-1 11,0 1-33,-1 0 45,2 0-79,-2 0 79,1 0-79,0-1 45,-1 1 45,0-1-79,0 0 79,0 0-90,0 0 67,0 1-33,0 0 0,0-1 45,0 1-68,0-1 68,0 2-57,0-2 57,1 3-23,-1-3-33,1 2 33,-1-2-11,0-1-23,0 3 46,0-3-12,0 3-33,0-2 22,0 0-12,0 0 1,0-1 34,0 3-23,0-2 22,0-1-56,0 2 79,0-1-78,0 0 21,0 0 24,0 0-12,0-1-12,0 1 46,0 1-23,0-2-22,0 3 22,0-2-22,0 1 11,0-1 11,0 3-22,0-3 11,0 2 34,0-3-34,0 2-45,0-1 101,0-1-101,-1 2 45,1 0 34,0 0-23,-1 2-11,1-2 0,0 3-11,0-3 22,-1 2-45,0-2 45,1 1-11,-1-2-11,1 0 0,-1 1 11,1-1 11,-1 2-33,1-2 44,-1 0-33,1 2 22,0-3 0,-1 3-33,0-3-12,0 3 79,0-2-90,1 1 45,-1-1 12,1-1-24,0 1 12,0 0 0,0-1 12,0 1-12,-1 1 33,1-2-44,0 2 11,0-2 11,0 1-11,-1-2-11,1 2 11,0-1 0,0 1 11,0-1-11,0 0-45,0 1 34,0-1 56,0 1-90,0-2 90,0 2-79,0 1 34,0-2 0,0 1 0,0 0 0,0 0-11,0-2 22,0 2 1,0-2-35,0 1 662,0-1-1188,0 1-202,0-1-324,-1 2 200,0-2-436,1 3 1311,0 1 0,-1-2 0,1 0 0</inkml:trace>
  <inkml:trace contextRef="#ctx0" brushRef="#br0" timeOffset="2">4702 169 22070,'0'0'0,"0"0"-22,0 1 33,0-1-22,0 1 11,0-1 0,-1 0 0,1 1 44,0-1-66,0 0 0,0 0 33,0 1-22,0-1 22,0 1-22,0-1 55,0 0-77,0 1 22,0-1 55,0 1-88,-1-1 55,1 1-11,0-1 0,0 1-11,0-1 67,0 0-90,0 0 68,0 0-90,-1 1 56,1-1 11,0 0-11,0 1 0,-1-1 0,1 1 45,0-1-45,0 1-45,0 0 90,0-1-90,0 1 101,0-1-67,0 0-23,-1 0 56,1 0-10,0 1-12,0-1-12,0 0 24,0 1-68,0-1 78,-1 0-33,1 1 56,0-1-45,0 1 0,0-1 0,0 1 0,0-1 0,0 1-45,0-1 34,0 0 55,0 1-77,0 0 33,-1-1 0,1 1 45,0-1-45,0 0 11,0 1-56,0-1 34,0 1 67,0-1-112,0 0 56,0 1 0,0 0 56,0-1-101,0 1 79,0 0-46,0 0 24,0 0-46,0-1 79,0 1-45,0 0-56,0 1 56,0-1 45,0 0-34,0-1-11,0 1-45,0 1 90,0-2-56,0 1-34,0 0 101,0 0-112,0-1 101,0 0-68,0 1 12,0 0 45,0-1-23,-1 1-11,1 0-11,0 0 11,0 0-34,0-1 79,0 1-34,0 0-33,0 0-12,-1 1 79,1-1-45,0-1-11,0 2 33,0-1-33,0 0 0,0 0 11,0 0 22,0-1-33,0 1-34,0 0 90,0 0-45,0 0-23,0 0 46,-1 0-34,1-1 11,0 1 0,0 0-12,0 0 24,0 0-12,0 0 0,0 0 22,-1-1-44,1 1 33,0 1-11,0-2 0,0 2 0,0-1-11,0-1 11,0 1 0,0 0 22,0 0-33,0 0 0,-1 0 22,1 0-11,0 0 0,0 0-11,0 0 11,0 0 11,0 0 11,0-1-44,0 1 33,0 0 0,0 0-44,0 0 21,0 0 35,0 0-34,0-1-1,0 1 80,0 0-102,0 0 0,0 0 57,0 0-46,0 0 46,0-1-34,0 2 33,0-1 12,0 1-79,0-1 45,0 0 45,0 1-45,0 0-56,0-1 112,0 0-56,0 0-56,0 1 100,0-1-77,0 0 33,0-1 33,0 1-44,0 0 22,0 0-44,0 0 66,0 0-21,0-1-12,0 1-12,0-1 24,0 0-24,0 1 24,0 0-12,0 0-12,0 1 12,0-2 0,0 1 12,0 0-24,0 1 12,0 0-11,0-1 34,0 1-23,0 0-23,0-1 57,0 1-57,0 0 12,0 0 56,0-1-67,0 1-1,0 0 46,0-1-12,0-1 11,0 1-22,0 1-56,0-1 112,0 0-101,0-1 90,0 1-90,0-1 90,0 0-56,0 0 11,0 1 11,0-1-11,0 1 11,0-1-22,0 1 11,0 0 0,0 0-45,0 0 90,0-1-34,0 1-55,0 1 100,0-1-90,0 1 34,0-1 34,0 0-46,0 1 12,0 0-22,0-2 44,0 1-33,0 1 11,0-1-11,0 1 56,0-2-79,0 2 68,0-1-68,0 1 57,0-1-68,0 0 90,0 0-101,0 0 67,0 0 34,0 0-90,0 0 78,0-1-21,0 1-46,0 0 45,0 0-22,0 0 33,0 0-66,0 0 55,0-1-11,0 1-11,0 0 11,0 0 0,0-1-12,0 1 24,0-1-1,0 1 0,0-1 23,0 0-46,0 0-10,0 0-12,0 1 90,0-1-78,0 1 11,0 0 22,0 0 0,0 0-33,0 0 33,0-1-11,0 1-11,0 0 22,0 0-22,0 0 22,0 0 23,0 0-46,0-1-55,0 1 90,0 0-1,0 0-22,0 0 11,0 0 0,0 0-67,0-1 56,0 1 0,0 0 45,0 1-78,0-1 66,0 0-33,0 0-33,0 1 21,0 0 57,0-1-90,0 0 57,0 1-24,0-1 12,0 1 12,0-1-1,0 1-11,0 0 11,0-1 0,0 1-33,0 0 33,1 0-22,-1 0 0,1 0 33,-1 0-67,1 0 34,-1 0 11,0-1 0,0 0 56,1 1-112,-1 0 101,0-1-34,0 0-56,0 1 45,0-1 0,0 1 0,1-1-11,-1 1 33,0 0-33,0-1 11,0 1 0,0 1 11,1-2-11,-1 1 0,0 0 0,1 0 12,-1-2-57,0 2 67,0 0-22,0-1 11,0 0 1,0 1-1,0-1-34,0 1 46,0-1-23,0 1-11,0 0 11,0 0 0,0-1 0,0 0-12,0 1 24,0-1-24,0 0 35,0-1-23,0 1-56,0 0 101,0 0-57,1-1 24,-1 1-24,0 0 24,0-1-24,0 0 35,0 1-23,0-1-56,0 1 56,0-1 56,0 0-67,0 1 22,0 0-22,0 0 11,0 0 0,0-1 0,0 1 11,0-1-11,0 2 0,0-2-11,0 1 22,0 0 0,0 0-22,0-1 22,0 2-22,0-1-45,0 0 123,0 1-123,0-2 78,0 1-44,0 1 22,1 0 11,-1-1-11,0 1 34,0 0-23,0 0-45,1 0 23,-1 0 34,0 0-12,0-1-34,0 1 12,0 0 11,0-1 0,0 1-11,0 0 67,0 0-56,0-2-34,0 2 68,0 0-23,0-1-22,0 0-23,0 1 34,0-1 12,0 1-12,0-1 22,0 1-56,0 0 46,0-1-12,0 1 33,0 0-33,0-1 0,0 0-33,0 0 66,0 1-44,0 0 11,0-1 0,0 0 22,0 0-44,0 1 33,0 0-22,0-2 22,0 2 0,0-1-33,0 1 22,0-1 11,0 0-22,0 0 22,0 0 0,0 0-33,0 1 22,0-2 11,0 1 12,0 1-23,0 0-12,0-1 1,0 1 34,0 0-23,0 0-12,0-1 1,1 1 0,-1 0 45,0-1-46,0 0 12,0 0 23,0 1-34,0-1 11,0 0 11,0 0-22,0 1 11,0-1 11,0 0-22,0 1 11,0 0 22,0 0-33,0-1 11,0 1 22,1 1-22,-1-2-22,0 2 33,0-1-22,1 0 33,-1 1-22,1-2 11,-1 2 1,0-1-12,1-1-12,-1 2 35,0 0-12,1-2-11,-1 2-11,0-1 0,0 0 11,1 1 22,-1-1-44,0 0 10,0 0 57,0 0-45,0 0 0,0 0-11,0 0 0,0 0 11,0 0 11,0-1-22,0 0 11,0 1 0,0 0 22,0-2-44,0 2 11,1 0 67,-1 0-45,0 0-34,0 0 1,0 0 56,1-1-34,-1 2 0,0-1-12,0-1 1,0 1 11,0 1 11,1-2 1,-1 1-46,1 0 45,-1-1-56,0 1 90,0 0-45,0 0-11,0-2 11,0 2-22,1 0 22,-1 0-23,0-1 34,0 1 1,0 0-12,0-1-12,0 1 24,0-1-12,0 1-12,1-2 35,-1 1-34,0 1 22,0-1 11,0 0-44,0 0 22,0-1 0,0 1-11,0 1-1,0-2 35,1 1-1,-1 0-33,0 0 11,0-1 11,0 1-22,0 0 11,0 0 0,1 0 11,-1 0-56,0 0 45,0-1 0,0 1 0,0 1 0,0-1-11,0 0 11,0 0 23,1 0-35,-1 1 12,0-1 12,0 1-24,0-1 46,1 0-45,-1 1 22,1 0-33,-1 0 33,0 0-11,0 0-23,0 0 35,0 0 10,0 0-11,1 0-33,-1 0 33,0-1 0,0 1-22,1 1 22,-1-2-78,0 2 112,0-1-79,1 0 90,-1 0-89,0 1 10,0-1 68,0 0-34,1 0-56,-1 0 45,0 0 0,0 0 0,0 0 34,0 0-79,1 0 68,-1-1-23,0 1-12,0 0 24,0-1-1,0 1-34,1 0 35,-1 0-24,0-1 12,0 1 0,0 0 0,0-1 34,0 1-45,0 0 11,0 0-11,1 0 33,-1 0-44,0-1 10,1 1 24,-1 0-1,0 0 0,1-1-11,-1 2 11,0-2-22,0 1 22,0 0 0,0-1-22,0 1 11,0-1-11,0 1-11,0-1 78,0 1-79,1-1 23,-1 1 0,0 0 0,1-1 11,-1 1-11,0-1-33,0 1 66,1-1-21,-1 2-1,0-1-22,0-1-1,1 1 24,-1 1-1,0-2-11,0 1 11,1 0-22,-1-1-23,0 1 90,0 1-78,0-2 22,1 2 11,-1-1-22,0 0 33,1 1-22,-1-1 0,1 1-11,-1 0 11,1-1 0,-1 0-11,0 0 22,0 0-33,1 0 55,-1 0-55,0 0 11,0 0 33,1 0-22,-1 1 11,0 0-22,0-2-11,0 3 33,1-2-11,-1 1 56,1-1-56,-1 1-45,1-1 56,-1 1-11,0 0-22,0 0 22,1 0 22,-1-1 1,0 1 10,0-2-33,0 2-11,0 0-23,1-1 57,-1 1-23,1-1 11,-1 1-11,0-1 0,0 0-11,1 1 11,-1-2 11,0 1-22,0 1 22,0-2-22,0 1 44,0 0-66,0-1 33,0 1 0,1 0 0,-1 0 0,0 0 11,0 0 34,1 0-101,-1-1 56,0 1 56,0 0-45,0-1-56,1 1 56,-1-1 12,0 1-23,0-1-11,0 0 22,0 0-34,0 0 12,0 0 34,0 0-57,0 0 45,0 0 12,0 0-46,0 1 23,0 0 11,0-2-22,0 1 22,0 1-11,0-1-22,0 1 33,0-2 0,0 2-22,0-1 22,0 1-44,0-1 44,0 0-45,0 1 57,0-1-34,0 1 33,0-2-44,0 2 33,0-1-11,0 1 11,0-1 0,0 1-11,0 0-33,0 0 33,0 0 11,0 0-11,0-1 0,0 1 11,0 0 0,0 0-22,0 0 0,0 0 44,0 0-33,0-1-11,0 2 11,0-1 0,0-1-56,0 2 67,0-1-11,0 1 0,0 0-11,0-2 22,0 2 12,0-1-34,0 0-1,0 1 24,0-2 10,0 2-33,0 0 11,0-1 22,0 0-11,-1 0-22,1 1 11,-1-1 11,1 0 12,-1 1-12,1-2-22,0 2 11,-1 0 11,1-1-11,-1 0-11,1 0 22,0 0-11,0 0 0,-1 0 0,1 0 22,0 0-33,0 0 11,0-1-22,0 1 44,-1 0-22,1 0 11,0 0 1,-1 1-12,1-1 0,0 0 11,-1 0-11,1 0 0,-1 1-23,1-2 57,0 1-34,-1 1-45,1-2 79,-1 2-12,1-1-22,0 0 0,-1 1 11,1-2-22,-1 2 11,1 0 0,-1-2-11,0 2 45,1-1-90,-1 0 89,0 0-22,1 0 1,0 0-24,-1 1-10,1-2 11,-1 1 56,0 0-101,1 0 112,-1 0-56,0 0-12,1 0 36,-1-1-24,1 2-35,0-2 70,0 1-47,0 0 35,-1 0-46,1-1 46,-1 2-46,1-1 46,0 0-23,-1 0-11,0 0 22,1 1-22,-1 0 33,0-1-56,1 1 34,0-1 45,0 0-45,0 1-22,-1-1 78,1 1-112,-1-1 112,0 0-112,1 0 101,0 0-45,-1 0 11,1 1 0,-1-2-22,1 2 0,0-1 33,0 0 0,-1 1-44,1-1 44,0 1-22,0-2-11,0 2 45,0 0-45,0-1 22,-1 0-22,1 0 22,0 0 0,0 1 34,0-2-45,0 2-11,0-1 11,-1-1 11,1 2-11,0-1-11,0-1 33,-1 1-44,1 1 22,0-2 0,0 2 0,0-1 56,0 0-101,0 0 67,0 0-22,0 0-22,-1 0 22,1 0 45,0-1-57,0 1 12,-1 0 0,1-1 23,0 1-68,0 0 79,0 0-57,0-1 23,0 2-11,0-1 22,0 0 12,0 0-46,0 0 34,0 0 1,0 0-12,0 0-12,0-1 1,0 1-22,-1 0 55,1-1-44,0 1 66,0 0-77,-1 0 33,1-1-11,-1 1 11,1 0 11,0-1 0,0 1-22,0 0 11,0 0 11,0-1-22,0 1 44,0 0-33,-1-1-22,1 1 33,0 0-33,0-1 55,0 1-33,0 1-22,0-2 0,0 1 66,0 0-88,0 0 55,0-1 11,0 1-22,0 0-22,0 0 33,0 0-22,-1 0 0,1-1 22,0 1 0,0 0 0,0 0-11,0 0 0,0 1 34,0-2-79,0 2 90,0 0-68,0-1 23,0 1 12,0-1-24,0 2 46,0-2-79,0 1 90,0 0-67,0 0 44,0 0-11,0 1-67,0-1 112,0 0-45,0 1-33,0-1 56,0 2-102,0-2 113,0 1-45,0 0-33,0-1 55,0 1-11,0-1 0,0 0-33,0 0 0,0 0 66,0 0-77,0-1 89,0 1-56,0 0-11,0 0 22,0 0-22,0-1 11,0 1 11,0-1-56,0 1 79,0-1-23,0 1-45,0 0 23,0-2 11,0 2 0,0-1-11,0 0 11,0 1 22,0-1-11,0 1-44,0-2 78,0 2-90,0-1 112,0-1-56,0 2-22,0-1 11,0-1 0,0 2 22,0-1-44,0 0 44,0 1-44,0-1 22,0 0 22,0 1-44,0-2 33,0 2-11,0-1 0,0 0-11,0 0 11,0 1-11,0-2 33,0 1-11,0 0-44,0-1 66,0 1-33,0 0 0,0 0 0,0 0 56,0 0-123,0-1 90,0 1-23,1 1 56,-1-2-101,1 1 45,-1 0 0,0 0 0,0-1 45,0 1-34,0 0 0,1-1-33,-1 1 33,0 0-11,1 0 0,-1-1 11,0 1 11,1 0-22,-1 0 0,0 0 12,0 1-35,0-1 23,0 1 34,1-1-45,-1 1 33,1-1 0,-1 1-66,0 0 88,1 0-32,-1 0-57,1 0 22,-1 0 23,0 0 0,0-1 23,0 2-23,0-2 11,0 1-78,1-1 112,-1 0-57,0 1 12,0-1-11,0 1-22,0 0 44,0-1 22,0 1-44,0-1 0,0 1 22,0-1 12,0 0-35,0 1-21,0-2 78,0 2-34,0-1-67,0-1 101,0 2-101,0-1 134,0-1-145,0 2 78,0-1-33,0-1 44,0 1-22,0 0 0,0-1-11,0 1 11,0 0 11,0 0-22,0-1 22,0 0 0,0 1-22,0-1 22,0 0 12,0 1-46,0-1 34,0 1 1,0-1-12,0 0-23,0 1 46,0 0-57,0-1 34,0 2 22,0-1-33,0-1 22,0 1-11,0 0 0,0 0 0,0 0 0,0 0-11,0 0 0,0 0 11,0 0 22,0 0-33,0 1 34,0-1-12,0 1-34,0 0 46,0-1-34,0 1-1,0-1 24,0 1-24,0-1 12,0 0-11,0 1 22,0-2-11,0 2 34,0 0-56,0-2 10,0 2 12,0-1 0,0 0 12,0 0-12,0 0 0,0 0 0,0 0 11,0 0-22,0-1 11,0 1-34,0 0 23,0-2 67,0 2-112,0 0 112,0 0-67,-1-1-1,1 1-10,0 1 56,0-2-34,0 2-56,-1-1 89,1 0-33,0 1 34,-1-1-45,1 1-23,0-1 112,-1 1-122,1 0 32,0 0 46,-1 0-45,1 0-12,0 0 23,0-1 23,0 2-12,0-2-22,-1 1 0,1 0 11,-1 0 33,0 0-44,1 0-23,0 0 46,-1 0 10,0 0-33,1 0 0,0-1 22,-1 1-11,1-1 11,0 2 34,-1-2-90,1 1 34,0-1 89,0 1-100,-1 0 44,1 0-44,0 0-12,0-1 79,-1 1-56,1-1 44,0 1-77,0-2 55,0 2-22,-1-1 11,1 0 22,0 0 12,0 0-90,-1 0 67,1 0-11,0 0-11,0 0 67,0 0-68,-1 0 12,1 0 12,0 1-1,0-1 0,0 0-45,0 1 23,0-1 45,0 0 11,-1 1-101,1-2 100,0 1-32,0 1-12,0-2-101,0 2 157,-1-2-45,1 1-56,0 1 45,0-1 45,0 0-101,-1 0 78,1 0-22,0 0-11,-1 1 11,1-2 0,0 1 34,-1 0-45,1 0-12,0 0 68,0 1-56,0-2 33,0 1-22,0 0-11,0 0 33,0 0-33,0 1 22,0-2-33,0 2 0,0-1 44,0 0-11,0 1-22,0-2 11,0 2 11,0-1 12,0 0-23,0 1 22,-1-2-33,1 1 33,0 1-11,0-2-22,0 1 11,0 1 23,0-2-12,0 1-11,0 1-11,0-2-1,0 2 35,0-1-23,0 0 11,0 0-11,0 1-34,0-2 46,0 2 10,0-1 23,0 1-124,0 0 147,0-1-91,0 1-22,0-1 45,0 1-11,0-1 45,0 1-23,0-1-22,0 1 44,0 0-89,0 0 101,-1 0-78,1 0 100,0 0-78,0 0-23,0 0 56,0 0-44,0 0 44,0-1-33,0 1 22,0-1-11,0 1 0,-1-1 23,1 1-57,0 0 45,0-1-22,0 1 22,0-1-11,0 1-11,-1-2 34,1 1-46,0 1 57,0-2-57,0 2 46,0-1-34,0-1-1,0 2 35,0-1-46,0 0 23,-1 0 45,1 1-101,0-2 112,0 1-67,0 1 11,-1-2 22,1 1-78,0 1 79,0-2 10,0 2-89,0-1 112,0 0-33,0 1-79,0-2 67,0 2 34,0 0-56,0-1 33,0 1-89,-1-2 112,1 2-45,0-1-34,0 1 45,0 0 0,0-1 12,0 1-34,0-1-1,0 1 68,0-1-67,-1 1 0,1 0 0,0-1 11,0 0-23,0 0 23,0 1 23,0 0-34,-1-1-12,1 0 34,0 0 1,0 0-24,0 0 80,0 0-102,0 0 12,-1 0 55,1-1-22,0 2-22,0 0 34,-1-2-35,1 1 12,0 1-22,0-1 44,0 0 12,-1 0-90,1 0 56,0 0-11,0 0 100,0 0-111,0 1 0,0-1 22,0 1 67,0-1-78,0 0 11,0 1-12,0-2-32,0 2 77,0-1-22,-1 0-67,1 0 90,0 0 0,0 0-46,0 0 1,0 0-45,0-1 56,0 2 56,0-1-101,0-1 12,0 2 111,0-1-123,0 0 45,0 1 34,0-1-68,0 1 46,0-1-35,0 0 34,0 1 45,0-2-78,0 2 0,0-1 55,0 0-89,0 0 56,0 0 67,0-1-67,-1 1-11,1 0 22,0 0-67,0 0 56,0 0 12,0 0 10,0 0-56,0 0 68,0 0-79,0 0 68,0 0-23,0 0 33,0 0-66,0 1 55,0-2-67,0 2 68,0-1-1,0-1-22,0 1 11,0 1-22,0-2 22,0 1-11,0 0 11,0-1 1,0 0-24,0 2 1,0-1 45,0-1-68,0 1 68,0 0-34,0 0 33,0 0-55,0 1-23,0-2 90,0 2-56,0-1 44,0 0-55,0 0 44,0 0-78,0 0 79,0 1-1,0-2-55,0 2 44,0-1 0,0 0-22,1 0 78,-1 0-134,0 0 100,0 0-33,0 0 0,0-1 34,0 1-56,0 0-1,0-1 23,0 1 0,1-1 11,-1 1 12,0-1-12,0 1-22,0 0 11,1 0 11,-1-1-11,0 1 0,0 0 22,1-1-55,-1 0 66,1 1-33,-1 0 0,1-1 23,-1 1-79,0 0 101,0 0-23,1 0-56,-1 0 34,0 0-11,0 1 11,1-1 34,0 1-68,0 0 68,-1 1-34,1-1 33,0 1-55,0-2 11,-1 2 22,0-2 0,1 1-33,-1 0 22,1 0 22,-1-1-55,1 1 55,0 0-44,-1 0-1,0 0 46,1 0-23,0 0 22,-1 0-33,0-1 11,0 1 11,0 0-33,1-2 55,-1 2-55,0-1 11,0 0 44,0 1-10,1-1-46,-1 0 68,0 0-56,0 0 11,0 0-23,0 1 35,0-2-35,0 2 46,0-1-23,0 0 11,0 1 0,0-2-22,0 2 11,0 0 0,1-1-11,-1 0-23,0 1 56,0-1 1,0 1-34,0 0-1,0-1 80,0 1-91,0 0 23,0 0 0,0 0 34,0-1-34,0 1-11,0-1-1,0 0-10,0 1 22,0-1-11,0 1 0,0-1 11,0 1 0,0-1 0,0 0 0,0 1 0,-1-2 22,1 2-33,0-1 22,-1-1-33,1 1 44,-1 0-33,1 0 11,0 0 0,0 0 0,0-1-45,0 2 56,0-2-11,-1 1 34,1-2-79,-1 2 56,1-1 23,0 0-34,0-1-45,0 1 56,0 0 0,0-1-11,0 0-11,-1 1 22,1 0 1,0 0-46,0-1 45,0 1 12,-1 0-35,1 0 1,0-1 34,0 0-35,0 1 12,-1-1 34,1 1-45,0-1 0,0 0 22,0 1-22,0-1-1,0 1 24,0-1-24,0 1 12,0 0 0,0-1 12,0 0-35,0 0 34,0 1-11,0-1 23,0 1-34,0-1 22,0 1-34,0-1 35,0 1-12,0-1 11,-1 1-22,1-1 11,0 1 0,0-1 0,0 1-12,0 0 24,0 0-12,0 0 22,0-1-33,0 0 11,0 1 0,0-1-11,0 1 44,-1-1-55,1 1-1,0 0 46,0 0-23,0 0 0,0-1 11,0 1-33,0-1 22,0 1 0,0-1 11,0 0-11,0 0 0,0 0-11,0 1 33,0 0-33,0-1 11,-1 1 0,1 0 0,0-1 11,0 2-11,0-2-11,0 0 22,0 1-11,0-1 22,0 0-22,0 1 12,-1-1 10,1 1-33,0-1 22,0 0-56,0 1 68,0-1-23,0 1-1625,0-1 650,-1 0-392,0-1-89,-1-2-225,-1 0-1176,-1-1-4695,1-2 7552,1-1 0,1 3 0,0 1 0</inkml:trace>
  <inkml:trace contextRef="#ctx0" brushRef="#br0" timeOffset="3">4737 2910 21992,'-1'0'11,"1"0"11,0 0-44,0 0 22,-1 0 11,0 0-33,1 0 44,-1 0-22,0 0 45,1 0-90,-1 0 34,1 0 56,-1 0-79,0 0 34,-1 0 0,0 0 34,-1 0-34,0 0-34,-1 0 90,1 0-78,0 0 44,0 0-22,-2 0 0,1 0 0,0 0 22,-2-1-44,2 0 67,-5 0-68,5 1 12,-2-1 11,3 1 11,1 0-44,-1 0 55,0 0-11,1 0-22,-1 0-11,-2 0 33,2 0 0,-3-1-44,2 1 33,-2-1 22,4 1-44,-3 0 22,2 0 11,0 0-11,1 0 11,-1 0-11,2 0-34,-1 0 57,0-1-46,1 1 23,-2 0 12,1 0-12,-1-1 0,1 1 0,-1-1 0,1 1 0,-1 0-12,0-1 24,0 1-1,1 0-22,0 0 11,1-1 11,-1 1-11,0 0 0,0 0-11,0 0 11,-1 0 0,0 0 0,0-1 22,-2 1-33,3 0 11,-5 0-45,4 0 56,-4-1-11,4 1-11,-5-1 11,4 1 0,-5-1 22,6 0-22,-3 1-33,2-1 66,-2 1-44,2 0-22,-4 0 44,4 0-22,-3-1 11,3 1 0,-1-1 11,3 1-22,-1 0 22,2 0 0,-1 0-22,2 0 22,-1 0-22,0 0 33,-2 0-11,2 0-33,-1 0 33,1 0-22,-2 0 33,3 0-44,-3 0 11,0 0 11,1 0-11,-1 0 22,0 0 0,0 0-11,-1 0-11,1 0 0,-1 0-1,3 0 35,-3 0-23,2 0 0,-2 0-11,2 0 22,-1 0-22,1 0 22,0 0-56,0 0 101,-1 0-78,1 0 33,-2 0-11,2 0-56,-2 0 112,1 0-101,0 0 90,1 1-45,-2-1 0,3 1-45,-3-1 90,2 0-45,-3 0 0,3 0 0,-2 1 11,2-1-22,-2 0 11,2 1-45,-2-1 45,1 0 11,1 1-22,-1-1 45,0 1-46,1-1 12,-2 1 12,2-1-24,-2 0 12,2 0 0,-2 0 12,2 0 21,-2 1-44,2-1 11,-2 0-11,2 0 22,-2 1 0,2 0-22,-3-1 22,2 0-11,-3 1 0,4-1-11,-3 1 33,2-1-44,-2 0 33,2 0-11,-1 1 0,1-1-11,-1 0-11,2 0 44,-4 0-22,3 0-11,-2 1 22,3-1 23,-2 1-79,1-1 45,-1 1 45,2-1-57,-1 0-32,1 0 111,-2 1-67,2-1 0,-1 0-11,0 0 22,-2 0-11,2 1 11,-4-1-11,3 1-22,-2-1-1,2 0 46,-2 0-35,3 0 68,-3 1-67,2-1-11,-4 0 44,4 0-22,-6 1 11,5-1 34,-7 1-90,7-1 68,-5 1-1,5 0-55,-2-1 10,2 0 23,-2 0 0,2 0-33,-1 1 66,2-1-33,-1 0 0,3 0-45,-1 0 90,1 0-78,0 0 33,1 0-12,0 0 24,0 0 10,1 1-33,0-1 0,-1 0-1,0 0 35,1 0-23,-1 0 0,-2 0 11,1 0-11,-1 0-22,0 0 22,-2 0 0,2 0 11,-3 1-11,2-1 0,-4 0-45,3 1 45,-3-1-11,5 0 33,-5 1-22,5-1 11,-5 0-11,4 0 0,-1 0-11,2 0-11,-2 0 55,1 0-10,-2 0-79,4 0 67,-3 0-22,3 1 33,-3-1-33,3 0 0,-3 1 22,2-1 0,0 0-22,0 0-11,-2 0 33,3 0-22,-4 0 11,2 0 44,-1 0-66,2 0-12,-3 1 90,3-1-112,-3 0 79,3 1-34,-3-1 11,3 0 0,-3 1 0,2-1 11,-5 0-22,5 0 22,-5 1 0,5-1 0,-7 1-11,7-1-11,-6 0 11,5 0 34,-3 1-46,3-1 24,-3 0-12,4 0 22,-6 0-22,6 0 0,-4 0 0,3 0-11,-1 0 56,3 0-79,-5 0 23,5 0 22,-5 0-22,5 0 11,-3 0 0,3 0 0,-4 0 0,3 0 33,-3 0-21,3 0-1,-2 0-22,2 1 22,-6-1-22,5 1-12,-5-1 34,5 0 1,-5 1 21,5-1-55,-7 0 55,6 0-55,-5 1 56,6-1-79,-4 0 56,4 0 34,-5 0-34,4 0-33,-4 1 33,5-1-11,-4 0-11,4 1 67,-6-1-90,6 0 12,-6 0 10,5 0 12,-2 0 23,4 0-23,-7 0-56,6 0 56,-4 0 33,4 0-66,-3 0 55,3 0-11,-5 0-22,6 0-34,-5 0 57,4 0-12,-2 0 0,3 0 22,-7 0-33,6 0 22,-4 0-56,4 0 68,-6 0-35,6 0 24,-6 0-1,6 0-45,-4 0 57,3 0-23,-3 0 22,4 0-33,-8 0 33,6 0-22,-6 0-45,6 0 45,-7 0 45,6 0-90,-6 0 101,7 0-123,-4 0 101,4 0-34,-4 0 0,4 0 11,-7-1-11,7 0 45,-7 0-45,7 1-11,-7-1 22,8 1 0,-8 0-11,8 0-22,-4-1 33,4 1-11,-4 0 0,5 0 33,-7 0-66,6 0 44,-5 0 23,5 0-57,-3 0 46,3 0 10,-6 0-44,6 0 11,-5 0 0,5 0 11,-2 0-11,4 0-11,-7 0 56,5 0-68,-4 0 23,5 0 34,-5 0-79,5 0 23,-6 0 44,6 0-33,-2 0 11,2 0-22,-2 0 44,1 0-78,-4 0 67,4 0-11,-7 0-11,7 0 33,-7 0-22,5 0-56,-6 0 56,7 0 34,-5 0-45,5 0 22,-6 0 11,4 0 1,-7 0-68,7 0 56,-8 0 0,9 0 1,-10 0-1,9 0 34,-9 0-45,11 0 22,-5 0-33,5 0 22,-4 0 11,4 0-10,-4 0-12,5 0 33,-7 0-33,6 0 23,-8 0-12,8 1-11,-6-1 22,7 0-33,-3 0 11,3 0 22,-4 1-22,4-1 0,-2 1 34,3-1-45,-6 0 22,6 0 34,-7 0-56,7 0 22,-3 1-34,3-1 46,-2 1 34,2-1-46,-2 0-11,2 0 11,-2 0-22,3 0 22,-5 0-22,5 0 22,-6 0 34,7 0-79,-5 0 57,5 0 10,-4 0-33,3 0 45,-5 0-112,4 0 100,-4 0-33,4 0-33,-5 1 33,4-1 11,-6 0-11,7 1 11,-6-1-44,6 0 44,-5 1-22,5-1 22,-3 0 0,2 0 0,-4 0-67,5 0 101,-7 0-56,5 0 44,-8 1-44,8-1 45,-7 0-57,8 0 35,-5 0-46,5 0 90,-5 0-78,4 0 33,-7 0-11,5 0 22,-6 0-33,7 0 33,-1 0-10,-2 0-24,4 0 46,-7 0-34,6-1 0,-7 1 11,7 0-22,-5-1 22,4 0 0,-1 0-22,2 1 34,1 0-35,-6 0 12,6 0 0,-11-1 0,9 1 23,-7 0-23,9 0 45,-7 0-45,6 0-12,-2-1 1,2 1 11,1 0 67,-5 0-78,4 0 34,-10-1-23,8 0 89,-9 0-100,10 1 11,-4-1-78,7 1 122,-4 0-44,4 0-11,-6 0-34,6 0 101,-1 0-123,3 0 90,-1 0 55,-5-1-78,5 1 0,-8 0-11,8-1 33,-5 1-22,6 0 34,-4 0-23,4 0 11,-4-1-44,3 1 78,-2 0-101,3 0 56,-5-1 1,5 1 10,-5-1-33,4 1 22,-2 0-11,3 0 22,-1 0-55,2 0 55,-3 0-11,4 0-11,-2 0 12,0 0-24,2 0 1,-4 0-22,2 0 89,-4 0-56,4 0-56,-3 0 67,5 0-11,-3 0 11,1 0 34,0 0-112,1 0 100,-3 0-10,3 0-46,-4 0 34,4 0-22,-2 0 11,0 0 0,1 0 11,-3 0-11,3 0 12,-1 0-35,1 0 23,0 0 0,-2-1 11,2 1-11,-3 0 0,3 0 0,-1 0 0,-1 0 0,2 0 12,-3 0-24,2 0 24,-2 0-12,2 0 11,-2 0-11,2 0-11,-1 0 67,-3 0-56,3 0 11,-4 0-11,4 0-11,-3 0 22,1 0-22,2 0 44,-6 0-10,5 0-35,-4 0 12,5 0 56,-7 0-78,7 0 11,-6-1 11,7 1 56,-4 0-67,4 0 22,-1 0-22,0 0-1,2 0 46,-4 0-68,4 0 46,-4 0 32,4 0-44,-2 0-44,-1 0 55,2 0-34,-2 0 12,3 0 0,0 0 56,-1 0-45,1 0-45,0 0 45,-1 0 11,0 0-33,-1 0 44,1 0-22,1 0 0,-1-1-22,0 1 33,1 0-22,-2 0 22,3 0-22,-1 0 44,2 0-44,-1 0 11,1 0 11,-1 0-22,1 0 22,-1 0-11,1 0-11,-2 0 11,1 0 34,-2 0-12,1-1-55,-4 1 21,2-1 35,0 1-23,1 0 0,2-1-11,-1 1 22,-1 0-22,1-1 22,0 1 11,-2 0-33,1 0 33,0 0-33,-1 0 22,0 0-22,1-1-22,-3 1 66,2 0-22,-7-2-11,5 2 0,-2-1-33,5 1 66,0-1-66,0 1 33,0 0 0,0 0 11,1 0-22,0 0 11,-1 0 22,0-1-33,1 1 22,0 0-22,-1 0 22,0 0 0,2 0-22,-1 0 22,-1 0 1,1 0 32,0-1-100,-1 1 56,0 0 0,0-1 23,0 1-23,0 0-11,0 0 33,0-1 12,-1 1-68,1-1 101,-1 1-56,1 0 1,0-1-12,0 1-12,-1-1 35,-2 1-34,2 0 11,-2 0 22,-1-1-33,3 1 11,-2 0 56,2-1-90,0 1 57,0 0-12,0-1 11,1 1-44,-1 0 11,1-1 22,-1 1 34,1-1-57,0 1 24,0 0-24,1 0 1,-1 0 0,0 0 11,1 0 45,0 0-79,-2-1 79,1 1-45,-1 0-11,1 0 22,2 0-22,-1 0 22,-1 0-22,2 0 56,-1 0-68,-1 0-33,2 0 79,-1 0-35,0 0 1,1 0 0,0 0 22,-1 0 0,1 0-44,-1 0 55,2 0-22,-3 0-45,3 0 57,-2 0-24,1 0 24,0 0-12,1 0-23,-1 0 34,2 0 1,-2 0-35,0 0 34,1 0-22,-1 0 22,1 0-11,-1 0 23,2 1-23,-3-1 11,1 0-22,-1 0-23,1 1 23,-1-1 56,0 0-101,2 1 112,-2-1-56,1 0-45,-1 1 67,0-1-22,1 1-11,-2-1 34,1 1-23,0-1-12,-1 0 24,1 0-35,-1 0-22,1 0 57,0 1 32,-1-1-88,1 1 55,0-1-11,-1 0 22,0 1-44,1-1 55,-1 0-44,0 1 22,0-1-22,0 0 22,0 0 1,0 0-12,1 1 0,-1-1 11,0 0 0,0 0-56,0 0 101,0 0-101,0 1 90,0-1-101,0 0 123,0 0-111,0 0 55,1 0 0,-1 1 0,0-1-33,0 0 33,1 1 0,-1-1-22,0 0 11,1 1 34,-1-1-46,1 0 12,0 1-11,0-1 67,0 1-112,1-1 67,-1 0 1,0 0-12,1 0 11,-2 1-22,2-1 44,-1 0-66,1 0 55,0 0-11,-1 0-33,1 0 33,-1 0-11,1 0 34,-1 1-79,1-1 78,0 0-66,-1 0 44,1 0 0,-1 1 34,1-1-90,0 0 45,-1 0 11,1 0 45,-1 0-67,1 0 22,-1 0-33,1 0 44,0 0-66,0 0 100,-1 0-56,0 0-12,1 0 24,0 0-35,0 0 46,0 0-35,0 0 1,0 0 34,-1 0-23,1 0 0,-1 0 0,1 0 0,-1 0 11,1 0-11,0 0 56,0 0-45,0 0 0,2 0 0,-1 0 12,-1 0-12,2 0 0,0 0 12,-1 0-23,1 0 11,0 0 11,1 0 12,-1 0 33,0 0-56,1-1 56,-1 1-44,0 0-11,0-1-1,0 1 0,1 0-33,-1 0 22,-1 0 22,1-1-11,0 1-22,-1-1 11,1 1-11,-1-1 11,1 1 22,-2-1-44,1 1 89,0-1-112,0 1 45,-1 0 45,2 0-56,0-1-34,-2 1 90,2 0-68,0 0 46,-1 0-12,0 0-22,1 0-12,0 0 23,-1 0 23,0 0-34,1 0 22,0 0 0,0-1-22,-1 1 22,1 0-33,0 0 33,1 0-22,-1 0 11,1-1-12,-1 1 68,0 0-44,0 0-68,0 0 56,0 0 0,0 0 56,0 0-101,-1 0 34,1-1 22,-1 1 0,0 0 23,0-1-34,0 1 22,-1 0-33,1-1-12,0 1 35,0 0-12,1 0-23,0 0 23,-1-1 23,1 1-1,1 0-56,-1 0 23,1 0 11,-1 0-11,1 0 0,0 0 22,-1 0-22,1 0 33,-1 0-33,0 0 0,0 0 22,0 0 0,0 0-22,-1 0 0,1 0 22,-1-1-11,1 1-11,0 0 11,0 0 0,-1 0 0,1 0 11,0 0-22,0 0 0,-1 0 22,1 0-34,-1 0 57,1 0-34,0 0 0,0 0-11,1 0 11,-2 0 0,1 0 0,1 0-34,-1 0 45,0 0-11,0 0-44,0 0 88,-1 0-32,2 0-57,-1 0 34,0 0 22,0 0-11,0 0 45,0 0-101,0 0 67,0 0-11,0 0 0,0 0 11,-1 0-22,2 0 22,-2 0-11,0 0 0,1 0 11,0 0-11,-1 0 11,0 0-22,1 0 22,0 0-22,0 0 11,0 0 0,0 0 11,0 0 1,0 0-12,0 0-12,1 0 24,0 0-24,0 0-10,-1 0 78,0 1-1849,1-1 224,-1 0-851,1 0-12,0 1-6957,0 0 9389,4-1 0,-3 0 0,3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8:56:52.404"/>
    </inkml:context>
    <inkml:brush xml:id="br0">
      <inkml:brushProperty name="width" value="0.08571" units="cm"/>
      <inkml:brushProperty name="height" value="0.08571" units="cm"/>
      <inkml:brushProperty name="color" value="#FFFF00"/>
    </inkml:brush>
  </inkml:definitions>
  <inkml:trace contextRef="#ctx0" brushRef="#br0">4695 184 6417,'-3'0'291,"1"1"-67,2-1 169,0 0-281,0-1-101,0 1 56,0 0-11,-1-1 45,1 0 56,0 0-34,0-1-45,0 2-44,-1-1-45,1 1 44,0 0 1155,0-1 202,0 1-505,0-1 4448,0 1-5333,-1 0 0,1 0-44,-1-1 88,0 1-77,1 0 44,-1 0 45,0 0-67,1 0 0,0 0 33,-1 0-33,1 0 11,-1 0 11,0 0 0,0 0-11,0 0 11,0 0-11,1 0 0,-1 0-11,0 0 11,0 0-22,-1 0 33,2 0-11,-1 0-22,1 0 22,0 0-34,-1 0 34,1 0-22,-1 0 10,0 0-32,1 0 55,-1 0 0,1 0-33,-1 0 22,0 0-12,1 0 24,0 0-24,0 0 12,-1 0 0,0 0 0,1 0 12,-2 0-35,2 0 1,-1 0 44,0 0 1,1 0-79,0 0 100,0 0-55,-2 0-34,2 0 45,-1 0 12,0 0-24,1 0 46,-1 0-23,0 0-11,1 0 0,-1 0-11,1 0 22,-1 0-33,0 0 22,1 0-23,-1 0 12,0 0 0,1 0 11,0 0 0,0 0 0,-1 0-11,0 0 22,0 0-22,1 0 11,-1 0 11,0 0-11,0 0-11,0 0-12,0 0 12,-1 0 0,1 0 0,0 0-12,0 0 12,-1 0-11,1 0 33,-1 0-11,2 0-45,-2 0 45,1 0 0,0 0-45,0 0 57,0 0-24,1 0 24,-1 0-24,1 0-10,-1 0 11,0 0-23,-1 0 22,1 0-10,1 0 0,-2 0 10,1 1 12,0-1 12,-1 0-24,2 0 12,-2 0 12,1 0-46,0 1 34,0-1 22,0 0-33,1 0 22,-2 0-11,2 0-11,-2 1 22,2-1-11,-1 0 0,0 0 0,1 0 0,0 0 0,-1 0 0,0 0 0,1 0 0,-1 0 0,0 0 0,0 0-11,0 0 0,1 0 22,-1 0-22,1 0 11,-1 1-11,0-1-45,-1 0 78,2 0-44,-1 1 11,0-1-45,-1 1 22,1-1 34,-1 1-34,1 0-22,-2-1 79,2 0-23,0 1-11,-1-1-34,1 0 78,0 0-33,0 0 0,1 1-44,-1-1 88,1 0-77,-1 1 55,0-1-44,1 0 11,-1 0 11,0 0-12,0 0 12,1 0 0,-1 0-11,0 1 0,0-1 56,-1 0-79,1 0 34,0 0 0,0 0 0,-1 0 23,1 0-46,0 1 1,1-1 44,-3 0-33,3 0 11,-3 0 0,3 0-22,-2 0 33,0 0-34,0 1 12,1-1 0,-3 0 22,3 0 12,-1 0-12,0 0-11,1 1-11,-1-1 33,-1 0-33,2 0-23,-2 0 79,2 0-79,-1 0 23,0 0 22,-1 0-11,2 0-33,-2 0 44,1 0 23,-2 0-68,2 0-11,-2 0 45,1 0 45,-3 0-34,5 0-22,-4 0 0,4 0 11,-3 0 0,2 0 33,-1-1-44,2 1 45,-2 0-90,1 0 67,-1-1-22,1 1 11,-2 0 11,1 0 0,0 0 0,1 0-33,-1-1 33,0 1-22,-1 0 33,1-1-22,-1 1-33,1 0 78,-2-1-57,3 1-10,-6-1 22,5 1 11,-3 0-11,1-1-22,0 1 44,2-1-44,-2 1 22,2 0 22,-4-1-33,6 1 11,-5 0 0,5 0 22,-4 0-55,4 0 44,-3-1 0,3 1-22,-2 0 11,1 0 11,-1-1-11,1 1 11,-1 0-22,0 0 11,0 0 11,0 0-22,-1-1 0,1 1 0,-1 0 33,2 0-22,0 0 11,0 0-22,-1 0 11,1 0-45,-2 0 45,2 0 34,-2 0-34,0 0 0,-1 0 34,2 0-34,-2 0-34,3 0 45,-3 0 23,3 0-79,-3-1 45,2 1 0,-3 0 34,2 0-23,-2-1-11,3 1 0,-2 0 0,2 0 11,-3 0-22,3 0 11,-2 0-11,2 0 33,0 0-33,0-1 0,-2 1 11,2 0 0,-1 0 0,3 0 0,-1 0 11,0-1-22,0 1 11,0 0-12,1 0-10,-1 0 33,1 0 12,0 0-35,0 0 12,1 0-11,-1 0 34,1 0-57,-2 0 90,1 0-90,0 0 34,0 0-11,0 0 11,0 0 23,0 0-12,0 0-45,-1 0 34,1 0 0,-2 0 23,1 0-12,-1 0 0,1 0-33,-4 0 33,2 0 0,-3 0-22,4 0 22,-4 0-11,3 0 45,-6 0-45,5-1-23,-4 1 23,5-1-22,-4 1 22,3 0 0,-6 0 34,5 0-46,-6 0-10,7 0 33,-3 0-11,3 0 11,-5 0-67,5 0 101,-4 0-67,4 0-1,-2 0 57,2 0-45,-4 0 11,4 0 11,-4 0-11,4 0-45,-2 0 56,3 0 1,-4 0-24,3 0 35,-2 0-57,2 0 57,-1 0-12,2 0-45,-4 0 68,4 0-79,-5 0 56,5 0-11,-3 1 34,3-1-34,-5 0-11,4 1 11,-5-1 11,6 0-56,-4 0 79,3 1-23,-4-1-56,4 0 79,-6 0-34,6 0-34,-3 0 45,3 0-11,-5 0 0,6 0 11,-6 0-22,7 0 22,-4 0 1,3 0-35,-5 1 23,5-1 23,-5 0-46,5 0 34,-2 0-22,3 0 11,-5 0 0,4 0 0,-4 0 45,4 1-79,-2-1 23,2 0 22,-3 0-11,3 0 0,-2 0 34,3 0-45,-2 0 0,2 1 11,-4-1 0,4 0-12,-3 0 46,3 0-34,-1 0-11,2 0 22,-3 0-33,3 0 22,-2 0-45,3 0-22,-3 0 100,2 1-33,-1-1 11,1 0 12,-1 1-23,1-1 0,-1 0 0,0 0 0,0 0 45,0 0-45,-1 1-12,1-1 24,-2 0-24,3 0 12,-5 0 0,3 1 0,-2-1 0,2 0 0,-2 0 0,3 0 34,-3 0-23,2 0-22,-4 0 11,4 1 0,-5-1 0,6 0 0,-6 0 11,4 0 0,-4 0 12,4 0-34,-2 0-1,1 1 1,0-1 22,1 0-33,-2 0 33,2 0 0,-2 0-44,4 0 55,-5 0-67,6 0 57,-5 0-1,4 0 0,-3 0-11,4 0 0,-3 0 11,2 0-11,-2 0 0,2 0 0,-4 0-22,3 0 22,-1 0 0,3 0 0,-3 0-11,4 0 11,-5 0 11,4 0-11,-2 0 11,0 0-22,-2 0 11,3 0 0,-5 0 11,5 0-56,-5 0 45,4 0 0,-5 0 0,5 0 11,-4 0 12,3 0-23,-2 0-11,3 0 22,-1 0-11,-4 0-23,3 0 57,-6 0-34,6 0-45,0 0 79,-2 0-68,2 0 79,-4 0-90,4 0 79,-1 0-68,2 0 34,-1-1 23,-1 1-35,1 0 24,-6 0-24,5 0 12,-6 0 12,6 0-35,0 0 34,1 0-22,1 0 22,-6-1 1,5 1-24,-7 0 12,7-1 45,-2 1-78,2 0 66,1-1-33,-1 1-11,-2-1 11,1 1-11,-3-1-12,3 1 46,-1 0-34,-1-1 11,4 1 44,-5 0-44,5 0 0,-5-1-11,5 1-11,-4 0 22,4 0 45,-5 0-57,4 0 24,-3 0-35,4 0 34,-1 0-11,0 0-11,0 0 45,-1 0-34,2 0-23,-2 0 46,2-1-12,-1 1-45,3 0 57,0 0-34,-1 0 11,-1 0 0,1 0-45,-2 0 90,2 0-68,-1 0-22,1 0 57,1 0-24,-3 0 1,2 0 34,-2 0-35,2 0 35,0 0-46,-1 0 46,2 0-57,0 0 45,-3 0-22,2 0 11,-2 0 11,2 1-22,0-1 34,-3 0-1,2 0-22,-4 1 0,5-1 0,-4 1-11,4-1-23,-1 0 23,0 0 22,1 0-11,1 0 0,-3 0 11,1 0 1,0 0 10,2 0-44,-1 0 22,0 0 0,2 0 0,-2 0 22,1 0-11,-1 0-67,1 0 67,-3 0 1,3 0-35,-2 0 34,3 0-22,-1 0 22,1 0 23,0 0-79,-1 0 45,2 0-11,-2 0 22,1 0-33,0 0 67,0 0-68,1 0 12,-1 0 22,1 0-11,-1 0 11,-1 0-22,2 0 56,-1 0-90,1 0 90,0 0-79,0 0 34,-1 0-11,0 0 34,-2 0-35,2 0 12,-1 0-11,0 0 11,1 0 0,-1 0-11,-1 0 22,0 0 0,-2 0 34,3 0-45,-2 0 0,1 0-45,0 0 57,1 0-12,-3 0-12,1 0 12,-4 0 12,4 0-1,-2 0-22,3 0 11,-1 0 0,0 0 44,-2 0-100,2 0 101,-3 0-34,3 0-55,0 0 77,0 0-33,0 0 11,1 0-44,-1 0 44,-2 0-45,2 0 46,-4 0-24,4 0 24,-2 0 21,3 0-66,0 0 66,-1 0-78,-1 0 68,0 0 10,-1 0-33,3 0 0,-2 0-11,2 0-11,0 0 11,-1 0 22,1 0-22,-1 0 22,2 0 22,-1 0-33,-2 0-11,1 0 22,0 0-11,0-1 0,2 1-11,-3 0 0,2 0 0,-1 0 22,3 0-22,-2-1 56,2 1-45,-1 0-12,0 0 24,0 0-1,0 0-45,1 0 34,-1 0 11,1 0-11,0 0 0,-1 0 0,0 0 12,1 0-1,-2 0-34,2 0 35,-1 0-1,1 0-22,0 0 11,0 0 11,0 0-11,0 0 0,1 0-34,-1 0 12,0 0 33,1 0-11,-1 0 11,0 0-11,-1 0 11,2 0-22,-2 0 11,2 0 11,0 0-11,-1 0-11,0 0 11,1-1 23,0 1-23,-1 0 11,1 0-11,0 0 0,-1 0-11,1 0 11,-1 0 11,1 0-11,0 0-11,1-1 22,-2 1 0,1 0-22,-1 0 11,2 0 11,-2 0-56,-1 0 90,2 0-90,-1 0 56,0 0-22,0-1 45,1 1-57,-1 0 35,1 0-24,-1 0 1,1-1 11,-1 1 0,0 0 11,0 0-11,0 0 0,-2 0 23,1 0-46,1 0 35,-1 0-24,1 0 24,0 0-12,-1 0 0,2 0 0,-1 0 11,-1 0-22,1-1-12,-1 1 34,1 0 1,0 0-12,-1 0 11,0 0-56,0 0 45,1 0 34,-1 0-57,0 0 12,0 0 11,1 0 0,-1-1 11,1 1 0,-1 0 1,0-1-24,1 1 24,-1 0-12,1 0-12,-1 0 12,1 0 12,-1 0-24,0-1 12,1 1 0,-1 0 0,1 0 23,-2 0-34,2 0-23,-3-1 56,4 1 1,-2 0-79,1 0 101,-2 0-45,2 0 11,-1 0-56,0 0 45,-1 0 11,2 0-22,-2 0 0,1 0 22,0 0-11,0 0 34,-1 0-68,2 0 45,-2 0 23,1 0-57,0 0 23,0 0 0,-1 0-11,1 0 11,-1-1 0,0 1 0,0 0 0,0 0 11,1 0-11,0 0 0,0 0 0,0 0-11,0 0 22,0 0-22,0 0 11,-1 0 0,2 0-11,-1 0 45,0 0-68,0 0 45,-1 0-22,0 0 0,1 0 44,-1 0-66,1 0 44,0 0 0,0 0-33,1 0 44,0 0-44,-1 0 33,1 0 23,-1 0-68,1 0 23,-1 0 22,0 0-11,1 0 11,-1 0-22,0 0 11,0-1 0,1 1 11,-1 0 23,0 0-79,0 0 45,1 0 45,-1 0-45,0 0-11,0 0 22,0-1-56,1 1 90,0 0-56,-1 0 11,0 0 11,1 0-22,-1 0-1,1 0 24,0 0-1,0 0-34,0 0 23,0 0 0,-1 0 23,1 0-46,0 0 12,-1 0 22,1 0 1,0 0-12,0 0-12,0 0 12,0 0 34,0 0-68,1 0 34,-1 0-11,0 0 0,1 0 22,0 0 23,0 0-79,0 0 56,-1 0 12,1 0-23,1 0 11,-1 0-11,0 0 0,0 0 0,0 0-11,0 0 22,1 0-11,-1 0 11,0 0-22,0 0 22,-1 0-22,1 0 0,0 0 22,-1 0-34,0 0 57,1 0-56,-1 0 44,0 0-56,0-1 57,1 1-12,-2 0-33,1 0 22,0 0 0,-1 0 44,1 0-88,-1 0 55,1 0-22,-2 0 22,2 0 22,-2 0-33,1 0-33,-1 0 66,1 0-33,-1 0 12,0 0-24,0 0 12,1 0 0,-2 0-22,3 0 11,-3 0-12,2 0 57,-1 0-56,0 0 55,0 0-33,0 0 0,0 0-22,0 0 33,0 0-11,0 0-11,-1 0 0,1 0-12,1 0 12,-2 0 33,1 0-22,0 0 12,-1 0-12,2 0 0,-1 0-23,-1 0 57,0 0-79,1 0 79,0 0-79,0 0 67,-1 0-33,0 0 22,1 0 0,-1 0-11,0 0 0,1 0 0,-1 0 0,2 0 0,-3 0-33,3 0 22,-1 0 67,-1 0-101,1 0 56,1 0 23,-1 0-68,0 0 34,1 0-11,-1 0 22,0 0 11,1 0-33,-1 0 11,1 0-11,-1 0 22,1 0 0,-1 0-11,0 0 0,2 1-22,-3-1 44,3 0-44,-3 0 0,3 0 22,-1 0 11,-1 0 0,1 0-11,-1 0-11,2 0 11,-2 0 11,1 0-11,-1 0 11,2 1-11,-2-1-11,1 0 11,0 0 0,-1 0 0,1 0 0,-1 0 22,1 0-33,-1 0 0,2 0 22,-1 0-11,-1 0 0,2 0-11,-1 0 22,0 0-56,2 0 45,-2 0 34,1 0-56,0 0 55,0 0-33,0 0-11,1 1 11,-1-1-11,0 0 33,1 0-22,1 0-45,-1 0 79,-1 0-23,1 0-11,0 0 0,0 0-45,1 0 90,-1 0-90,0 0 45,-1 0 0,1 0 45,0 0-90,1 0 90,-2 0-45,1 0 0,0 0 0,0 0-45,0 0 90,1 0-34,0 0-55,-1 0 44,1 0 0,-1 0-12,1 0 35,-1 0-79,0 0 89,1 0-66,-1 0 33,0 0 11,0 0-11,0 0 45,-2 0-90,2 0 90,-1 0-45,0 0-45,1 0 56,-2 0-11,0 0 34,0 0-23,0 0-22,0 0 11,0 0-11,-2 0 22,1 0-34,0 0 23,-1 0 12,1 0-1,0 0-22,0 0-1,-1 0 12,1 0 0,0 0 0,0 0 0,0 0 12,0 0-35,0 0 34,0 0-11,0 0 0,0 0 12,0 0-35,0 0 23,0 0 56,-1 0-101,1 0 90,0 0-90,0 0 90,-1 0-45,1 0 0,-1 0-22,1 0 11,-1 0 22,0 0-11,1 0 0,0 0 0,-1 0 0,0 0 33,2 0-33,-1 0-11,0 0 34,0 0-35,0 0 12,1 0-22,-1 0 33,-1 0-11,2 0 0,-1 0-11,0 0 11,0 0 0,0 0 0,0 0 11,-1 0-44,2 0 66,-1 0 12,0 0-56,1 0 0,-1 0 11,2 0 11,-2 0-34,2 0 23,-1 0-11,0 0 45,0 0-57,0 0 23,0 0-22,1 0 33,-1 0-33,0 0 33,1 0-22,0 0 11,0 0 22,-1 0-22,1 0-22,0 0 55,-1 0-44,1 0 11,-1 0-11,1 0 33,-1 0-22,0 0-11,1 0 22,-1 0 1,1 0-57,-1 0 45,1 0 33,0 0-66,-1 0 33,1 0 0,-1 0 11,1 0-33,-2 0 33,2 0 0,-1 0-33,0 0 33,1 0 0,-1 0-11,1 0 11,-1 0 0,1 0-22,-1 0-22,1 0 33,-1 0-12,0 0 57,1 0-78,0 0 21,0 0 24,0 0-1,0 0-11,0 0-23,0 0 57,0 0-34,0 0 0,1 0 0,-1 0-11,1 0 11,-1 0 11,2 0-22,-1 0 22,0 0-22,1 0 33,-1 0-22,0 0 0,1 0 0,-1 0-45,1 0-67,-1 0 90,1 0 22,0 0 11,0 1-22,-1-1 0,1 0 0,-1 0-1,0 0-32,1 0 44,-1 0 0,0 0 0,1 1-34,-1-1 79,1 0-56,-1 0 11,1 0-56,-2 0 100,1 0-66,-1 0 33,2 1 34,-2-1-79,-1 0 57,2 0-12,-1 0-11,0 0-78,1 0 134,-1 0-90,-1 0 34,1 0 11,0 0-11,-1 0-11,1 0 11,-1 0-22,1 0 44,-2 0-22,2 0 11,-1 0-22,0 0 11,0 0 22,0 0-33,-1 0 11,2 1 0,-2-1 34,2 0-57,-2 0 12,2 0 22,-2 0-11,2 0 12,-2 0-12,2 0-23,-2 0 34,2 0 12,-2 1-46,1-1 12,0 0 34,-1 0-23,1 1 11,-1-1-22,0 0-1,1 0 12,0 0 0,0 0-11,0 0-22,0 0 100,0 0-67,0 0 0,-1 0-34,2 0 23,-2 0 45,1 0-34,0 0-34,0 0 56,0 0 1,0 0-34,-1 0 11,1 0-34,0 0 34,0 0 22,0 0-10,-1 0-46,2 0 79,-2 0-68,2 0 23,-2 0 23,2 0-34,-2 0 33,3 0-33,-3 0 22,2 0-22,-1 0 0,0 0 11,1 0 0,-1 0 11,1 0-11,-1 0 0,1 1 0,0-1 0,-1 0-11,1 0 33,0 0-33,-1 0 11,2 0-11,-2 0 22,1 0-22,1 0 22,-1 0-22,1 0 33,-1 0-44,1 0 10,-1 1 12,0-1-11,1 0 0,1 0 22,-1 0-22,0 0 11,0 0 11,0 0-11,0 0 0,1 0 0,0 0-33,-1 0 33,1 0-12,-1 0 12,0 0-11,1 1 11,-2-1 23,1 0-23,0 0-12,-2 0 57,1 0-56,1 0 11,-1 0 0,-1 0-22,2 0 44,-2 0-44,1 0 89,0 0-101,-1 0 68,1 0-23,-2 0-22,2 0-23,-1 0 79,1 0-56,-2 0 11,2 0 0,-2 0-11,2 0 11,-2 0-12,1 0 24,-1 0-1,1 0-22,0 1 11,-1-1-12,1 0 12,-2 0 12,2 0-46,-1 0 90,0 0-67,0 0 22,1 0-11,-2 0-11,1 0 0,0 0 11,0 0-12,0 0 12,0 0 45,0 0-90,0 0 68,0 0-1,0 0-33,0 0 11,1 0 0,-2 0-11,2 0 11,-1 0 11,-1 0-56,2 0 79,-1 0-45,0 0 22,1 0-11,0 0 0,-1 0 0,1 0 0,-1 0 11,2 0-22,-2 0 0,2 0 22,-2 0 0,1 0-11,-1 0-11,1 1 22,-1-1-11,0 0 0,0 0-34,0 0 23,0 0 11,0 0-45,0 0 90,0 0-22,-1 0-46,1 1 23,1-1 0,-2 0 0,1 0-45,0 0 101,0 0-112,0 0 56,0 0 45,-1 0-34,1 0-22,-1 0 22,1 0-22,-1 0 11,0 0 23,0 0-23,0 0-34,1 1 90,-1-1-56,0 0-45,0 0 56,1 0-11,-1 0 0,1 0 0,-1 0 0,1 0 0,0 0 23,0 0-46,-1 0 46,2 1-34,-1-1 22,0 0-11,1 0 0,-2 0 0,2 1-45,-1-1 90,0 0-90,0 0 90,0 0-79,0 1 57,1-1-35,0 0 12,-2 0-11,3 1 11,-2-1 0,1 0 0,-1 0 0,2 0 0,-2 0 11,2 0 1,-1 0-24,0 0 12,1 0 0,-1 1 0,0-1 23,0 0-23,0 0-23,1 0 46,-2 0-46,1 0 23,-1 0 0,2 0 12,-2 0-12,0 1-12,1-1 1,-2 0 22,1 0 1,0 0 21,0 0-89,0 0 56,0 0 0,-1 0 56,1 0-101,-1 0 79,2 0-68,-2 0 79,0 0-56,1 0 11,0 0 0,0 0 11,-2 1-11,1-1-22,1 0 22,-1 0 11,0 0-22,0 0 33,-1 0-44,1 0 55,0 0-44,0 0 0,1 0 22,-1 0-11,0 1 0,1-1 34,1 0-34,-2 0-34,1 0 57,1 0-12,-1 0-11,1 0-11,-1 0-1,1 0 12,1 0 12,-1 0-24,0 0 1,0 0 11,0 0 0,2 0 11,-2 0 23,1 0-23,-1 0-22,1 0 11,1 0 0,-2 0 0,0 0-11,2 0 22,-2 0-11,1 0-11,2 0 22,-2 0-22,1 0 11,0 0 0,0 0 11,1 0 67,-1 0-78,1 0 23,0 0-23,-1 0-34,-1 0 34,1 0 34,-1 0-12,1 0-67,0 0 34,-1 0 78,0 0-78,2 0-34,-2 0 90,0 0-34,1 0-11,0 0 0,-1 0-56,0 0 79,1 0-46,0 0 46,-1 0 10,0 0-44,1 0 11,0 0 0,-1 0 11,1 0-11,0 0-11,0 0 11,0 0 11,0 0-22,0 0 22,0 0-33,0 0 56,0 0-46,0 0 12,-1 0 34,1 0-68,-1 0 34,1-1 34,0 1-56,0 0 33,0-1-22,-1 1 44,2 0-44,0-1 0,-1 1 11,0 0 11,1 0-22,-1 0 11,1 0 11,-1 0-22,1 0 2958,-1 0-2914,1 0-10,0 0 22,0-1-45,0 1 78,0 0 79,0-1-23,0 1 214,0-1-303,0 1 772,0 0-749,0-1-68,0 1-45,0-1 56,0 1 0,0-1 34,0 1 11,0 0-1098,0 0 247,0 0-382,1 0 124,2 0-314,0 2-796,1 1-1579,1 0 3742,1-1 0,-3-1 0,1 0 0</inkml:trace>
  <inkml:trace contextRef="#ctx0" brushRef="#br0" timeOffset="1">50 198 6260,'0'-2'482,"0"1"-370,0 1-90,1 0 79,0 0 0,-1 0 44,1 0 170,0 0 99,-1 0-212,1-1-68,-1 1-89,0 0 11,0-1 45,0 1 134,0-1-33,0 1 89,0 0 280,0-1-459,0 1 2242,1 0-1514,-1-1-44,0 1-292,0 0-325,1 0 1681,-1 0-1064,1 0-561,0 0 830,-1 0-1077,1 0 1,-1 1 11,0-1 0,0 0 0,0 1 45,0 0-79,0-1 34,0 1-11,0 0 22,0-1 1,0 0 21,0 1-22,0-1-55,0 1 88,0-1-100,0 1 68,0-1-12,0 1 0,0-1 11,0 1 22,0-1-33,0 0-44,-1 1 55,1-1 22,0 0-33,0 0-44,0 1 88,0-1-88,0 1 44,0-1 11,0 2 22,-1-2-77,1 2 44,0-2 44,-1 1-88,1 0 44,0 0 11,0-1 0,0 1 34,0 0-68,0-1 35,-1 1-1,1-1-45,0 0 12,0 0 33,0 1 23,0-1-34,0 1-34,0-1 45,0 1-22,0-1 45,0 1-68,-1-1 56,1 1-44,0-1 22,0 0 45,0 1-79,0-1 45,-1 0-33,1 0 56,-1 0-68,1 0 68,-1 1-79,1-1 45,0 0 45,-1 0-90,1 1 90,0-1-90,-1 0 67,1 1-44,0-1 44,0 0 1,0 1-57,-1-1 56,1 1-33,0-1 11,-1 0-11,1 1 0,0-1 11,0 0 11,0 0 34,0 1-90,-1-1 56,1 1 23,0-1-79,0 0 56,-1 1-11,1-1-11,-1 1 11,1-1 11,0 0 0,-1 0-22,1 1 0,0-1 11,0 1 22,-1-1-33,1 0 11,0 0 0,0 1 0,0-1 11,0 1-22,-1-1 11,1 1 23,-1-1-35,1 0 12,0 1 0,0-1 34,0 1-56,0-1 10,-1 0 1,1 0 11,0 1 0,-1-1 11,1 0-11,0 0 0,0 0 12,-1 1-12,1 0 11,0-1-45,0 0 45,0 1-11,0 0 0,0-1 12,0 1-24,-1-1 35,1 1-23,-1-1-11,1 1 22,0 0-22,-1 0 11,1-1 11,-1 1-11,1 0 0,-1 0 0,1-1 0,0 0 11,0 0-33,0 1 22,-1 0 11,1-1-11,0 0 0,0 1 0,0-1 0,0 1-11,0-1 11,0 0 0,0 1 0,-1-1 0,1 0 22,0 0-33,0 1 0,0 0-1,-1-1 24,1 1 10,0 0-44,0-1 22,-1 1 0,1 0-12,0-1 35,0 0-46,-1 1 35,1 0 21,0 0-55,-1-1-1,1 2 79,0-1-112,0-1 68,0 0 21,-1 2-22,1-2-44,0 1 22,-1 0 11,1-1 0,0 1 11,0 0-22,-1-1 22,0 0-22,1 1 11,0-1 44,0 0-88,0 1 44,0-1 22,0 1-33,0-1 0,0 0-1,0 1 12,0-1 0,0 1 12,0-1 21,-1 0-33,1 1-45,0-1 45,0 0 0,0 0 45,0 0-34,0 1-55,0-1 88,0 1-44,0-1 0,0 0 0,-1 1 0,1-1 12,0 1-12,0 0-56,0-1 100,0 1-44,0-1 12,0 1-12,0 1-12,0-1 35,0 0-46,0 0 35,0 0 10,0 0-67,0 1 68,0-1-35,0 0 35,0-1-34,0 2 22,0-1-34,0 0 35,0 0-1,0 0-22,0 0 11,0 0 0,0 0 0,0 0-12,0 1 24,0-2-24,0 1 12,0-1-11,0 1 11,0 0 0,0-1 11,0 0-22,0 1 22,0-1 34,0 1-101,0-1 112,0 0-56,0 0 0,0 0 11,0 1-11,0-1-44,0 0 32,0 1 68,0-1-67,0 1 34,0-1-57,0 1 23,0 0 0,0 0 22,0-1-11,0 1 11,0 0-22,0 1 22,0-1 0,0 0-22,0 0 11,0 1 0,0 0 0,0-1-11,0 0 22,0 0-11,0 1-11,0 0 33,0-2-11,0 2 12,0-1-34,0 1 11,0-1 0,0 0-12,0 0 35,0 0-34,0 0 11,0 1 0,0-2 22,0 1-44,0-1 22,0 1 0,0 0 11,0 0-11,0 0-23,0 0 35,0-1-1,0 0-11,0 1-11,0 0 22,0-1-45,0 1 79,0 0-79,0-1 46,0 1-12,0 0-12,0-1 24,0 1-12,0-1 11,0 1-34,0 0 46,0 0-34,0 0-12,-1 0 46,1-1-23,0 0 11,0 1-22,0 0 22,0 0-22,0 0 11,-1-1 11,1 2-22,0-2 22,0 0-11,0 1-11,-1-1-12,1 1 12,0 0 22,0 0-11,0-1 34,0 1-34,0-1-34,0 1 34,0-1 0,0 1-11,0 0 56,-1-1-90,1 0 56,0 1-22,-1 0 22,1-1 0,0 0-11,0 1-11,0-1 11,0 0 11,0 0-22,0 1 34,0-1-46,0 1 34,0-1-22,0 1 34,0 0-35,0-1 1,0 1 34,-1 0-23,1-1-12,0 1 24,0-1-12,0 1-12,0 0 24,0 0-24,0 0 12,0-1 0,0 1 12,0-1-12,0 1-12,-1-1 24,1 1-24,0 0 12,0 0 12,0 0-1,0 0-56,0-1 79,0 0-34,0 1 11,0-1-22,-1 1 22,1 0-34,0-1 12,0 1 34,0 0-68,0 0 67,0-1-33,0 0 0,0 1 44,0 0-33,0 0-11,0 0 0,0 0 33,0 0-55,0-1 33,0 0 33,0 1-44,0 0 0,0 0 22,-1-1-22,1 1 33,0 0-33,0 0 22,0-1-22,0 0 22,0 1-22,0 0 11,0-1 11,0 1-22,0 0 22,0-1-11,0 1 12,0 0-24,0-1 24,0 1-35,0 0 23,0-1 0,0 2 0,0-2 11,0 1 1,0 0-12,0-1 0,0 1-12,0 1 12,0-1 12,0 0-12,0-1-12,0 1 24,0 0-12,0 0 0,0 1 11,0-2-22,0 1-1,0 0-10,0 0 11,0 0 67,0 0-112,0 1 56,0-2 56,0 1-67,0 0-23,0 0 56,0 1-10,0-1-57,0-1 67,0 0-33,0 2 0,0-2 33,0 1-44,0 0 44,0 0-33,0 0 22,0-1-11,0 1 0,0 0 11,0 0-22,0 0 11,0 0-11,0 0 11,0 0 22,0 0 1,0 0-46,0 0 12,0 0 22,0 0-22,0-1 22,0 1-22,0 0 34,0 1-35,0-1 12,0 0 0,0 0 0,0 1 12,0-1-24,0 1 12,0-2 23,0 2-23,0-1 0,0 1 0,0-1 0,0 0-11,0 1 33,0-1-22,0 0-22,0 1 33,0-1-11,0 1-11,0-1 11,0-1 11,0 2-22,0-1 33,0 0-22,0 1 11,0-2-11,0 1 0,0 0 0,0 1 0,0-1 11,0 0 1,0-1-24,0 1 24,0 0-1,0 1-11,0-1 0,0 0-11,0-1 22,0 2-45,0-1 68,0 0-23,0 1-11,0-2-11,0 1 33,1 1-22,-1 0-11,0-1 11,0 0 0,0 1 11,1 0 0,-1-1 1,0 0-12,0 1-12,0 0 12,1 0 0,-1 0 56,0 1-123,0-2 134,0 1-67,0 0-11,0-1 11,0 0 11,0 1-11,0 0 0,0-1-56,0 0 79,0 1 10,0 0-77,0-1 88,0 1-32,0-1-24,0 1 35,0-1-34,0 0 11,0 1-12,0 0 12,0-2 12,0 1-12,0 1-23,0 0 46,1-1-23,-1 0 0,0 0 0,0 0-12,0 0 46,0 1-45,0-2 11,0 1 0,0 1-11,0-2 11,0 2 0,0-2 0,0 1 11,0 0-11,0 0-11,0 0 11,0 0 11,0 0-11,0 0 11,0-1-33,0 0 44,0 1-22,0 0 0,0 0 0,0 0 45,0 0-34,1 0-56,-1-1 90,0 1-90,0 0 101,1 1-56,-1-1 11,0-1-55,0 2 88,1-1-32,-1 1-12,0-1 0,1 0 22,-1 0-11,1 1-22,-1 0 11,0-2 11,0 2 0,0-1-11,0 1-11,0-1 22,0 0-22,0 0 11,0 1 11,0-1-11,0 0 12,0 0-24,1 0 24,-1 1-12,0-1 44,1 0-44,-1-1-44,0 2 100,0-1-68,0 0 24,0 0-57,0 0 56,0 0 23,0 0-68,0 1 34,0-1 45,0 0-68,0 0 35,0 0-24,1 0 24,-1 1 10,0-1-22,0 0 11,0 1-33,0-1 11,1 1 22,-1-1 0,0 1-11,0 0-11,0-1 22,0 2-22,1-1 22,-1-1-11,0 1 0,0 0 34,0-1-23,0 1-22,0 0-34,1-1 101,-1 0-101,0 1 45,0-1 0,0 1 34,0-1-34,0 0 11,0 1-22,0-1 11,0 0 22,0 0-44,0 0 10,0 1 12,0-1 12,0 0-35,0 0 34,0-1-22,0 0 22,0 1 1,0 0-24,0 0 35,0-1-46,0 1 35,0 0-24,0 0 12,0-1 12,0 0-24,0 1 35,0 0-34,0 0 11,0-1 0,0 1 0,0 0-12,0-1 35,0 1-68,0-1 34,0 1 67,0-1-67,0 1 11,0 0 0,0 0-45,0 0 67,0 0-33,0 0 56,0 0-79,0 0 45,0 0-33,0 1 33,0-2-22,0 1 11,0 0 0,0 0 11,0 0-22,0 0 11,0 0 11,0 1-22,0-1 11,-1 0 0,1 0 0,0 0 34,0 1-79,0 0 90,-1-1-45,1 0-12,0 0-21,0 1 66,0 0-66,0-2 33,-1 2 33,1-1-66,-1 2 66,1-3-55,0 2 11,0 0 11,0-1 11,0 0-11,-1 1 11,1-1-22,0 1 22,0-1-11,0 0-11,-1 1 22,1 0 0,0-1-22,0 0 11,0 1 0,0-1 11,0 1-11,0-1 12,0 0-35,-1 1 12,1-1 22,0 0-33,0 1 44,-1 0-67,1-1 68,0 0-23,-1 1-11,1 0 22,0 0-11,0 0 11,0 0-22,0-1 22,-1 1-11,1 0 0,0 0-11,-1 0 22,1 0 0,0 0-33,0-1 33,0 1-33,-1 0 44,1-1-22,0 1-11,0 0 22,-1 0-11,1-1 0,0 1 11,0-1-11,-1 1 0,1-1 0,0 1 11,0 0-67,0-1 101,0 1-45,0 0-33,0 0 33,0-1 0,0 1-12,0 0 35,0 0-23,-1 0 0,1 0 0,0-1 0,0 1 11,0 0-11,0-1 0,0 1-11,-1 0 11,1 0 11,0-1-11,0 1 0,0 0-11,0-1 0,0 2 44,0-1-55,0-1 22,0 1 11,0 0-22,0 0 44,0 0-44,0 0 0,0 0 45,0-1-57,0 2 12,0-1 11,0-1 0,0 1 11,0 0-11,0-1 0,0 1-11,0 0 11,0-1 34,0 1-57,0 0 12,0 0 11,0-1 0,0 1 11,0 0 0,0-1-11,0 1-22,0 0 22,0 0 11,0-1-22,0 1 45,0 0-46,0-1 1,0 0 11,0 1-11,0 0 56,0-1-56,0 0 22,0 1 0,0 0-33,0-1 44,0 0-44,0 0 22,0 1 11,0 0-11,0-2-11,0 2 11,0 0-23,0 0 23,0-1 45,0 0-67,0 1 22,0 0 11,0-1-11,0 0 0,0 1-11,0-1 22,0 1-11,0 0-11,1-1 11,-1 0-12,0 1 68,0 0-67,0 0 11,1-1-11,-1 1 11,0 0 0,0-1 11,0 0 0,0 1-22,0-1 0,0 1 22,0-1-11,0 0-11,0 1 22,0 0-22,0-1 22,0 0-22,0 1 33,0 0-55,0-2 44,0 2 0,0 0-22,0-1 11,0 0 0,0 0 34,0 1-34,0-1 0,0 0 11,0 0-22,0 1 11,0-1 0,0 2 0,0-2 22,0 1-22,0 0-11,0-1-23,0 1 45,0 0-11,1-1 45,-1 1-78,0 2 77,0-2-55,1 2 0,-1-2 22,1 2-33,-1-2 11,1 2 22,-1-1-11,1 1 0,-1-2-34,0 1 79,1-1-67,-1 0-12,1 0 68,-1-1-46,0 1 12,0 0 0,0 0 0,0 0 12,0 1-24,0-1-21,0 2 89,1-2-101,-1 1 90,0 0-101,0 0 89,0-2-55,0 1 11,0 0 56,0-1-68,0 0 12,0 1 11,0 1 0,0-2 0,0 2 22,0-1-44,0 0 33,0 0 12,0 0-46,0 0 34,0 0-11,0 0-22,0 0 33,0 1 0,0-1-22,0 0-22,0 1 66,0-1-78,0 1 57,0-1 21,0 3-78,0-3 57,0 1-12,0 0 0,0 0 0,0-1 11,0 1-11,0-2-11,0 3 22,0-2 0,0 1-11,0 0 11,0-1-22,0 1 33,0 0-33,0 0 0,0-1 22,0 1-22,0-1 11,0 0-34,0 1 68,0-2-68,0 3 34,0-2 0,0 3 0,0-2 0,0 2 23,-1-2-34,1 1 55,-1-1-88,1 0 100,0 0-101,0 1 34,0-2 11,0 1 11,0-1-22,0 0 22,-1 0 0,1 0-45,0 0 57,0 0-23,0 1 45,0 0-57,0 1 12,0-2 12,0 2-12,0-2 11,0 2-11,0-2-23,0 3 35,0-2-24,0 0 12,0 0 0,0-1 0,0 0 0,0 0 0,0-1 0,0 1 0,0 0 0,0-1 23,0 2-12,0-1 34,0 2-34,0-2 0,0 2-11,0-2 0,0 4-11,0-4 22,1 5-11,-1-4 56,0 3-123,0-4 134,1 3-56,-1-2-22,0 1 0,0-1 22,0 2 0,0-3-11,0 3-22,0-3 56,0 2-23,0-1 0,0 0-45,0-1 57,0 2-23,0-3 0,0 3-11,0-3-1,0 3-10,0-2 33,0 3-22,0-2 45,0 3-46,0-3 35,0 3-79,0-3 67,0 1-22,0 0 11,0 0 0,0-1 56,0 2-101,0-2 67,0 2-22,0-2-11,0 2 34,0-2-46,0 2 23,0-3 11,0 2 1,0-2-12,0 3 11,0-3 0,0 2 0,0-2 12,0 4-23,1-3 22,-1 3 0,0-4-33,1 5 11,-1-4 11,2 3 1,-2-3 33,1 2-67,0-2 66,0 1-55,-1-1 34,1 2-12,0-3 11,0 2-11,0-1 1,0 1-12,-1-1 22,1 2-33,0-3 33,-1 1-33,1-1 11,0 1 11,-1-1 12,0 1-1,1-1-56,0 2 23,-1-4 22,0 3 12,0-1-34,1 1 22,-1-2-34,1 2 35,-1-3-1,1 3 11,-1-2-11,0 1-11,1 0 12,0 1-24,-1-2 57,0 2-11,1-1-57,-1 1 35,0-1-12,0 1 0,1-1 0,-1 0-12,0 0 24,1 2-24,-1-3 46,1 2-34,-1-1 22,0 1-55,1-1 22,-1 1 33,1-2 12,-1 2-34,0-2 0,0 1 0,1 0-45,-1 0 101,0 0-79,0 1 35,0-1-24,0 1 12,0-2-11,0 4 34,0-4-12,0 2-56,0-1 79,0 2-79,0-2 112,0 1-78,0 0 11,0 1 33,0-2-55,0 3 0,0-3 33,0 3-22,0-3 33,0 2-22,0-3 56,0 3-123,0-3 67,0 4-11,0-3-1,0 2 24,0-3-35,-1 4 90,1-3-111,-1 2 44,1-2-12,0 1 24,-1-1-12,1 3 22,0-3-33,-1 3-23,1-2 23,-1 0 22,1 0 12,0 2-46,-1-2 23,1 1 0,0-2 23,-1 2-79,1-3 100,-1 5-77,1-5 44,-1 4-11,1-3 0,0 2 0,0-3 11,0 4 12,0-3-46,-1 2 12,1-1 22,-1 0 0,1 0 1,0 1-46,-1-2 68,1 2-23,0-1-56,0 0 45,0-1 11,0 2 0,0-1-22,0 1 22,0-2-11,0 1 12,0 0 10,0 1-33,0-1 44,0 0-21,0-1-1,0 1 0,0-1 0,0 1 0,0 0 12,0 0-34,0-1 44,0 1-33,0-2 34,0 3-23,0-3 0,0 3 0,0-3 1,0 3-1,0-2 11,0 1 1,0-1-12,0 2 0,0-1-22,0 2 33,0-4-11,1 5-11,-1-5 0,2 4 23,-2-2-34,1 1 11,-1-1 0,1 1 22,-1-1-22,1 2 45,-1-3-45,1 4 0,-1-3-23,0 2 46,0-3-23,0 1 0,0 0-11,0 0 22,0-1-22,0 1 11,0-1-12,0 2 24,0-1-24,0 1 35,0-1-34,0 0 22,0 0-11,0 0 45,0-1-90,0 1 45,0 0 45,0 0-45,0 0-12,0 1-10,0-1 67,0 2-90,0-3 101,0 2-56,-1-2-11,1 2 0,0-2 22,0 2-11,0-2 0,-1 1-11,1-1 11,-1 2 0,0-2-12,1 2 12,-1-3-33,0 2 66,1-1-33,-1 0 0,1-1-33,0 2 78,0-2-101,0 2 100,-1-1-32,1 0-57,-1 0 56,1 1-11,0-2 0,-1 2 0,1-1 0,0-1 11,0 0-22,-1 2 22,1-2-22,0 2 22,0-1-56,-1 0 101,1 0-100,0 1 32,0-2 35,0 3-46,-1-3 46,1 2-23,0 0 11,0-1-33,0 1 33,0-1 0,0 0-11,0 1 0,0-1-11,-1 1 11,1-1-11,0 2 33,0-4-22,0 3 11,0-1-67,0 0 67,0-1-22,-1 3 11,1-4 11,0 4-11,-1-2 34,1 2-79,0-2 45,0 1 0,0-1 23,0 1-57,0-1 68,0 0-46,-1 0 1,1 1 22,0-3 1,0 4-12,0-2-23,0 2 46,0-2-35,0 1 12,0-1 12,0-1-12,0 1-12,0 0 35,0 0-23,0 0-11,0-1 22,0 2-11,0-2 0,0 2 0,0-1 0,0-1 0,0 1 11,0 0-33,0-1 55,0 1-44,0 0 11,0 1 0,0-1 11,0 1-22,0-1 22,0 1-22,0-2 0,0 3 22,0-3-11,0 3-11,0-2 33,0 1-22,0-1-22,0 1 22,0-1 11,0 1-22,0-1 11,0 1 0,0-1 0,0 2-11,0-4 33,0 4-56,0-3 68,-1 1-45,1-1 0,0 2 22,0-2-34,0 1 46,0 0-23,0 1 0,0-2 0,0 2 0,0-1 45,0 2-90,0-2 45,0 2 11,0-3 11,0 2-66,0-1 88,0 2-32,0-2-24,0 2 24,0-2-12,-1 2-12,1-2 12,0 3-22,-1-3 56,1 2-57,0-3 68,-1 3-79,1-2 68,-1 2-34,1-3 0,0 5 0,0-5-11,-1 4 22,1-2-11,0 1-11,-1-2 11,1 1 0,0 0 33,0 0-77,0-1 100,0 2-68,-1-3-10,1 2 0,0-1 55,-1 0-66,1 0 33,0 1-12,0-2 57,0 3-67,0-3-1,0 2 12,-1-2 22,1 2-11,0-1 0,0 2 12,0-2 10,0 2-33,0-2 0,0 1 22,0-1-22,0 1 22,0-1-11,0 1 0,0-1-34,0 2 45,0-3-11,0 4-11,0-3 22,0 2-22,0-1 22,0 0-11,0-1-11,0 2 22,0-3-22,0 3 22,0-2 1,0 2-24,0-2 12,0 2 0,0-3-11,0 4 34,0-4-23,0 3-56,1-3 78,-1 2-44,1 0 22,0-1 0,-1 0 33,0 1-44,0 0 11,1 0-11,0-1 11,-1 1 0,0-1 11,0 1-11,1-2 11,-1 2-11,1-2-33,-1 1 100,0 0-112,1 1 34,-1 0 22,1 0-11,-1-1 0,1 2-11,-1-2 22,1 2 0,-1-3-22,1 2 0,0-1 33,-1-1-33,1 0 22,-1 1-22,0 0 0,0 1 22,1-1 11,0 1-33,-1 0 45,2 0-79,-2 0 79,1 0-79,0-1 45,-1 1 45,0-1-79,0 0 79,0 0-90,0 0 67,0 1-33,0 0 0,0-1 45,0 1-68,0-1 68,0 2-57,0-2 57,1 3-23,-1-3-33,1 2 33,-1-2-11,0-1-23,0 3 46,0-3-12,0 3-33,0-2 22,0 0-12,0 0 1,0-1 34,0 3-23,0-2 22,0-1-56,0 2 79,0-1-78,0 0 21,0 0 24,0 0-12,0-1-12,0 1 46,0 1-23,0-2-22,0 3 22,0-2-22,0 1 11,0-1 11,0 3-22,0-3 11,0 2 34,0-3-34,0 2-45,0-1 101,0-1-101,-1 2 45,1 0 34,0 0-23,-1 2-11,1-2 0,0 3-11,0-3 22,-1 2-45,0-2 45,1 1-11,-1-2-11,1 0 0,-1 1 11,1-1 11,-1 2-33,1-2 44,-1 0-33,1 2 22,0-3 0,-1 3-33,0-3-12,0 3 79,0-2-90,1 1 45,-1-1 12,1-1-24,0 1 12,0 0 0,0-1 12,0 1-12,-1 1 33,1-2-44,0 2 11,0-2 11,0 1-11,-1-2-11,1 2 11,0-1 0,0 1 11,0-1-11,0 0-45,0 1 34,0-1 56,0 1-90,0-2 90,0 2-79,0 1 34,0-2 0,0 1 0,0 0 0,0 0-11,0-2 22,0 2 1,0-2-35,0 1 662,0-1-1188,0 1-202,0-1-324,-1 2 200,0-2-436,1 3 1311,0 1 0,-1-2 0,1 0 0</inkml:trace>
  <inkml:trace contextRef="#ctx0" brushRef="#br0" timeOffset="2">4702 169 22070,'0'0'0,"0"0"-22,0 1 33,0-1-22,0 1 11,0-1 0,-1 0 0,1 1 44,0-1-66,0 0 0,0 0 33,0 1-22,0-1 22,0 1-22,0-1 55,0 0-77,0 1 22,0-1 55,0 1-88,-1-1 55,1 1-11,0-1 0,0 1-11,0-1 67,0 0-90,0 0 68,0 0-90,-1 1 56,1-1 11,0 0-11,0 1 0,-1-1 0,1 1 45,0-1-45,0 1-45,0 0 90,0-1-90,0 1 101,0-1-67,0 0-23,-1 0 56,1 0-10,0 1-12,0-1-12,0 0 24,0 1-68,0-1 78,-1 0-33,1 1 56,0-1-45,0 1 0,0-1 0,0 1 0,0-1 0,0 1-45,0-1 34,0 0 55,0 1-77,0 0 33,-1-1 0,1 1 45,0-1-45,0 0 11,0 1-56,0-1 34,0 1 67,0-1-112,0 0 56,0 1 0,0 0 56,0-1-101,0 1 79,0 0-46,0 0 24,0 0-46,0-1 79,0 1-45,0 0-56,0 1 56,0-1 45,0 0-34,0-1-11,0 1-45,0 1 90,0-2-56,0 1-34,0 0 101,0 0-112,0-1 101,0 0-68,0 1 12,0 0 45,0-1-23,-1 1-11,1 0-11,0 0 11,0 0-34,0-1 79,0 1-34,0 0-33,0 0-12,-1 1 79,1-1-45,0-1-11,0 2 33,0-1-33,0 0 0,0 0 11,0 0 22,0-1-33,0 1-34,0 0 90,0 0-45,0 0-23,0 0 46,-1 0-34,1-1 11,0 1 0,0 0-12,0 0 24,0 0-12,0 0 0,0 0 22,-1-1-44,1 1 33,0 1-11,0-2 0,0 2 0,0-1-11,0-1 11,0 1 0,0 0 22,0 0-33,0 0 0,-1 0 22,1 0-11,0 0 0,0 0-11,0 0 11,0 0 11,0 0 11,0-1-44,0 1 33,0 0 0,0 0-44,0 0 21,0 0 35,0 0-34,0-1-1,0 1 80,0 0-102,0 0 0,0 0 57,0 0-46,0 0 46,0-1-34,0 2 33,0-1 12,0 1-79,0-1 45,0 0 45,0 1-45,0 0-56,0-1 112,0 0-56,0 0-56,0 1 100,0-1-77,0 0 33,0-1 33,0 1-44,0 0 22,0 0-44,0 0 66,0 0-21,0-1-12,0 1-12,0-1 24,0 0-24,0 1 24,0 0-12,0 0-12,0 1 12,0-2 0,0 1 12,0 0-24,0 1 12,0 0-11,0-1 34,0 1-23,0 0-23,0-1 57,0 1-57,0 0 12,0 0 56,0-1-67,0 1-1,0 0 46,0-1-12,0-1 11,0 1-22,0 1-56,0-1 112,0 0-101,0-1 90,0 1-90,0-1 90,0 0-56,0 0 11,0 1 11,0-1-11,0 1 11,0-1-22,0 1 11,0 0 0,0 0-45,0 0 90,0-1-34,0 1-55,0 1 100,0-1-90,0 1 34,0-1 34,0 0-46,0 1 12,0 0-22,0-2 44,0 1-33,0 1 11,0-1-11,0 1 56,0-2-79,0 2 68,0-1-68,0 1 57,0-1-68,0 0 90,0 0-101,0 0 67,0 0 34,0 0-90,0 0 78,0-1-21,0 1-46,0 0 45,0 0-22,0 0 33,0 0-66,0 0 55,0-1-11,0 1-11,0 0 11,0 0 0,0-1-12,0 1 24,0-1-1,0 1 0,0-1 23,0 0-46,0 0-10,0 0-12,0 1 90,0-1-78,0 1 11,0 0 22,0 0 0,0 0-33,0 0 33,0-1-11,0 1-11,0 0 22,0 0-22,0 0 22,0 0 23,0 0-46,0-1-55,0 1 90,0 0-1,0 0-22,0 0 11,0 0 0,0 0-67,0-1 56,0 1 0,0 0 45,0 1-78,0-1 66,0 0-33,0 0-33,0 1 21,0 0 57,0-1-90,0 0 57,0 1-24,0-1 12,0 1 12,0-1-1,0 1-11,0 0 11,0-1 0,0 1-33,0 0 33,1 0-22,-1 0 0,1 0 33,-1 0-67,1 0 34,-1 0 11,0-1 0,0 0 56,1 1-112,-1 0 101,0-1-34,0 0-56,0 1 45,0-1 0,0 1 0,1-1-11,-1 1 33,0 0-33,0-1 11,0 1 0,0 1 11,1-2-11,-1 1 0,0 0 0,1 0 12,-1-2-57,0 2 67,0 0-22,0-1 11,0 0 1,0 1-1,0-1-34,0 1 46,0-1-23,0 1-11,0 0 11,0 0 0,0-1 0,0 0-12,0 1 24,0-1-24,0 0 35,0-1-23,0 1-56,0 0 101,0 0-57,1-1 24,-1 1-24,0 0 24,0-1-24,0 0 35,0 1-23,0-1-56,0 1 56,0-1 56,0 0-67,0 1 22,0 0-22,0 0 11,0 0 0,0-1 0,0 1 11,0-1-11,0 2 0,0-2-11,0 1 22,0 0 0,0 0-22,0-1 22,0 2-22,0-1-45,0 0 123,0 1-123,0-2 78,0 1-44,0 1 22,1 0 11,-1-1-11,0 1 34,0 0-23,0 0-45,1 0 23,-1 0 34,0 0-12,0-1-34,0 1 12,0 0 11,0-1 0,0 1-11,0 0 67,0 0-56,0-2-34,0 2 68,0 0-23,0-1-22,0 0-23,0 1 34,0-1 12,0 1-12,0-1 22,0 1-56,0 0 46,0-1-12,0 1 33,0 0-33,0-1 0,0 0-33,0 0 66,0 1-44,0 0 11,0-1 0,0 0 22,0 0-44,0 1 33,0 0-22,0-2 22,0 2 0,0-1-33,0 1 22,0-1 11,0 0-22,0 0 22,0 0 0,0 0-33,0 1 22,0-2 11,0 1 12,0 1-23,0 0-12,0-1 1,0 1 34,0 0-23,0 0-12,0-1 1,1 1 0,-1 0 45,0-1-46,0 0 12,0 0 23,0 1-34,0-1 11,0 0 11,0 0-22,0 1 11,0-1 11,0 0-22,0 1 11,0 0 22,0 0-33,0-1 11,0 1 22,1 1-22,-1-2-22,0 2 33,0-1-22,1 0 33,-1 1-22,1-2 11,-1 2 1,0-1-12,1-1-12,-1 2 35,0 0-12,1-2-11,-1 2-11,0-1 0,0 0 11,1 1 22,-1-1-44,0 0 10,0 0 57,0 0-45,0 0 0,0 0-11,0 0 0,0 0 11,0 0 11,0-1-22,0 0 11,0 1 0,0 0 22,0-2-44,0 2 11,1 0 67,-1 0-45,0 0-34,0 0 1,0 0 56,1-1-34,-1 2 0,0-1-12,0-1 1,0 1 11,0 1 11,1-2 1,-1 1-46,1 0 45,-1-1-56,0 1 90,0 0-45,0 0-11,0-2 11,0 2-22,1 0 22,-1 0-23,0-1 34,0 1 1,0 0-12,0-1-12,0 1 24,0-1-12,0 1-12,1-2 35,-1 1-34,0 1 22,0-1 11,0 0-44,0 0 22,0-1 0,0 1-11,0 1-1,0-2 35,1 1-1,-1 0-33,0 0 11,0-1 11,0 1-22,0 0 11,0 0 0,1 0 11,-1 0-56,0 0 45,0-1 0,0 1 0,0 1 0,0-1-11,0 0 11,0 0 23,1 0-35,-1 1 12,0-1 12,0 1-24,0-1 46,1 0-45,-1 1 22,1 0-33,-1 0 33,0 0-11,0 0-23,0 0 35,0 0 10,0 0-11,1 0-33,-1 0 33,0-1 0,0 1-22,1 1 22,-1-2-78,0 2 112,0-1-79,1 0 90,-1 0-89,0 1 10,0-1 68,0 0-34,1 0-56,-1 0 45,0 0 0,0 0 0,0 0 34,0 0-79,1 0 68,-1-1-23,0 1-12,0 0 24,0-1-1,0 1-34,1 0 35,-1 0-24,0-1 12,0 1 0,0 0 0,0-1 34,0 1-45,0 0 11,0 0-11,1 0 33,-1 0-44,0-1 10,1 1 24,-1 0-1,0 0 0,1-1-11,-1 2 11,0-2-22,0 1 22,0 0 0,0-1-22,0 1 11,0-1-11,0 1-11,0-1 78,0 1-79,1-1 23,-1 1 0,0 0 0,1-1 11,-1 1-11,0-1-33,0 1 66,1-1-21,-1 2-1,0-1-22,0-1-1,1 1 24,-1 1-1,0-2-11,0 1 11,1 0-22,-1-1-23,0 1 90,0 1-78,0-2 22,1 2 11,-1-1-22,0 0 33,1 1-22,-1-1 0,1 1-11,-1 0 11,1-1 0,-1 0-11,0 0 22,0 0-33,1 0 55,-1 0-55,0 0 11,0 0 33,1 0-22,-1 1 11,0 0-22,0-2-11,0 3 33,1-2-11,-1 1 56,1-1-56,-1 1-45,1-1 56,-1 1-11,0 0-22,0 0 22,1 0 22,-1-1 1,0 1 10,0-2-33,0 2-11,0 0-23,1-1 57,-1 1-23,1-1 11,-1 1-11,0-1 0,0 0-11,1 1 11,-1-2 11,0 1-22,0 1 22,0-2-22,0 1 44,0 0-66,0-1 33,0 1 0,1 0 0,-1 0 0,0 0 11,0 0 34,1 0-101,-1-1 56,0 1 56,0 0-45,0-1-56,1 1 56,-1-1 12,0 1-23,0-1-11,0 0 22,0 0-34,0 0 12,0 0 34,0 0-57,0 0 45,0 0 12,0 0-46,0 1 23,0 0 11,0-2-22,0 1 22,0 1-11,0-1-22,0 1 33,0-2 0,0 2-22,0-1 22,0 1-44,0-1 44,0 0-45,0 1 57,0-1-34,0 1 33,0-2-44,0 2 33,0-1-11,0 1 11,0-1 0,0 1-11,0 0-33,0 0 33,0 0 11,0 0-11,0-1 0,0 1 11,0 0 0,0 0-22,0 0 0,0 0 44,0 0-33,0-1-11,0 2 11,0-1 0,0-1-56,0 2 67,0-1-11,0 1 0,0 0-11,0-2 22,0 2 12,0-1-34,0 0-1,0 1 24,0-2 10,0 2-33,0 0 11,0-1 22,0 0-11,-1 0-22,1 1 11,-1-1 11,1 0 12,-1 1-12,1-2-22,0 2 11,-1 0 11,1-1-11,-1 0-11,1 0 22,0 0-11,0 0 0,-1 0 0,1 0 22,0 0-33,0 0 11,0-1-22,0 1 44,-1 0-22,1 0 11,0 0 1,-1 1-12,1-1 0,0 0 11,-1 0-11,1 0 0,-1 1-23,1-2 57,0 1-34,-1 1-45,1-2 79,-1 2-12,1-1-22,0 0 0,-1 1 11,1-2-22,-1 2 11,1 0 0,-1-2-11,0 2 45,1-1-90,-1 0 89,0 0-22,1 0 1,0 0-24,-1 1-10,1-2 11,-1 1 56,0 0-101,1 0 112,-1 0-56,0 0-12,1 0 36,-1-1-24,1 2-35,0-2 70,0 1-47,0 0 35,-1 0-46,1-1 46,-1 2-46,1-1 46,0 0-23,-1 0-11,0 0 22,1 1-22,-1 0 33,0-1-56,1 1 34,0-1 45,0 0-45,0 1-22,-1-1 78,1 1-112,-1-1 112,0 0-112,1 0 101,0 0-45,-1 0 11,1 1 0,-1-2-22,1 2 0,0-1 33,0 0 0,-1 1-44,1-1 44,0 1-22,0-2-11,0 2 45,0 0-45,0-1 22,-1 0-22,1 0 22,0 0 0,0 1 34,0-2-45,0 2-11,0-1 11,-1-1 11,1 2-11,0-1-11,0-1 33,-1 1-44,1 1 22,0-2 0,0 2 0,0-1 56,0 0-101,0 0 67,0 0-22,0 0-22,-1 0 22,1 0 45,0-1-57,0 1 12,-1 0 0,1-1 23,0 1-68,0 0 79,0 0-57,0-1 23,0 2-11,0-1 22,0 0 12,0 0-46,0 0 34,0 0 1,0 0-12,0 0-12,0-1 1,0 1-22,-1 0 55,1-1-44,0 1 66,0 0-77,-1 0 33,1-1-11,-1 1 11,1 0 11,0-1 0,0 1-22,0 0 11,0 0 11,0-1-22,0 1 44,0 0-33,-1-1-22,1 1 33,0 0-33,0-1 55,0 1-33,0 1-22,0-2 0,0 1 66,0 0-88,0 0 55,0-1 11,0 1-22,0 0-22,0 0 33,0 0-22,-1 0 0,1-1 22,0 1 0,0 0 0,0 0-11,0 0 0,0 1 34,0-2-79,0 2 90,0 0-68,0-1 23,0 1 12,0-1-24,0 2 46,0-2-79,0 1 90,0 0-67,0 0 44,0 0-11,0 1-67,0-1 112,0 0-45,0 1-33,0-1 56,0 2-102,0-2 113,0 1-45,0 0-33,0-1 55,0 1-11,0-1 0,0 0-33,0 0 0,0 0 66,0 0-77,0-1 89,0 1-56,0 0-11,0 0 22,0 0-22,0-1 11,0 1 11,0-1-56,0 1 79,0-1-23,0 1-45,0 0 23,0-2 11,0 2 0,0-1-11,0 0 11,0 1 22,0-1-11,0 1-44,0-2 78,0 2-90,0-1 112,0-1-56,0 2-22,0-1 11,0-1 0,0 2 22,0-1-44,0 0 44,0 1-44,0-1 22,0 0 22,0 1-44,0-2 33,0 2-11,0-1 0,0 0-11,0 0 11,0 1-11,0-2 33,0 1-11,0 0-44,0-1 66,0 1-33,0 0 0,0 0 0,0 0 56,0 0-123,0-1 90,0 1-23,1 1 56,-1-2-101,1 1 45,-1 0 0,0 0 0,0-1 45,0 1-34,0 0 0,1-1-33,-1 1 33,0 0-11,1 0 0,-1-1 11,0 1 11,1 0-22,-1 0 0,0 0 12,0 1-35,0-1 23,0 1 34,1-1-45,-1 1 33,1-1 0,-1 1-66,0 0 88,1 0-32,-1 0-57,1 0 22,-1 0 23,0 0 0,0-1 23,0 2-23,0-2 11,0 1-78,1-1 112,-1 0-57,0 1 12,0-1-11,0 1-22,0 0 44,0-1 22,0 1-44,0-1 0,0 1 22,0-1 12,0 0-35,0 1-21,0-2 78,0 2-34,0-1-67,0-1 101,0 2-101,0-1 134,0-1-145,0 2 78,0-1-33,0-1 44,0 1-22,0 0 0,0-1-11,0 1 11,0 0 11,0 0-22,0-1 22,0 0 0,0 1-22,0-1 22,0 0 12,0 1-46,0-1 34,0 1 1,0-1-12,0 0-23,0 1 46,0 0-57,0-1 34,0 2 22,0-1-33,0-1 22,0 1-11,0 0 0,0 0 0,0 0 0,0 0-11,0 0 0,0 0 11,0 0 22,0 0-33,0 1 34,0-1-12,0 1-34,0 0 46,0-1-34,0 1-1,0-1 24,0 1-24,0-1 12,0 0-11,0 1 22,0-2-11,0 2 34,0 0-56,0-2 10,0 2 12,0-1 0,0 0 12,0 0-12,0 0 0,0 0 0,0 0 11,0 0-22,0-1 11,0 1-34,0 0 23,0-2 67,0 2-112,0 0 112,0 0-67,-1-1-1,1 1-10,0 1 56,0-2-34,0 2-56,-1-1 89,1 0-33,0 1 34,-1-1-45,1 1-23,0-1 112,-1 1-122,1 0 32,0 0 46,-1 0-45,1 0-12,0 0 23,0-1 23,0 2-12,0-2-22,-1 1 0,1 0 11,-1 0 33,0 0-44,1 0-23,0 0 46,-1 0 10,0 0-33,1 0 0,0-1 22,-1 1-11,1-1 11,0 2 34,-1-2-90,1 1 34,0-1 89,0 1-100,-1 0 44,1 0-44,0 0-12,0-1 79,-1 1-56,1-1 44,0 1-77,0-2 55,0 2-22,-1-1 11,1 0 22,0 0 12,0 0-90,-1 0 67,1 0-11,0 0-11,0 0 67,0 0-68,-1 0 12,1 0 12,0 1-1,0-1 0,0 0-45,0 1 23,0-1 45,0 0 11,-1 1-101,1-2 100,0 1-32,0 1-12,0-2-101,0 2 157,-1-2-45,1 1-56,0 1 45,0-1 45,0 0-101,-1 0 78,1 0-22,0 0-11,-1 1 11,1-2 0,0 1 34,-1 0-45,1 0-12,0 0 68,0 1-56,0-2 33,0 1-22,0 0-11,0 0 33,0 0-33,0 1 22,0-2-33,0 2 0,0-1 44,0 0-11,0 1-22,0-2 11,0 2 11,0-1 12,0 0-23,0 1 22,-1-2-33,1 1 33,0 1-11,0-2-22,0 1 11,0 1 23,0-2-12,0 1-11,0 1-11,0-2-1,0 2 35,0-1-23,0 0 11,0 0-11,0 1-34,0-2 46,0 2 10,0-1 23,0 1-124,0 0 147,0-1-91,0 1-22,0-1 45,0 1-11,0-1 45,0 1-23,0-1-22,0 1 44,0 0-89,0 0 101,-1 0-78,1 0 100,0 0-78,0 0-23,0 0 56,0 0-44,0 0 44,0-1-33,0 1 22,0-1-11,0 1 0,-1-1 23,1 1-57,0 0 45,0-1-22,0 1 22,0-1-11,0 1-11,-1-2 34,1 1-46,0 1 57,0-2-57,0 2 46,0-1-34,0-1-1,0 2 35,0-1-46,0 0 23,-1 0 45,1 1-101,0-2 112,0 1-67,0 1 11,-1-2 22,1 1-78,0 1 79,0-2 10,0 2-89,0-1 112,0 0-33,0 1-79,0-2 67,0 2 34,0 0-56,0-1 33,0 1-89,-1-2 112,1 2-45,0-1-34,0 1 45,0 0 0,0-1 12,0 1-34,0-1-1,0 1 68,0-1-67,-1 1 0,1 0 0,0-1 11,0 0-23,0 0 23,0 1 23,0 0-34,-1-1-12,1 0 34,0 0 1,0 0-24,0 0 80,0 0-102,0 0 12,-1 0 55,1-1-22,0 2-22,0 0 34,-1-2-35,1 1 12,0 1-22,0-1 44,0 0 12,-1 0-90,1 0 56,0 0-11,0 0 100,0 0-111,0 1 0,0-1 22,0 1 67,0-1-78,0 0 11,0 1-12,0-2-32,0 2 77,0-1-22,-1 0-67,1 0 90,0 0 0,0 0-46,0 0 1,0 0-45,0-1 56,0 2 56,0-1-101,0-1 12,0 2 111,0-1-123,0 0 45,0 1 34,0-1-68,0 1 46,0-1-35,0 0 34,0 1 45,0-2-78,0 2 0,0-1 55,0 0-89,0 0 56,0 0 67,0-1-67,-1 1-11,1 0 22,0 0-67,0 0 56,0 0 12,0 0 10,0 0-56,0 0 68,0 0-79,0 0 68,0 0-23,0 0 33,0 0-66,0 1 55,0-2-67,0 2 68,0-1-1,0-1-22,0 1 11,0 1-22,0-2 22,0 1-11,0 0 11,0-1 1,0 0-24,0 2 1,0-1 45,0-1-68,0 1 68,0 0-34,0 0 33,0 0-55,0 1-23,0-2 90,0 2-56,0-1 44,0 0-55,0 0 44,0 0-78,0 0 79,0 1-1,0-2-55,0 2 44,0-1 0,0 0-22,1 0 78,-1 0-134,0 0 100,0 0-33,0 0 0,0-1 34,0 1-56,0 0-1,0-1 23,0 1 0,1-1 11,-1 1 12,0-1-12,0 1-22,0 0 11,1 0 11,-1-1-11,0 1 0,0 0 22,1-1-55,-1 0 66,1 1-33,-1 0 0,1-1 23,-1 1-79,0 0 101,0 0-23,1 0-56,-1 0 34,0 0-11,0 1 11,1-1 34,0 1-68,0 0 68,-1 1-34,1-1 33,0 1-55,0-2 11,-1 2 22,0-2 0,1 1-33,-1 0 22,1 0 22,-1-1-55,1 1 55,0 0-44,-1 0-1,0 0 46,1 0-23,0 0 22,-1 0-33,0-1 11,0 1 11,0 0-33,1-2 55,-1 2-55,0-1 11,0 0 44,0 1-10,1-1-46,-1 0 68,0 0-56,0 0 11,0 0-23,0 1 35,0-2-35,0 2 46,0-1-23,0 0 11,0 1 0,0-2-22,0 2 11,0 0 0,1-1-11,-1 0-23,0 1 56,0-1 1,0 1-34,0 0-1,0-1 80,0 1-91,0 0 23,0 0 0,0 0 34,0-1-34,0 1-11,0-1-1,0 0-10,0 1 22,0-1-11,0 1 0,0-1 11,0 1 0,0-1 0,0 0 0,0 1 0,-1-2 22,1 2-33,0-1 22,-1-1-33,1 1 44,-1 0-33,1 0 11,0 0 0,0 0 0,0-1-45,0 2 56,0-2-11,-1 1 34,1-2-79,-1 2 56,1-1 23,0 0-34,0-1-45,0 1 56,0 0 0,0-1-11,0 0-11,-1 1 22,1 0 1,0 0-46,0-1 45,0 1 12,-1 0-35,1 0 1,0-1 34,0 0-35,0 1 12,-1-1 34,1 1-45,0-1 0,0 0 22,0 1-22,0-1-1,0 1 24,0-1-24,0 1 12,0 0 0,0-1 12,0 0-35,0 0 34,0 1-11,0-1 23,0 1-34,0-1 22,0 1-34,0-1 35,0 1-12,0-1 11,-1 1-22,1-1 11,0 1 0,0-1 0,0 1-12,0 0 24,0 0-12,0 0 22,0-1-33,0 0 11,0 1 0,0-1-11,0 1 44,-1-1-55,1 1-1,0 0 46,0 0-23,0 0 0,0-1 11,0 1-33,0-1 22,0 1 0,0-1 11,0 0-11,0 0 0,0 0-11,0 1 33,0 0-33,0-1 11,-1 1 0,1 0 0,0-1 11,0 2-11,0-2-11,0 0 22,0 1-11,0-1 22,0 0-22,0 1 12,-1-1 10,1 1-33,0-1 22,0 0-56,0 1 68,0-1-23,0 1-1625,0-1 650,-1 0-392,0-1-89,-1-2-225,-1 0-1176,-1-1-4695,1-2 7552,1-1 0,1 3 0,0 1 0</inkml:trace>
  <inkml:trace contextRef="#ctx0" brushRef="#br0" timeOffset="3">4737 2910 21992,'-1'0'11,"1"0"11,0 0-44,0 0 22,-1 0 11,0 0-33,1 0 44,-1 0-22,0 0 45,1 0-90,-1 0 34,1 0 56,-1 0-79,0 0 34,-1 0 0,0 0 34,-1 0-34,0 0-34,-1 0 90,1 0-78,0 0 44,0 0-22,-2 0 0,1 0 0,0 0 22,-2-1-44,2 0 67,-5 0-68,5 1 12,-2-1 11,3 1 11,1 0-44,-1 0 55,0 0-11,1 0-22,-1 0-11,-2 0 33,2 0 0,-3-1-44,2 1 33,-2-1 22,4 1-44,-3 0 22,2 0 11,0 0-11,1 0 11,-1 0-11,2 0-34,-1 0 57,0-1-46,1 1 23,-2 0 12,1 0-12,-1-1 0,1 1 0,-1-1 0,1 1 0,-1 0-12,0-1 24,0 1-1,1 0-22,0 0 11,1-1 11,-1 1-11,0 0 0,0 0-11,0 0 11,-1 0 0,0 0 0,0-1 22,-2 1-33,3 0 11,-5 0-45,4 0 56,-4-1-11,4 1-11,-5-1 11,4 1 0,-5-1 22,6 0-22,-3 1-33,2-1 66,-2 1-44,2 0-22,-4 0 44,4 0-22,-3-1 11,3 1 0,-1-1 11,3 1-22,-1 0 22,2 0 0,-1 0-22,2 0 22,-1 0-22,0 0 33,-2 0-11,2 0-33,-1 0 33,1 0-22,-2 0 33,3 0-44,-3 0 11,0 0 11,1 0-11,-1 0 22,0 0 0,0 0-11,-1 0-11,1 0 0,-1 0-1,3 0 35,-3 0-23,2 0 0,-2 0-11,2 0 22,-1 0-22,1 0 22,0 0-56,0 0 101,-1 0-78,1 0 33,-2 0-11,2 0-56,-2 0 112,1 0-101,0 0 90,1 1-45,-2-1 0,3 1-45,-3-1 90,2 0-45,-3 0 0,3 0 0,-2 1 11,2-1-22,-2 0 11,2 1-45,-2-1 45,1 0 11,1 1-22,-1-1 45,0 1-46,1-1 12,-2 1 12,2-1-24,-2 0 12,2 0 0,-2 0 12,2 0 21,-2 1-44,2-1 11,-2 0-11,2 0 22,-2 1 0,2 0-22,-3-1 22,2 0-11,-3 1 0,4-1-11,-3 1 33,2-1-44,-2 0 33,2 0-11,-1 1 0,1-1-11,-1 0-11,2 0 44,-4 0-22,3 0-11,-2 1 22,3-1 23,-2 1-79,1-1 45,-1 1 45,2-1-57,-1 0-32,1 0 111,-2 1-67,2-1 0,-1 0-11,0 0 22,-2 0-11,2 1 11,-4-1-11,3 1-22,-2-1-1,2 0 46,-2 0-35,3 0 68,-3 1-67,2-1-11,-4 0 44,4 0-22,-6 1 11,5-1 34,-7 1-90,7-1 68,-5 1-1,5 0-55,-2-1 10,2 0 23,-2 0 0,2 0-33,-1 1 66,2-1-33,-1 0 0,3 0-45,-1 0 90,1 0-78,0 0 33,1 0-12,0 0 24,0 0 10,1 1-33,0-1 0,-1 0-1,0 0 35,1 0-23,-1 0 0,-2 0 11,1 0-11,-1 0-22,0 0 22,-2 0 0,2 0 11,-3 1-11,2-1 0,-4 0-45,3 1 45,-3-1-11,5 0 33,-5 1-22,5-1 11,-5 0-11,4 0 0,-1 0-11,2 0-11,-2 0 55,1 0-10,-2 0-79,4 0 67,-3 0-22,3 1 33,-3-1-33,3 0 0,-3 1 22,2-1 0,0 0-22,0 0-11,-2 0 33,3 0-22,-4 0 11,2 0 44,-1 0-66,2 0-12,-3 1 90,3-1-112,-3 0 79,3 1-34,-3-1 11,3 0 0,-3 1 0,2-1 11,-5 0-22,5 0 22,-5 1 0,5-1 0,-7 1-11,7-1-11,-6 0 11,5 0 34,-3 1-46,3-1 24,-3 0-12,4 0 22,-6 0-22,6 0 0,-4 0 0,3 0-11,-1 0 56,3 0-79,-5 0 23,5 0 22,-5 0-22,5 0 11,-3 0 0,3 0 0,-4 0 0,3 0 33,-3 0-21,3 0-1,-2 0-22,2 1 22,-6-1-22,5 1-12,-5-1 34,5 0 1,-5 1 21,5-1-55,-7 0 55,6 0-55,-5 1 56,6-1-79,-4 0 56,4 0 34,-5 0-34,4 0-33,-4 1 33,5-1-11,-4 0-11,4 1 67,-6-1-90,6 0 12,-6 0 10,5 0 12,-2 0 23,4 0-23,-7 0-56,6 0 56,-4 0 33,4 0-66,-3 0 55,3 0-11,-5 0-22,6 0-34,-5 0 57,4 0-12,-2 0 0,2 0 22,-5 0-33,5 0 22,-4 0-56,4 0 68,-6 0-35,6 0 24,-6 0-1,6 0-45,-4 0 57,3 0-23,-3 0 22,4 0-33,-8 0 33,6 0-22,-6 0-45,6 0 45,-7 0 45,6 0-90,-6 0 101,7 0-123,-4 0 101,4 0-34,-4 0 0,4 0 11,-7-1-11,7 0 45,-7 0-45,7 1-11,-7-1 22,8 1 0,-8 0-11,8 0-22,-4-1 33,4 1-11,-4 0 0,5 0 33,-7 0-66,6 0 44,-5 0 23,5 0-57,-3 0 46,3 0 10,-6 0-44,6 0 11,-5 0 0,5 0 11,-2 0-11,4 0-11,-7 0 56,5 0-68,-4 0 23,5 0 34,-5 0-79,5 0 23,-6 0 44,6 0-33,-2 0 11,2 0-22,-2 0 44,1 0-78,-4 0 67,4 0-11,-7 0-11,7 0 33,-7 0-22,5 0-56,-6 0 56,7 0 34,-5 0-45,5 0 22,-6 0 11,4 0 1,-7 0-68,7 0 56,-8 0 0,9 0 1,-10 0-1,9 0 34,-9 0-45,11 0 22,-5 0-33,5 0 22,-4 0 11,4 0-10,-4 0-12,5 0 33,-7 0-33,6 0 23,-8 0-12,8 1-11,-6-1 22,7 0-33,-3 0 11,3 0 22,-4 1-22,4-1 0,-2 1 34,3-1-45,-6 0 22,6 0 34,-7 0-56,7 0 22,-3 1-34,3-1 46,-2 1 34,2-1-46,-2 0-11,2 0 11,-2 0-22,3 0 22,-5 0-22,5 0 22,-6 0 34,7 0-79,-5 0 57,5 0 10,-4 0-33,3 0 45,-5 0-112,4 0 100,-4 0-33,4 0-33,-5 1 33,4-1 11,-6 0-11,7 1 11,-6-1-44,6 0 44,-5 1-22,5-1 22,-3 0 0,2 0 0,-4 0-67,5 0 101,-7 0-56,5 0 44,-8 1-44,8-1 45,-7 0-57,8 0 35,-5 0-46,5 0 90,-5 0-78,4 0 33,-7 0-11,5 0 22,-6 0-33,7 0 33,-1 0-10,-2 0-24,4 0 46,-7 0-34,6-1 0,-7 1 11,7 0-22,-5-1 22,4 0 0,-1 0-22,2 1 34,1 0-35,-6 0 12,6 0 0,-11-1 0,9 1 23,-7 0-23,9 0 45,-7 0-45,6 0-12,-2-1 1,2 1 11,1 0 67,-5 0-78,4 0 34,-10-1-23,8 0 89,-9 0-100,10 1 11,-4-1-78,7 1 122,-4 0-44,4 0-11,-6 0-34,6 0 101,-1 0-123,3 0 90,-1 0 55,-5-1-78,5 1 0,-8 0-11,8-1 33,-5 1-22,6 0 34,-4 0-23,4 0 11,-4-1-44,3 1 78,-2 0-101,3 0 56,-5-1 1,5 1 10,-5-1-33,4 1 22,-2 0-11,3 0 22,-1 0-55,2 0 55,-3 0-11,4 0-11,-2 0 12,0 0-24,2 0 1,-4 0-22,2 0 89,-4 0-56,4 0-56,-3 0 67,5 0-11,-3 0 11,1 0 34,0 0-112,1 0 100,-3 0-10,3 0-46,-4 0 34,4 0-22,-2 0 11,0 0 0,1 0 11,-3 0-11,3 0 12,-1 0-35,1 0 23,0 0 0,-2-1 11,2 1-11,-3 0 0,3 0 0,-1 0 0,-1 0 0,2 0 12,-3 0-24,2 0 24,-2 0-12,2 0 11,-2 0-11,2 0-11,-1 0 67,-3 0-56,3 0 11,-4 0-11,4 0-11,-3 0 22,1 0-22,2 0 44,-6 0-10,5 0-35,-4 0 12,5 0 56,-7 0-78,7 0 11,-6-1 11,7 1 56,-4 0-67,4 0 22,-1 0-22,0 0-1,2 0 46,-4 0-68,4 0 46,-4 0 32,4 0-44,-2 0-44,-1 0 55,2 0-34,-2 0 12,3 0 0,0 0 56,-1 0-45,1 0-45,0 0 45,-1 0 11,0 0-33,-1 0 44,1 0-22,1 0 0,-1-1-22,0 1 33,1 0-22,-2 0 22,3 0-22,-1 0 44,2 0-44,-1 0 11,1 0 11,-1 0-22,1 0 22,-1 0-11,1 0-11,-2 0 11,1 0 34,-2 0-12,1-1-55,-4 1 21,2-1 35,0 1-23,1 0 0,2-1-11,-1 1 22,-1 0-22,1-1 22,0 1 11,-2 0-33,1 0 33,0 0-33,-1 0 22,0 0-22,1-1-22,-3 1 66,2 0-22,-7-2-11,5 2 0,-2-1-33,5 1 66,0-1-66,0 1 33,0 0 0,0 0 11,1 0-22,0 0 11,-1 0 22,0-1-33,1 1 22,0 0-22,-1 0 22,0 0 0,2 0-22,-1 0 22,-1 0 1,1 0 32,0-1-100,-1 1 56,0 0 0,0-1 23,0 1-23,0 0-11,0 0 33,0-1 12,-1 1-68,1-1 101,-1 1-56,1 0 1,0-1-12,0 1-12,-1-1 35,-2 1-34,2 0 11,-2 0 22,-1-1-33,3 1 11,-2 0 56,2-1-90,0 1 57,0 0-12,0-1 11,1 1-44,-1 0 11,1-1 22,-1 1 34,1-1-57,0 1 24,0 0-24,1 0 1,-1 0 0,0 0 11,1 0 45,0 0-79,-2-1 79,1 1-45,-1 0-11,1 0 22,2 0-22,-1 0 22,-1 0-22,2 0 56,-1 0-68,-1 0-33,2 0 79,-1 0-35,0 0 1,1 0 0,0 0 22,-1 0 0,1 0-44,-1 0 55,2 0-22,-3 0-45,3 0 57,-2 0-24,1 0 24,0 0-12,1 0-23,-1 0 34,2 0 1,-2 0-35,0 0 34,1 0-22,-1 0 22,1 0-11,-1 0 23,2 1-23,-3-1 11,1 0-22,-1 0-23,1 1 23,-1-1 56,0 0-101,2 1 112,-2-1-56,1 0-45,-1 1 67,0-1-22,1 1-11,-2-1 34,1 1-23,0-1-12,-1 0 24,1 0-35,-1 0-22,1 0 57,0 1 32,-1-1-88,1 1 55,0-1-11,-1 0 22,0 1-44,1-1 55,-1 0-44,0 1 22,0-1-22,0 0 22,0 0 1,0 0-12,1 1 0,-1-1 11,0 0 0,0 0-56,0 0 101,0 0-101,0 1 90,0-1-101,0 0 123,0 0-111,0 0 55,1 0 0,-1 1 0,0-1-33,0 0 33,1 1 0,-1-1-22,0 0 11,1 1 34,-1-1-46,1 0 12,0 1-11,0-1 67,0 1-112,1-1 67,-1 0 1,0 0-12,1 0 11,-2 1-22,2-1 44,-1 0-66,1 0 55,0 0-11,-1 0-33,1 0 33,-1 0-11,1 0 34,-1 1-79,1-1 78,0 0-66,-1 0 44,1 0 0,-1 1 34,1-1-90,0 0 45,-1 0 11,1 0 45,-1 0-67,1 0 22,-1 0-33,1 0 44,0 0-66,0 0 100,-1 0-56,0 0-12,1 0 24,0 0-35,0 0 46,0 0-35,0 0 1,0 0 34,-1 0-23,1 0 0,-1 0 0,1 0 0,-1 0 11,1 0-11,0 0 56,0 0-45,0 0 0,2 0 0,-1 0 12,-1 0-12,2 0 0,0 0 12,-1 0-23,1 0 11,0 0 11,1 0 12,-1 0 33,0 0-56,1-1 56,-1 1-44,0 0-11,0-1-1,0 1 0,1 0-33,-1 0 22,-1 0 22,1-1-11,0 1-22,-1-1 11,1 1-11,-1-1 11,1 1 22,-2-1-44,1 1 89,0-1-112,0 1 45,-1 0 45,2 0-56,0-1-34,-2 1 90,2 0-68,0 0 46,-1 0-12,0 0-22,1 0-12,0 0 23,-1 0 23,0 0-34,1 0 22,0 0 0,0-1-22,-1 1 22,1 0-33,0 0 33,1 0-22,-1 0 11,1-1-12,-1 1 68,0 0-44,0 0-68,0 0 56,0 0 0,0 0 56,0 0-101,-1 0 34,1-1 22,-1 1 0,0 0 23,0-1-34,0 1 22,-1 0-33,1-1-12,0 1 35,0 0-12,1 0-23,0 0 23,-1-1 23,1 1-1,1 0-56,-1 0 23,1 0 11,-1 0-11,1 0 0,0 0 22,-1 0-22,1 0 33,-1 0-33,0 0 0,0 0 22,0 0 0,0 0-22,-1 0 0,1 0 22,-1-1-11,1 1-11,0 0 11,0 0 0,-1 0 0,1 0 11,0 0-22,0 0 0,-1 0 22,1 0-34,-1 0 57,1 0-34,0 0 0,0 0-11,1 0 11,-2 0 0,1 0 0,1 0-34,-1 0 45,0 0-11,0 0-44,0 0 88,-1 0-32,2 0-57,-1 0 34,0 0 22,0 0-11,0 0 45,0 0-101,0 0 67,0 0-11,0 0 0,0 0 11,-1 0-22,2 0 22,-2 0-11,0 0 0,1 0 11,0 0-11,-1 0 11,0 0-22,1 0 22,0 0-22,0 0 11,0 0 0,0 0 11,0 0 1,0 0-12,0 0-12,1 0 24,0 0-24,0 0-10,-1 0 78,0 1-1849,1-1 224,-1 0-851,1 0-12,0 1-6957,0 0 9389,4-1 0,-3 0 0,3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8:57:47.706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180 60 7582,'0'-2'146,"0"-1"-34,0 2-34,0 0 404,0 1 135,0-1-237,0 0 192,0 0 0,0 0-91,0 0-201,0 0 79,0 0 11,0-1 67,0 0-146,1 1 168,-1-1-257,1 0 101,2 0 44,-1-1 56,0 1 0,1 0 12,-2-1 112,1 1-102,-1 0 125,1 1 43,-2 0 24,1 0-79,-1 1 335,1 0-402,0-1-67,0 1 21,-1-1-43,1 0 10,-1 1-101,0-1-56,0 1 527,0 0-594,0 0 79,0-1 3540,0 1-3776,-2-1-22,1 1 44,-1 0-21,2 0 77,-2 0-43,0 0-46,1 0 56,0 0-34,-2 0-89,2 0 56,-1 0-35,2 0 1,-1 0 45,-2 1-11,2-1-22,-1 1 33,1-1 33,0 0-66,1 1 66,-3-1-89,2 1 79,-1 0-57,-1 0 79,-1 0-34,0 0-78,1 1 123,-2-1-101,1 1 79,1-1-46,-2 1-55,3 0 90,0-1-1,-2 1-67,1-1 23,-2 1 55,3-1-33,-2 0-22,-1 1 22,1 0-11,-2 2-12,0-1 12,1 1 11,0 0 0,-1 0-45,0 0 45,2 1 0,1-1-11,0 1-22,0 0 21,2-1 12,-2-1 0,2 1 0,0 0 12,1-2-35,0 1 68,0 0-79,0 0 57,0 0-34,0 0 11,0 1 11,0 0-11,0-1-11,0 1 11,0 0 11,0-1-22,0 1 22,0 0-11,0-1-23,0 1-10,0-1 55,0 1-33,0 0 11,0-1-22,0 0-12,0 0 34,0 0 34,0-1-79,0 2 34,0-1 22,0 0 0,0 1-11,0 0-22,0 0 22,0-1 0,0 0 0,0 1-12,0-2 24,0-1-12,0 1 0,0-1 11,0-1 0,0 0-22,0 0 11,0 1-11,0 0 11,0 0 11,0 0-22,0 1 11,0 0 11,0 0-34,0 0 23,0 0 12,0-1-24,0 1 24,0-1-12,0 0 0,0 0-101,0-1 78,0 0 23,0 1 0,0 1-44,0 0 77,0 1-55,0 1 55,0 2-55,0-1 56,0 1-79,0 0 45,0 0 0,0 0 33,0-1-66,0 0 33,0 0 0,0-1 0,0 1 0,0 0 0,0 0 45,0 1-79,0 0 23,0 1 0,0 0 22,0 1 0,0 0-33,0 0 44,0 1 12,0-1-68,0 0 56,0 0-44,0 0 11,0 0 67,0-1-101,0 0 56,0 0 45,0 1-67,0-2 22,0 2-11,0 0-33,0 0 66,0 0-33,0 0 0,0 0 11,0 0-11,0 0-11,0 0 22,0 0 1,0 1-12,0-1-23,0 1 23,0 0 0,0 0 0,0 0 56,0 1-45,0-1-11,0 1 12,0 0-12,0 2 44,0-2-55,0 2-11,0-2 11,0 1-23,0-1 23,0 1-45,-1-2 33,1 2 23,0-1 12,0 1-1,-1 0-34,1 0 1,-1 1 44,1 0-33,0 0-67,0 0 156,0 0-145,0 1 78,0 0 0,0 0-22,0 0 34,0 0-12,-3 0-22,3 0 67,-1-1-101,1 0 45,0 1 22,0-1-78,0 0 56,0 0 67,0 0-100,0-1 78,0 1-57,0-1 12,0 0 23,0 0-46,0 1 23,-1-1 23,1 2-57,0 0 68,0 0-23,0 2-22,0 0 22,0 0 45,0 1-90,0 1 68,0 0 0,0 1-46,0-1 35,0 1-34,0 0-34,0 0 11,0-1-22,-1 0 67,0 0-33,-1 0 33,0-1-22,1 0 0,0 1 0,0-1 22,-2 1-45,1 0 23,2-1 22,-2 2 0,0-1-11,1 1 0,0-1 23,0 0-57,0 0 79,0 1-67,-1-1 55,2-1-44,0 1-34,0-1 79,0 0 11,0 0-68,0-1 57,0 0-57,0 0 35,-1 0-1,1 1 11,-1-1-22,1 1 34,0 0-34,0 1 45,0 0-57,0 0 68,0 0-112,0 1 0,0 1 45,0-1-11,0 0-12,0 0 57,0 1-91,0 0 91,0 0-90,0-1 78,0 1 0,-2 0-33,1-1 22,-4 1 22,1 0 0,2 0-55,0 0-155,1-6 1,-2 2 187,3 6 33,-1-7 1,1 0-68,0 6 46,0 0 21,0 0-10,0 0-12,0 0 0,0 0 0,0 2 0,0-1 1,0 0 21,0 0-44,0 1 56,0 0-101,0 0-11,0 1 55,0-1-10,0 0 44,0 0-78,0-1-22,0 2 156,0-1-134,0 0 68,0 0-12,0 1 11,0-1-67,0 1 56,0 0 22,0-1-33,0 1 56,0 0-45,0-1-23,0 1 35,0 0-12,0-1 44,0 1-55,0-1 67,0 0-45,0 0-33,0 0 22,0 0 34,0-1-46,0 0-55,0-2-34,0 1 101,0-1-44,0 0 66,0-1-78,0 1 101,0 0-90,0 0 45,0 0-101,0 0 409,0 0-308,0 0 0,0-1 0,0-1-22,0 0 33,0 0-34,0-1 57,0 0-45,0-2-23,0 2 23,0-2 22,0 1-33,0-2 44,0 2 1,1 0-46,-1 0 57,0 0-45,4 0-1,-3 0-10,0 0 44,-1-1-10,0 1-1,2-2-45,-2 0 1,0 0 66,2 0-33,-2 0 23,0-1-46,0 0-22,0 0 57,0-1-57,0 1 45,0-1-45,0 1 67,0 0 1,0 0-68,0 1-11,0 1 101,0 0-124,0 1 46,0-1 10,0 1 23,0-1 0,0 0 0,0-1-11,0 0-11,1-2-23,-1-1 56,1 0 56,-1-1-89,2 0 44,-2-1-66,1 0 21,-1 0 57,2-2-45,-2 1-1,0-1 24,0 0-35,0 0 90,0-1-123,0-1 45,0 0 22,0-2-22,0 0 45,0-1-57,0-1 35,0 0-1,0 1-34,0 0 35,0 1-1,0 3-22,0 1 33,3 2-11,-1 1-22,1 1 33,0-1-22,-3-2-89,1-1 89,1-3 11,-2-2 56,0 0 437,0-1-448,2-1-89,4 1 10,4-1 46,7 1-68,7 0 45,7-1-34,7 1 1,7 0 55,2 0-22,3 0 11,2 0 12,2 0-79,0 0 44,2 0 12,2 0 90,5 0-112,4 0-23,6 0 90,0 0-146,4 0 90,0 0 11,3 0-45,-3 0 34,-2 0 11,-3 0-23,-1 0 34,-5 0-11,0 0-11,-2 0-11,1 0 11,0-1 11,1 1 33,6 0-33,1 0-22,7 0-170,3 0 226,6 0-45,1 0 11,4 0-1589,0 0 1601,-2 0-1,-3 0-192,-4 0 170,-4 0 33,-2 0 34,-3 0-67,2 0 45,1 0 10,5 0-88,3 0 32,6-1-16,-44 1 0,2 0-22,-1 0 0,3 0 66,-2 0 1,0 0-34,2 0 1,0 0 4,-1 0 1,1 0 16,-1 0 1,0 0-34,-1 0 0,2 0 45,-3 0 0,0 0 0,1 0 0,-2 0-17,0 0 0,-1 0 33,0 0 1,0 0-23,1 0 0,-1 0-6,0 0 1,1 0-6,-1-1 0,0 1-11,1 0 0,1 0 44,-1 0 1,0 0-23,1 0 1,1 0-24,0-1 1,1 1 16,-1 0 1,-1 0 22,4 0 0,-3 0-22,2 0 0,0 0-705,0 0 0,2 0 665,1 0 0,-1 0 17,4 0 1,-2 0-96,0 0 1,1 0 94,1 0 0,-1 0 28,-1 0 1,0 0-57,0 0 0,1 0 67,-2 0 1,0 0-34,-1 0 0,0 0 27,-3 0 1,1 0-12,0 0 1,-1 0 11,0 0 0,1 0-23,0 0 1,2 0 10,-1 0 1,2 0 11,1 0 0,3 0-17,-1 0 0,2 0 22,1 0 0,4 0-33,-2 0 0,1 0 400,3 0 1,-2 0-385,1 0 1,2 0 11,-1 0 0,2 0-6,-1 0 0,1 0-34,1 0 1,-1 0 16,-1 0 1,1 0 27,-2 0 1,-1 0-51,0 0 0,0 0 39,-3 0 0,-1 0-17,0 0 1,-2 0 16,1 0 1,-2 0-1,-1 0 0,2 0-50,0 0 0,1 0 50,1 0 0,-1 0 11,1 0 1,0 0-12,3 0 0,-2 0 0,2 0 1,0 0 4,-1 0 1,1 0 11,-3 0 0,1 0-11,1 0 0,-4 0-1,1 0 1,0 0 11,0 0 0,-1 0-56,0 0 0,1 0 6,-1 0 0,1 0 5,0 0 0,0 0-11,1 0 0,1 0 17,0 0 0,1 0-12,0 0 1,3 0 33,-2 0 0,2 0-22,2 0 0,2 0 11,-1 0 0,3 0 11,-1 0 0,3 0 22,-1 0 1,2 0-28,-2 0 0,0 0 27,1 0 1,-1 0-1,-3 0 1,1 0-34,-3 0 0,0 0 28,-3 0 0,0 0 11,-1 0 0,-1 0-11,0 0 0,-1 0-73,1 0 1,0 0 16,0 0 0,-2 0 0,4 0 0,1 0 11,-3 0 0,2 0 0,0 0 1,1 0 16,0 0 0,0 0 16,-1 0 1,0 0-51,0 0 1,0 0 72,-3 0 0,1 0-22,-2 0 0,1 0 33,-4 0 1,1 0-46,-1 0 1,-1 0 5,0 1 0,-2-1-65,-1 0 0,0 1 65,0-1 0,-1 0-11,0 1 0,-2-1 28,1 0 0,-3 1 0,2 0 0,-2-1-11,-1 0 0,2 0-6,-1 0 0,0 0-45,0 1 1,-1-1 33,1 0 0,0 0-17,0 0 0,2 0-6,0 0 1,-1 0 5,1 0 1,-1 0-7,0 0 1,0 0 27,0 0 1,-3 0-12,2 0 1,0 0-6,-1 0 0,-1 0 33,0 0 0,-1 0-44,46 0 67,-1 0-23,-2 0-22,-3 0-11,2 0 67,-2 0-112,2 0 134,-3 0-78,3 0 0,-3 0 34,-2 0-56,-3 0 55,0 0 34,-6 0-78,-1 0-11,-3 0 1577,-3 0-1611,-3 0 478,-1 0-455,-3 0 738,0 0-716,-1 0-1,1 0 12,0 0 363,2 0-374,0 0 45,2 0-90,1 0 123,-1 0-67,3 0-34,-2 0 79,-1 0-90,3 0 68,-2 0-1,-1 0-33,2 0-34,1 0 101,2 0-67,1 0 22,1 0-22,3 0 11,0 0 22,2 0 23,-1 0-22,0 0-35,0 0 24,0 0 10,-1 0 34,2 0-67,1 0 44,-1 0-111,3 0 56,-1 0-12,2 0-33,0 0 78,-2 0-33,-1 0-12,-1 0 56,-2 0-22,-3 0 0,-3 0 12,-1 0-35,-1 0-10,-3 0 44,1-1-22,-1 1 67,-1 0-45,2 0-45,-1 0 90,0 0-89,-2 0 66,-1 0-55,-1 0 33,-4 0 34,-5 0-68,1 0 35,-4 0-35,1 0 57,-2 0-1,0 0-33,-2 0 23,-2 0-23,-1 0-34,-2 0 45,0 0-22,-3 0 22,-2 0-11,3 0 45,-3 0-45,-1 0 0,1 0 0,1 0 11,0 0-44,0 0-1,2 0 45,-2 0-33,2 0-12,-1 0 46,1 0-57,-4 0 56,-2 0 0,-3 0 0,-7 0 12,-5 0-23,-8 0-56,-1 0 112,-6 0-123,0 0 33,-2 0 0,0 0-33,-1-1 56,1 0 11,0 0 0,3 0 34,0-3-57,2 1 34,0-2-22,0 0 45,1-1-34,-2 0 0,-1-1 56,-1 1-79,-3 0-10,1-1 66,-1-1-10,1-1-23,-1 0-11,0 0 11,0-1 0,0-1 0,0 0 0,0 0-12,0-1 57,0 0-78,0 1 55,0 0 23,0 0-34,0 0 23,0 0-102,0 0 91,0 0 22,0 0-101,0-1 112,0 1-56,0-2 11,0 0-11,0-2-34,0 1 135,0-2-146,0 0 90,0 0-101,0-2-45,0 1 124,0-2-91,0 0 80,0-2-57,0 1 45,0 0 67,0-1-134,0 1 100,0 0-33,1-1 23,-1 0-46,2 0 12,-2-1 34,2-1-79,-1 1 112,-1-1-101,0-1 112,0 0-112,1 1 112,-1-1-301,0 1 222,0-1 35,0-1-46,0 1 23,0-1 68,0-2-68,0 1-23,0 0-78,0 1 90,0 0 0,1 1-23,0-1 68,0 1-45,2-1 0,-1 0 44,-1 0-100,-1-1 89,0 0-44,0-1 11,0 13 0,0-1 27,0 2 1,0-2 0,0 0 0,0 2-12,0-2 1,0 0 16,0 1 1,0 0-18,0-1 1,1 1 27,-1 0 1,2 0-40,-2 0 1,2 0-18,-1 0 1,0 1 50,0-1 0,-1 0 0,0 0 0,2 0-56,-2 0 0,0 0 22,0 0 1,0-1-46,0 1 1,0 0 55,0-1 1,0 1 0,0 0 0,0-1-40,0 1 0,0 0 40,0 0 0,0 0-18,0 0 1,0 0 16,0 0 1,0 0 16,0 0 1,0 0-51,0 0 0,0 0 56,0 0 0,0-1-23,0 1 1,0-1-12,0 1 1,0-1 33,0 1 0,0-1-51,0 1 1,0 0 44,0-1 1,0 1-6,0-1 0,0 1-34,0 0 0,0 0 45,0-1 0,0 1 0,0 0 0,0-1-28,0 1 0,0-1 11,0 1 1,0 0-68,0 0 0,0-1 44,0 0 1,0 0-17,-3 1 0,2-1 0,0 0 0,-1 0 11,-1 0 1,1 0 38,-2 0 0,3 1-28,-1-1 1,1 0 16,0 0 1,-1 1-35,1-1 1,0 0 44,1 1 1,-1-1-23,1 1 0,0-1 5,0 1 1,0-2 27,0 2 1,0-1-40,0 1 1,0-2 10,0 2 1,0 0 5,0-1 0,0 1-5,0-1 0,0 1-6,0 0 0,0-1 33,0 1 1,0 0-23,0 0 0,0 0-6,1 0 1,-1 0-39,4-13-34,0-1 22,1 1 11,-2 1 45,-1-2-44,0 1-34,-1 0 100,-1-1-28,0 15 1,0-1 62,0-13-80,0 13 1,0 1 45,1-15-57,-1 0 17,1 14 1,-1 1 5,2-15 56,-1 1-45,-1 0 23,1 0-56,-1 1 78,1 1-34,-1 1 0,1 1-10,0-1-57,-1 1 22,0 1-21,0-1 21,0 1 34,0-1-22,0 1-22,0 1 33,0 1 11,0 0-45,2 0 57,-2 2 10,1 0-55,0 0 33,-1 1 11,0-1-55,0 1 312,0 1-256,0-2-46,0 2 46,0 0-34,0 2 11,0-1 22,0 2-11,0 1 12,2 1-12,0-1 11,-2 1-44,1-1 55,-1 2-55,1-1 11,1 1 22,-1 1-11,1 1-11,-1 1 89,1 2-11,-2-1-123,0 1 101,0 0-34,0-1-11,0-2 12,0 1-24,0 1 35,0 0 22,0 1-68,0 2 23,0-1 23,1 2-46,-1-2 1,1 2 78,-1-2-67,0 2 56,2-1-79,-2 1 90,2 1-100,-2 0 66,0 0-67,0 1 33,0 0 58,0-1-80,0 0 34,0 0 45,0-1-67,0 0 89,0 0-56,0 1 0,0 0 34,0 0-56,0 0-90,0 1 79,0 0 22,0-1 22,0 0 0,-4-1-55,3 0 44,-2-1 0,-1 1-11,2 0-11,0 1 0,2 1 0,0 0 22,-2 0-45,-1 0 22,-2-1-10,-3 0 22,-8 0 0,-5-1-45,-12 0 135,-8 0-78,-11 0-1,-5 0 34,-7 1-57,-3 0-21,1 1 22,-2-1-57,2 1 101,3 0-77,4 0 55,1 0-45,6-1 34,2 1 11,3 0-22,-2 0-45,0 0 79,-3 0-23,-3 1 11,-3-1-11,-5 2-11,-5-1 67,-4 0-68,-2 0 12,-5-1 0,-1 1 23,-4-1-311,-1 0 299,-1-1-55,1 0 100,-4-1-11,3 1-68,-2 0 57,1 1 11,-2 0-45,-2 0 22,-3 0 1,0 0 22,-1 0-90,2 0-45,4 0 45,1 0 56,2 0-33,-3-1-1,-1 1-33,-1 0 67,-4-1-17,48 1 1,-2 0-732,1 0 1,-2-1 758,0 1 0,-2-1-33,2 1 0,0 0-127,-2 0 0,0 0 138,-1 0 0,1 0 11,0 0 0,-2 0-22,3-1 0,-2 2 33,-1-1 1,2 0-18,-1-1 1,-1 1 16,3 0 1,-2 0-23,2 0 0,-2 0 17,2 0 0,-1 0 11,1 0 0,-1 0-40,2 0 1,-1 0 45,1 0 0,-1 0-62,1 0 0,1 0 0,0 0 0,0 0-1,0 0 1,0 0 34,-1 0 0,1 0-35,0 0 1,0 0 33,0 0 1,1 0-34,-1 0 0,0 0 34,1 0 0,0 0 5,0 0 0,-1 0-56,-43 0 45,2 0 11,0 0 1,2 0 32,1 0-44,2 0 34,-4 0-45,2 0 0,-2 0 22,-4 0 34,0 0-56,44 0 0,1 0 33,-2 0 1,-1 0-23,1 0 0,-1 0 39,-1 0 0,2 0-34,-1-1 1,0 1-1,2 0 1,0 0-50,-44-1-35,3 0 45,3 1 34,2 0-22,-2 0-34,0 0 44,-5 0 1,-2 0 28,45 0 0,1 0-6,-1-1 0,-2 1-56,2 0 1,0 0 88,-2 0 1,2 0-45,-2 0 0,2 0-17,-1 0 1,2 0 16,-1 0 0,1 0 22,-48 0 34,3 0-33,-1 0-23,1 0 45,-2 0-68,-1-1 40,48 1 0,-1 0 11,2-1 0,-2 1-28,-47 0 78,4 0-134,2-1 0,0 1 12,1 0-24,1 0 68,0 0-34,-2 0 34,-2 0-45,-1-1 101,-1 1-100,1 0 55,-3 0-45,5-1 57,0 1-23,1 0 56,0-1-90,0 1 56,0-1-10,0 1-1,-2 0 34,0 0-34,44 0 1,0 0 10,-1 0 0,0 0-39,0 0 1,0 0 21,-1 0 1,-1 0 39,1 0 0,1 0-45,1 0 0,-1 0 22,2 0 0,-2 0-145,-45 0 90,1-1 21,-1 1-55,1 0 55,-2-1 12,47 1 0,-1 0-17,2 0 1,-2 0 38,-2 0 1,2 0-46,0 0 1,-3 0 27,2 0 1,-1 0-6,-2 0 0,2 0 5,-1 0 1,0 0-12,-1 0 1,0-1 22,3 1 0,-1 0-17,-1 0 0,1 0 17,0 0 0,2 0-17,0 0 0,-1 0 16,0 0 1,-1 0 5,0 0 1,1 0-29,-3 0 1,-1 0 33,-1 0 0,2 0-6,-2 0 1,-1 0-35,0 0 1,-1 0 33,0 0 1,0 0-85,0-1 1,-1 1 27,1 0 1,0 0 38,-1 0 1,2 0-23,-1-1 0,0 1 17,0 0 0,-3 0-17,3 0 0,-2 0 22,1 0 1,-2 0-17,2 0 0,-1 0 16,1 0 1,-3 0-829,1-1 0,1 1 811,0 0 1,-1 0-6,1 0 0,-1 0-43,2 0 0,-2 0 66,3 0 0,-3 0 16,2 0 0,0 0-16,-2 0 0,2 0 33,-3 0 0,1 0-22,2 0 0,-3 0-6,2 0 0,-1 0 11,1 0 1,0 0-57,1 0 1,0 0-7,2 0 1,0 0 39,1 0 0,-3 0-45,3 0 1,-1-1 38,1 1 0,-1 0 28,0 0 1,0 0-63,-1 0 1,-2 0 39,2 0 0,1 0 5,-2 0 1,0 0 11,-3 0 1,4 0-7,-2 0 0,1 0-28,-1 0 0,-1 0 51,2 0 0,0 0-40,0 0 0,-1-1 17,2 1 1,-1 0 16,2 0 0,-1 0-12,3 0 1,-3 0-17,4 0 0,0 0 17,-1 0 0,0 0 453,3 0 1,1 0-483,0 0 1,-2 0-11,2 0 0,1 0-6,1-1 0,-1 1-17,-46 0 56,3 0-78,0 0 89,4-1-44,-2 1-1,2-1-10,3 1 78,2 0-45,0 0 0,3 0-12,-2 0-21,3 0 122,1 0-122,0 0 224,5 0-213,-1 0 33,4-1 56,2 1-67,4 0-11,2 0 90,0 0 1792,3 0-1826,3 0 478,3 0-545,1 0 78,2 0-90,2 0 391,2 0-335,2 0 67,2 0-55,0-1-57,-3 1 35,3 0 10,-3 0-22,0 0-67,1 0 67,-1-1-11,1 1-23,-2 0 23,1-1 11,-2 1 22,0-1-55,1 1 44,2 0 0,2-1-56,2 1 79,7 0-57,1 0 35,2 0 32,4 0-66,-1 0 22,2 0 45,1 0-34,1 0 79,-2 0-79,4 0 11,2 0-11,3 0-11,4 0 45,5 0 0,3 0 22,1 0 448,3 0-447,-1-1-35,-1 1 124,0 0-34,1 0-11,1 0-88,-3-1-24,3 1 0,0 0-1166,-3 1-2711,3 0-5954,6 1 9425,27-4 1,-20 2 0,20-2 0</inkml:trace>
  <inkml:trace contextRef="#ctx0" brushRef="#br0" timeOffset="1">2658 1747 5767,'0'0'0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9:49:46.328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195 203 7582,'0'-10'146,"0"2"-34,0 5-34,0-1 404,0 3 135,0-2-237,0-1 192,0 2 0,0-1-91,0 0-201,0-1 79,0-1 11,0-1 67,0-1-146,1 2 168,0 0-257,0-1 101,2-3 44,-1 2 56,1 0 0,-1-2 12,0 1 112,0 1-102,-1 0 125,1 3 43,-2 0 24,1 1-79,-1 3 335,1-1-402,0 0-67,0-1 21,-1-1-43,1 1 10,-1 0-101,0 1-56,0-2 527,0 3-594,0 0 79,0-2 3540,0 0-3776,-2 1-22,1 1 44,-1 0-21,1 0 77,0 0-43,-2 0-46,2 0 56,0 0-34,-1 0-89,0 0 56,0 0-35,2 0 1,-2 0 45,0 3-11,1-2-22,-2 0 33,2 1 33,0-1-66,0 2 66,-1-3-89,1 2 79,-2 1-57,0 1 79,-1-1-34,-1 2-78,2-1 123,-3 2-101,3-2 79,-1 1-46,0 1-55,0 2 90,1-5-1,0 3-67,-1-2 23,0 2 55,0-2-33,1 1-22,-2 2 22,0 0-11,-1 4-12,0 1 12,0 0 11,-1 2 0,1-1-45,1 2 45,0 0 0,2 1-11,0-1-22,-1 3 21,3-6 12,-2 1 0,2 0 0,0-1 12,0-3-35,1 1 68,0-1-79,0 1 57,0 2-34,0-3 11,0 3 11,0 2-11,0-2-11,0 2 11,0-2 11,0 0-22,0-1 22,0 2-11,0 0-23,0-1-10,0 1 55,0-2-33,0 1 11,0-1-22,0-1-12,0 1 34,0-1 34,0 0-79,0 1 34,0-1 22,0 3 0,0-2-11,0 2-22,0 1 22,0-2 0,0-1 0,0-1-12,0-3 24,0 0-12,0-3 0,0 0 11,0-4 0,0 0-22,0 1 11,0 1-11,0 1 11,0 1 11,0 1-22,0 2 11,0-2 11,0 2-34,0 0 23,0-2 12,0 2-24,0-3 24,0 1-12,0-1 0,0-4-101,0 2 78,0-1 23,0 3 0,0 0-44,0 4 77,0 3-55,0 3 55,0 5-55,0-2 56,0 4-79,0-2 45,0 2 0,0 0 33,0-3-66,0-1 33,0-1 0,0-2 0,0 3 0,0-2 0,0 4 45,0 0-79,0 3 23,0 2 0,0-1 22,0 4 0,0 0-33,0 3 44,0-3 12,0 1-68,0 1 56,0-2-44,0-1 11,0-1 67,0 0-101,0 0 56,0 0 45,0-1-67,0-1 22,0 4-11,0 0-33,0-1 66,0 1-33,0 0 0,0 0 11,0 2-11,0-1-11,0-1 22,0 2 1,0-1-12,0-1-23,0 4 23,0 1 0,0-4 0,0 3 56,0 3-45,0-2-11,0 2 12,0 0-12,0 5 44,0-3-55,0 3-11,0-4 11,0 2-23,0-1 23,0-2-45,-1 0 33,1 2 23,0-3 12,0 3-1,-1 2-34,1 2 1,-1-1 44,1 3-33,0-3-67,0 4 156,0-2-145,0 2 78,0 1 0,0 2-22,0-4 34,0 4-12,-2-3-22,2 0 67,-2-1-101,2 2 45,0-2 22,0 0-78,0-3 56,0 1 67,0 0-100,0-1 78,0 0-57,0-1 12,0 0 23,0 0-46,0 3 23,-2-2 23,2 4-57,0 1 68,0 2-23,0 2-22,0 2 22,0 3 45,0 1-90,0 5 68,0-1 0,0 1-46,0 1 35,0 1-34,0-2-34,0 2 11,0-1-22,0-2 67,-1 0-33,-1-2 33,-1 1-22,2-3 0,0 3 0,0-3 22,-2 4-45,1-2 23,1 2 22,0 1 0,-1 0-11,0 0 0,1 2 23,0-4-57,0 1 79,0 2-67,0-3 55,1-1-44,0 0-34,0 0 79,0-2 11,0 0-68,0-1 57,-1-3-57,1 1 35,-1 1-1,1 2 11,-1-4-22,1 4 34,0 2-34,0-1 45,0 3-57,0 2 68,0-2-112,0 3 0,0 1 45,0-1-11,0 3-12,0-2 57,0 3-91,0-1 91,0-2-90,0 2 78,0-1 0,-3 1-33,2-2 22,-5 3 22,4-1 0,-2 1-55,1-2-155,3-15 1,-2-1 187,1 26 33,0-24 1,1-2-68,0 18 46,0 4 21,0 0-10,0-1-12,0 1 0,0-1 0,0 6 0,0-3 1,0 2 21,0-1-44,0 2 56,0 1-101,0-1-11,0 3 55,0-2-10,0-1 44,0 1-78,0-1-22,0 2 156,0-2-134,0 4 68,0-3-12,0 2 11,0-1-67,0 1 56,0 1 22,0-3-33,0 4 56,0-2-45,0 0-23,0 1 35,0-3-12,0 2 44,0-1-55,0 0 67,0 1-45,0-2-33,0-1 22,0 1 34,0-5-46,0 2-55,0-6-34,0-1 101,0 2-44,0-4 66,0-1-78,0 2 101,0 1-90,0 0 45,0 0-101,0-1 409,0 1-308,0-2 0,0 0 0,0-5-22,0 1 33,0-3-34,0-2 57,0 0-45,0-4-23,0 2 23,0-5 22,0 5-33,0-6 44,0 4 1,1 1-46,-1-1 57,1 2-45,1-1-1,0-1-10,-1 3 44,-1-6-10,1 2-1,1-3-45,-1-1 1,-1-1 66,1 0-33,-1-2 23,0-2-46,0 2-22,0-1 57,0-2-57,0 1 45,0-1-45,0 1 67,0 0 1,0 2-68,0 1-11,0 6 101,0-3-124,0 5 46,0-3 10,0 3 23,0-2 0,0-3 0,0 0-11,0-4-11,0-4-23,0-3 56,1-3 56,0 1-89,1-5 44,-1 2-66,0-3 21,-1-2 57,1-2-45,-1 1-1,0-4 24,0 1-35,0-4 90,0 2-123,0-5 45,0-2 22,0-4-22,0-1 45,0-5-57,0-2 35,0 2-1,0 0-34,0 3 35,0 1-1,0 9-22,1 7 33,1 5-11,1 4-22,0 3 33,0-3-22,-2-7-89,0-6 89,1-6 11,-2-8 56,0-1 437,0-3-448,1-3-89,6 2 10,4-2 46,7 1-68,9 2 45,5-2-34,10 2 1,7 0 55,2 0-22,3 0 11,3 0 12,1 0-79,1 0 44,2 0 12,2 0 90,5 0-112,5 0-23,5 0 90,2 0-146,4 0 90,0 0 11,2 0-45,-3 0 34,-2 0 11,-2 0-23,-3 0 34,-3 0-11,-2 0-11,-2 0-11,2 0 11,-1-1 11,3 1 33,3-2-33,5 1-22,5 1-170,4 0 226,6 0-45,2 0 11,4 0-1589,0 0 1601,-2 0-1,-4 0-192,-3 0 170,-5 0 33,-3 0 34,-2 0-67,1 0 45,2 0 10,4 0-88,5 0 32,7-1-16,-49 1 0,1 0-22,1 0 0,1 0 66,0 0 1,1-2-34,0 2 1,-1 0 4,1 0 1,0 0 16,1 0 1,-2 0-34,0 0 0,0 0 45,-1 0 0,0 0 0,-1 0 0,-1 0-17,0 0 0,0 0 33,-2 0 1,2-1-23,0 1 0,-2 0-6,1 0 1,1 0-6,-1-1 0,1 1-11,0-2 0,1 2 44,-1 0 1,1 0-23,1 0 1,-1 0-24,2-1 1,-1 1 16,1 0 1,-1 0 22,3 0 0,-3 0-22,2 0 0,1 0-705,0 0 0,2 0 665,0 0 0,0 0 17,3 0 1,-1 0-96,0 0 1,1 0 94,1 0 0,-1 0 28,-2 0 1,2 0-57,-1 0 0,0 0 67,-1 0 1,0 0-34,-2 0 0,0 0 27,-1 0 1,-1 0-12,1 0 1,-2 0 11,0 0 0,2 0-23,0 0 1,0 0 10,1 0 1,2 0 11,1 0 0,2 0-17,1 0 0,1 0 22,2 0 0,2 0-33,0 0 0,1 0 400,2 0 1,-1 0-385,2 0 1,0 0 11,0 0 0,2 0-6,-1 0 0,1 0-34,0 0 1,-1 0 16,1 0 1,-1 0 27,0 0 1,-2 0-51,-1 0 0,0 0 39,-2 0 0,-1 0-17,-2 0 1,0 0 16,-1 0 1,0 0-1,-2 0 0,3 0-50,-2 0 0,2 0 50,1 0 0,0 0 11,0 0 1,1 0-12,2 0 0,-1 0 0,1 0 1,0 0 4,1 0 1,-1 0 11,-2 0 0,0 0-11,0 0 0,0 0-1,-3 0 1,2 0 11,-2 0 0,0 0-56,1 0 0,-1 0 6,1 0 0,-1 0 5,2 0 0,-1 0-11,2 0 0,1 0 17,-1 0 0,0 0-12,3 0 1,1-1 33,0 1 0,0 0-22,3 0 0,1 0 11,0 0 0,3 0 11,0 0 0,3 0 22,-2 0 1,3 0-28,-3 0 0,0 0 27,2 0 1,-2 0-1,-2 0 1,-1 0-34,-2 0 0,0 0 28,-4 0 0,1 0 11,-2 0 0,1 0-11,-3 0 0,1 0-73,1 0 1,-1 0 16,1 0 0,-2 0 0,3 0 0,1 0 11,-2 0 0,1 0 0,2 0 1,0 0 16,-1 0 0,0 0 16,0 0 1,0 0-51,0 0 1,-1 0 72,-2 0 0,1 0-22,-3 0 0,0 0 33,-1 0 1,-1 0-46,-2 0 1,0 1 5,-1 0 0,0-1-65,-2 2 0,0-1 65,0-1 0,-1 3-11,-2-2 0,0 0 28,0 1 0,-2-1 0,1 1 0,-1-1-11,-1 0 0,1-1-6,-1 0 0,0 0-45,0 2 1,0-2 33,0 0 0,0 0-17,1 0 0,0 0-6,2 0 1,-1 0 5,0 0 1,1 0-7,-3 0 1,1 0 27,0 0 1,-2 0-12,2 0 1,-1 0-6,-1 0 0,-1 0 33,0 0 0,0 0-44,48 0 67,0 0-23,-2 0-22,-4 0-11,2 0 67,-1 0-112,1 0 134,-1 0-78,0 0 0,-1 0 34,-3 0-56,-2 0 55,-3 0 34,-3 0-78,-3 0-11,-3 0 1577,-4 0-1611,-3 0 478,0 0-455,-3 0 738,-1 0-716,-1 0-1,2 0 12,-1 0 363,2 0-374,1 0 45,1 0-90,2 0 123,-1 0-67,2 0-34,-1 0 79,-1 0-90,2 0 68,-1 0-1,0 0-33,0 0-34,1 0 101,3 0-67,1 0 22,2 0-22,2 0 11,0 0 22,2 0 23,0 0-22,0 0-35,-1 0 24,2 0 10,-3 0 34,2 0-67,2 0 44,-1 0-111,2 0 56,1 0-12,1 0-33,-2 0 78,0 0-33,0 0-12,-3 0 56,-2 0-22,-3 0 0,-2 0 12,-3 0-35,-1 0-10,-1 0 44,-2-2-22,1 2 67,-1-1-45,1 1-45,0 0 90,-1 0-89,-1 0 66,-2 0-55,-2 0 33,-3 0 34,-4 0-68,-1 0 35,-4 0-35,1 0 57,-1 0-1,-2 0-33,-1 0 23,-1 0-23,-2 0-34,-3 0 45,0 0-22,-4 0 22,0 0-11,1 0 45,-2 0-45,0 0 0,0 0 0,1 0 11,0 0-44,1 0-1,0 0 45,0 0-33,0 0-12,1 0 46,0 0-57,-4 0 56,-2 0 0,-4 0 0,-6 0 12,-7 0-23,-7 0-56,-3 0 112,-5 0-123,-2 0 33,-1 0 0,0-1-33,-1-1 56,2-1 11,0 1 0,0-4 34,4-4-57,0-4 34,1-1-22,-1-3 45,1-3-34,-1 0 0,-1 0 56,-3 1-79,-1-2-10,0-4 66,-1 0-10,0-3-23,0-3-11,0 1 11,0-2 0,0-4 0,0 0 0,0-2-12,0 0 57,0-3-78,0 4 55,0 0 23,0 2-34,0-2 23,0 1-102,1 1 91,-1-2 22,0 0-101,0-2 112,0 1-56,0-4 11,0-2-11,0-5-34,0 0 135,0-3-146,0-1 90,0-1-101,0-5-45,0 0 124,0-3-91,0-2 80,0-6-57,0 2 45,0 0 67,0-1-134,0 4 100,0-5-33,1 2 23,-1-3-46,3-1 12,-3 0 34,1-5-79,0 2 112,0-3-101,-1-2 112,0 1-112,0-1 112,0 2-301,0-2 222,0 0 35,0-2-46,0-1 23,0-1 68,0-4-68,0-1-23,0 2-78,0 2 90,0 2 0,1 0-23,1 3 68,0-3-45,0 0 0,0-2 44,-1 0-100,0 0 89,-1-4-44,0-2 11,0 44 0,0 0 27,0 0 1,0-1 0,0-2 0,0 5-12,0-4 1,0 0 16,0 1 1,0 0-18,0 1 1,1-1 27,-1 3 1,1-3-40,0 2 1,0-1-18,1 1 1,-1 1 50,0 0 0,-1-3 0,0 2 0,2-2-56,-2 3 0,0-1 22,0-2 1,0 0-46,0 0 1,0 1 55,0-2 1,0 2 0,0 1 0,0-3-40,0 2 0,0 0 40,0 0 0,0-1-18,0 2 1,0-2 16,0 3 1,0-1 16,0-2 1,0 3-51,0-3 0,0 2 56,0-2 0,0 0-23,0 1 1,0-2-12,0 2 1,0-2 33,0 0 0,0 1-51,0-1 1,0 1 44,0 1 1,0-2-6,0 1 0,0 2-34,0-2 0,0 0 45,0 0 0,0 2 0,0-2 0,0-1-28,0 3 0,0-3 11,0 1 1,0 0-68,0 0 0,0 1 44,0-2 1,0-2-17,-3 2 0,2 1 0,-1-2 0,1-1 11,-2 2 1,-1-1 38,2-1 0,0 4-28,-1-2 1,3-2 16,-2 2 1,1 1-35,-1-2 1,1 2 44,1 2 1,-1-6-23,1 6 0,0-5 5,0 3 1,0-2 27,0 2 1,0-2-40,0 2 1,0-2 10,0 0 1,0 4 5,0-3 0,0 1-5,0-1 0,0 1-6,0 2 0,0-3 33,0 3 1,0-2-23,0 3 0,0-2-6,1 1 1,-1 0-39,4-47-34,1-1 22,-1 3 11,1 3 45,-3-4-44,-1 2-34,1-4 100,-2 2-28,0 47 1,0-2 62,0-44-80,0 46 1,0 0 45,1-47-57,-1-2 17,1 48 1,-1 1 5,2-48 56,-1 1-45,0 1 23,-1 1-56,0 2 78,1 3-34,-1 5 0,1 1-10,1 2-57,-2-1 22,0 3-21,0-2 21,0 2 34,0 0-22,0 2-22,0 2 33,0 3 11,0 0-45,1 2 57,0 4 10,0 3-55,0-1 33,-1 2 11,0 1-55,0-1 312,0 2-256,0-1-46,0 4 46,0-1-34,0 6 11,0-1 22,0 5-11,0 3 12,2 4-12,-1-1 11,0 0-44,0 1 55,-1 1-55,2 1 11,-1 3 22,1 2-11,-1 3-11,1 5 89,0 5-11,-1 0-123,-1-2 101,0 2-34,0-2-11,0-4 12,0-1-24,0 4 35,0 2 22,0 3-68,0 3 23,0 1 23,0 4-46,0-4 1,1 2 78,-1 0-67,1 0 56,0 2-79,-1 0 90,2 5-100,-2-1 66,0 3-67,0-1 33,0 1 58,0 0-80,0-3 34,0 0 45,0-3-67,0 0 89,0 2-56,0-1 0,0 3 34,0 1-56,0-1-90,0 2 79,0-1 22,0 1 22,0-4 0,-3-1-55,1-2 44,-1 0 0,-1 1-11,1 0-11,1 5 0,1 0 0,1 2 22,-1-1-45,-2 1 22,-3-3-10,-3 1 22,-8-1 0,-6-4-45,-13 0 135,-8 1-78,-11-1-1,-8 0 34,-7 3-57,-1 1-21,-2 2 22,-1-1-57,3 1 101,4 1-77,1-1 55,5 1-45,4-2 34,2 2 11,4 0-22,-2 0-45,0 0 79,-3 0-23,-4 2 11,-4 0-11,-4 3-11,-6-1 67,-3 1-68,-4-4 12,-3 1 0,-4-1 23,-3-1-311,-1 0 299,-1-3-55,0-1 100,-3 0-11,3 0-68,-3 0 57,2 4 11,-2-1-45,-3 1 22,-3 0 1,0 0 22,-1 0-90,2 0-45,4 0 45,2 0 56,1 0-33,-2-2-1,-2 2-33,0-2 67,-5 0-17,51 2 1,0-1-732,0 1 1,-2-1 758,-1-1 0,-1 1-33,1 1 0,0 0-127,-1-3 0,1 3 138,-3 0 0,2 0 11,-1 0 0,-1 0-22,2-1 0,-1 2 33,-1-1 1,0 0-18,2-1 1,-2 1 16,1 0 1,0 0-23,1 0 0,-1-1 17,2 1 0,-1 0 11,1 0 0,-1 0-40,1 0 1,0 0 45,0 0 0,0 0-62,1 0 0,1 0 0,-1 0 0,1 0-1,-1 0 1,2 0 34,-2 0 0,0 0-35,2 0 1,-1 0 33,0 0 1,0 0-34,0 0 0,0 0 34,0 0 0,2 0 5,-1 0 0,-1 0-56,-47 0 45,1 0 11,2 0 1,2 0 32,1 0-44,1 0 34,-3 0-45,1 0 0,-2 0 22,-2 0 34,-3 0-56,50 0 0,-1 0 33,-1 0 1,-1 0-23,0 0 0,0 0 39,-1 0 0,1 0-34,0-2 1,0 1-1,2 1 1,-1-2-50,-47-2-35,4 2 45,3 2 34,1 0-22,-1 0-34,-1 0 44,-4 0 1,-3 0 28,49 0 0,1 0-6,-2-2 0,0 2-56,0 0 1,1 0 88,-2 0 1,1 0-45,0 0 0,0 0-17,0 0 1,2 0 16,-2 0 0,3 0 22,-53 0 34,2 0-33,1 0-23,0 0 45,-2-1-68,-1-2 40,51 3 0,1-1 11,1 0 0,-3 1-28,-50-2 78,5 1-134,0 1 0,3 0 12,-1 0-24,2 0 68,-2 0-34,0-3 34,-2 3-45,-2-3 101,0 2-100,-2 1 55,0 0-45,4-1 57,0 1-23,1-2 56,0 1-90,1 0 56,0-1-10,-1 2-1,0-1 34,-3 1-34,49 0 1,1 0 10,-3 0 0,0-1-39,2 1 1,-2 0 21,-1 0 1,1 0 39,0 0 0,1 0-45,0 0 0,0 0 22,2 0 0,-3 0-145,-46 0 90,-2-2 21,1 1-55,-1 0 55,0-1 12,50 2 0,-1 0-17,1 0 1,-1 0 38,-2 0 1,1 0-46,1 0 1,-2 0 27,0 0 1,-1 0-6,-1 0 0,1-1 5,0 1 1,0 0-12,-2 0 1,2-1 22,1 1 0,-1 0-17,1 0 0,-1 0 17,1 0 0,2 0-17,0 0 0,-2 0 16,1 0 1,-1 0 5,0 0 1,0 0-29,-2 0 1,-2 0 33,0 0 0,0 0-6,0 0 1,-2-2-35,0 2 1,0 0 33,-1-1 1,0 1-85,0-2 1,0 2 27,0 0 1,-1 0 38,2-1 1,-1 1-23,0-1 0,0 1 17,0 0 0,-2 0-17,1 0 0,0 0 22,-1 0 1,0 0-17,1 0 0,-1-2 16,0 2 1,0 0-829,-1-1 0,0 1 811,1 0 1,-2 0-6,3 0 0,-2-1-43,2 1 0,-1 0 66,1 0 0,-2 0 16,2 0 0,0 0-16,-2 0 0,1 0 33,-1 0 0,0-2-22,2 2 0,-3 0-6,2 0 0,-2 0 11,3 0 1,-2 0-57,3 0 1,-1 0-7,2 0 1,0 0 39,1 0 0,-1 0-45,1 0 1,-1-1 38,2 1 0,-3 0 28,2 0 1,-1 0-63,-1 0 1,-1 0 39,1 0 0,0 0 5,-1-1 1,0 1 11,-2 0 1,2 0-7,-1 0 0,1 0-28,0 0 0,-2-2 51,2 2 0,0 0-40,0 0 0,0-1 17,0 1 1,0 0 16,2 0 0,0 0-12,1 0 1,0 0-17,1 0 0,2 0 17,-1 0 0,0 0 453,2 0 1,1 0-483,0 0 1,0-1-11,1 1 0,0 0-6,3-2 0,-3 2-17,-49 0 56,4-1-78,-1-1 89,4 1-44,-2 0-1,4-1-10,1 2 78,3 0-45,0 0 0,3 0-12,-1-1-21,1 1 122,3 0-122,0 0 224,4 0-213,1 0 33,3-1 56,2 1-67,4-2-11,2 2 90,2 0 1792,2 0-1826,3 0 478,3-1-545,2 1 78,2 0-90,1 0 391,5 0-335,-1 0 67,3 0-55,0-1-57,-1 1 35,1-2 10,-3 2-22,0 0-67,1-1 67,0 0-11,0-1-23,-1 2 23,-1-1 11,0 0 22,-2-2-55,2 3 44,2-2 0,3 0-56,3 2 79,4-2-57,4 2 35,2 0 32,3 0-66,1 0 22,1 0 45,1 0-34,0 0 79,-1 0-79,4 0 11,3 0-11,2 0-11,6 0 45,4 0 0,3 0 22,2 0 448,3 0-447,-1 0-35,-1 0 124,0 0-34,0-1-11,2 0-88,-2-1-24,1 2 0,1-1-1166,-2 6-2711,2-3-5954,5 5 9425,32-13 1,-23 5 0,21-6 0</inkml:trace>
  <inkml:trace contextRef="#ctx0" brushRef="#br0" timeOffset="1">2883 5938 5767,'0'0'0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09:49:46.328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195 150 7582,'0'-7'146,"0"1"-34,0 4-34,0-1 404,0 2 135,0-1-237,0-1 192,0 1 0,0 0-91,0 0-201,0-1 79,0-1 11,0 0 67,0-1-146,1 1 168,0 0-257,0 0 101,2-3 44,-1 2 56,1 0 0,-1-2 12,0 1 112,0 1-102,-1 0 125,1 2 43,-2 0 24,1 1-79,-1 2 335,1-1-402,0 0-67,0 0 21,-1-1-43,1 0 10,-1 1-101,0 0-56,0-1 527,0 2-594,0 0 79,0-2 3540,0 1-3776,-2 0-22,1 1 44,-1 0-21,1 0 77,0 0-43,-2 0-46,2 0 56,0 0-34,-1 0-89,0 0 56,0 0-35,2 0 1,-2 0 45,0 2-11,1-1-22,-2 0 33,2 0 33,0 0-66,0 1 66,-1-2-89,1 2 79,-2 0-57,0 1 79,-1-1-34,-1 2-78,2-1 123,-3 1-101,3-1 79,-1 1-46,0 0-55,0 2 90,1-4-1,0 3-67,-1-2 23,0 1 55,0-1-33,1 1-22,-2 1 22,0 0-11,-1 3-12,0 1 12,0 0 11,-1 1 0,1 0-45,1 1 45,0 0 0,2 1-11,0-1-22,-1 2 21,3-4 12,-2 1 0,2-1 0,0 0 12,0-2-35,1 0 68,0 0-79,0 0 57,0 2-34,0-2 11,0 2 11,0 1-11,0-1-11,0 1 11,0-1 11,0 0-22,0-1 22,0 2-11,0-1-23,0 0-10,0 1 55,0-2-33,0 1 11,0-1-22,0-1-12,0 1 34,0 0 34,0-1-79,0 1 34,0 0 22,0 1 0,0-1-11,0 2-22,0 0 22,0-1 0,0-1 0,0 0-12,0-3 24,0 0-12,0-2 0,0 0 11,0-3 0,0 0-22,0 1 11,0 0-11,0 1 11,0 1 11,0 1-22,0 1 11,0-1 11,0 1-34,0 0 23,0-1 12,0 1-24,0-2 24,0 1-12,0-1 0,0-3-101,0 1 78,0 0 23,0 2 0,0 0-44,0 3 77,0 2-55,0 2 55,0 4-55,0-1 56,0 2-79,0-1 45,0 2 0,0-1 33,0-1-66,0-2 33,0 0 0,0-2 0,0 3 0,0-2 0,0 3 45,0 0-79,0 2 23,0 2 0,0-1 22,0 3 0,0 0-33,0 2 44,0-2 12,0 1-68,0 0 56,0-1-44,0-1 11,0 0 67,0-1-101,0 1 56,0-1 45,0 0-67,0-1 22,0 3-11,0 0-33,0-1 66,0 1-33,0 0 0,0 0 11,0 1-11,0 0-11,0-1 22,0 1 1,0 0-12,0-1-23,0 3 23,0 0 0,0-2 0,0 2 56,0 2-45,0-1-11,0 1 12,0 0-12,0 4 44,0-3-55,0 3-11,0-3 11,0 1-23,0 0 23,0-2-45,-1 0 33,1 2 23,0-3 12,0 3-1,-1 1-34,1 1 1,-1 0 44,1 2-33,0-2-67,0 3 156,0-2-145,0 2 78,0 0 0,0 2-22,0-3 34,0 3-12,-2-2-22,2 0 67,-2-1-101,2 1 45,0-1 22,0 0-78,0-2 56,0 1 67,0-1-100,0 0 78,0 0-57,0-1 12,0 0 23,0 0-46,0 2 23,-2-1 23,2 3-57,0 0 68,0 2-23,0 2-22,0 1 22,0 2 45,0 1-90,0 3 68,0 0 0,0 1-46,0 0 35,0 1-34,0-1-34,0 1 11,0-1-22,0-1 67,-1 0-33,-1-2 33,-1 1-22,2-2 0,0 2 0,0-2 22,-2 3-45,1-2 23,1 2 22,0 1 0,-1-1-11,0 1 0,1 1 23,0-3-57,0 1 79,0 1-67,0-2 55,1 0-44,0-1-34,0 0 79,0-1 11,0 0-68,0-1 57,-1-2-57,1 1 35,-1 0-1,1 2 11,-1-3-22,1 3 34,0 1-34,0 0 45,0 2-57,0 1 68,0-1-112,0 2 0,0 1 45,0-1-11,0 2-12,0-1 57,0 2-91,0-1 91,0-1-90,0 1 78,0 0 0,-3 0-33,2-1 22,-5 2 22,4-1 0,-2 1-55,1-1-155,3-12 1,-2 0 187,1 19 33,0-18 1,1-1-68,0 13 46,0 3 21,0 0-10,0-1-12,0 1 0,0-1 0,0 5 0,0-3 1,0 2 21,0-1-44,0 2 56,0 0-101,0 0-11,0 2 55,0-2-10,0 0 44,0 0-78,0 0-22,0 1 156,0-1-134,0 2 68,0-1-12,0 1 11,0-1-67,0 1 56,0 0 22,0-1-33,0 2 56,0-1-45,0 0-23,0 0 35,0-1-12,0 1 44,0-1-55,0 0 67,0 1-45,0-2-33,0 0 22,0 0 34,0-3-46,0 1-55,0-4-34,0-1 101,0 1-44,0-2 66,0-1-78,0 1 101,0 1-90,0 0 45,0 0-101,0-1 409,0 1-308,0-1 0,0-1 0,0-3-22,0 1 33,0-3-34,0-1 57,0 0-45,0-3-23,0 1 23,0-3 22,0 3-33,0-4 44,0 3 1,1 1-46,-1-1 57,1 1-45,1 0-1,0-1-10,-1 2 44,-1-4-10,1 1-1,1-2-45,-1-1 1,-1 0 66,1-1-33,-1-1 23,0-1-46,0 1-22,0-1 57,0-1-57,0 0 45,0 0-45,0 1 67,0-1 1,0 2-68,0 1-11,0 4 101,0-2-124,0 4 46,0-3 10,0 3 23,0-2 0,0-2 0,0 0-11,0-3-11,0-3-23,0-2 56,1-2 56,0 0-89,1-3 44,-1 1-66,0-2 21,-1-2 57,1-1-45,-1 1-1,0-3 24,0 0-35,0-2 90,0 1-123,0-4 45,0-1 22,0-3-22,0-1 45,0-3-57,0-2 35,0 1-1,0 1-34,0 1 35,0 2-1,0 6-22,1 5 33,1 4-11,1 3-22,0 2 33,0-2-22,-2-5-89,0-5 89,1-4 11,-2-6 56,0-1 437,0-2-448,1-2-89,6 1 10,4-1 46,7 0-68,9 2 45,5-1-34,10 1 1,7 0 55,2 0-22,3 0 11,3 0 12,1 0-79,1 0 44,2 0 12,2 0 90,5 0-112,5 0-23,5 0 90,2 0-146,4 0 90,0 0 11,2 0-45,-3 0 34,-2 0 11,-2 0-23,-3 0 34,-3 0-11,-2 0-11,-2 0-11,2 0 11,-1-1 11,3 1 33,3-1-33,5 0-22,5 1-170,4 0 226,6 0-45,2 0 11,4 0-1589,0 0 1601,-2 0-1,-4 0-192,-3 0 170,-5 0 33,-3 0 34,-2 0-67,1 0 45,2 0 10,4 0-88,5 0 32,7-1-16,-49 1 0,1 0-22,1 0 0,1 0 66,0 0 1,1-1-34,0 1 1,-1 0 4,1 0 1,0 0 16,1 0 1,-2 0-34,0 0 0,0 0 45,-1 0 0,0 0 0,-1 0 0,-1 0-17,0 0 0,0 0 33,-2 0 1,2-1-23,0 1 0,-2 0-6,1 0 1,1 0-6,-1-1 0,1 1-11,0-1 0,1 1 44,-1 0 1,1 0-23,1 0 1,-1 0-24,2-1 1,-1 1 16,1 0 1,-1 0 22,3 0 0,-3 0-22,2 0 0,1 0-705,0 0 0,2 0 665,0 0 0,0 0 17,3 0 1,-1 0-96,0 0 1,1 0 94,1 0 0,-1 0 28,-2 0 1,2 0-57,-1 0 0,0 0 67,-1 0 1,0 0-34,-2 0 0,0 0 27,-1 0 1,-1 0-12,1 0 1,-2 0 11,0 0 0,2 0-23,0 0 1,0 0 10,1 0 1,2 0 11,1 0 0,2 0-17,1 0 0,1 0 22,2 0 0,2 0-33,0 0 0,1 0 400,2 0 1,-1 0-385,2 0 1,0 0 11,0 0 0,2 0-6,-1 0 0,1 0-34,0 0 1,-1 0 16,1 0 1,-1 0 27,0 0 1,-2 0-51,-1 0 0,0 0 39,-2 0 0,-1 0-17,-2 0 1,0 0 16,-1 0 1,0 0-1,-2 0 0,3 0-50,-2 0 0,2 0 50,1 0 0,0 0 11,0 0 1,1 0-12,2 0 0,-1 0 0,1 0 1,0 0 4,1 0 1,-1 0 11,-2 0 0,0 0-11,0 0 0,0 0-1,-3 0 1,2 0 11,-2 0 0,0 0-56,1 0 0,-1 0 6,1 0 0,-1 0 5,2 0 0,-1 0-11,2 0 0,1 0 17,-1 0 0,0 0-12,3 0 1,1-1 33,0 1 0,0 0-22,3 0 0,1 0 11,0 0 0,3 0 11,0 0 0,3 0 22,-2 0 1,3 0-28,-3 0 0,0 0 27,2 0 1,-2 0-1,-2 0 1,-1 0-34,-2 0 0,0 0 28,-4 0 0,1 0 11,-2 0 0,1 0-11,-3 0 0,1 0-73,1 0 1,-1 0 16,1 0 0,-2 0 0,3 0 0,1 0 11,-2 0 0,1 0 0,2 0 1,0 0 16,-1 0 0,0 0 16,0 0 1,0 0-51,0 0 1,-1 0 72,-2 0 0,1 0-22,-3 0 0,0 0 33,-1 0 1,-1 0-46,-2 0 1,0 1 5,-1 0 0,0-1-65,-2 1 0,0 0 65,0-1 0,-1 2-11,-2-1 0,0 0 28,0 0 0,-2 0 0,1 0 0,-1 0-11,-1 0 0,1-1-6,-1 0 0,0 0-45,0 1 1,0-1 33,0 0 0,0 0-17,1 0 0,0 0-6,2 0 1,-1 0 5,0 0 1,1 0-7,-3 0 1,1 0 27,0 0 1,-2 0-12,2 0 1,-1 0-6,-1 0 0,-1 0 33,0 0 0,0 0-44,48 0 67,0 0-23,-2 0-22,-4 0-11,2 0 67,-1 0-112,1 0 134,-1 0-78,0 0 0,-1 0 34,-3 0-56,-2 0 55,-3 0 34,-3 0-78,-3 0-11,-3 0 1577,-4 0-1611,-3 0 478,0 0-455,-3 0 738,-1 0-716,-1 0-1,2 0 12,-1 0 363,2 0-374,1 0 45,1 0-90,2 0 123,-1 0-67,2 0-34,-1 0 79,-1 0-90,2 0 68,-1 0-1,0 0-33,0 0-34,1 0 101,3 0-67,1 0 22,2 0-22,2 0 11,0 0 22,2 0 23,0 0-22,0 0-35,-1 0 24,2 0 10,-3 0 34,2 0-67,2 0 44,-1 0-111,2 0 56,1 0-12,1 0-33,-2 0 78,0 0-33,0 0-12,-3 0 56,-2 0-22,-3 0 0,-2 0 12,-3 0-35,-1 0-10,-1 0 44,-2-1-22,1 1 67,-1-1-45,1 1-45,0 0 90,-1 0-89,-1 0 66,-2 0-55,-2 0 33,-3 0 34,-4 0-68,-1 0 35,-4 0-35,1 0 57,-1 0-1,-2 0-33,-1 0 23,-1 0-23,-2 0-34,-3 0 45,0 0-22,-4 0 22,0 0-11,1 0 45,-2 0-45,0 0 0,0 0 0,1 0 11,0 0-44,1 0-1,0 0 45,0 0-33,0 0-12,1 0 46,0 0-57,-4 0 56,-2 0 0,-4 0 0,-6 0 12,-7 0-23,-7 0-56,-3 0 112,-5 0-123,-2 0 33,-1 0 0,0-1-33,-1 0 56,2-1 11,0 0 0,0-2 34,4-4-57,0-2 34,1-1-22,-1-2 45,1-3-34,-1 1 0,-1-1 56,-3 1-79,-1-1-10,0-3 66,-1 0-10,0-3-23,0-1-11,0 0 11,0-2 0,0-2 0,0 0 0,0-2-12,0 0 57,0-2-78,0 3 55,0 0 23,0 1-34,0-1 23,0 1-102,1 0 91,-1-1 22,0 0-101,0-1 112,0 0-56,0-3 11,0-1-11,0-4-34,0 0 135,0-2-146,0-1 90,0-1-101,0-3-45,0 0 124,0-3-91,0-1 80,0-4-57,0 1 45,0 0 67,0-1-134,0 3 100,0-3-33,1 1 23,-1-2-46,3-1 12,-3 0 34,1-4-79,0 2 112,0-2-101,-1-2 112,0 1-112,0-1 112,0 2-301,0-2 222,0 0 35,0-1-46,0-1 23,0-1 68,0-3-68,0 0-23,0 1-78,0 1 90,0 2 0,1 0-23,1 2 68,0-2-45,0 0 0,0-1 44,-1-1-100,0 1 89,-1-4-44,0-1 11,0 33 0,0-1 27,0 1 1,0-1 0,0-2 0,0 4-12,0-3 1,0 0 16,0 1 1,0 0-18,0 0 1,1 0 27,-1 2 1,1-2-40,0 1 1,0 0-18,1 0 1,-1 1 50,0 0 0,-1-2 0,0 1 0,2-1-56,-2 2 0,0-1 22,0-1 1,0 0-46,0 0 1,0 0 55,0-1 1,0 2 0,0 0 0,0-2-40,0 2 0,0-1 40,0 1 0,0-1-18,0 1 1,0-1 16,0 2 1,0-1 16,0-1 1,0 2-51,0-2 0,0 1 56,0-1 0,0 0-23,0 0 1,0-1-12,0 2 1,0-2 33,0 0 0,0 1-51,0-1 1,0 1 44,0 0 1,0-1-6,0 1 0,0 1-34,0-1 0,0 0 45,0 0 0,0 1 0,0-1 0,0-1-28,0 2 0,0-2 11,0 1 1,0 0-68,0 0 0,0 0 44,0-1 1,0-1-17,-3 1 0,2 1 0,-1-2 0,1 0 11,-2 1 1,-1-1 38,2 0 0,0 2-28,-1-1 1,3-1 16,-2 1 1,1 1-35,-1-2 1,1 2 44,1 1 1,-1-4-23,1 4 0,0-3 5,0 2 1,0-2 27,0 2 1,0-2-40,0 2 1,0-2 10,0 1 1,0 2 5,0-2 0,0 1-5,0-1 0,0 1-6,0 1 0,0-2 33,0 2 1,0-1-23,0 2 0,0-1-6,1 0 1,-1 0-39,4-34-34,1-1 22,-1 2 11,1 2 45,-3-3-44,-1 2-34,1-3 100,-2 1-28,0 35 1,0-1 62,0-33-80,0 34 1,0 0 45,1-35-57,-1-1 17,1 35 1,-1 1 5,2-35 56,-1 0-45,0 1 23,-1 1-56,0 1 78,1 3-34,-1 3 0,1 1-10,1 1-57,-2 0 22,0 2-21,0-2 21,0 2 34,0 0-22,0 1-22,0 2 33,0 2 11,0 0-45,1 2 57,0 2 10,0 3-55,0-1 33,-1 1 11,0 1-55,0 0 312,0 1-256,0-1-46,0 3 46,0-1-34,0 5 11,0-1 22,0 4-11,0 2 12,2 3-12,-1-1 11,0 0-44,0 1 55,-1 1-55,2 0 11,-1 3 22,1 1-11,-1 2-11,1 4 89,0 4-11,-1 0-123,-1-2 101,0 2-34,0-2-11,0-3 12,0 0-24,0 2 35,0 2 22,0 2-68,0 3 23,0 0 23,0 3-46,0-3 1,1 2 78,-1-1-67,1 1 56,0 1-79,-1 0 90,2 4-100,-2-1 66,0 2-67,0 0 33,0 0 58,0 0-80,0-2 34,0 0 45,0-2-67,0 0 89,0 1-56,0 0 0,0 2 34,0 0-56,0 0-90,0 1 79,0 0 22,0 0 22,0-3 0,-3 0-55,1-2 44,-1 0 0,-1 1-11,1 0-11,1 3 0,1 1 0,1 1 22,-1-1-45,-2 1 22,-3-2-10,-3 0 22,-8 0 0,-6-3-45,-13 0 135,-8 0-78,-11 0-1,-8 0 34,-7 2-57,-1 1-21,-2 1 22,-1 0-57,3 0 101,4 1-77,1-1 55,5 1-45,4-1 34,2 1 11,4 0-22,-2 0-45,0 0 79,-3 0-23,-4 1 11,-4 1-11,-4 1-11,-6 0 67,-3 1-68,-4-3 12,-3 0 0,-4 0 23,-3-1-311,-1 0 299,-1-2-55,0-1 100,-3 0-11,3 0-68,-3 0 57,2 3 11,-2-1-45,-3 1 22,-3 0 1,0 0 22,-1 0-90,2 0-45,4 0 45,2 0 56,1 0-33,-2-1-1,-2 1-33,0-2 67,-5 1-17,51 1 1,0-1-732,0 1 1,-2-1 758,-1 0 0,-1 0-33,1 1 0,0 0-127,-1-2 0,1 2 138,-3 0 0,2 0 11,-1 0 0,-1 0-22,2-1 0,-1 2 33,-1-1 1,0 0-18,2-1 1,-2 1 16,1 0 1,0 0-23,1 0 0,-1-1 17,2 1 0,-1 0 11,1 0 0,-1 0-40,1 0 1,0 0 45,0 0 0,0 0-62,1 0 0,1 0 0,-1 0 0,1 0-1,-1 0 1,2 0 34,-2 0 0,0 0-35,2 0 1,-1 0 33,0 0 1,0 0-34,0 0 0,0 0 34,0 0 0,2 0 5,-1 0 0,-1 0-56,-47 0 45,1 0 11,2 0 1,2 0 32,1 0-44,1 0 34,-3 0-45,1 0 0,-2 0 22,-2 0 34,-3 0-56,50 0 0,-1 0 33,-1 0 1,-1 0-23,0 0 0,0 0 39,-1 0 0,1 0-34,0-1 1,0 0-1,2 1 1,-1-1-50,-47-2-35,4 1 45,3 2 34,1 0-22,-1 0-34,-1 0 44,-4 0 1,-3 0 28,49 0 0,1 0-6,-2-1 0,0 1-56,0 0 1,1 0 88,-2 0 1,1 0-45,0 0 0,0 0-17,0 0 1,2 0 16,-2 0 0,3 0 22,-53 0 34,2 0-33,1 0-23,0 0 45,-2-1-68,-1-1 40,51 2 0,1-1 11,1 0 0,-3 1-28,-50-1 78,5 0-134,0 1 0,3 0 12,-1 0-24,2 0 68,-2 0-34,0-2 34,-2 2-45,-2-2 101,0 1-100,-2 1 55,0 0-45,4-1 57,0 1-23,1-1 56,0 0-90,1 0 56,0 0-10,-1 1-1,0-1 34,-3 1-34,49 0 1,1 0 10,-3 0 0,0-1-39,2 1 1,-2 0 21,-1 0 1,1 0 39,0 0 0,1 0-45,0 0 0,0 0 22,2 0 0,-3 0-145,-46 0 90,-2-1 21,1 0-55,-1 0 55,0 0 12,50 1 0,-1 0-17,1 0 1,-1 0 38,-2 0 1,1 0-46,1 0 1,-2 0 27,0 0 1,-1 0-6,-1 0 0,1-1 5,0 1 1,0 0-12,-2 0 1,2-1 22,1 1 0,-1 0-17,1 0 0,-1 0 17,1 0 0,2 0-17,0 0 0,-2 0 16,1 0 1,-1 0 5,0 0 1,0 0-29,-2 0 1,-2 0 33,0 0 0,0 0-6,0 0 1,-2-1-35,0 1 1,0 0 33,-1-1 1,0 1-85,0-1 1,0 1 27,0 0 1,-1 0 38,2-1 1,-1 1-23,0-1 0,0 1 17,0 0 0,-2 0-17,1 0 0,0 0 22,-1 0 1,0 0-17,1 0 0,-1-1 16,0 1 1,0 0-829,-1-1 0,0 1 811,1 0 1,-2 0-6,3 0 0,-2-1-43,2 1 0,-1 0 66,1 0 0,-2 0 16,2 0 0,0 0-16,-2 0 0,1 0 33,-1 0 0,0-1-22,2 1 0,-3 0-6,2 0 0,-2 0 11,3 0 1,-2 0-57,3 0 1,-1 0-7,2 0 1,0 0 39,1 0 0,-1 0-45,1 0 1,-1-1 38,2 1 0,-3 0 28,2 0 1,-1 0-63,-1 0 1,-1 0 39,1 0 0,0 0 5,-1-1 1,0 1 11,-2 0 1,2 0-7,-1 0 0,1 0-28,0 0 0,-2-1 51,2 1 0,0 0-40,0 0 0,0-1 17,0 1 1,0 0 16,2 0 0,0 0-12,1 0 1,0 0-17,1 0 0,2 0 17,-1 0 0,0 0 453,2 0 1,1 0-483,0 0 1,0-1-11,1 1 0,0 0-6,3-1 0,-3 1-17,-49 0 56,4-1-78,-1 0 89,4 0-44,-2 0-1,4 0-10,1 1 78,3 0-45,0 0 0,3 0-12,-1-1-21,1 1 122,3 0-122,0 0 224,4 0-213,1 0 33,3-1 56,2 1-67,4-1-11,2 1 90,2 0 1792,2 0-1826,3 0 478,3-1-545,2 1 78,2 0-90,1 0 391,5 0-335,-1 0 67,3 0-55,0-1-57,-1 1 35,1-1 10,-3 1-22,0 0-67,1-1 67,0 0-11,0 0-23,-1 1 23,-1-1 11,0 0 22,-2-1-55,2 2 44,2-1 0,3-1-56,3 2 79,4-1-57,4 1 35,2 0 32,3 0-66,1 0 22,1 0 45,1 0-34,0 0 79,-1 0-79,4 0 11,3 0-11,2 0-11,6 0 45,4 0 0,3 0 22,2 0 448,3 0-447,-1 0-35,-1 0 124,0 0-34,0-1-11,2 0-88,-2 0-24,1 1 0,1-1-1166,-2 5-2711,2-3-5954,5 4 9425,32-9 1,-23 3 0,21-4 0</inkml:trace>
  <inkml:trace contextRef="#ctx0" brushRef="#br0" timeOffset="1">2883 4386 5767,'0'0'0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09:02:01.305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211 173 7582,'0'-7'146,"0"1"-34,0 3-34,0 1 404,0-2 135,0 2-237,0-1 192,0 0 0,0 0-91,0 3-201,0-2 79,0-4 11,0 0 67,0 0-146,0 1 168,0 3-257,0-4 101,4-3 44,0 4 56,-4-1 0,6-2 12,-6 3 112,4-4-102,-4 4 125,0 1 43,0 2 24,5-1-79,-5 3 335,0-3-402,0 3-67,4 0 21,-4-3-43,0 1 10,0-1-101,0 3-56,0-3 527,0 3-594,0 0 79,0 0 3540,0-3-3776,-4 3-22,4 0 44,-5 0-21,5 0 77,0 0-43,-4 0-46,4 0 56,0 0-34,-6 0-89,6 0 56,-4 0-35,4 0 1,0 0 45,-4 3-11,4-3-22,-4 0 33,4 3 33,0-3-66,0 3 66,-4-3-89,4 2 79,-5 1-57,0 0 79,1 0-34,0-1-78,0 4 123,-2-3-101,2 3 79,0-3-46,0 2-55,-1 1 90,5-4-1,-4 4-67,-1-1 23,1-1 55,0-2-33,0 3-22,0 1 22,-2-1-11,-3 7-12,5-4 12,-5 3 11,5 0 0,-4 4-45,3-4 45,1 3 0,-2-1-11,2-2-22,0 6 21,4-5 12,-4-1 0,4-3 0,0 3 12,0-2-35,0-2 68,0 2-79,0 0 57,0 2-34,0-3 11,0 1 11,0 2-11,0 0-11,0 0 11,0 0 11,0 0-22,0-2 22,0 2-11,0 0-23,0 0-10,0 0 55,0 0-33,0-2 11,0 2-22,0-3-12,0 0 34,0 1 34,0-1-79,0 1 34,0 2 22,0-3 0,0 3-11,0 1-22,0-1 22,0 0 0,0-3 0,0 1-12,0-2 24,0-1-12,0-3 0,0-1 11,0-2 0,0 0-22,0 0 11,0 4-11,0-1 11,0-1 11,0 4-22,0-1 11,0 1 11,0-1-34,0 1 23,0-1 12,0-1-24,0 1 24,0-3-12,0 2 0,0-2-101,0-2 78,0 3 23,0 0 0,0 0-44,0 2 77,0 6-55,0 0 55,0 6-55,0-3 56,0 6-79,0-7 45,0 7 0,0-3 33,0-1-66,0-1 33,0-2 0,0-2 0,0 7 0,0-7 0,0 5 45,0 1-79,0 3 23,0-1 0,0 0 22,0 7 0,0-4-33,0 3 44,0-3 12,0 3-68,0 0 56,0-3-44,0 0 11,0 2 67,0-2-101,0-4 56,0 6 45,0-2-67,0-4 22,0 6-11,0-2-33,0 0 66,0 3-33,0-3 0,0 0 11,0 4-11,0-2-11,0-1 22,0 2 1,0 0-12,0-3-23,0 6 23,0-3 0,0 1 0,0 1 56,0 1-45,0-1-11,0 2 12,0 1-12,0 4 44,0-4-55,0 4-11,0-4 11,0 1-23,0 0 23,0 0-45,0-4 33,0 4 23,0-3 12,0 5-1,-4-2-34,4 2 1,0 0 44,0 4-33,0-1-67,0 1 156,0-4-145,0 6 78,0-3 0,0 3-22,0-3 34,0 4-12,-5-1-22,5-3 67,0-1-101,0 2 45,0-1 22,0 1-78,0-4 56,0 3 67,0-3-100,0 1 78,0 0-57,0-1 12,0-2 23,0 2-46,0 3 23,0-2 23,0 2-57,0 0 68,0 3-23,0 5-22,0-2 22,0 2 45,0 4-90,0 3 68,0-2 0,0 2-46,0 1 35,0-1-34,0 2-34,0 0 11,0-3-22,-5-1 67,5 2-33,0-3 33,-4-1-22,4 1 0,-4 1 0,4-4 22,0 5-45,-4-2 23,4 2 22,-5-1 0,5 2-11,0 2 0,-5-3 23,5 0-57,0 0 79,0 0-67,-4 1 55,4-4-44,0 0-34,0 4 79,0-7 11,0 3-68,0-2 57,0 0-57,0-3 35,0 2-1,0 3 11,0-2-22,0 0 34,0 1-34,0 2 45,0 3-57,0 2 68,0-7-112,0 7 0,0 0 45,0 0-11,0 3-12,0-3 57,0 3-91,0-3 91,0 2-90,0-2 78,0 3 0,-4 0-33,4-3 22,-9 3 22,9-3 0,-5 2-55,1 0-155,4-13 1,-4-2 187,4 24 33,0-23 1,0-1-68,0 18 46,0 1 21,0-1-10,0 1-12,0 0 0,0-2 0,0 8 0,0-7 1,0 6 21,0-2-44,0 2 56,0 0-101,0 0-11,0 3 55,0-3-10,0 0 44,0 0-78,0 0-22,0 0 156,0 1-134,0 1 68,0-2-12,0 3 11,0-3-67,0 3 56,0-3 22,0 3-33,0-1 56,0 2-45,0-2-23,0 1 35,0-3-12,0 3 44,0-3-55,0 0 67,0 3-45,0-3-33,0 0 22,0 0 34,0-3-46,0-2-55,0-1-34,0-1 101,0 1-44,0-5 66,0 0-78,0 2 101,0 2-90,0-2 45,0 0-101,0 2 409,0-2-308,0-2 0,0 0 0,0-2-22,0-2 33,0 1-34,0-3 57,0-1-45,0-5-23,0 4 23,0-3 22,0 2-33,0-5 44,0 3 1,0 2-46,0 1 57,0-1-45,4 2-1,0-5-10,-4 4 44,0-3-10,0-1-1,0-2-45,5 0 1,-5-2 66,0 1-33,0-1 23,0-4-46,0 3-22,0 1 57,0-4-57,0 0 45,0 1-45,0-1 67,0 4 1,0-2-68,0 2-11,0 5 101,0-4-124,0 8 46,0-4 10,0-2 23,0 2 0,0 0 0,0-3-11,0-3-11,0-5-23,0 0 56,0-3 56,0 0-89,4-3 44,-4-1-66,0-1 21,0 0 57,5-5-45,-5 2-1,0 0 24,0-3-35,0-1 90,0-1-123,0-2 45,0-4 22,0-2-22,0-1 45,0-3-57,0-3 35,0 0-1,0 2-34,0 2 35,0 1-1,0 10-22,0 1 33,0 9-11,4 3-22,0 0 33,1-3-22,-5-3-89,0-8 89,0-3 11,0-8 56,0 0 437,0-3-448,5-3-89,-1 3 10,9-3 46,8 0-68,6 3 45,9 0-34,8 0 1,9 0 55,4 0-22,0 0 11,5 0 12,-2 0-79,2 0 44,5 0 12,3 0 90,1 0-112,7 0-23,7 0 90,1 0-146,2 0 90,5 0 11,0 0-45,-6 0 34,1 0 11,-4 0-23,-6 0 34,2 0-11,-1 0-11,-8 0-11,7 0 11,-2-3 11,2 3 33,1 0-33,9 0-22,4 0-170,5 0 226,5 0-45,3 0 11,5 0-1589,-1 0 1601,2 0-1,-11 0-192,3 0 170,-11 0 33,0 0 34,-4 0-67,4 0 45,0 0 10,5 0-88,4 0 32,8-2-16,-50 2 0,-2 0-22,4 0 0,-4 0 66,5 0 1,-1 0-34,1 0 1,-4 0 4,3 0 1,0 0 16,0 0 1,1 0-34,1 0 0,-7 0 45,6 0 0,-6 0 0,2 0 0,-1 0-17,-1 0 0,3 0 33,-2 0 1,0-3-23,0 3 0,-5 0-6,6 0 1,-2 0-6,-2 0 0,3 0-11,-1-3 0,3 3 44,-3 0 1,2 0-23,3 0 1,-4 0-24,4 0 1,-3 0 16,2 0 1,-1 0 22,3 0 0,-2 0-22,2 0 0,-1 0-705,2 0 0,3 0 665,-1 0 0,-4 0 17,10 0 1,-5 0-96,0 0 1,1 0 94,3 0 0,-4 0 28,-2 0 1,3 0-57,3 0 0,-3 0 67,-1 0 1,-5 0-34,4 0 0,-2 0 27,3 0 1,-9 0-12,9 0 1,-10 0 11,7 0 0,-1 0-23,-2 0 1,6 0 10,-3 0 1,2 0 11,1 0 0,4 0-17,-3 0 0,2 0 22,6 0 0,0 0-33,0 0 0,4 0 400,-1 0 1,-2 0-385,3 0 1,0 0 11,1 0 0,2 0-6,-1 0 0,1 0-34,-2 0 1,3 0 16,-4 0 1,1 0 27,2 0 1,-6 0-51,3 0 0,0 0 39,-5 0 0,2 0-17,-6 0 1,0 0 16,5 0 1,-5 0-1,-3 0 0,3 0-50,4 0 0,-3 0 50,-1 0 0,4 0 11,1 0 1,-1 0-12,3 0 0,-3 0 0,1 0 1,3 0 4,-2 0 1,-2 0 11,1 0 0,-1 0-11,0 0 0,2 0-1,-6 0 1,6 0 11,-6 0 0,1 0-56,-1 0 0,0 0 6,5 0 0,-5 0 5,1 0 0,3 0-11,-4 0 0,9 0 17,-9 0 0,6 0-12,2 0 1,1 0 33,1 0 0,-1 0-22,-1 0 0,7 0 11,-2 0 0,0 0 11,6 0 0,-1 0 22,-1 0 1,1 0-28,1 0 0,-1 0 27,-1 0 1,1 0-1,-4 0 1,-1 0-34,1 0 0,-6 0 28,2 0 0,0 0 11,-6 0 0,4 0-11,-7 0 0,9 0-73,-6 0 1,0 0 16,2 0 0,-1 0 0,4 0 0,-5 0 11,5 0 0,0 0 0,1 0 1,0 0 16,-6 0 0,4 0 16,1 0 1,2 0-51,-3 0 1,-4 0 72,2 0 0,2 0-22,-7 0 0,3 0 33,-3 0 1,-1 0-46,0 0 1,1 0 5,-5 0 0,0 0-65,1 3 0,-2-3 65,1 0 0,0 3-11,-4-1 0,-1-2 28,1 0 0,-2 3 0,2-3 0,-3 3-11,2-3 0,-4 0-6,4 0 0,-4 0-45,4 3 1,-2-3 33,2 0 0,-4 0-17,4 0 0,1 0-6,0 0 1,-1 0 5,-3 0 1,8 0-7,-10 0 1,6 0 27,-1 0 1,-3 0-12,-1 0 1,5 0-6,-6 0 0,2 0 33,-2 0 0,1 0-44,49 0 67,5 0-23,-6 0-22,-5 0-11,7 0 67,-2 0-112,-3 0 134,3 0-78,-3 0 0,-2 0 34,1 0-56,-5 0 55,-3 0 34,-1 0-78,-8 0-11,-1 0 1577,1 0-1611,-10 0 478,1 0-455,-1 0 738,-3 0-716,-1 0-1,7 0 12,-7 0 363,5 0-374,-1 0 45,0 0-90,5 0 123,0 0-67,1 0-34,0 0 79,-6 0-90,4 0 68,2 0-1,0 0-33,-2 0-34,2 0 101,2 0-67,3 0 22,-3 0-22,7 0 11,-1 0 22,5 0 23,-5 0-22,3 0-35,-3 0 24,5 0 10,-5 0 34,4 0-67,-4 0 44,4 0-111,-1 0 56,8 0-12,-8 0-33,7 0 78,-6 0-33,0 0-12,-1 0 56,-2 0-22,-5 0 0,-1 0 12,-3 0-35,-1 0-10,-5 0 44,6-3-22,-6 3 67,2 0-45,-2 0-45,4 0 90,-2 0-89,-2 0 66,-3 0-55,-1 0 33,-3 0 34,-6 0-68,0 0 35,-4 0-35,1 0 57,-2 0-1,2 0-33,-6 0 23,1 0-23,-5 0-34,0 0 45,1 0-22,-5 0 22,-4 0-11,4 0 45,1 0-45,-7 0 0,6 0 0,0 0 11,-4 0-44,5 0-1,-1 0 45,-2 0-33,2 0-12,5 0 46,-5 0-57,-4 0 56,0 0 0,-6 0 0,-7 0 12,-6 0-23,-6 0-56,-7 0 112,-4 0-123,-4 0 33,4 0 0,-4-3-33,0 3 56,0-3 11,5 1 0,-5-4 34,9-2-57,-5-3 34,5-3-22,-5 0 45,4-6-34,-3 3 0,5-1 56,-10 0-79,0-1-10,4-1 66,-4-2-10,0-3-23,0-3-11,0 1 11,0-1 0,0-6 0,0 4 0,0-4-12,0 1 57,0-4-78,0 4 55,0 2 23,0 0-34,0-2 23,0 2-102,0-2 91,0 2 22,0-2-101,0 0 112,0 0-56,0-7 11,0 4-11,0-9-34,0 3 135,0-2-146,0-4 90,0 1-101,0-6-45,0 3 124,0-3-91,0-5 80,0-1-57,0-2 45,0 3 67,0-1-134,0 1 100,0-1-33,0-3 23,0 2-46,4-2 12,-4-2 34,0-3-79,0 3 112,4-5-101,-4-1 112,0 3-112,0-3 112,0 1-301,0 1 222,0-4 35,0 3-46,0-4 23,0 1 68,0-6-68,0 3-23,0-1-78,0 1 90,0 2 0,0 2-23,0 1 68,4-3-45,-4 4 0,5-7 44,-5 4-100,0-4 89,0-1-44,0-1 11,0 36 0,0 0 27,0 3 1,0-3 0,0-2 0,0 4-12,0-4 1,0 2 16,0 0 1,0 1-18,0-1 1,5 0 27,-5 4 1,0-4-40,0 0 1,4 0-18,-4 3 1,0-1 50,0 2 0,0-7 0,0 7 0,4-4-56,-4 2 0,0-1 22,0-1 1,0 0-46,0 0 1,0 0 55,0 0 1,0 1 0,0-1 0,0 0-40,0 0 0,0 0 40,0 4 0,0-4-18,0 0 1,0 0 16,0 3 1,0 1 16,0-8 1,0 8-51,0-4 0,0 3 56,0-5 0,0 4-23,0-4 1,0 2-12,0 0 1,0 0 33,0 1 0,0-1-51,0-3 1,0 4 44,0-1 1,0 0-6,0 0 0,0 0-34,0 0 0,0 1 45,0-1 0,0 2 0,0-4 0,0 2-28,0 0 0,0 1 11,0-1 1,0 0-68,0 1 0,0-1 44,0-3 1,0 3-17,-4-2 0,4 2 0,0 0 0,-4-2 11,-1-1 1,5 1 38,-5 2 0,1-3-28,4 3 1,0-2 16,-4 2 1,4 0-35,0-2 1,-4 2 44,4 0 1,0-2-23,0 2 0,0-3 5,0 6 1,0-5 27,0 2 1,0-2-40,0 2 1,0-4 10,0 6 1,0-2 5,0 0 0,0 0-5,0-3 0,0 4-6,0-1 0,0 0 33,0 0 1,0 3-23,0-3 0,0 3-6,0-3 1,0 0-39,4-35-34,0-5 22,5 2 11,-4 2 45,-5 0-44,4-1-34,-4-1 100,0-1-28,0 43 1,0-4 62,0-37-80,0 40 1,0-2 45,0-37-57,0-6 17,0 46 1,0-4 5,4-37 56,-4-1-45,0 1 23,0 2-56,0-2 78,4 8-34,-4 1 0,0 0-10,0 3-57,0 0 22,0 3-21,0-3 21,0 0 34,0 3-22,0 0-22,0 3 33,0-1 11,0 4-45,6 2 57,-6 1 10,0 4-55,0-2 33,0 4 11,0-2-55,0 1 312,0 0-256,0 0-46,0 5 46,0-2-34,0 3 11,0 2 22,0 2-11,0 7 12,4 0-12,-4-4 11,0 6-44,0-2 55,0 2-55,4 1 11,-4 0 22,4 4-11,-4 2-11,0 4 89,5 3-11,-5 3-123,0-3 101,0 1-34,0-1-11,0-3 12,0-2-24,0 2 35,0 7 22,0-1-68,0 3 23,0 0 23,0 5-46,0-5 1,4 2 78,-4 2-67,0-2 56,0 0-79,0 3 90,0 4-100,0-1 66,0 1-67,0 2 33,0-4 58,0 4-80,0-2 34,0-3 45,0-1-67,0 1 89,0 1-56,0-1 0,0 3 34,0-2-56,0 2-90,0 2 79,0 0 22,0-3 22,0-1 0,0-1-55,-4-3 44,-1 3 0,5-1-11,-4 1-11,0 1 0,4 2 0,0 2 22,0 0-45,-4 0 22,-2-3-10,-2 0 22,-14 0 0,-1 1-45,-16-7 135,-9 4-78,-9-1-1,-14 1 34,-3 1-57,0 2-21,-6-1 22,1 3-57,5 0 101,-2 0-77,6-2 55,5 2-45,3 0 34,5 0 11,-1 0-22,1 0-45,0 0 79,0 0-23,-9 0 11,-1 2-11,-7 3-11,-4-1 67,-6-2-68,-5 1 12,3-3 0,-13 2 23,2-2-311,1 0 299,-4-2-55,-1-3 100,-1 1-11,1 2-68,0-1 57,-1 3 11,-3-2-45,-1 2 22,-3 0 1,-1 0 22,-1 0-90,2 0-45,7 0 45,1 0 56,0 0-33,-5 0-1,2 0-33,-2-4 67,-4 4-17,57-2 1,-4 2-732,0 0 1,0 0 758,-6-3 0,7 3-33,-1 0 0,-5 0-127,1-3 0,4 3 138,-6 0 0,3 0 11,-2 0 0,0 0-22,1 0 0,0 0 33,-2 0 1,2 0-18,0 0 1,0 0 16,-1 0 1,-1 0-23,7 0 0,-6-3 17,1 3 0,4 0 11,-4 0 0,-2 0-40,7 0 1,-2 0 45,-3 0 0,4 0-62,0 0 0,-1 0 0,-2 0 0,5 0-1,-6 0 1,8 0 34,-8 0 0,4 0-35,4 0 1,-3 0 33,-3 0 1,2 0-34,0 0 0,0 0 34,1 0 0,2 0 5,-3 0 0,0 0-56,-52 0 45,3 0 11,5 0 1,-6 0 32,11 0-44,-5 0 34,-4 0-45,4 0 0,0 0 22,-9 0 34,1 0-56,54 0 0,-2 0 33,0 0 1,-4 0-23,3 0 0,-2 0 39,2 0 0,-3 0-34,3 0 1,-3-2-1,3 2 1,2 0-50,-50-3-35,1 0 45,3 3 34,1 0-22,0 0-34,-1 0 44,-2 0 1,-7 0 28,55 0 0,-3 0-6,3-3 0,-1 3-56,-1 0 1,2 0 88,-6 0 1,5 0-45,0 0 0,0 0-17,-1 0 1,1 0 16,-1 0 0,2 0 22,-54 0 34,1 0-33,-1 0-23,2 0 45,-5 0-68,3-2 40,53 2 0,4 0 11,-3 0 0,-2 0-28,-51-3 78,-1 3-134,5-3 0,2 3 12,-1 0-24,1 0 68,-2 0-34,-1 0 34,1 0-45,-1-3 101,-3 3-100,-1 0 55,0 0-45,1-3 57,3 3-23,1 0 56,3-2-90,-3 2 56,-2-4-10,3 4-1,-3 0 34,2 0-34,48 0 1,0 0 10,0 0 0,0 0-39,0 0 1,0 0 21,0 0 1,-2 0 39,-1 0 0,2 0-45,5 0 0,-3 0 22,-2 0 0,2 0-145,-50 0 90,-3-2 21,-3 2-55,2 0 55,1-3 12,52 3 0,0 0-17,4 0 1,-4 0 38,-6 0 1,8 0-46,-2 0 1,-2 0 27,-2 0 1,4 0-6,-5 0 0,2-3 5,-3 3 1,6 0-12,-4 0 1,-1 0 22,1 0 0,2 0-17,-1 0 0,2 0 17,-3 0 0,4 0-17,0 0 0,0 0 16,0 0 1,-6 0 5,7 0 1,-6 0-29,5 0 1,-9 0 33,4 0 0,-3 0-6,3 0 1,-4 0-35,-1 0 1,3 0 33,-2-3 1,0 3-85,-1 0 1,1 0 27,1 0 1,-5 0 38,3 0 1,2 0-23,-2-2 0,1 2 17,0 0 0,-5 0-17,6 0 0,-5 0 22,4 0 1,-5 0-17,5 0 0,-3-3 16,2 3 1,-3 0-829,-1 0 0,1 0 811,4 0 1,-9 0-6,9 0 0,-4 0-43,5 0 0,-6 0 66,5 0 0,-4 0 16,-1 0 0,5 0-16,-5 0 0,6 0 33,-5 0 0,-1-3-22,1 3 0,0 0-6,3 0 0,-3 0 11,0 0 1,-1 0-57,6 0 1,-1 0-7,-1 0 1,1 0 39,1 0 0,4 0-45,-6 0 1,1 0 38,4 0 0,-2 0 28,-3 0 1,1 0-63,0 0 1,-5 0 39,5 0 0,1 0 5,-1 0 1,-5 0 11,6 0 1,-5 0-7,3 0 0,-3 0-28,3 0 0,-3-3 51,0 3 0,5 0-40,-2 0 0,-3 0 17,4 0 1,0 0 16,0 0 0,1 0-12,-1 0 1,-1 0-17,5 0 0,2 0 17,-2 0 0,-1-2 453,2 2 1,4 0-483,-4 0 1,3 0-11,2 0 0,-7 0-6,11 0 0,-4 0-17,-55 0 56,1-3-78,5 3 89,3 0-44,-3-3-1,4 3-10,-1 0 78,6 0-45,-1 0 0,4 0-12,-2 0-21,2 0 122,5-3-122,-5 3 224,11 0-213,-7 0 33,11 0 56,-2 0-67,0-2-11,10 2 90,0 0 1792,-1 0-1826,6 0 478,4 0-545,-1 0 78,4 0-90,1 0 391,9 0-335,-5 0 67,6 0-55,-8 0-57,7 0 35,-5-3 10,5 3-22,-3 0-67,-2 0 67,-1 0-11,1-3-23,1 3 23,-1-3 11,0 3 22,-4-2-55,5 2 44,-2 0 0,6-3-56,3 3 79,7 0-57,-2 0 35,9 0 32,0 0-66,1 0 22,-1 0 45,5 0-34,0 0 79,-6 0-79,6 0 11,4 0-11,4 0-11,5 0 45,4 0 0,5 0 22,0 0 448,4 0-447,0-3-35,-4 3 124,4 0-34,0 0-11,0 0-88,-5-3-24,5 3 0,0 0-1166,-4 3-2711,4 0-5954,9 2 9425,25-7 1,-16-1 0,22-3 0</inkml:trace>
  <inkml:trace contextRef="#ctx0" brushRef="#br0" timeOffset="1">3095 5096 5767,'0'0'0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5T08:27:11.433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30 68 12736,'0'1'0,"0"3"12,0-1-1,0 0-22,0 0 11,0 1 0,0-2 0,0 2 0,0-2 11,0 1-11,0 0 0,0-1 0,0 1 22,0 0-44,0 0 33,0 0-22,0 0 0,0 0 22,0 0-22,0 0 33,0-1-22,0 0 0,-1 1 11,1-1 12,0 1 100,-1 1-78,1-1-45,-1 1 11,1 0-11,0 1 56,-1-1-34,1 0-11,0 1-11,0-1 0,0-1 0,-1 0 0,1 0 12,-1-1-1,1 1-22,-1 0 22,0 0-22,0 0 22,1-1-11,-1 1 0,1 1 33,-1-1-10,1 1-12,0 0-33,-1 0 33,1 0-11,0-1 11,-1 1-11,1-2 0,0 2 11,-1-1-11,1-1 0,-1 1-11,1 0 11,-1 0-11,1-1 33,-1 1 23,1 1-23,0-1 1,0 0-1,0 1-22,0 0 11,0 0 23,0 2 23,0-1-57,0 0 0,0 1 11,0 0 0,0 0 12,-1 0-46,1-1 12,0 1 45,0 0-46,0-1 12,0 0 34,0-1-56,0 1 22,0 0 22,0-1-11,0 0-11,0 1 45,0-1-67,0 0 78,0 0-68,0-1-10,0 1 44,0-1-10,0 1 21,0 0-22,0 0-11,-1 1 0,1 0-11,0-1 45,0 1-34,-1 0 11,1-1-56,-1 1 90,1-2-67,-1 0 44,1-1-22,0 1-11,0 0 33,-1 0-44,1 0 100,-1 2-78,1-1 11,0 1-44,0 0 66,0 0-21,0 0-35,0-1 23,0 1 11,0 0 1,0 1-1,0-1-11,0 1 0,0-1 11,0 1-11,0-1 11,0 0-33,0-1 22,0 1 33,0 0-55,0 0 33,0 1-11,0-1 11,0 1 12,0-1-34,0 0 11,-1 1-12,1-2 46,0 1-45,0 0 11,0 0 0,0-1 11,0 0-22,0 0 11,0-1-11,-1 0 33,0 0-22,0 0 0,1 1 0,-1-1-11,1 1 33,0 0-33,0 0 0,0-1 11,0 0 0,0 0 0,0-1 11,0 1-11,0-1-11,0 1 33,-1 0-33,1-1 11,0 0 0,0 2-11,0-2 22,0 1-22,0-1 11,0 1 22,0 0-33,0 1 33,0-2-22,0 1 45,0 0-78,0-1 33,0 1 0,0 0 11,0 1-22,0 0 44,0 0-55,0 2 55,0 1-21,0-1-12,0 1-12,0-2 12,0 0 23,0-1-12,0 1-11,0 0 11,0 0-11,0 0-22,0 0 44,0 0-22,0-1 0,0 1-11,0 0 22,0 0-11,0 0-11,0 0 22,0-1 0,0 1-11,0-1-22,0 1 11,0-1 22,0 1-33,0-1 33,0 0 22,0-1-77,0 1 55,0-1 0,0 2-11,0-1-22,0 1 33,0-1-11,0 0 11,0 0-11,0 1-11,0-1 33,0 1-22,0 1 0,0-1-11,0 1 22,0 0-22,0 0 22,0 0-33,0-1 22,0 1 22,0-2-33,0 0 33,0 1-33,0-1 11,0 1 0,0-1-11,0 0 11,0 1 11,0-1-11,0 1 11,0 0-55,0 0 55,0-1-11,0 1 33,0 0-55,0 0 44,0 1-66,0-1 55,0 0 22,0-1-66,0 0 33,0 0 0,0 0 11,0 2-22,0-1 44,0 1-55,0-2 0,0 1 44,0 0-22,0 0-11,0 0 22,0 0-11,0 1-22,0-1 33,0 1 0,1 0-11,-1 0-22,1 0 44,0 0-33,-1 1 11,1 0 11,0-1-11,-1 1-11,0 0 22,0 0-11,0-1 11,0 2-11,0-1 11,0 1-11,0-1-22,1 1 22,-1 0 11,0 0 0,1 0-22,0-1 22,-1 1-22,1-1 0,0 2 33,-1-1-22,1 0 0,-1 0-11,1-1 11,0 0 0,-1-1 23,0 0-23,0 0 0,0 0-34,0-1 45,0 1-22,0-1 33,0 1-10,0-1-24,0 1 12,0 0 0,0-1-11,0-1 22,0 0-11,0-1-11,0 0 11,0 0 0,0 0 0,0-1 11,0 1-11,0-1-11,0 1 22,0 1-11,0 0 0,0-1 12,0 1-12,0 0-34,0-1 56,0 1-22,0 1-11,0 1 45,1 0-45,-1 1-1,1 0 1,-1-1 11,1-1 0,-1 0 0,0-1 11,0 1-22,0 0 34,0 0-35,0 1 12,0 0 12,0-1-24,0 2 1,0-2 0,0 1 22,0 0 12,0 0-46,0 0 46,0 1-12,0 0-22,0-1 11,0 1-12,0-1 12,0 0 12,0-1-12,0 1 22,0 0-44,0 1 22,0 0 0,0-1 0,0 2 0,0-1-12,0 0 24,0 1-35,0-1 34,0 1 1,0 0-1,0-1-34,0-1 23,0-1-11,0 1 11,0 0 11,0 1-11,0-1 0,0 0-11,0 2 22,0-2 23,0 1-68,0-1 68,0 0-56,0 0 44,0-1-56,0 1 34,0 0-11,0 0 56,0 0-45,0 0-11,0 0-23,0 1 57,0-1-1,0 1-11,0 0-56,0 0 68,0 0-12,0 1 0,0 0-22,0 1 22,0-1-33,0 1 22,0 0 11,0 0-22,0-1 44,0-1-66,0 1 33,0-1 11,0 0-11,0-1 0,0 0 11,0 1-44,0 0 55,0 1-33,0 0 11,0 0 0,0 0 33,0 1-33,0-1-22,0 0 33,0 1 12,0-2-23,0 1-12,0 0 12,0-1 23,0 0-34,0 0-1,0-1 12,0 0 0,0 0 12,0 0-24,0 0 24,0 0-12,0 0-12,0 1 35,0 0-34,0 1 55,0-1-66,0 1 11,1 1 22,-1-1-11,1 0 34,-1-1-46,0 0 12,0 0 12,0 0-24,1 0 24,-1 0-12,0-2-34,0 2 34,0-2 22,0 2 23,1-1-67,-1 0 22,1 0 0,-1 1-11,1 0 33,0-1 0,-1 0-33,1 0 11,-1 0-11,0-1 22,0 0 0,0 1-11,0-2 0,0 1-11,0 0 11,0 0 11,0-1-11,1 0-11,-1 0 33,0-1 1,1 2-46,0 0 35,0 1-1,0-1-22,0 0 11,0-2 0,-1 0 0,0 0 11,0 0-11,0 1 0,0 0 0,0 1 11,1 0-22,-1 0 0,1-1 22,0 1 0,-1-2-11,0 2 11,1 1-33,0 1 44,0 0-22,0 0-56,0-1 79,0 1-23,-1-1 11,1 0-34,0 0 46,-1 0-23,1 0 11,-1 1-33,0-1 55,0 0-66,0 0 33,0 0-12,0 0 24,0 0-12,0 1 22,0-1-33,1 1 22,-1-1 0,0 1-33,1-1 11,-1-1 44,0 1-44,0-1 22,0 0-22,0 1 0,0 0 11,0-1 11,0 1 0,1 1-22,-1 0 22,1 1-22,-1-1 0,0 1 33,1-1-11,-1 1-22,0-1 11,0 0 0,1-1-22,-1 1 44,0 0-22,0-1 0,0 0 0,0 0-11,0 0 0,0 1 33,0-1-33,0 0 56,0 1-79,0-1 23,0 2 11,0-1 34,0 0-46,0 0 24,1-1-35,-1 0 23,0 0 0,0-1 11,0 0-11,0 0 0,0 0-11,0-1 22,0 1-11,0-2 0,0 1 23,1 0-34,-1 1-1,1 0 24,-1 0-12,0 0-23,0 0 34,0 0 12,0 0-34,0 0 11,1 1 33,-1 0-78,0 0 45,1 1 0,-1-1 0,1 1 45,-1-1-67,0 0-1,1 0 23,-1 1 12,0 0-24,1 0 35,-1 0-34,1 0-12,-1 0 46,0 1-23,1 0-12,-1 0 57,0-1-34,1 0-67,-1 0 68,1-1-12,-1 0 33,0-2-10,0 1-68,0 0 34,0-1 11,0 1 11,0-1 11,0 0 12,0 1-45,0-1 11,0 1-45,0-1 101,0 0-56,0 2-11,0 0 33,0 1-22,0-2-22,0 1 10,1-1 35,-1-1-23,1 0 11,-1 0-11,0 2 11,0-1-44,0 0 55,0 1-33,1-1 22,-1 1-11,0 0-11,1 1 33,0 0-44,-1 0 22,0-1 22,1 0-22,-1 0-22,0 1 44,1-1-22,-1 1-22,0-1 55,0 1-55,0 0 33,0 0-22,1 0 11,-1-1 0,1 2 22,-1-2-44,1 1 33,-1-1-11,0 0 23,1 1-46,-1 0 79,0 0-67,0 0-23,0-1 46,0 1-12,0 0 22,0 0-44,0 0 44,0-1-33,0 1 0,0-1 11,0 0 22,0 0-11,0 0-22,1 0-11,-1 0 22,0 0 0,0 1 11,0-2-11,0 2 0,0-1 33,0 1-89,0-1 56,0 1 0,0 0 23,0 0 10,0 1-33,0-1 0,0 1-22,0 0 33,0-2-22,0 0 22,1 0-22,-1-1 22,0 0-22,0 0 22,0 1 0,0-1-33,0 0 0,0 1 55,0-2-44,0 1 22,0 0 0,0 0-33,0 1 11,0-1 11,0 1-23,1-1 35,-1 0 10,0 0 0,0 0-66,0 0 66,0-1-44,0 2 22,0-1-12,0 0 46,0 2-34,0-1 0,0 1-11,0 0 22,0 0 0,0-1-11,0 1-22,0-1 44,0 0-22,0 0-45,0 0 45,0 0 34,0 0-23,0 0-11,0-1-22,0 1-12,0-1 90,0 1-67,0 0 22,0 0-11,0 0-45,0 0 34,0 0 34,0 0-23,0 0-12,0 0 35,0 0-12,0 0-56,0-1 56,0 0 12,0 1-34,0 0 11,0 0 11,0 0-22,0 0 11,0 2 11,0-1-34,0 1 35,0 0-12,0 0 0,0 2 11,0 0 0,0 0-22,0 0-12,0 0 35,1 1 10,-1 0-44,1-1 33,-1-1-11,0 0-34,0 1 90,0-1-67,0 1 0,0-3 22,0 1-22,0 0 22,0-1-11,0 1-11,0-1 0,0 1-12,0-1 57,0 0-23,0 1-33,0-1 22,0 1-12,0-1 46,0 0-34,0-1-34,0 0 90,0 0-112,0 0 68,0 0 21,0-1-44,0 1 11,0-1 11,0 0-44,0 0 33,0 1 22,0 0 0,0 0-66,0 0 44,0-1 33,0 0-55,0 1 55,0 0-66,0 0 44,0 0 11,0 1-44,0 0 33,0-1-11,0 1 11,0-1-11,1 0-11,-1 0 22,1 1 45,-1 0-56,0 0 23,0 0-34,1 1-1,-1-1 24,0-1-1,0 1 22,0-1-77,0 0 55,0 1 0,0-1-33,0 0 55,0 0-66,0 0 44,0 0 22,0-1-44,0 0-11,0-1 55,0 1-66,0-1 33,0 2 33,0 0 1,0 0-79,0 0 90,0 0-67,0-1 22,0 1 11,0-2-22,0 1 44,0-1-78,0 0 68,0-1-34,0 0 11,0-1 11,0 3 11,0-2 23,0 3 11,0-1-67,0-1-45,0 1 112,0-1-45,0 0 0,0 1-11,0 1 0,0 0 11,0 0-11,0-2-11,0 1-11,0-1 22,0-1 0,0 1 11,0 0 11,0 1 23,0 0-67,0 1-12,0-1 57,0 1-1,0-1-33,0 1 22,0 0-11,0 0-11,0 0 22,0 0 0,0-1 0,0 1-33,0 0 33,0 0 0,0-1-11,0 1-11,0-2 22,0 1-11,0-2 0,0 0-11,0 0 22,0 0 1,0 1-12,0 0 0,0 1 11,0 1 0,0-2-22,0 1 11,0-2 0,0 0 56,0-1-45,0 1 11,0 0-33,0 0-34,0 0 101,0-1-89,0 1 66,0 0-33,0 0-11,0 0 11,0-1 11,0 1-11,0 0 0,0 0 0,0 2 0,0 1 12,1 1-24,0 0-10,0 0-23,0-1 101,-1 0-45,0-1-11,0 0-22,0 0 56,0 2-57,0 0 57,0 1-23,0-2-67,0 0 45,0 0 67,0-2-56,0 0-11,0-1 22,0 1-45,0-1 45,0 0 23,0 0-68,0-1 34,0 2 45,0-2-56,0 1-11,0 0 44,0 0-22,0-1 0,0 1 11,0-1-22,0 1 11,0 0 11,0 0-11,0 0-11,0 1 11,0-2 0,1 1 0,-1 0 0,0 0-7294,0-1 7294,0-9 0,0 6 0,1-7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09:02:01.305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205 157 7582,'0'-7'146,"0"2"-34,0 2-34,0 1 404,0-1 135,0 1-237,0-1 192,0 1 0,0-1-91,0 3-201,0-2 79,0-3 11,0-1 67,0 1-146,0 0 168,0 3-257,0-3 101,4-3 44,0 3 56,-4 0 0,6-2 12,-6 2 112,4-3-102,-4 3 125,0 2 43,0 1 24,4-1-79,-4 3 335,0-2-402,0 2-67,4 0 21,-4-3-43,0 1 10,0-1-101,0 3-56,0-2 527,0 2-594,0 0 79,0 0 3540,0-3-3776,-4 3-22,4 0 44,-4 0-21,4 0 77,0 0-43,-4 0-46,4 0 56,0 0-34,-6 0-89,6 0 56,-4 0-35,4 0 1,0 0 45,-4 3-11,4-3-22,-4 0 33,4 2 33,0-2-66,0 3 66,-4-3-89,4 2 79,-5 1-57,1-1 79,0 1-34,0-1-78,0 3 123,-2-2-101,2 2 79,0-2-46,0 2-55,0 0 90,4-3-1,-4 3-67,-1 0 23,1-2 55,0-1-33,0 3-22,0 0 22,-2 0-11,-2 6-12,4-4 12,-5 3 11,5 0 0,-4 3-45,4-3 45,0 3 0,-2-1-11,2-2-22,0 5 21,4-4 12,-4-1 0,4-3 0,0 3 12,0-2-35,0-1 68,0 1-79,0 0 57,0 2-34,0-3 11,0 1 11,0 2-11,0 0-11,0 0 11,0 0 11,0 0-22,0-2 22,0 2-11,0 0-23,0 0-10,0 0 55,0 0-33,0-2 11,0 2-22,0-3-12,0 1 34,0 0 34,0-1-79,0 1 34,0 2 22,0-3 0,0 3-11,0 1-22,0-1 22,0 0 0,0-3 0,0 1-12,0-1 24,0-2-12,0-2 0,0-1 11,0-2 0,0 0-22,0 0 11,0 3-11,0 0 11,0-1 11,0 3-22,0 0 11,0 0 11,0 0-34,0 0 23,0 0 12,0-2-24,0 2 24,0-3-12,0 1 0,0-1-101,0-2 78,0 3 23,0 0 0,0-1-44,0 3 77,0 5-55,0 0 55,0 5-55,0-2 56,0 5-79,0-6 45,0 6 0,0-3 33,0 0-66,0-2 33,0-1 0,0-2 0,0 6 0,0-6 0,0 5 45,0 0-79,0 3 23,0-1 0,0 1 22,0 5 0,0-3-33,0 3 44,0-3 12,0 2-68,0 1 56,0-3-44,0 0 11,0 1 67,0-1-101,0-3 56,0 4 45,0-1-67,0-3 22,0 4-11,0-1-33,0 0 66,0 3-33,0-3 0,0 0 11,0 3-11,0-1-11,0-1 22,0 1 1,0 1-12,0-3-23,0 5 23,0-2 0,0 0 0,0 2 56,0 0-45,0 0-11,0 1 12,0 1-12,0 4 44,0-4-55,0 4-11,0-4 11,0 1-23,0 0 23,0 0-45,0-3 33,0 3 23,0-3 12,0 5-1,-4-2-34,4 2 1,0 0 44,0 3-33,0 0-67,0 0 156,0-3-145,0 5 78,0-2 0,0 2-22,0-2 34,0 3-12,-5-1-22,5-2 67,0-1-101,0 1 45,0 0 22,0 0-78,0-3 56,0 3 67,0-3-100,0 0 78,0 1-57,0-1 12,0-2 23,0 2-46,0 3 23,0-3 23,0 3-57,0 0 68,0 2-23,0 5-22,0-2 22,0 2 45,0 3-90,0 3 68,0-1 0,0 1-46,0 1 35,0-1-34,0 2-34,0 0 11,0-3-22,-4 0 67,4 1-33,0-3 33,-4 0-22,4 0 0,-4 2 0,4-5 22,0 6-45,-4-3 23,4 2 22,-5 0 0,5 1-11,0 2 0,-5-3 23,5 0-57,0 1 79,0-1-67,-4 1 55,4-3-44,0-1-34,0 4 79,0-6 11,0 3-68,0-3 57,0 1-57,0-3 35,0 2-1,0 3 11,0-3-22,0 1 34,0 1-34,0 1 45,0 3-57,0 2 68,0-6-112,0 6 0,0 0 45,0 0-11,0 3-12,0-3 57,0 2-91,0-2 91,0 2-90,0-2 78,0 3 0,-4-1-33,4-2 22,-8 3 22,8-3 0,-5 2-55,1 0-155,4-12 1,-4-2 187,4 22 33,0-21 1,0-1-68,0 17 46,0 0 21,0 0-10,0 0-12,0 0 0,0-1 0,0 7 0,0-7 1,0 6 21,0-2-44,0 2 56,0 0-101,0 0-11,0 3 55,0-3-10,0 0 44,0 0-78,0 0-22,0 0 156,0 0-134,0 2 68,0-2-12,0 3 11,0-3-67,0 2 56,0-2 22,0 3-33,0-1 56,0 1-45,0-1-23,0 1 35,0-3-12,0 2 44,0-2-55,0 0 67,0 3-45,0-3-33,0 0 22,0 0 34,0-3-46,0-2-55,0 0-34,0-2 101,0 2-44,0-5 66,0 0-78,0 2 101,0 1-90,0-1 45,0 0-101,0 1 409,0-1-308,0-2 0,0 0 0,0-2-22,0-1 33,0 0-34,0-2 57,0-2-45,0-4-23,0 4 23,0-3 22,0 2-33,0-5 44,0 3 1,0 2-46,0 1 57,0-1-45,4 1-1,0-4-10,-4 4 44,0-3-10,0-1-1,0-1-45,5-1 1,-5-2 66,0 2-33,0-2 23,0-3-46,0 3-22,0 0 57,0-3-57,0 0 45,0 1-45,0-1 67,0 3 1,0-1-68,0 1-11,0 5 101,0-3-124,0 6 46,0-3 10,0-1 23,0 1 0,0 0 0,0-3-11,0-2-11,0-5-23,0 0 56,0-3 56,0 0-89,4-2 44,-4-1-66,0-1 21,0-1 57,4-3-45,-4 1-1,0 0 24,0-3-35,0 0 90,0-2-123,0-1 45,0-4 22,0-1-22,0-2 45,0-2-57,0-3 35,0 0-1,0 2-34,0 1 35,0 2-1,0 8-22,0 2 33,0 7-11,4 4-22,0-1 33,1-2-22,-5-3-89,0-8 89,0-2 11,0-7 56,0 0 437,0-3-448,5-3-89,-1 3 10,8-3 46,9 1-68,5 2 45,9 0-34,8 0 1,8 0 55,5 0-22,-1 0 11,5 0 12,-1 0-79,1 0 44,5 0 12,3 0 90,1 0-112,7 0-23,6 0 90,2 0-146,2 0 90,4 0 11,0 0-45,-5 0 34,0 0 11,-3 0-23,-6 0 34,2 0-11,-2 0-11,-7 0-11,7 0 11,-2-3 11,2 3 33,1 0-33,8 0-22,5 0-170,4 0 226,5 0-45,3 0 11,5 0-1589,-1 0 1601,2 0-1,-11 0-192,3 0 170,-11 0 33,1 0 34,-5 0-67,5 0 45,-1 0 10,5 0-88,5 0 32,7-2-16,-49 2 0,-2 0-22,5 0 0,-5 0 66,5 0 1,-1 0-34,2 0 1,-5 0 4,3 0 1,1 0 16,-1 0 1,1 0-34,1 0 0,-6 0 45,5 0 0,-5 0 0,1 0 0,-1 0-17,0 0 0,2 0 33,-2 0 1,1-3-23,-1 3 0,-4 0-6,5 0 1,-1 0-6,-3 0 0,3 0-11,0-2 0,2 2 44,-2 0 1,1 0-23,3 0 1,-3 0-24,3 0 1,-3 0 16,3 0 1,-2 0 22,3 0 0,-1 0-22,1 0 0,-1 0-705,2 0 0,3 0 665,0 0 0,-5 0 17,10 0 1,-5 0-96,0 0 1,1 0 94,3 0 0,-4 0 28,-1 0 1,2 0-57,3 0 0,-3 0 67,-1 0 1,-5 0-34,5 0 0,-3 0 27,3 0 1,-9 0-12,9 0 1,-9 0 11,6 0 0,-1 0-23,-1 0 1,5 0 10,-3 0 1,2 0 11,1 0 0,4 0-17,-3 0 0,3 0 22,4 0 0,1 0-33,0 0 0,4 0 400,-1 0 1,-2 0-385,2 0 1,1 0 11,1 0 0,2 0-6,-2 0 0,2 0-34,-2 0 1,2 0 16,-3 0 1,1 0 27,2 0 1,-6 0-51,2 0 0,1 0 39,-5 0 0,2 0-17,-6 0 1,0 0 16,5 0 1,-5 0-1,-3 0 0,3 0-50,4 0 0,-3 0 50,-1 0 0,4 0 11,1 0 1,-1 0-12,2 0 0,-2 0 0,1 0 1,3 0 4,-2 0 1,-2 0 11,1 0 0,-1 0-11,0 0 0,1 0-1,-5 0 1,6 0 11,-6 0 0,1 0-56,-1 0 0,0 0 6,5 0 0,-5 0 5,1 0 0,3 0-11,-4 0 0,9 0 17,-9 0 0,6 0-12,2 0 1,1 0 33,0 0 0,0 0-22,-1 0 0,6 0 11,-1 0 0,0 0 11,5 0 0,0 0 22,-2 0 1,2 0-28,0 0 0,0 0 27,-2 0 1,2 0-1,-4 0 1,-2 0-34,2 0 0,-6 0 28,1 0 0,1 0 11,-6 0 0,4 0-11,-7 0 0,9 0-73,-6 0 1,0 0 16,1 0 0,0 0 0,4 0 0,-5 0 11,5 0 0,0 0 0,0 0 1,1 0 16,-6 0 0,4 0 16,1 0 1,1 0-51,-2 0 1,-4 0 72,2 0 0,2 0-22,-7 0 0,3 0 33,-3 0 1,-1 0-46,0 0 1,1 0 5,-5 0 0,0 0-65,1 2 0,-2-2 65,1 0 0,0 3-11,-3-1 0,-2-2 28,1 0 0,-1 3 0,1-3 0,-3 2-11,2-2 0,-3 0-6,3 0 0,-3 0-45,3 3 1,-2-3 33,2 0 0,-3 0-17,3 0 0,1 0-6,1 0 1,-2 0 5,-3 0 1,8 0-7,-9 0 1,5 0 27,-1 0 1,-2 0-12,-2 0 1,5 0-6,-5 0 0,1 0 33,-1 0 0,0 0-44,48 0 67,5 0-23,-6 0-22,-5 0-11,7 0 67,-2 0-112,-3 0 134,3 0-78,-3 0 0,-1 0 34,0 0-56,-5 0 55,-3 0 34,0 0-78,-8 0-11,-2 0 1577,2 0-1611,-10 0 478,1 0-455,-1 0 738,-3 0-716,-1 0-1,6 0 12,-6 0 363,5 0-374,-1 0 45,0 0-90,5 0 123,0 0-67,0 0-34,1 0 79,-6 0-90,4 0 68,2 0-1,-1 0-33,-1 0-34,2 0 101,2 0-67,2 0 22,-2 0-22,6 0 11,0 0 22,4 0 23,-4 0-22,2 0-35,-2 0 24,4 0 10,-4 0 34,3 0-67,-3 0 44,3 0-111,0 0 56,7 0-12,-8 0-33,7 0 78,-5 0-33,-1 0-12,0 0 56,-3 0-22,-4 0 0,-2 0 12,-2 0-35,-1 0-10,-5 0 44,6-3-22,-6 3 67,1 0-45,-1 0-45,4 0 90,-2 0-89,-2 0 66,-3 0-55,-1 0 33,-3 0 34,-6 0-68,1 0 35,-5 0-35,1 0 57,-1 0-1,1 0-33,-5 0 23,0 0-23,-4 0-34,0 0 45,0 0-22,-4 0 22,-4 0-11,4 0 45,0 0-45,-6 0 0,6 0 0,0 0 11,-4 0-44,4 0-1,0 0 45,-2 0-33,2 0-12,4 0 46,-4 0-57,-4 0 56,0 0 0,-6 0 0,-7 0 12,-5 0-23,-7 0-56,-6 0 112,-4 0-123,-4 0 33,4 0 0,-4-2-33,0 2 56,0-3 11,5 1 0,-5-3 34,8-3-57,-4-2 34,5-2-22,-5-1 45,4-5-34,-4 3 0,6-2 56,-10 1-79,0-1-10,4-1 66,-4-2-10,0-3-23,0-2-11,0 0 11,0 0 0,0-6 0,0 4 0,0-4-12,0 1 57,0-3-78,0 3 55,0 2 23,0 0-34,0-2 23,0 2-102,0-2 91,0 2 22,0-2-101,0 0 112,0 0-56,0-6 11,0 4-11,0-9-34,0 3 135,0-2-146,0-3 90,0 0-101,0-5-45,0 3 124,0-3-91,0-5 80,0 0-57,0-2 45,0 2 67,0 0-134,0 0 100,0 0-33,0-3 23,0 1-46,4-1 12,-4-2 34,0-2-79,0 2 112,4-5-101,-4 0 112,0 2-112,0-2 112,0 0-301,0 2 222,0-4 35,0 2-46,0-3 23,0 1 68,0-6-68,0 3-23,0 0-78,0 0 90,0 2 0,0 1-23,0 2 68,4-3-45,-4 3 0,5-5 44,-5 2-100,0-2 89,0-2-44,0-1 11,0 33 0,0 0 27,0 3 1,0-3 0,0-2 0,0 4-12,0-4 1,0 2 16,0 0 1,0 1-18,0-1 1,4 0 27,-4 3 1,0-3-40,0 0 1,4 0-18,-4 3 1,0-1 50,0 1 0,0-5 0,0 5 0,4-3-56,-4 2 0,0-1 22,0-1 1,0 0-46,0 0 1,0 0 55,0 0 1,0 1 0,0-1 0,0 0-40,0 0 0,0 0 40,0 3 0,0-3-18,0 0 1,0 0 16,0 3 1,0 0 16,0-6 1,0 6-51,0-3 0,0 3 56,0-5 0,0 4-23,0-4 1,0 2-12,0 0 1,0 0 33,0 1 0,0-1-51,0-3 1,0 4 44,0-1 1,0 0-6,0 0 0,0 0-34,0 0 0,0 1 45,0-1 0,0 2 0,0-4 0,0 2-28,0 0 0,0 1 11,0-1 1,0 0-68,0 0 0,0 0 44,0-2 1,0 2-17,-4-2 0,4 2 0,0 0 0,-4-2 11,0-1 1,4 1 38,-5 2 0,1-2-28,4 2 1,0-2 16,-4 2 1,4 0-35,0-2 1,-4 2 44,4 0 1,0-2-23,0 2 0,0-3 5,0 6 1,0-5 27,0 2 1,0-2-40,0 2 1,0-3 10,0 4 1,0-1 5,0 0 0,0 0-5,0-2 0,0 2-6,0 0 0,0 0 33,0 0 1,0 3-23,0-3 0,0 3-6,0-3 1,0 0-39,4-32-34,0-4 22,5 1 11,-5 3 45,-4-1-44,4 0-34,-4-2 100,0 0-28,0 38 1,0-3 62,0-33-80,0 36 1,0-3 45,0-32-57,0-6 17,0 41 1,0-3 5,4-33 56,-4-2-45,0 2 23,0 1-56,0-1 78,4 6-34,-4 2 0,0 0-10,0 2-57,0 0 22,0 3-21,0-2 21,0-1 34,0 3-22,0 0-22,0 3 33,0-1 11,0 3-45,6 3 57,-6 0 10,0 4-55,0-2 33,0 3 11,0-1-55,0 1 312,0 0-256,0-1-46,0 6 46,0-3-34,0 3 11,0 2 22,0 2-11,0 6 12,4 0-12,-4-3 11,0 5-44,0-2 55,0 2-55,4 1 11,-4-1 22,4 5-11,-4 1-11,0 4 89,4 3-11,-4 2-123,0-2 101,0 0-34,0 0-11,0-3 12,0-2-24,0 2 35,0 6 22,0-1-68,0 3 23,0 0 23,0 5-46,0-5 1,4 2 78,-4 1-67,0-1 56,0 0-79,0 3 90,0 3-100,0-1 66,0 1-67,0 2 33,0-3 58,0 3-80,0-2 34,0-3 45,0 0-67,0 0 89,0 2-56,0-2 0,0 3 34,0-1-56,0 1-90,0 2 79,0 0 22,0-3 22,0 0 0,0-2-55,-4-2 44,0 2 0,4 0-11,-4 0-11,0 2 0,4 1 0,0 2 22,0 0-45,-4 0 22,-2-3-10,-2 1 22,-13-1 0,-1 1-45,-16-6 135,-9 3-78,-8 0-1,-14 0 34,-3 2-57,0 1-21,-6-1 22,1 3-57,5 0 101,-2 0-77,6-2 55,5 2-45,3 0 34,5 0 11,-2 0-22,2 0-45,-1 0 79,1 0-23,-9 0 11,-1 2-11,-7 3-11,-4-2 67,-6-1-68,-4 1 12,2-3 0,-12 2 23,2-2-311,1 0 299,-5-2-55,0-3 100,-1 2-11,1 1-68,0-1 57,-1 3 11,-3-2-45,-1 2 22,-3 0 1,-1 0 22,-1 0-90,2 0-45,7 0 45,1 0 56,0 0-33,-5 0-1,1 0-33,-1-3 67,-3 3-17,54-2 1,-3 2-732,-1 0 1,1 0 758,-6-3 0,6 3-33,0 0 0,-5 0-127,0-2 0,5 2 138,-6 0 0,2 0 11,-1 0 0,0 0-22,1 0 0,-1 0 33,-1 0 1,2 0-18,-1 0 1,1 0 16,-1 0 1,-1 0-23,6 0 0,-5-3 17,1 3 0,3 0 11,-3 0 0,-2 0-40,6 0 1,-1 0 45,-3 0 0,3 0-62,1 0 0,-1 0 0,-3 0 0,6 0-1,-6 0 1,7 0 34,-7 0 0,3 0-35,5 0 1,-4 0 33,-2 0 1,2 0-34,-1 0 0,1 0 34,0 0 0,3 0 5,-3 0 0,-1 0-56,-50 0 45,3 0 11,5 0 1,-6 0 32,11 0-44,-5 0 34,-4 0-45,3 0 0,1 0 22,-9 0 34,1 0-56,53 0 0,-2 0 33,-1 0 1,-3 0-23,3 0 0,-3 0 39,3 0 0,-3 0-34,2 0 1,-2-2-1,3 2 1,1 0-50,-48-3-35,1 1 45,3 2 34,1 0-22,0 0-34,-1 0 44,-3 0 1,-5 0 28,52 0 0,-2 0-6,2-3 0,0 3-56,-1 0 1,1 0 88,-5 0 1,5 0-45,-1 0 0,1 0-17,-2 0 1,2 0 16,-1 0 0,1 0 22,-52 0 34,1 0-33,-1 0-23,3 0 45,-6 0-68,3-2 40,51 2 0,5 0 11,-4 0 0,-1 0-28,-50-3 78,-1 3-134,5-2 0,2 2 12,-1 0-24,1 0 68,-2 0-34,-1 0 34,1 0-45,-1-3 101,-3 3-100,-1 0 55,0 0-45,1-3 57,3 3-23,1 0 56,3-2-90,-3 2 56,-2-3-10,3 3-1,-3 0 34,2 0-34,46 0 1,1 0 10,0 0 0,-1 0-39,1 0 1,-1 0 21,1 0 1,-2 0 39,-2 0 0,3 0-45,5 0 0,-4 0 22,-1 0 0,1 0-145,-48 0 90,-3-2 21,-2 2-55,1 0 55,1-3 12,50 3 0,1 0-17,3 0 1,-3 0 38,-6 0 1,7 0-46,-1 0 1,-2 0 27,-3 0 1,5 0-6,-5 0 0,1-2 5,-2 2 1,6 0-12,-5 0 1,0 0 22,1 0 0,2 0-17,-2 0 0,3 0 17,-3 0 0,3 0-17,1 0 0,-1 0 16,1 0 1,-6 0 5,6 0 1,-5 0-29,5 0 1,-9 0 33,3 0 0,-2 0-6,3 0 1,-4 0-35,-1 0 1,2 0 33,-1-3 1,0 3-85,-1 0 1,1 0 27,1 0 1,-5 0 38,3 0 1,1 0-23,-1-2 0,1 2 17,0 0 0,-5 0-17,6 0 0,-5 0 22,4 0 1,-5 0-17,5 0 0,-4-3 16,3 3 1,-3 0-829,-1 0 0,1 0 811,4 0 1,-9 0-6,9 0 0,-4 0-43,5 0 0,-6 0 66,5 0 0,-4 0 16,-1 0 0,5 0-16,-5 0 0,5 0 33,-4 0 0,-1-2-22,1 2 0,0 0-6,3 0 0,-3 0 11,0 0 1,-1 0-57,6 0 1,-1 0-7,-1 0 1,1 0 39,0 0 0,5 0-45,-6 0 1,1 0 38,4 0 0,-3 0 28,-2 0 1,1 0-63,0 0 1,-5 0 39,5 0 0,1 0 5,-1 0 1,-5 0 11,5 0 1,-4 0-7,3 0 0,-3 0-28,3 0 0,-3-3 51,0 3 0,5 0-40,-2 0 0,-3 0 17,4 0 1,-1 0 16,1 0 0,1 0-12,-1 0 1,-1 0-17,5 0 0,1 0 17,-1 0 0,-1-2 453,2 2 1,3 0-483,-3 0 1,3 0-11,1 0 0,-6 0-6,10 0 0,-3 0-17,-54 0 56,1-3-78,5 3 89,3 0-44,-3-2-1,4 2-10,-1 0 78,5 0-45,0 0 0,4 0-12,-3 0-21,3 0 122,4-3-122,-4 3 224,10 0-213,-6 0 33,10 0 56,-2 0-67,1-2-11,9 2 90,0 0 1792,-1 0-1826,5 0 478,5 0-545,-1 0 78,3 0-90,2 0 391,8 0-335,-4 0 67,5 0-55,-7 0-57,6 0 35,-4-3 10,4 3-22,-3 0-67,-1 0 67,-2 0-11,2-2-23,0 2 23,0-3 11,-1 3 22,-3-2-55,4 2 44,-1 0 0,5-3-56,4 3 79,6 0-57,-2 0 35,9 0 32,-1 0-66,2 0 22,-1 0 45,5 0-34,0 0 79,-6 0-79,5 0 11,5 0-11,3 0-11,6 0 45,3 0 0,5 0 22,0 0 448,4 0-447,0-2-35,-4 2 124,4 0-34,0 0-11,0 0-88,-4-3-24,4 3 0,0 0-1166,-4 3-2711,4-1-5954,8 3 9425,25-7 1,-15-1 0,21-2 0</inkml:trace>
  <inkml:trace contextRef="#ctx0" brushRef="#br0" timeOffset="1">3008 4614 5767,'0'0'0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09:02:01.305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205 179 7582,'0'-8'146,"0"2"-34,0 3-34,0 0 404,0 0 135,0 1-237,0-2 192,0 2 0,0-1-91,0 3-201,0-3 79,0-2 11,0-2 67,0 1-146,0 0 168,0 4-257,0-4 101,4-3 44,0 4 56,-4-1 0,6-2 12,-6 2 112,4-3-102,-4 3 125,0 3 43,0 1 24,4-2-79,-4 4 335,0-2-402,0 2-67,4 0 21,-4-3-43,0 0 10,0 0-101,0 3-56,0-2 527,0 2-594,0 0 79,0 0 3540,0-4-3776,-4 4-22,4 0 44,-4 0-21,4 0 77,0 0-43,-4 0-46,4 0 56,0 0-34,-6 0-89,6 0 56,-4 0-35,4 0 1,0 0 45,-4 4-11,4-4-22,-4 0 33,4 2 33,0-2-66,0 3 66,-4-3-89,4 3 79,-5 0-57,1-1 79,0 2-34,0-2-78,0 4 123,-2-3-101,2 3 79,0-3-46,0 3-55,0 0 90,4-4-1,-4 4-67,-1-1 23,1-1 55,0-2-33,0 4-22,0-1 22,-2 1-11,-2 7-12,4-5 12,-5 3 11,5 0 0,-4 4-45,4-3 45,0 2 0,-2 0-11,2-3-22,0 6 21,4-4 12,-4-2 0,4-3 0,0 4 12,0-3-35,0-1 68,0 1-79,0 0 57,0 2-34,0-3 11,0 2 11,0 1-11,0 0-11,0 1 11,0-1 11,0 1-22,0-3 22,0 2-11,0 0-23,0 1-10,0-1 55,0 1-33,0-3 11,0 2-22,0-3-12,0 1 34,0 0 34,0-1-79,0 1 34,0 3 22,0-4 0,0 3-11,0 2-22,0-2 22,0 0 0,0-3 0,0 2-12,0-2 24,0-3-12,0-1 0,0-2 11,0-2 0,0 0-22,0 0 11,0 3-11,0 1 11,0-2 11,0 4-22,0-1 11,0 1 11,0 0-34,0 0 23,0-1 12,0-1-24,0 1 24,0-2-12,0 0 0,0-1-101,0-2 78,0 4 23,0-1 0,0-1-44,0 4 77,0 6-55,0-1 55,0 6-55,0-2 56,0 5-79,0-6 45,0 6 0,0-2 33,0-1-66,0-3 33,0 0 0,0-2 0,0 6 0,0-7 0,0 6 45,0 0-79,0 4 23,0-2 0,0 2 22,0 5 0,0-3-33,0 3 44,0-3 12,0 2-68,0 1 56,0-3-44,0 0 11,0 0 67,0 0-101,0-3 56,0 4 45,0-2-67,0-2 22,0 4-11,0-2-33,0 1 66,0 3-33,0-3 0,0 0 11,0 3-11,0-1-11,0-1 22,0 1 1,0 1-12,0-3-23,0 6 23,0-3 0,0 0 0,0 3 56,0-1-45,0 0-11,0 2 12,0 1-12,0 4 44,0-4-55,0 4-11,0-4 11,0 1-23,0 0 23,0 0-45,0-4 33,0 4 23,0-3 12,0 5-1,-4-2-34,4 2 1,0 0 44,0 4-33,0-1-67,0 1 156,0-4-145,0 6 78,0-3 0,0 3-22,0-2 34,0 3-12,-5-1-22,5-3 67,0 0-101,0 0 45,0 1 22,0 0-78,0-4 56,0 3 67,0-2-100,0-1 78,0 1-57,0-1 12,0-2 23,0 2-46,0 4 23,0-4 23,0 4-57,0-1 68,0 3-23,0 6-22,0-3 22,0 3 45,0 3-90,0 3 68,0-1 0,0 2-46,0 0 35,0 0-34,0 1-34,0 1 11,0-4-22,-4 0 67,4 2-33,0-4 33,-4 0-22,4 0 0,-4 2 0,4-5 22,0 6-45,-4-3 23,4 2 22,-5 1 0,5 0-11,0 3 0,-5-4 23,5 0-57,0 2 79,0-2-67,-4 1 55,4-3-44,0-1-34,0 4 79,0-6 11,0 3-68,0-3 57,0 0-57,0-2 35,0 1-1,0 4 11,0-3-22,0 0 34,0 2-34,0 1 45,0 4-57,0 1 68,0-6-112,0 7 0,0 0 45,0-1-11,0 4-12,0-3 57,0 2-91,0-2 91,0 2-90,0-3 78,0 4 0,-4-1-33,4-2 22,-8 3 22,8-3 0,-5 2-55,1 0-155,4-14 1,-4-2 187,4 25 33,0-24 1,0-1-68,0 20 46,0-1 21,0 0-10,0 1-12,0-1 0,0-1 0,0 9 0,0-9 1,0 7 21,0-2-44,0 2 56,0 0-101,0 0-11,0 3 55,0-2-10,0-1 44,0 0-78,0 0-22,0 0 156,0 0-134,0 2 68,0-2-12,0 4 11,0-4-67,0 2 56,0-2 22,0 4-33,0-2 56,0 2-45,0-2-23,0 1 35,0-2-12,0 1 44,0-2-55,0 0 67,0 4-45,0-4-33,0 0 22,0 0 34,0-4-46,0-1-55,0-1-34,0-2 101,0 3-44,0-7 66,0 1-78,0 2 101,0 1-90,0-1 45,0 0-101,0 1 409,0-1-308,0-2 0,0-1 0,0-1-22,0-2 33,0 0-34,0-2 57,0-2-45,0-5-23,0 5 23,0-4 22,0 3-33,0-6 44,0 3 1,0 2-46,0 2 57,0-1-45,4 0-1,0-3-10,-4 3 44,0-2-10,0-2-1,0-1-45,5-1 1,-5-3 66,0 3-33,0-2 23,0-4-46,0 3-22,0 1 57,0-4-57,0 0 45,0 2-45,0-2 67,0 4 1,0-2-68,0 2-11,0 5 101,0-3-124,0 6 46,0-2 10,0-2 23,0 1 0,0 0 0,0-3-11,0-2-11,0-6-23,0 0 56,0-4 56,0 1-89,4-3 44,-4-1-66,0-1 21,0-1 57,4-4-45,-4 2-1,0-1 24,0-3-35,0 0 90,0-2-123,0-1 45,0-5 22,0-1-22,0-3 45,0-1-57,0-4 35,0 0-1,0 2-34,0 2 35,0 1-1,0 10-22,0 2 33,0 8-11,4 5-22,0-2 33,1-1-22,-5-5-89,0-8 89,0-3 11,0-7 56,0-1 437,0-3-448,5-3-89,-1 3 10,8-4 46,9 2-68,5 2 45,9 0-34,8 0 1,8 0 55,5 0-22,-1 0 11,5 0 12,-1 0-79,1 0 44,5 0 12,3 0 90,1 0-112,7 0-23,6 0 90,2 0-146,2 0 90,4 0 11,0 0-45,-5 0 34,0 0 11,-3 0-23,-6 0 34,2 0-11,-2 0-11,-7 0-11,7 0 11,-2-3 11,2 3 33,1 0-33,8 0-22,5 0-170,4 0 226,5 0-45,3 0 11,5 0-1589,-1 0 1601,2 0-1,-11 0-192,3 0 170,-11 0 33,1 0 34,-5 0-67,5 0 45,-1 0 10,5 0-88,5 0 32,7-3-16,-49 3 0,-2 0-22,5 0 0,-5 0 66,5 0 1,-1 0-34,2 0 1,-5 0 4,3 0 1,1 0 16,-1 0 1,1 0-34,1 0 0,-6 0 45,5 0 0,-5 0 0,1 0 0,-1 0-17,0 0 0,2 0 33,-2 0 1,1-3-23,-1 3 0,-4 0-6,5 0 1,-1 0-6,-3 0 0,3 0-11,0-2 0,2 2 44,-2 0 1,1 0-23,3 0 1,-3 0-24,3 0 1,-3 0 16,3 0 1,-2 0 22,3 0 0,-1 0-22,1 0 0,-1 0-705,2 0 0,3 0 665,0 0 0,-5 0 17,10 0 1,-5 0-96,0 0 1,1 0 94,3 0 0,-4 0 28,-1 0 1,2 0-57,3 0 0,-3 0 67,-1 0 1,-5 0-34,5 0 0,-3 0 27,3 0 1,-9 0-12,9 0 1,-9 0 11,6 0 0,-1 0-23,-1 0 1,5 0 10,-3 0 1,2 0 11,1 0 0,4 0-17,-3 0 0,3 0 22,4 0 0,1 0-33,0 0 0,4 0 400,-1 0 1,-2 0-385,2 0 1,1 0 11,1 0 0,2 0-6,-2 0 0,2 0-34,-2 0 1,2 0 16,-3 0 1,1 0 27,2 0 1,-6 0-51,2 0 0,1 0 39,-5 0 0,2 0-17,-6 0 1,0 0 16,5 0 1,-5 0-1,-3 0 0,3 0-50,4 0 0,-3 0 50,-1 0 0,4 0 11,1 0 1,-1 0-12,2 0 0,-2 0 0,1 0 1,3 0 4,-2 0 1,-2 0 11,1 0 0,-1 0-11,0 0 0,1 0-1,-5 0 1,6 0 11,-6 0 0,1 0-56,-1 0 0,0 0 6,5 0 0,-5 0 5,1 0 0,3 0-11,-4 0 0,9 0 17,-9 0 0,6 0-12,2 0 1,1 0 33,0 0 0,0 0-22,-1 0 0,6 0 11,-1 0 0,0 0 11,5 0 0,0 0 22,-2 0 1,2 0-28,0 0 0,0 0 27,-2 0 1,2 0-1,-4 0 1,-2 0-34,2 0 0,-6 0 28,1 0 0,1 0 11,-6 0 0,4 0-11,-7 0 0,9 0-73,-6 0 1,0 0 16,1 0 0,0 0 0,4 0 0,-5 0 11,5 0 0,0 0 0,0 0 1,1 0 16,-6 0 0,4 0 16,1 0 1,1 0-51,-2 0 1,-4 0 72,2 0 0,2 0-22,-7 0 0,3 0 33,-3 0 1,-1 0-46,0 0 1,1 0 5,-5 0 0,0 0-65,1 2 0,-2-2 65,1 0 0,0 3-11,-3 0 0,-2-3 28,1 0 0,-1 3 0,1-3 0,-3 2-11,2-2 0,-3 0-6,3 0 0,-3 0-45,3 4 1,-2-4 33,2 0 0,-3 0-17,3 0 0,1 0-6,1 0 1,-2 0 5,-3 0 1,8 0-7,-9 0 1,5 0 27,-1 0 1,-2 0-12,-2 0 1,5 0-6,-5 0 0,1 0 33,-1 0 0,0 0-44,48 0 67,5 0-23,-6 0-22,-5 0-11,7 0 67,-2 0-112,-3 0 134,3 0-78,-3 0 0,-1 0 34,0 0-56,-5 0 55,-3 0 34,0 0-78,-8 0-11,-2 0 1577,2 0-1611,-10 0 478,1 0-455,-1 0 738,-3 0-716,-1 0-1,6 0 12,-6 0 363,5 0-374,-1 0 45,0 0-90,5 0 123,0 0-67,0 0-34,1 0 79,-6 0-90,4 0 68,2 0-1,-1 0-33,-1 0-34,2 0 101,2 0-67,2 0 22,-2 0-22,6 0 11,0 0 22,4 0 23,-4 0-22,2 0-35,-2 0 24,4 0 10,-4 0 34,3 0-67,-3 0 44,3 0-111,0 0 56,7 0-12,-8 0-33,7 0 78,-5 0-33,-1 0-12,0 0 56,-3 0-22,-4 0 0,-2 0 12,-2 0-35,-1 0-10,-5 0 44,6-4-22,-6 4 67,1 0-45,-1 0-45,4 0 90,-2 0-89,-2 0 66,-3 0-55,-1 0 33,-3 0 34,-6 0-68,1 0 35,-5 0-35,1 0 57,-1 0-1,1 0-33,-5 0 23,0 0-23,-4 0-34,0 0 45,0 0-22,-4 0 22,-4 0-11,4 0 45,0 0-45,-6 0 0,6 0 0,0 0 11,-4 0-44,4 0-1,0 0 45,-2 0-33,2 0-12,4 0 46,-4 0-57,-4 0 56,0 0 0,-6 0 0,-7 0 12,-5 0-23,-7 0-56,-6 0 112,-4 0-123,-4 0 33,4 0 0,-4-2-33,0 2 56,0-3 11,5 0 0,-5-2 34,8-4-57,-4-3 34,5-1-22,-5-2 45,4-6-34,-4 4 0,6-2 56,-10 1-79,0-2-10,4 0 66,-4-3-10,0-3-23,0-3-11,0 1 11,0-1 0,0-6 0,0 4 0,0-4-12,0 1 57,0-4-78,0 4 55,0 2 23,0 0-34,0-2 23,0 2-102,0-2 91,0 2 22,0-2-101,0 0 112,0-1-56,0-6 11,0 5-11,0-11-34,0 4 135,0-3-146,0-3 90,0 0-101,0-5-45,0 2 124,0-2-91,0-7 80,0 1-57,0-3 45,0 3 67,0 0-134,0-1 100,0 1-33,0-4 23,0 1-46,4 0 12,-4-3 34,0-3-79,0 3 112,4-6-101,-4 1 112,0 1-112,0-2 112,0 1-301,0 1 222,0-4 35,0 2-46,0-3 23,0 1 68,0-7-68,0 4-23,0-1-78,0 1 90,0 2 0,0 0-23,0 4 68,4-4-45,-4 3 0,5-6 44,-5 3-100,0-2 89,0-3-44,0-1 11,0 38 0,0-1 27,0 5 1,0-5 0,0-1 0,0 4-12,0-5 1,0 3 16,0 0 1,0 0-18,0 0 1,4 0 27,-4 3 1,0-3-40,0-1 1,4 1-18,-4 3 1,0-1 50,0 1 0,0-5 0,0 5 0,4-3-56,-4 2 0,0-2 22,0 0 1,0 0-46,0 0 1,0-1 55,0 1 1,0 1 0,0-1 0,0-1-40,0 1 0,0 0 40,0 3 0,0-3-18,0-1 1,0 1 16,0 3 1,0 0 16,0-7 1,0 8-51,0-5 0,0 4 56,0-5 0,0 4-23,0-5 1,0 3-12,0 0 1,0-1 33,0 2 0,0-1-51,0-4 1,0 5 44,0-1 1,0 0-6,0-1 0,0 1-34,0 0 0,0 1 45,0-2 0,0 3 0,0-4 0,0 1-28,0 1 0,0 1 11,0-1 1,0-1-68,0 1 0,0 0 44,0-3 1,0 3-17,-4-3 0,4 3 0,0 0 0,-4-3 11,0-1 1,4 2 38,-5 2 0,1-3-28,4 3 1,0-3 16,-4 3 1,4 0-35,0-3 1,-4 3 44,4-1 1,0-1-23,0 2 0,0-4 5,0 7 1,0-6 27,0 3 1,0-2-40,0 1 1,0-2 10,0 3 1,0 0 5,0 0 0,0 0-5,0-3 0,0 3-6,0-1 0,0 1 33,0 0 1,0 3-23,0-3 0,0 3-6,0-3 1,0-1-39,4-35-34,0-6 22,5 2 11,-5 3 45,-4-1-44,4 1-34,-4-4 100,0 1-28,0 43 1,0-3 62,0-38-80,0 41 1,0-3 45,0-37-57,0-6 17,0 46 1,0-3 5,4-38 56,-4-3-45,0 4 23,0 0-56,0-1 78,4 7-34,-4 2 0,0 0-10,0 3-57,0-1 22,0 4-21,0-2 21,0-2 34,0 4-22,0 0-22,0 4 33,0-2 11,0 3-45,6 5 57,-6-1 10,0 4-55,0-2 33,0 4 11,0-1-55,0 1 312,0-1-256,0 0-46,0 6 46,0-3-34,0 4 11,0 1 22,0 3-11,0 7 12,4 0-12,-4-3 11,0 5-44,0-3 55,0 4-55,4 0 11,-4-1 22,4 6-11,-4 1-11,0 4 89,4 4-11,-4 2-123,0-2 101,0 0-34,0 0-11,0-4 12,0-1-24,0 1 35,0 7 22,0 0-68,0 2 23,0 1 23,0 5-46,0-5 1,4 2 78,-4 1-67,0-1 56,0-1-79,0 5 90,0 3-100,0-2 66,0 2-67,0 2 33,0-4 58,0 4-80,0-2 34,0-4 45,0 1-67,0-1 89,0 3-56,0-3 0,0 4 34,0-2-56,0 2-90,0 2 79,0 0 22,0-3 22,0-1 0,0-2-55,-4-2 44,0 3 0,4-1-11,-4 0-11,0 3 0,4 1 0,0 2 22,0 0-45,-4 0 22,-2-4-10,-2 2 22,-13-1 0,-1 0-45,-16-6 135,-9 3-78,-8 1-1,-14-1 34,-3 3-57,0 0-21,-6 0 22,1 3-57,5 0 101,-2 0-77,6-2 55,5 2-45,3 0 34,5 0 11,-2 0-22,2 0-45,-1 0 79,1 0-23,-9 0 11,-1 2-11,-7 4-11,-4-3 67,-6-1-68,-4 2 12,2-4 0,-12 2 23,2-2-311,1 0 299,-5-2-55,0-4 100,-1 3-11,1 0-68,0 0 57,-1 3 11,-3-2-45,-1 2 22,-3 0 1,-1 0 22,-1 0-90,2 0-45,7 0 45,1 0 56,0 0-33,-5 0-1,1 0-33,-1-4 67,-3 4-17,54-2 1,-3 2-732,-1 0 1,1 0 758,-6-3 0,6 3-33,0 0 0,-5 0-127,0-3 0,5 3 138,-6 0 0,2 0 11,-1 0 0,0 0-22,1 0 0,-1 0 33,-1 0 1,2 0-18,-1 0 1,1 0 16,-1 0 1,-1 0-23,6 0 0,-5-3 17,1 3 0,3 0 11,-3 0 0,-2 0-40,6 0 1,-1 0 45,-3 0 0,3 0-62,1 0 0,-1 0 0,-3 0 0,6 0-1,-6 0 1,7 0 34,-7 0 0,3 0-35,5 0 1,-4 0 33,-2 0 1,2 0-34,-1 0 0,1 0 34,0 0 0,3 0 5,-3 0 0,-1 0-56,-50 0 45,3 0 11,5 0 1,-6 0 32,11 0-44,-5 0 34,-4 0-45,3 0 0,1 0 22,-9 0 34,1 0-56,53 0 0,-2 0 33,-1 0 1,-3 0-23,3 0 0,-3 0 39,3 0 0,-3 0-34,2 0 1,-2-2-1,3 2 1,1 0-50,-48-4-35,1 2 45,3 2 34,1 0-22,0 0-34,-1 0 44,-3 0 1,-5 0 28,52 0 0,-2 0-6,2-4 0,0 4-56,-1 0 1,1 0 88,-5 0 1,5 0-45,-1 0 0,1 0-17,-2 0 1,2 0 16,-1 0 0,1 0 22,-52 0 34,1 0-33,-1 0-23,3 0 45,-6 0-68,3-2 40,51 2 0,5 0 11,-4 0 0,-1 0-28,-50-3 78,-1 3-134,5-3 0,2 3 12,-1 0-24,1 0 68,-2 0-34,-1 0 34,1 0-45,-1-3 101,-3 3-100,-1 0 55,0 0-45,1-3 57,3 3-23,1 0 56,3-3-90,-3 3 56,-2-3-10,3 3-1,-3 0 34,2 0-34,46 0 1,1 0 10,0 0 0,-1 0-39,1 0 1,-1 0 21,1 0 1,-2 0 39,-2 0 0,3 0-45,5 0 0,-4 0 22,-1 0 0,1 0-145,-48 0 90,-3-2 21,-2 2-55,1 0 55,1-4 12,50 4 0,1 0-17,3 0 1,-3 0 38,-6 0 1,7 0-46,-1 0 1,-2 0 27,-3 0 1,5 0-6,-5 0 0,1-2 5,-2 2 1,6 0-12,-5 0 1,0 0 22,1 0 0,2 0-17,-2 0 0,3 0 17,-3 0 0,3 0-17,1 0 0,-1 0 16,1 0 1,-6 0 5,6 0 1,-5 0-29,5 0 1,-9 0 33,3 0 0,-2 0-6,3 0 1,-4 0-35,-1 0 1,2 0 33,-1-3 1,0 3-85,-1 0 1,1 0 27,1 0 1,-5 0 38,3 0 1,1 0-23,-1-3 0,1 3 17,0 0 0,-5 0-17,6 0 0,-5 0 22,4 0 1,-5 0-17,5 0 0,-4-3 16,3 3 1,-3 0-829,-1 0 0,1 0 811,4 0 1,-9 0-6,9 0 0,-4 0-43,5 0 0,-6 0 66,5 0 0,-4 0 16,-1 0 0,5 0-16,-5 0 0,5 0 33,-4 0 0,-1-2-22,1 2 0,0 0-6,3 0 0,-3 0 11,0 0 1,-1 0-57,6 0 1,-1 0-7,-1 0 1,1 0 39,0 0 0,5 0-45,-6 0 1,1 0 38,4 0 0,-3 0 28,-2 0 1,1 0-63,0 0 1,-5 0 39,5 0 0,1 0 5,-1 0 1,-5 0 11,5 0 1,-4 0-7,3 0 0,-3 0-28,3 0 0,-3-4 51,0 4 0,5 0-40,-2 0 0,-3 0 17,4 0 1,-1 0 16,1 0 0,1 0-12,-1 0 1,-1 0-17,5 0 0,1 0 17,-1 0 0,-1-2 453,2 2 1,3 0-483,-3 0 1,3 0-11,1 0 0,-6 0-6,10 0 0,-3 0-17,-54 0 56,1-4-78,5 4 89,3 0-44,-3-2-1,4 2-10,-1 0 78,5 0-45,0 0 0,4 0-12,-3 0-21,3 0 122,4-3-122,-4 3 224,10 0-213,-6 0 33,10 0 56,-2 0-67,1-2-11,9 2 90,0 0 1792,-1 0-1826,5 0 478,5 0-545,-1 0 78,3 0-90,2 0 391,8 0-335,-4 0 67,5 0-55,-7 0-57,6 0 35,-4-4 10,4 4-22,-3 0-67,-1 0 67,-2 0-11,2-2-23,0 2 23,0-4 11,-1 4 22,-3-2-55,4 2 44,-1 0 0,5-3-56,4 3 79,6 0-57,-2 0 35,9 0 32,-1 0-66,2 0 22,-1 0 45,5 0-34,0 0 79,-6 0-79,5 0 11,5 0-11,3 0-11,6 0 45,3 0 0,5 0 22,0 0 448,4 0-447,0-3-35,-4 3 124,4 0-34,0 0-11,0 0-88,-4-3-24,4 3 0,0 0-1166,-4 3-2711,4 0-5954,8 2 9425,25-7 1,-15-1 0,21-3 0</inkml:trace>
  <inkml:trace contextRef="#ctx0" brushRef="#br0" timeOffset="1">3008 5256 5767,'0'0'0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09:02:01.305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213 157 7582,'0'-7'146,"0"2"-34,0 2-34,0 1 404,0-1 135,0 1-237,0-1 192,0 1 0,0-1-91,0 3-201,0-2 79,0-3 11,0-1 67,0 1-146,0 0 168,0 3-257,0-3 101,4-3 44,0 3 56,-4 0 0,6-2 12,-6 2 112,4-3-102,-4 3 125,0 2 43,0 1 24,4-1-79,-4 3 335,0-2-402,0 2-67,5 0 21,-5-3-43,0 1 10,0-1-101,0 3-56,0-2 527,0 2-594,0 0 79,0 0 3540,0-3-3776,-5 3-22,5 0 44,-4 0-21,4 0 77,0 0-43,-4 0-46,4 0 56,0 0-34,-6 0-89,6 0 56,-4 0-35,4 0 1,0 0 45,-4 3-11,4-3-22,-5 0 33,5 2 33,0-2-66,0 3 66,-4-3-89,4 2 79,-5 1-57,1-1 79,0 1-34,0-1-78,-1 3 123,-1-2-101,2 2 79,0-2-46,0 2-55,0 0 90,4-3-1,-4 3-67,-2 0 23,2-2 55,0-1-33,0 3-22,0 0 22,-2 0-11,-3 6-12,5-4 12,-5 3 11,5 0 0,-5 3-45,5-3 45,0 3 0,-2-1-11,2-2-22,0 5 21,4-4 12,-5-1 0,5-3 0,0 3 12,0-2-35,0-1 68,0 1-79,0 0 57,0 2-34,0-3 11,0 1 11,0 2-11,0 0-11,0 0 11,0 0 11,0 0-22,0-2 22,0 2-11,0 0-23,0 0-10,0 0 55,0 0-33,0-2 11,0 2-22,0-3-12,0 1 34,0 0 34,0-1-79,0 1 34,0 2 22,0-3 0,0 3-11,0 1-22,0-1 22,0 0 0,0-3 0,0 1-12,0-1 24,0-2-12,0-2 0,0-1 11,0-2 0,0 0-22,0 0 11,0 3-11,0 0 11,0-1 11,0 3-22,0 0 11,0 0 11,0 0-34,0 0 23,0 0 12,0-2-24,0 2 24,0-3-12,0 1 0,0-1-101,0-2 78,0 3 23,0 0 0,0-1-44,0 3 77,0 5-55,0 0 55,0 5-55,0-2 56,0 5-79,0-6 45,0 6 0,0-3 33,0 0-66,0-2 33,0-1 0,0-2 0,0 6 0,0-6 0,0 5 45,0 0-79,0 3 23,0-1 0,0 1 22,0 5 0,0-3-33,0 3 44,0-3 12,0 2-68,0 1 56,0-3-44,0 0 11,0 1 67,0-1-101,0-3 56,0 4 45,0-1-67,0-3 22,0 4-11,0-1-33,0 0 66,0 3-33,0-3 0,0 0 11,0 3-11,0-1-11,0-1 22,0 1 1,0 1-12,0-3-23,0 5 23,0-2 0,0 0 0,0 2 56,0 0-45,0 0-11,0 1 12,0 1-12,0 4 44,0-4-55,0 4-11,0-4 11,0 1-23,0 0 23,0 0-45,0-3 33,0 3 23,0-3 12,0 5-1,-4-2-34,4 2 1,0 0 44,0 3-33,0 0-67,0 0 156,0-3-145,0 5 78,0-2 0,0 2-22,0-2 34,0 3-12,-5-1-22,5-2 67,0-1-101,0 1 45,0 0 22,0 0-78,0-3 56,0 3 67,0-3-100,0 0 78,0 1-57,0-1 12,0-2 23,0 2-46,0 3 23,0-3 23,0 3-57,0 0 68,0 2-23,0 5-22,0-2 22,0 2 45,0 3-90,0 3 68,0-1 0,0 1-46,0 1 35,0-1-34,0 2-34,0 0 11,0-3-22,-4 0 67,4 1-33,0-3 33,-4 0-22,4 0 0,-4 2 0,4-5 22,0 6-45,-5-3 23,5 2 22,-5 0 0,5 1-11,0 2 0,-5-3 23,5 0-57,0 1 79,0-1-67,-4 1 55,4-3-44,0-1-34,0 4 79,0-6 11,0 3-68,0-3 57,0 1-57,0-3 35,0 2-1,0 3 11,0-3-22,0 1 34,0 1-34,0 1 45,0 3-57,0 2 68,0-6-112,0 6 0,0 0 45,0 0-11,0 3-12,0-3 57,0 2-91,0-2 91,0 2-90,0-2 78,0 3 0,-4-1-33,4-2 22,-9 3 22,9-3 0,-5 2-55,1 0-155,4-12 1,-4-2 187,4 22 33,0-21 1,0-1-68,0 17 46,0 0 21,0 0-10,0 0-12,0 0 0,0-1 0,0 7 0,0-7 1,0 6 21,0-2-44,0 2 56,0 0-101,0 0-11,0 3 55,0-3-10,0 0 44,0 0-78,0 0-22,0 0 156,0 0-134,0 2 68,0-2-12,0 3 11,0-3-67,0 2 56,0-2 22,0 3-33,0-1 56,0 1-45,0-1-23,0 1 35,0-3-12,0 2 44,0-2-55,0 0 67,0 3-45,0-3-33,0 0 22,0 0 34,0-3-46,0-2-55,0 0-34,0-2 101,0 2-44,0-5 66,0 0-78,0 2 101,0 1-90,0-1 45,0 0-101,0 1 409,0-1-308,0-2 0,0 0 0,0-2-22,0-1 33,0 0-34,0-2 57,0-2-45,0-4-23,0 4 23,0-3 22,0 2-33,0-5 44,0 3 1,0 2-46,0 1 57,0-1-45,4 1-1,0-4-10,-4 4 44,0-3-10,0-1-1,0-1-45,5-1 1,-5-2 66,0 2-33,0-2 23,0-3-46,0 3-22,0 0 57,0-3-57,0 0 45,0 1-45,0-1 67,0 3 1,0-1-68,0 1-11,0 5 101,0-3-124,0 6 46,0-3 10,0-1 23,0 1 0,0 0 0,0-3-11,0-2-11,0-5-23,0 0 56,0-3 56,0 0-89,5-2 44,-5-1-66,0-1 21,0-1 57,4-3-45,-4 1-1,0 0 24,0-3-35,0 0 90,0-2-123,0-1 45,0-4 22,0-1-22,0-2 45,0-2-57,0-3 35,0 0-1,0 2-34,0 1 35,0 2-1,0 8-22,0 2 33,0 7-11,4 4-22,0-1 33,1-2-22,-5-3-89,0-8 89,0-2 11,0-7 56,0 0 437,0-3-448,5-3-89,0 3 10,7-3 46,10 1-68,5 2 45,9 0-34,9 0 1,8 0 55,5 0-22,-1 0 11,5 0 12,-1 0-79,1 0 44,6 0 12,2 0 90,2 0-112,6 0-23,8 0 90,1 0-146,2 0 90,4 0 11,0 0-45,-4 0 34,-1 0 11,-3 0-23,-6 0 34,1 0-11,-1 0-11,-7 0-11,7 0 11,-3-3 11,3 3 33,1 0-33,8 0-22,5 0-170,5 0 226,5 0-45,2 0 11,6 0-1589,-1 0 1601,2 0-1,-11 0-192,2 0 170,-10 0 33,0 0 34,-5 0-67,5 0 45,0 0 10,4 0-88,6 0 32,7-2-16,-51 2 0,-2 0-22,5 0 0,-5 0 66,5 0 1,0 0-34,1 0 1,-5 0 4,3 0 1,1 0 16,-1 0 1,2 0-34,0 0 0,-6 0 45,5 0 0,-5 0 0,1 0 0,-1 0-17,0 0 0,2 0 33,-2 0 1,1-3-23,0 3 0,-6 0-6,6 0 1,-1 0-6,-3 0 0,3 0-11,0-2 0,3 2 44,-3 0 1,1 0-23,3 0 1,-3 0-24,3 0 1,-3 0 16,3 0 1,-2 0 22,4 0 0,-2 0-22,1 0 0,-1 0-705,2 0 0,4 0 665,-1 0 0,-5 0 17,11 0 1,-6 0-96,1 0 1,0 0 94,4 0 0,-5 0 28,-1 0 1,3 0-57,2 0 0,-2 0 67,-2 0 1,-5 0-34,5 0 0,-2 0 27,2 0 1,-9 0-12,9 0 1,-9 0 11,7 0 0,-2 0-23,-1 0 1,5 0 10,-2 0 1,1 0 11,1 0 0,5 0-17,-4 0 0,4 0 22,3 0 0,2 0-33,0 0 0,4 0 400,-1 0 1,-3 0-385,3 0 1,1 0 11,1 0 0,2 0-6,-2 0 0,2 0-34,-3 0 1,3 0 16,-3 0 1,1 0 27,2 0 1,-6 0-51,2 0 0,0 0 39,-4 0 0,2 0-17,-7 0 1,1 0 16,5 0 1,-6 0-1,-3 0 0,4 0-50,4 0 0,-4 0 50,0 0 0,3 0 11,2 0 1,-1 0-12,1 0 0,-1 0 0,1 0 1,3 0 4,-3 0 1,-1 0 11,1 0 0,-2 0-11,1 0 0,1 0-1,-6 0 1,7 0 11,-7 0 0,2 0-56,-2 0 0,1 0 6,5 0 0,-6 0 5,2 0 0,2 0-11,-3 0 0,9 0 17,-10 0 0,7 0-12,2 0 1,1 0 33,-1 0 0,1 0-22,-1 0 0,6 0 11,-1 0 0,0 0 11,5 0 0,0 0 22,-1 0 1,1 0-28,0 0 0,0 0 27,-2 0 1,2 0-1,-4 0 1,-2 0-34,2 0 0,-6 0 28,1 0 0,1 0 11,-7 0 0,5 0-11,-7 0 0,9 0-73,-7 0 1,1 0 16,1 0 0,-1 0 0,5 0 0,-5 0 11,5 0 0,0 0 0,-1 0 1,2 0 16,-6 0 0,4 0 16,1 0 1,0 0-51,-1 0 1,-4 0 72,2 0 0,1 0-22,-6 0 0,3 0 33,-4 0 1,0 0-46,-1 0 1,2 0 5,-6 0 0,1 0-65,0 2 0,-2-2 65,2 0 0,-1 3-11,-3-1 0,-2-2 28,2 0 0,-2 3 0,1-3 0,-3 2-11,2-2 0,-3 0-6,4 0 0,-4 0-45,3 3 1,-2-3 33,2 0 0,-3 0-17,3 0 0,2 0-6,0 0 1,-2 0 5,-3 0 1,8 0-7,-9 0 1,6 0 27,-2 0 1,-2 0-12,-2 0 1,5 0-6,-5 0 0,1 0 33,-1 0 0,0 0-44,50 0 67,5 0-23,-6 0-22,-6 0-11,8 0 67,-2 0-112,-3 0 134,2 0-78,-2 0 0,-1 0 34,-1 0-56,-4 0 55,-4 0 34,0 0-78,-8 0-11,-2 0 1577,2 0-1611,-10 0 478,1 0-455,-2 0 738,-2 0-716,-2 0-1,7 0 12,-6 0 363,4 0-374,0 0 45,0 0-90,5 0 123,-1 0-67,1 0-34,1 0 79,-6 0-90,4 0 68,1 0-1,0 0-33,-1 0-34,2 0 101,2 0-67,2 0 22,-2 0-22,6 0 11,0 0 22,5 0 23,-5 0-22,2 0-35,-2 0 24,4 0 10,-3 0 34,2 0-67,-3 0 44,3 0-111,1 0 56,6 0-12,-8 0-33,8 0 78,-6 0-33,0 0-12,-1 0 56,-3 0-22,-4 0 0,-2 0 12,-2 0-35,-1 0-10,-6 0 44,7-3-22,-6 3 67,1 0-45,-2 0-45,5 0 90,-2 0-89,-3 0 66,-2 0-55,-1 0 33,-4 0 34,-6 0-68,1 0 35,-5 0-35,1 0 57,-1 0-1,1 0-33,-5 0 23,0 0-23,-4 0-34,0 0 45,-1 0-22,-3 0 22,-5 0-11,5 0 45,0 0-45,-7 0 0,7 0 0,-1 0 11,-3 0-44,3 0-1,1 0 45,-3 0-33,3 0-12,4 0 46,-5 0-57,-3 0 56,-1 0 0,-6 0 0,-7 0 12,-5 0-23,-7 0-56,-7 0 112,-4 0-123,-4 0 33,4 0 0,-4-2-33,0 2 56,0-3 11,5 1 0,-5-3 34,9-3-57,-5-2 34,5-2-22,-5-1 45,5-5-34,-5 3 0,6-2 56,-10 1-79,0-1-10,4-1 66,-4-2-10,0-3-23,0-2-11,0 0 11,0 0 0,0-6 0,0 4 0,0-4-12,0 1 57,0-3-78,0 3 55,0 2 23,0 0-34,0-2 23,0 2-102,0-2 91,0 2 22,0-2-101,0 0 112,0 0-56,0-6 11,0 4-11,0-9-34,0 3 135,0-2-146,0-3 90,0 0-101,0-5-45,0 3 124,0-3-91,0-5 80,0 0-57,0-2 45,0 2 67,0 0-134,0 0 100,0 0-33,0-3 23,0 1-46,4-1 12,-4-2 34,0-2-79,0 2 112,5-5-101,-5 0 112,0 2-112,0-2 112,0 0-301,0 2 222,0-4 35,0 2-46,0-3 23,0 1 68,0-6-68,0 3-23,0 0-78,0 0 90,0 2 0,0 1-23,0 2 68,4-3-45,-4 3 0,5-5 44,-5 2-100,0-2 89,0-2-44,0-1 11,0 33 0,0 0 27,0 3 1,0-3 0,0-2 0,0 4-12,0-4 1,0 2 16,0 0 1,0 1-18,0-1 1,4 0 27,-4 3 1,0-3-40,0 0 1,4 0-18,-4 3 1,0-1 50,0 1 0,0-5 0,0 5 0,4-3-56,-4 2 0,0-1 22,0-1 1,0 0-46,0 0 1,0 0 55,0 0 1,0 1 0,0-1 0,0 0-40,0 0 0,0 0 40,0 3 0,0-3-18,0 0 1,0 0 16,0 3 1,0 0 16,0-6 1,0 6-51,0-3 0,0 3 56,0-5 0,0 4-23,0-4 1,0 2-12,0 0 1,0 0 33,0 1 0,0-1-51,0-3 1,0 4 44,0-1 1,0 0-6,0 0 0,0 0-34,0 0 0,0 1 45,0-1 0,0 2 0,0-4 0,0 2-28,0 0 0,0 1 11,0-1 1,0 0-68,0 0 0,0 0 44,0-2 1,0 2-17,-4-2 0,4 2 0,0 0 0,-4-2 11,0-1 1,4 1 38,-5 2 0,1-2-28,4 2 1,0-2 16,-5 2 1,5 0-35,0-2 1,-4 2 44,4 0 1,0-2-23,0 2 0,0-3 5,0 6 1,0-5 27,0 2 1,0-2-40,0 2 1,0-3 10,0 4 1,0-1 5,0 0 0,0 0-5,0-2 0,0 2-6,0 0 0,0 0 33,0 0 1,0 3-23,0-3 0,0 3-6,0-3 1,0 0-39,4-32-34,1-4 22,4 1 11,-5 3 45,-4-1-44,4 0-34,-4-2 100,0 0-28,0 38 1,0-3 62,0-33-80,0 36 1,0-3 45,0-32-57,0-6 17,0 41 1,0-3 5,4-33 56,-4-2-45,0 2 23,0 1-56,0-1 78,4 6-34,-4 2 0,0 0-10,0 2-57,0 0 22,0 3-21,0-2 21,0-1 34,0 3-22,0 0-22,0 3 33,0-1 11,0 3-45,7 3 57,-7 0 10,0 4-55,0-2 33,0 3 11,0-1-55,0 1 312,0 0-256,0-1-46,0 6 46,0-3-34,0 3 11,0 2 22,0 2-11,0 6 12,4 0-12,-4-3 11,0 5-44,0-2 55,0 2-55,4 1 11,-4-1 22,4 5-11,-4 1-11,0 4 89,4 3-11,-4 2-123,0-2 101,0 0-34,0 0-11,0-3 12,0-2-24,0 2 35,0 6 22,0-1-68,0 3 23,0 0 23,0 5-46,0-5 1,4 2 78,-4 1-67,0-1 56,0 0-79,0 3 90,0 3-100,0-1 66,0 1-67,0 2 33,0-3 58,0 3-80,0-2 34,0-3 45,0 0-67,0 0 89,0 2-56,0-2 0,0 3 34,0-1-56,0 1-90,0 2 79,0 0 22,0-3 22,0 0 0,0-2-55,-4-2 44,0 2 0,4 0-11,-4 0-11,0 2 0,4 1 0,0 2 22,0 0-45,-4 0 22,-3-3-10,-1 1 22,-14-1 0,0 1-45,-18-6 135,-9 3-78,-8 0-1,-14 0 34,-4 2-57,1 1-21,-7-1 22,1 3-57,5 0 101,-2 0-77,7-2 55,5 2-45,2 0 34,6 0 11,-2 0-22,2 0-45,-1 0 79,1 0-23,-9 0 11,-2 2-11,-6 3-11,-5-2 67,-6-1-68,-4 1 12,2-3 0,-13 2 23,3-2-311,0 0 299,-4-2-55,-1-3 100,-1 2-11,2 1-68,-1-1 57,-1 3 11,-2-2-45,-2 2 22,-3 0 1,-1 0 22,-1 0-90,2 0-45,7 0 45,2 0 56,-1 0-33,-5 0-1,2 0-33,-2-3 67,-3 3-17,56-2 1,-3 2-732,-1 0 1,1 0 758,-6-3 0,6 3-33,0 0 0,-6 0-127,1-2 0,5 2 138,-6 0 0,2 0 11,-2 0 0,1 0-22,1 0 0,-1 0 33,-1 0 1,1 0-18,0 0 1,1 0 16,-1 0 1,-1 0-23,6 0 0,-6-3 17,2 3 0,3 0 11,-3 0 0,-2 0-40,6 0 1,-1 0 45,-4 0 0,4 0-62,1 0 0,-1 0 0,-3 0 0,6 0-1,-6 0 1,7 0 34,-7 0 0,3 0-35,5 0 1,-4 0 33,-2 0 1,2 0-34,-1 0 0,1 0 34,0 0 0,3 0 5,-3 0 0,-1 0-56,-52 0 45,3 0 11,5 0 1,-6 0 32,12 0-44,-6 0 34,-3 0-45,2 0 0,1 0 22,-9 0 34,1 0-56,56 0 0,-4 0 33,0 0 1,-3 0-23,3 0 0,-3 0 39,3 0 0,-3 0-34,2 0 1,-3-2-1,4 2 1,1 0-50,-49-3-35,0 1 45,3 2 34,2 0-22,-1 0-34,-1 0 44,-2 0 1,-6 0 28,54 0 0,-3 0-6,3-3 0,0 3-56,-1 0 1,1 0 88,-5 0 1,5 0-45,-1 0 0,1 0-17,-2 0 1,2 0 16,-1 0 0,1 0 22,-54 0 34,1 0-33,-1 0-23,3 0 45,-6 0-68,3-2 40,53 2 0,5 0 11,-4 0 0,-1 0-28,-52-3 78,-1 3-134,5-2 0,3 2 12,-2 0-24,1 0 68,-1 0-34,-2 0 34,1 0-45,-1-3 101,-3 3-100,-1 0 55,0 0-45,1-3 57,4 3-23,0 0 56,3-2-90,-3 2 56,-1-3-10,2 3-1,-3 0 34,2 0-34,48 0 1,1 0 10,0 0 0,-1 0-39,1 0 1,-1 0 21,1 0 1,-2 0 39,-2 0 0,3 0-45,5 0 0,-4 0 22,-1 0 0,1 0-145,-50 0 90,-3-2 21,-2 2-55,1 0 55,1-3 12,52 3 0,1 0-17,3 0 1,-3 0 38,-6 0 1,7 0-46,-1 0 1,-2 0 27,-4 0 1,6 0-6,-5 0 0,1-2 5,-2 2 1,6 0-12,-5 0 1,-1 0 22,2 0 0,2 0-17,-2 0 0,3 0 17,-3 0 0,3 0-17,1 0 0,-2 0 16,2 0 1,-6 0 5,6 0 1,-5 0-29,5 0 1,-9 0 33,2 0 0,-1 0-6,3 0 1,-5 0-35,0 0 1,2 0 33,-2-3 1,1 3-85,-1 0 1,0 0 27,2 0 1,-6 0 38,4 0 1,1 0-23,-2-2 0,2 2 17,-1 0 0,-4 0-17,6 0 0,-6 0 22,5 0 1,-6 0-17,6 0 0,-5-3 16,4 3 1,-4 0-829,0 0 0,0 0 811,5 0 1,-10 0-6,10 0 0,-5 0-43,6 0 0,-6 0 66,4 0 0,-3 0 16,-2 0 0,6 0-16,-6 0 0,6 0 33,-5 0 0,0-2-22,0 2 0,1 0-6,2 0 0,-2 0 11,-1 0 1,0 0-57,6 0 1,-2 0-7,0 0 1,0 0 39,1 0 0,5 0-45,-7 0 1,2 0 38,4 0 0,-3 0 28,-3 0 1,2 0-63,-1 0 1,-4 0 39,5 0 0,0 0 5,0 0 1,-6 0 11,6 0 1,-5 0-7,4 0 0,-3 0-28,2 0 0,-2-3 51,-1 3 0,6 0-40,-3 0 0,-2 0 17,3 0 1,0 0 16,1 0 0,0 0-12,0 0 1,-1 0-17,4 0 0,2 0 17,-1 0 0,-1-2 453,2 2 1,3 0-483,-4 0 1,4 0-11,1 0 0,-6 0-6,10 0 0,-3 0-17,-56 0 56,1-3-78,5 3 89,4 0-44,-4-2-1,4 2-10,0 0 78,4 0-45,1 0 0,4 0-12,-4 0-21,4 0 122,4-3-122,-5 3 224,11 0-213,-6 0 33,10 0 56,-2 0-67,2-2-11,8 2 90,1 0 1792,-2 0-1826,6 0 478,5 0-545,-2 0 78,4 0-90,2 0 391,8 0-335,-3 0 67,4 0-55,-7 0-57,6 0 35,-4-3 10,5 3-22,-4 0-67,-1 0 67,-2 0-11,2-2-23,0 2 23,0-3 11,-1 3 22,-3-2-55,4 2 44,-1 0 0,6-3-56,3 3 79,7 0-57,-3 0 35,10 0 32,-1 0-66,2 0 22,-1 0 45,5 0-34,0 0 79,-6 0-79,5 0 11,5 0-11,4 0-11,5 0 45,4 0 0,5 0 22,-1 0 448,5 0-447,0-2-35,-4 2 124,4 0-34,0 0-11,0 0-88,-4-3-24,4 3 0,0 0-1166,-4 3-2711,4-1-5954,8 3 9425,27-7 1,-17-1 0,23-2 0</inkml:trace>
  <inkml:trace contextRef="#ctx0" brushRef="#br0" timeOffset="1">3119 4614 5767,'0'0'0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09:02:01.305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205 157 7582,'0'-7'146,"0"2"-34,0 2-34,0 1 404,0-1 135,0 1-237,0-1 192,0 1 0,0-1-91,0 3-201,0-2 79,0-3 11,0-1 67,0 1-146,0 0 168,0 3-257,0-3 101,4-3 44,0 3 56,-4 0 0,6-2 12,-6 2 112,4-3-102,-4 3 125,0 2 43,0 1 24,4-1-79,-4 3 335,0-2-402,0 2-67,4 0 21,-4-3-43,0 1 10,0-1-101,0 3-56,0-2 527,0 2-594,0 0 79,0 0 3540,0-3-3776,-4 3-22,4 0 44,-4 0-21,4 0 77,0 0-43,-4 0-46,4 0 56,0 0-34,-6 0-89,6 0 56,-4 0-35,4 0 1,0 0 45,-4 3-11,4-3-22,-4 0 33,4 2 33,0-2-66,0 3 66,-4-3-89,4 2 79,-5 1-57,1-1 79,0 1-34,0-1-78,0 3 123,-2-2-101,2 2 79,0-2-46,0 2-55,0 0 90,4-3-1,-4 3-67,-1 0 23,1-2 55,0-1-33,0 3-22,0 0 22,-2 0-11,-2 6-12,4-4 12,-5 3 11,5 0 0,-4 3-45,4-3 45,0 3 0,-2-1-11,2-2-22,0 5 21,4-4 12,-4-1 0,4-3 0,0 3 12,0-2-35,0-1 68,0 1-79,0 0 57,0 2-34,0-3 11,0 1 11,0 2-11,0 0-11,0 0 11,0 0 11,0 0-22,0-2 22,0 2-11,0 0-23,0 0-10,0 0 55,0 0-33,0-2 11,0 2-22,0-3-12,0 1 34,0 0 34,0-1-79,0 1 34,0 2 22,0-3 0,0 3-11,0 1-22,0-1 22,0 0 0,0-3 0,0 1-12,0-1 24,0-2-12,0-2 0,0-1 11,0-2 0,0 0-22,0 0 11,0 3-11,0 0 11,0-1 11,0 3-22,0 0 11,0 0 11,0 0-34,0 0 23,0 0 12,0-2-24,0 2 24,0-3-12,0 1 0,0-1-101,0-2 78,0 3 23,0 0 0,0-1-44,0 3 77,0 5-55,0 0 55,0 5-55,0-2 56,0 5-79,0-6 45,0 6 0,0-3 33,0 0-66,0-2 33,0-1 0,0-2 0,0 6 0,0-6 0,0 5 45,0 0-79,0 3 23,0-1 0,0 1 22,0 5 0,0-3-33,0 3 44,0-3 12,0 2-68,0 1 56,0-3-44,0 0 11,0 1 67,0-1-101,0-3 56,0 4 45,0-1-67,0-3 22,0 4-11,0-1-33,0 0 66,0 3-33,0-3 0,0 0 11,0 3-11,0-1-11,0-1 22,0 1 1,0 1-12,0-3-23,0 5 23,0-2 0,0 0 0,0 2 56,0 0-45,0 0-11,0 1 12,0 1-12,0 4 44,0-4-55,0 4-11,0-4 11,0 1-23,0 0 23,0 0-45,0-3 33,0 3 23,0-3 12,0 5-1,-4-2-34,4 2 1,0 0 44,0 3-33,0 0-67,0 0 156,0-3-145,0 5 78,0-2 0,0 2-22,0-2 34,0 3-12,-5-1-22,5-2 67,0-1-101,0 1 45,0 0 22,0 0-78,0-3 56,0 3 67,0-3-100,0 0 78,0 1-57,0-1 12,0-2 23,0 2-46,0 3 23,0-3 23,0 3-57,0 0 68,0 2-23,0 5-22,0-2 22,0 2 45,0 3-90,0 3 68,0-1 0,0 1-46,0 1 35,0-1-34,0 2-34,0 0 11,0-3-22,-4 0 67,4 1-33,0-3 33,-4 0-22,4 0 0,-4 2 0,4-5 22,0 6-45,-4-3 23,4 2 22,-5 0 0,5 1-11,0 2 0,-5-3 23,5 0-57,0 1 79,0-1-67,-4 1 55,4-3-44,0-1-34,0 4 79,0-6 11,0 3-68,0-3 57,0 1-57,0-3 35,0 2-1,0 3 11,0-3-22,0 1 34,0 1-34,0 1 45,0 3-57,0 2 68,0-6-112,0 6 0,0 0 45,0 0-11,0 3-12,0-3 57,0 2-91,0-2 91,0 2-90,0-2 78,0 3 0,-4-1-33,4-2 22,-8 3 22,8-3 0,-5 2-55,1 0-155,4-12 1,-4-2 187,4 22 33,0-21 1,0-1-68,0 17 46,0 0 21,0 0-10,0 0-12,0 0 0,0-1 0,0 7 0,0-7 1,0 6 21,0-2-44,0 2 56,0 0-101,0 0-11,0 3 55,0-3-10,0 0 44,0 0-78,0 0-22,0 0 156,0 0-134,0 2 68,0-2-12,0 3 11,0-3-67,0 2 56,0-2 22,0 3-33,0-1 56,0 1-45,0-1-23,0 1 35,0-3-12,0 2 44,0-2-55,0 0 67,0 3-45,0-3-33,0 0 22,0 0 34,0-3-46,0-2-55,0 0-34,0-2 101,0 2-44,0-5 66,0 0-78,0 2 101,0 1-90,0-1 45,0 0-101,0 1 409,0-1-308,0-2 0,0 0 0,0-2-22,0-1 33,0 0-34,0-2 57,0-2-45,0-4-23,0 4 23,0-3 22,0 2-33,0-5 44,0 3 1,0 2-46,0 1 57,0-1-45,4 1-1,0-4-10,-4 4 44,0-3-10,0-1-1,0-1-45,5-1 1,-5-2 66,0 2-33,0-2 23,0-3-46,0 3-22,0 0 57,0-3-57,0 0 45,0 1-45,0-1 67,0 3 1,0-1-68,0 1-11,0 5 101,0-3-124,0 6 46,0-3 10,0-1 23,0 1 0,0 0 0,0-3-11,0-2-11,0-5-23,0 0 56,0-3 56,0 0-89,4-2 44,-4-1-66,0-1 21,0-1 57,4-3-45,-4 1-1,0 0 24,0-3-35,0 0 90,0-2-123,0-1 45,0-4 22,0-1-22,0-2 45,0-2-57,0-3 35,0 0-1,0 2-34,0 1 35,0 2-1,0 8-22,0 2 33,0 7-11,4 4-22,0-1 33,1-2-22,-5-3-89,0-8 89,0-2 11,0-7 56,0 0 437,0-3-448,5-3-89,-1 3 10,8-3 46,9 1-68,5 2 45,9 0-34,8 0 1,8 0 55,5 0-22,-1 0 11,5 0 12,-1 0-79,1 0 44,5 0 12,3 0 90,1 0-112,7 0-23,6 0 90,2 0-146,2 0 90,4 0 11,0 0-45,-5 0 34,0 0 11,-3 0-23,-6 0 34,2 0-11,-2 0-11,-7 0-11,7 0 11,-2-3 11,2 3 33,1 0-33,8 0-22,5 0-170,4 0 226,5 0-45,3 0 11,5 0-1589,-1 0 1601,2 0-1,-11 0-192,3 0 170,-11 0 33,1 0 34,-5 0-67,5 0 45,-1 0 10,5 0-88,5 0 32,7-2-16,-49 2 0,-2 0-22,5 0 0,-5 0 66,5 0 1,-1 0-34,2 0 1,-5 0 4,3 0 1,1 0 16,-1 0 1,1 0-34,1 0 0,-6 0 45,5 0 0,-5 0 0,1 0 0,-1 0-17,0 0 0,2 0 33,-2 0 1,1-3-23,-1 3 0,-4 0-6,5 0 1,-1 0-6,-3 0 0,3 0-11,0-2 0,2 2 44,-2 0 1,1 0-23,3 0 1,-3 0-24,3 0 1,-3 0 16,3 0 1,-2 0 22,3 0 0,-1 0-22,1 0 0,-1 0-705,2 0 0,3 0 665,0 0 0,-5 0 17,10 0 1,-5 0-96,0 0 1,1 0 94,3 0 0,-4 0 28,-1 0 1,2 0-57,3 0 0,-3 0 67,-1 0 1,-5 0-34,5 0 0,-3 0 27,3 0 1,-9 0-12,9 0 1,-9 0 11,6 0 0,-1 0-23,-1 0 1,5 0 10,-3 0 1,2 0 11,1 0 0,4 0-17,-3 0 0,3 0 22,4 0 0,1 0-33,0 0 0,4 0 400,-1 0 1,-2 0-385,2 0 1,1 0 11,1 0 0,2 0-6,-2 0 0,2 0-34,-2 0 1,2 0 16,-3 0 1,1 0 27,2 0 1,-6 0-51,2 0 0,1 0 39,-5 0 0,2 0-17,-6 0 1,0 0 16,5 0 1,-5 0-1,-3 0 0,3 0-50,4 0 0,-3 0 50,-1 0 0,4 0 11,1 0 1,-1 0-12,2 0 0,-2 0 0,1 0 1,3 0 4,-2 0 1,-2 0 11,1 0 0,-1 0-11,0 0 0,1 0-1,-5 0 1,6 0 11,-6 0 0,1 0-56,-1 0 0,0 0 6,5 0 0,-5 0 5,1 0 0,3 0-11,-4 0 0,9 0 17,-9 0 0,6 0-12,2 0 1,1 0 33,0 0 0,0 0-22,-1 0 0,6 0 11,-1 0 0,0 0 11,5 0 0,0 0 22,-2 0 1,2 0-28,0 0 0,0 0 27,-2 0 1,2 0-1,-4 0 1,-2 0-34,2 0 0,-6 0 28,1 0 0,1 0 11,-6 0 0,4 0-11,-7 0 0,9 0-73,-6 0 1,0 0 16,1 0 0,0 0 0,4 0 0,-5 0 11,5 0 0,0 0 0,0 0 1,1 0 16,-6 0 0,4 0 16,1 0 1,1 0-51,-2 0 1,-4 0 72,2 0 0,2 0-22,-7 0 0,3 0 33,-3 0 1,-1 0-46,0 0 1,1 0 5,-5 0 0,0 0-65,1 2 0,-2-2 65,1 0 0,0 3-11,-3-1 0,-2-2 28,1 0 0,-1 3 0,1-3 0,-3 2-11,2-2 0,-3 0-6,3 0 0,-3 0-45,3 3 1,-2-3 33,2 0 0,-3 0-17,3 0 0,1 0-6,1 0 1,-2 0 5,-3 0 1,8 0-7,-9 0 1,5 0 27,-1 0 1,-2 0-12,-2 0 1,5 0-6,-5 0 0,1 0 33,-1 0 0,0 0-44,48 0 67,5 0-23,-6 0-22,-5 0-11,7 0 67,-2 0-112,-3 0 134,3 0-78,-3 0 0,-1 0 34,0 0-56,-5 0 55,-3 0 34,0 0-78,-8 0-11,-2 0 1577,2 0-1611,-10 0 478,1 0-455,-1 0 738,-3 0-716,-1 0-1,6 0 12,-6 0 363,5 0-374,-1 0 45,0 0-90,5 0 123,0 0-67,0 0-34,1 0 79,-6 0-90,4 0 68,2 0-1,-1 0-33,-1 0-34,2 0 101,2 0-67,2 0 22,-2 0-22,6 0 11,0 0 22,4 0 23,-4 0-22,2 0-35,-2 0 24,4 0 10,-4 0 34,3 0-67,-3 0 44,3 0-111,0 0 56,7 0-12,-8 0-33,7 0 78,-5 0-33,-1 0-12,0 0 56,-3 0-22,-4 0 0,-2 0 12,-2 0-35,-1 0-10,-5 0 44,6-3-22,-6 3 67,1 0-45,-1 0-45,4 0 90,-2 0-89,-2 0 66,-3 0-55,-1 0 33,-3 0 34,-6 0-68,1 0 35,-5 0-35,1 0 57,-1 0-1,1 0-33,-5 0 23,0 0-23,-4 0-34,0 0 45,0 0-22,-4 0 22,-4 0-11,4 0 45,0 0-45,-6 0 0,6 0 0,0 0 11,-4 0-44,4 0-1,0 0 45,-2 0-33,2 0-12,4 0 46,-4 0-57,-4 0 56,0 0 0,-6 0 0,-7 0 12,-5 0-23,-7 0-56,-6 0 112,-4 0-123,-4 0 33,4 0 0,-4-2-33,0 2 56,0-3 11,5 1 0,-5-3 34,8-3-57,-4-2 34,5-2-22,-5-1 45,4-5-34,-4 3 0,6-2 56,-10 1-79,0-1-10,4-1 66,-4-2-10,0-3-23,0-2-11,0 0 11,0 0 0,0-6 0,0 4 0,0-4-12,0 1 57,0-3-78,0 3 55,0 2 23,0 0-34,0-2 23,0 2-102,0-2 91,0 2 22,0-2-101,0 0 112,0 0-56,0-6 11,0 4-11,0-9-34,0 3 135,0-2-146,0-3 90,0 0-101,0-5-45,0 3 124,0-3-91,0-5 80,0 0-57,0-2 45,0 2 67,0 0-134,0 0 100,0 0-33,0-3 23,0 1-46,4-1 12,-4-2 34,0-2-79,0 2 112,4-5-101,-4 0 112,0 2-112,0-2 112,0 0-301,0 2 222,0-4 35,0 2-46,0-3 23,0 1 68,0-6-68,0 3-23,0 0-78,0 0 90,0 2 0,0 1-23,0 2 68,4-3-45,-4 3 0,5-5 44,-5 2-100,0-2 89,0-2-44,0-1 11,0 33 0,0 0 27,0 3 1,0-3 0,0-2 0,0 4-12,0-4 1,0 2 16,0 0 1,0 1-18,0-1 1,4 0 27,-4 3 1,0-3-40,0 0 1,4 0-18,-4 3 1,0-1 50,0 1 0,0-5 0,0 5 0,4-3-56,-4 2 0,0-1 22,0-1 1,0 0-46,0 0 1,0 0 55,0 0 1,0 1 0,0-1 0,0 0-40,0 0 0,0 0 40,0 3 0,0-3-18,0 0 1,0 0 16,0 3 1,0 0 16,0-6 1,0 6-51,0-3 0,0 3 56,0-5 0,0 4-23,0-4 1,0 2-12,0 0 1,0 0 33,0 1 0,0-1-51,0-3 1,0 4 44,0-1 1,0 0-6,0 0 0,0 0-34,0 0 0,0 1 45,0-1 0,0 2 0,0-4 0,0 2-28,0 0 0,0 1 11,0-1 1,0 0-68,0 0 0,0 0 44,0-2 1,0 2-17,-4-2 0,4 2 0,0 0 0,-4-2 11,0-1 1,4 1 38,-5 2 0,1-2-28,4 2 1,0-2 16,-4 2 1,4 0-35,0-2 1,-4 2 44,4 0 1,0-2-23,0 2 0,0-3 5,0 6 1,0-5 27,0 2 1,0-2-40,0 2 1,0-3 10,0 4 1,0-1 5,0 0 0,0 0-5,0-2 0,0 2-6,0 0 0,0 0 33,0 0 1,0 3-23,0-3 0,0 3-6,0-3 1,0 0-39,4-32-34,0-4 22,5 1 11,-5 3 45,-4-1-44,4 0-34,-4-2 100,0 0-28,0 38 1,0-3 62,0-33-80,0 36 1,0-3 45,0-32-57,0-6 17,0 41 1,0-3 5,4-33 56,-4-2-45,0 2 23,0 1-56,0-1 78,4 6-34,-4 2 0,0 0-10,0 2-57,0 0 22,0 3-21,0-2 21,0-1 34,0 3-22,0 0-22,0 3 33,0-1 11,0 3-45,6 3 57,-6 0 10,0 4-55,0-2 33,0 3 11,0-1-55,0 1 312,0 0-256,0-1-46,0 6 46,0-3-34,0 3 11,0 2 22,0 2-11,0 6 12,4 0-12,-4-3 11,0 5-44,0-2 55,0 2-55,4 1 11,-4-1 22,4 5-11,-4 1-11,0 4 89,4 3-11,-4 2-123,0-2 101,0 0-34,0 0-11,0-3 12,0-2-24,0 2 35,0 6 22,0-1-68,0 3 23,0 0 23,0 5-46,0-5 1,4 2 78,-4 1-67,0-1 56,0 0-79,0 3 90,0 3-100,0-1 66,0 1-67,0 2 33,0-3 58,0 3-80,0-2 34,0-3 45,0 0-67,0 0 89,0 2-56,0-2 0,0 3 34,0-1-56,0 1-90,0 2 79,0 0 22,0-3 22,0 0 0,0-2-55,-4-2 44,0 2 0,4 0-11,-4 0-11,0 2 0,4 1 0,0 2 22,0 0-45,-4 0 22,-2-3-10,-2 1 22,-13-1 0,-1 1-45,-16-6 135,-9 3-78,-8 0-1,-14 0 34,-3 2-57,0 1-21,-6-1 22,1 3-57,5 0 101,-2 0-77,6-2 55,5 2-45,3 0 34,5 0 11,-2 0-22,2 0-45,-1 0 79,1 0-23,-9 0 11,-1 2-11,-7 3-11,-4-2 67,-6-1-68,-4 1 12,2-3 0,-12 2 23,2-2-311,1 0 299,-5-2-55,0-3 100,-1 2-11,1 1-68,0-1 57,-1 3 11,-3-2-45,-1 2 22,-3 0 1,-1 0 22,-1 0-90,2 0-45,7 0 45,1 0 56,0 0-33,-5 0-1,1 0-33,-1-3 67,-3 3-17,54-2 1,-3 2-732,-1 0 1,1 0 758,-6-3 0,6 3-33,0 0 0,-5 0-127,0-2 0,5 2 138,-6 0 0,2 0 11,-1 0 0,0 0-22,1 0 0,-1 0 33,-1 0 1,2 0-18,-1 0 1,1 0 16,-1 0 1,-1 0-23,6 0 0,-5-3 17,1 3 0,3 0 11,-3 0 0,-2 0-40,6 0 1,-1 0 45,-3 0 0,3 0-62,1 0 0,-1 0 0,-3 0 0,6 0-1,-6 0 1,7 0 34,-7 0 0,3 0-35,5 0 1,-4 0 33,-2 0 1,2 0-34,-1 0 0,1 0 34,0 0 0,3 0 5,-3 0 0,-1 0-56,-50 0 45,3 0 11,5 0 1,-6 0 32,11 0-44,-5 0 34,-4 0-45,3 0 0,1 0 22,-9 0 34,1 0-56,53 0 0,-2 0 33,-1 0 1,-3 0-23,3 0 0,-3 0 39,3 0 0,-3 0-34,2 0 1,-2-2-1,3 2 1,1 0-50,-48-3-35,1 1 45,3 2 34,1 0-22,0 0-34,-1 0 44,-3 0 1,-5 0 28,52 0 0,-2 0-6,2-3 0,0 3-56,-1 0 1,1 0 88,-5 0 1,5 0-45,-1 0 0,1 0-17,-2 0 1,2 0 16,-1 0 0,1 0 22,-52 0 34,1 0-33,-1 0-23,3 0 45,-6 0-68,3-2 40,51 2 0,5 0 11,-4 0 0,-1 0-28,-50-3 78,-1 3-134,5-2 0,2 2 12,-1 0-24,1 0 68,-2 0-34,-1 0 34,1 0-45,-1-3 101,-3 3-100,-1 0 55,0 0-45,1-3 57,3 3-23,1 0 56,3-2-90,-3 2 56,-2-3-10,3 3-1,-3 0 34,2 0-34,46 0 1,1 0 10,0 0 0,-1 0-39,1 0 1,-1 0 21,1 0 1,-2 0 39,-2 0 0,3 0-45,5 0 0,-4 0 22,-1 0 0,1 0-145,-48 0 90,-3-2 21,-2 2-55,1 0 55,1-3 12,50 3 0,1 0-17,3 0 1,-3 0 38,-6 0 1,7 0-46,-1 0 1,-2 0 27,-3 0 1,5 0-6,-5 0 0,1-2 5,-2 2 1,6 0-12,-5 0 1,0 0 22,1 0 0,2 0-17,-2 0 0,3 0 17,-3 0 0,3 0-17,1 0 0,-1 0 16,1 0 1,-6 0 5,6 0 1,-5 0-29,5 0 1,-9 0 33,3 0 0,-2 0-6,3 0 1,-4 0-35,-1 0 1,2 0 33,-1-3 1,0 3-85,-1 0 1,1 0 27,1 0 1,-5 0 38,3 0 1,1 0-23,-1-2 0,1 2 17,0 0 0,-5 0-17,6 0 0,-5 0 22,4 0 1,-5 0-17,5 0 0,-4-3 16,3 3 1,-3 0-829,-1 0 0,1 0 811,4 0 1,-9 0-6,9 0 0,-4 0-43,5 0 0,-6 0 66,5 0 0,-4 0 16,-1 0 0,5 0-16,-5 0 0,5 0 33,-4 0 0,-1-2-22,1 2 0,0 0-6,3 0 0,-3 0 11,0 0 1,-1 0-57,6 0 1,-1 0-7,-1 0 1,1 0 39,0 0 0,5 0-45,-6 0 1,1 0 38,4 0 0,-3 0 28,-2 0 1,1 0-63,0 0 1,-5 0 39,5 0 0,1 0 5,-1 0 1,-5 0 11,5 0 1,-4 0-7,3 0 0,-3 0-28,3 0 0,-3-3 51,0 3 0,5 0-40,-2 0 0,-3 0 17,4 0 1,-1 0 16,1 0 0,1 0-12,-1 0 1,-1 0-17,5 0 0,1 0 17,-1 0 0,-1-2 453,2 2 1,3 0-483,-3 0 1,3 0-11,1 0 0,-6 0-6,10 0 0,-3 0-17,-54 0 56,1-3-78,5 3 89,3 0-44,-3-2-1,4 2-10,-1 0 78,5 0-45,0 0 0,4 0-12,-3 0-21,3 0 122,4-3-122,-4 3 224,10 0-213,-6 0 33,10 0 56,-2 0-67,1-2-11,9 2 90,0 0 1792,-1 0-1826,5 0 478,5 0-545,-1 0 78,3 0-90,2 0 391,8 0-335,-4 0 67,5 0-55,-7 0-57,6 0 35,-4-3 10,4 3-22,-3 0-67,-1 0 67,-2 0-11,2-2-23,0 2 23,0-3 11,-1 3 22,-3-2-55,4 2 44,-1 0 0,5-3-56,4 3 79,6 0-57,-2 0 35,9 0 32,-1 0-66,2 0 22,-1 0 45,5 0-34,0 0 79,-6 0-79,5 0 11,5 0-11,3 0-11,6 0 45,3 0 0,5 0 22,0 0 448,4 0-447,0-2-35,-4 2 124,4 0-34,0 0-11,0 0-88,-4-3-24,4 3 0,0 0-1166,-4 3-2711,4-1-5954,8 3 9425,25-7 1,-15-1 0,21-2 0</inkml:trace>
  <inkml:trace contextRef="#ctx0" brushRef="#br0" timeOffset="1">3008 4614 5767,'0'0'0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29T12:00:47.383"/>
    </inkml:context>
    <inkml:brush xml:id="br0">
      <inkml:brushProperty name="width" value="0.09701" units="cm"/>
      <inkml:brushProperty name="height" value="0.09701" units="cm"/>
      <inkml:brushProperty name="color" value="#FFFF00"/>
    </inkml:brush>
  </inkml:definitions>
  <inkml:trace contextRef="#ctx0" brushRef="#br0">1136 593 7314,'-3'1'1400,"0"-1"382,3 0-1491,0-2 23,0 1-12,0-3 23,0 3-123,0-2 156,0 0-257,0 0 190,0-2-201,0 3 470,0 0-425,0 1-112,0 0 66,0 0-44,0-1-34,0 1 0,0-1 79,0 1 33,1-1-78,0 1-34,1-1 45,1 0-56,0 0 67,0 0 45,3-2-56,-2 1 45,6-3-67,-3 3 257,11-6-213,-7 4 349,11-8-226,-11 6 191,13-11-325,-11 8-22,12-8-11,-13 9 22,8-5-23,-8 6 12,6-6-22,-7 7 55,7-7-67,-8 8 68,5-4-79,-9 6 0,4-3 0,-5 4-34,4-4 68,-5 5-34,3-2 11,-4 3 0,2-3-11,-2 3 11,0-4-11,-2 4 11,2-1-44,-2 1-68,1 1 101,-2-1-11,1 0 11,-1-1-45,0 1 67,-1-1-22,-1 0 23,-1-1-46,-3-1 46,-7-6-23,4 2 22,-9-7-22,9 6-11,-6-5 56,7 4-23,-10-9-67,9 8 90,-8-8-45,10 10-56,-5-4 101,6 6-79,-9-9 68,7 8-23,-7-8-11,8 9-11,-5-5 11,5 5 0,-5-6 11,7 6-11,-5-7 0,6 8-22,-1-6 22,2 6-23,-1-3 23,3 6 0,-1-2 34,2 5 11,0-1-68,-1-1 46,1 1-34,-1-1 11,1 1-1580,0 0 841,-2 0-57,0 0-661,-3-1-3271,1-1 4728,1-2 0,2 2 0,1-1 0</inkml:trace>
  <inkml:trace contextRef="#ctx0" brushRef="#br0" timeOffset="1">1175 312 6943,'-8'1'774,"2"0"-640,6-2-55,0 0-35,0-1 124,0 1 224,0-1-268,0 1 324,0 0-179,0-1-112,0 1 179,0-1-179,0 1 314,0 0-348,0-1-11,0 1 101,0 0-180,0-1-55,0 1 67,0 0-56,0 0 33,0-1-11,-1 1-22,-1 0 33,-1 0-44,-1-1 22,-1 1 0,0 1 0,0-1-11,-2 0 22,0 0-33,0 1 10,-1-1 24,-1 0-24,0 0 46,-1 1-34,0-1 0,-1 0 22,-1 0-33,0 0 11,-2 0 34,1-1-57,-2 0 46,0 0-12,0 0 11,-1 0 90,1 0 45,-1 0-123,0 0 33,0 1-56,-1-1 0,0 1 12,-1 0-12,0 0-11,0 0-11,0 0 33,0 1-33,-1-1 11,0 0 45,0 0-68,-1 0 35,0 0-12,0 0-12,-1 0 24,1 0 32,-1 1-66,2 0 33,0 0-11,2 0-11,0 0 11,2 0 0,0 0 0,0 0-11,1 0-12,0 0 35,-1 0-24,2 0 35,-1 0-23,1 0-11,0 0-1,0 0 35,2 0-23,-1 0 11,1 0-11,0 0-34,0 0 46,0-1-12,0 0 0,0 0-12,-1 0 12,0 1 23,0-1-23,0 0-23,1 0 23,-1 0 0,1 0 0,-1 0 12,1 0-12,-1 1 0,1-2 0,-1 1 0,0 0-12,1-1 12,-1 1-22,2 0-23,0 0 23,0 0-45,3 1-45,0 0 22,0 0 34,2 0-11,-1 0-135,2 0 57,0 0-1,1 0 56,1 0 23,0 0 45,1 0 33,-1 0 23,1 0 10,-1 0-10,0 0 0,0 0-34,1 0-2667,-1 0 572,6 2 2095,1-1 0,0 1 0,-1-1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09:02:01.305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212 157 7582,'0'-7'146,"0"2"-34,0 2-34,0 1 404,0-1 135,0 1-237,0-1 192,0 1 0,0-1-91,0 3-201,0-2 79,0-3 11,0-1 67,0 1-146,0 0 168,0 3-257,0-3 101,4-3 44,1 3 56,-5 0 0,6-2 12,-6 2 112,4-3-102,-4 3 125,0 2 43,0 1 24,4-1-79,-4 3 335,0-2-402,0 2-67,4 0 21,-4-3-43,0 1 10,0-1-101,0 3-56,0-2 527,0 2-594,0 0 79,0 0 3540,0-3-3776,-4 3-22,4 0 44,-4 0-21,4 0 77,0 0-43,-4 0-46,4 0 56,0 0-34,-6 0-89,6 0 56,-5 0-35,5 0 1,0 0 45,-4 3-11,4-3-22,-4 0 33,4 2 33,0-2-66,0 3 66,-4-3-89,4 2 79,-5 1-57,1-1 79,0 1-34,-1-1-78,1 3 123,-2-2-101,2 2 79,0-2-46,0 2-55,0 0 90,4-3-1,-5 3-67,0 0 23,1-2 55,0-1-33,0 3-22,0 0 22,-3 0-11,-1 6-12,4-4 12,-5 3 11,5 0 0,-5 3-45,5-3 45,0 3 0,-2-1-11,2-2-22,-1 5 21,5-4 12,-4-1 0,4-3 0,0 3 12,0-2-35,0-1 68,0 1-79,0 0 57,0 2-34,0-3 11,0 1 11,0 2-11,0 0-11,0 0 11,0 0 11,0 0-22,0-2 22,0 2-11,0 0-23,0 0-10,0 0 55,0 0-33,0-2 11,0 2-22,0-3-12,0 1 34,0 0 34,0-1-79,0 1 34,0 2 22,0-3 0,0 3-11,0 1-22,0-1 22,0 0 0,0-3 0,0 1-12,0-1 24,0-2-12,0-2 0,0-1 11,0-2 0,0 0-22,0 0 11,0 3-11,0 0 11,0-1 11,0 3-22,0 0 11,0 0 11,0 0-34,0 0 23,0 0 12,0-2-24,0 2 24,0-3-12,0 1 0,0-1-101,0-2 78,0 3 23,0 0 0,0-1-44,0 3 77,0 5-55,0 0 55,0 5-55,0-2 56,0 5-79,0-6 45,0 6 0,0-3 33,0 0-66,0-2 33,0-1 0,0-2 0,0 6 0,0-6 0,0 5 45,0 0-79,0 3 23,0-1 0,0 1 22,0 5 0,0-3-33,0 3 44,0-3 12,0 2-68,0 1 56,0-3-44,0 0 11,0 1 67,0-1-101,0-3 56,0 4 45,0-1-67,0-3 22,0 4-11,0-1-33,0 0 66,0 3-33,0-3 0,0 0 11,0 3-11,0-1-11,0-1 22,0 1 1,0 1-12,0-3-23,0 5 23,0-2 0,0 0 0,0 2 56,0 0-45,0 0-11,0 1 12,0 1-12,0 4 44,0-4-55,0 4-11,0-4 11,0 1-23,0 0 23,0 0-45,0-3 33,0 3 23,0-3 12,0 5-1,-4-2-34,4 2 1,0 0 44,0 3-33,0 0-67,0 0 156,0-3-145,0 5 78,0-2 0,0 2-22,0-2 34,0 3-12,-5-1-22,5-2 67,0-1-101,0 1 45,0 0 22,0 0-78,0-3 56,0 3 67,0-3-100,0 0 78,0 1-57,0-1 12,0-2 23,0 2-46,0 3 23,0-3 23,0 3-57,0 0 68,0 2-23,0 5-22,0-2 22,0 2 45,0 3-90,0 3 68,0-1 0,0 1-46,0 1 35,0-1-34,0 2-34,0 0 11,0-3-22,-4 0 67,4 1-33,0-3 33,-4 0-22,4 0 0,-4 2 0,4-5 22,0 6-45,-5-3 23,5 2 22,-5 0 0,5 1-11,0 2 0,-5-3 23,5 0-57,0 1 79,0-1-67,-4 1 55,4-3-44,0-1-34,0 4 79,0-6 11,0 3-68,0-3 57,0 1-57,0-3 35,0 2-1,0 3 11,0-3-22,0 1 34,0 1-34,0 1 45,0 3-57,0 2 68,0-6-112,0 6 0,0 0 45,0 0-11,0 3-12,0-3 57,0 2-91,0-2 91,0 2-90,0-2 78,0 3 0,-4-1-33,4-2 22,-9 3 22,9-3 0,-5 2-55,1 0-155,4-12 1,-4-2 187,4 22 33,0-21 1,0-1-68,0 17 46,0 0 21,0 0-10,0 0-12,0 0 0,0-1 0,0 7 0,0-7 1,0 6 21,0-2-44,0 2 56,0 0-101,0 0-11,0 3 55,0-3-10,0 0 44,0 0-78,0 0-22,0 0 156,0 0-134,0 2 68,0-2-12,0 3 11,0-3-67,0 2 56,0-2 22,0 3-33,0-1 56,0 1-45,0-1-23,0 1 35,0-3-12,0 2 44,0-2-55,0 0 67,0 3-45,0-3-33,0 0 22,0 0 34,0-3-46,0-2-55,0 0-34,0-2 101,0 2-44,0-5 66,0 0-78,0 2 101,0 1-90,0-1 45,0 0-101,0 1 409,0-1-308,0-2 0,0 0 0,0-2-22,0-1 33,0 0-34,0-2 57,0-2-45,0-4-23,0 4 23,0-3 22,0 2-33,0-5 44,0 3 1,0 2-46,0 1 57,0-1-45,4 1-1,0-4-10,-4 4 44,0-3-10,0-1-1,0-1-45,5-1 1,-5-2 66,0 2-33,0-2 23,0-3-46,0 3-22,0 0 57,0-3-57,0 0 45,0 1-45,0-1 67,0 3 1,0-1-68,0 1-11,0 5 101,0-3-124,0 6 46,0-3 10,0-1 23,0 1 0,0 0 0,0-3-11,0-2-11,0-5-23,0 0 56,0-3 56,0 0-89,5-2 44,-5-1-66,0-1 21,0-1 57,4-3-45,-4 1-1,0 0 24,0-3-35,0 0 90,0-2-123,0-1 45,0-4 22,0-1-22,0-2 45,0-2-57,0-3 35,0 0-1,0 2-34,0 1 35,0 2-1,0 8-22,0 2 33,0 7-11,4 4-22,0-1 33,1-2-22,-5-3-89,0-8 89,0-2 11,0-7 56,0 0 437,0-3-448,5-3-89,0 3 10,7-3 46,10 1-68,5 2 45,9 0-34,8 0 1,9 0 55,5 0-22,-1 0 11,5 0 12,-1 0-79,2 0 44,4 0 12,3 0 90,2 0-112,7 0-23,6 0 90,2 0-146,2 0 90,4 0 11,0 0-45,-5 0 34,0 0 11,-3 0-23,-6 0 34,2 0-11,-3 0-11,-6 0-11,6 0 11,-1-3 11,2 3 33,1 0-33,8 0-22,5 0-170,4 0 226,6 0-45,2 0 11,6 0-1589,-1 0 1601,2 0-1,-12 0-192,4 0 170,-12 0 33,1 0 34,-5 0-67,6 0 45,-2 0 10,5 0-88,6 0 32,6-2-16,-50 2 0,-2 0-22,6 0 0,-6 0 66,5 0 1,-1 0-34,2 0 1,-5 0 4,3 0 1,1 0 16,-1 0 1,2 0-34,0 0 0,-6 0 45,5 0 0,-5 0 0,1 0 0,-1 0-17,0 0 0,2 0 33,-2 0 1,1-3-23,-1 3 0,-4 0-6,5 0 1,-2 0-6,-2 0 0,3 0-11,0-2 0,2 2 44,-2 0 1,1 0-23,3 0 1,-3 0-24,4 0 1,-4 0 16,3 0 1,-2 0 22,3 0 0,-1 0-22,1 0 0,-1 0-705,2 0 0,4 0 665,-1 0 0,-5 0 17,11 0 1,-6 0-96,0 0 1,1 0 94,4 0 0,-5 0 28,-1 0 1,3 0-57,2 0 0,-3 0 67,0 0 1,-6 0-34,5 0 0,-3 0 27,4 0 1,-10 0-12,9 0 1,-9 0 11,6 0 0,-1 0-23,-1 0 1,6 0 10,-4 0 1,2 0 11,1 0 0,5 0-17,-4 0 0,3 0 22,5 0 0,1 0-33,-1 0 0,5 0 400,-1 0 1,-3 0-385,3 0 1,1 0 11,1 0 0,2 0-6,-3 0 0,3 0-34,-2 0 1,2 0 16,-3 0 1,0 0 27,3 0 1,-6 0-51,2 0 0,0 0 39,-4 0 0,2 0-17,-7 0 1,0 0 16,6 0 1,-6 0-1,-2 0 0,2 0-50,5 0 0,-4 0 50,0 0 0,3 0 11,2 0 1,-2 0-12,3 0 0,-2 0 0,0 0 1,4 0 4,-2 0 1,-3 0 11,2 0 0,-2 0-11,1 0 0,1 0-1,-6 0 1,7 0 11,-7 0 0,2 0-56,-2 0 0,0 0 6,6 0 0,-6 0 5,2 0 0,3 0-11,-5 0 0,10 0 17,-10 0 0,7 0-12,2 0 1,0 0 33,1 0 0,0 0-22,-2 0 0,7 0 11,-1 0 0,0 0 11,5 0 0,0 0 22,-2 0 1,2 0-28,1 0 0,-1 0 27,-2 0 1,2 0-1,-4 0 1,-3 0-34,3 0 0,-6 0 28,1 0 0,1 0 11,-7 0 0,5 0-11,-8 0 0,10 0-73,-6 0 1,-1 0 16,2 0 0,0 0 0,3 0 0,-4 0 11,5 0 0,-1 0 0,1 0 1,1 0 16,-6 0 0,3 0 16,2 0 1,1 0-51,-2 0 1,-5 0 72,3 0 0,1 0-22,-6 0 0,3 0 33,-4 0 1,-1 0-46,1 0 1,0 0 5,-4 0 0,-1 0-65,1 2 0,-2-2 65,2 0 0,-1 3-11,-3-1 0,-2-2 28,1 0 0,0 3 0,0-3 0,-3 2-11,2-2 0,-3 0-6,3 0 0,-3 0-45,3 3 1,-2-3 33,2 0 0,-3 0-17,3 0 0,2 0-6,0 0 1,-2 0 5,-3 0 1,8 0-7,-9 0 1,5 0 27,-1 0 1,-2 0-12,-2 0 1,5 0-6,-5 0 0,1 0 33,-1 0 0,0 0-44,50 0 67,5 0-23,-6 0-22,-6 0-11,8 0 67,-3 0-112,-2 0 134,3 0-78,-4 0 0,0 0 34,-1 0-56,-5 0 55,-2 0 34,-1 0-78,-8 0-11,-2 0 1577,2 0-1611,-11 0 478,2 0-455,-2 0 738,-2 0-716,-2 0-1,7 0 12,-7 0 363,6 0-374,-1 0 45,-1 0-90,6 0 123,0 0-67,-1 0-34,2 0 79,-6 0-90,3 0 68,3 0-1,-1 0-33,-1 0-34,2 0 101,1 0-67,3 0 22,-2 0-22,6 0 11,0 0 22,5 0 23,-5 0-22,2 0-35,-2 0 24,4 0 10,-4 0 34,3 0-67,-3 0 44,4 0-111,-1 0 56,7 0-12,-8 0-33,8 0 78,-6 0-33,-1 0-12,0 0 56,-3 0-22,-4 0 0,-2 0 12,-2 0-35,-1 0-10,-6 0 44,7-3-22,-6 3 67,0 0-45,0 0-45,4 0 90,-3 0-89,-1 0 66,-4 0-55,0 0 33,-4 0 34,-6 0-68,1 0 35,-5 0-35,1 0 57,-1 0-1,1 0-33,-5 0 23,0 0-23,-4 0-34,-1 0 45,1 0-22,-5 0 22,-3 0-11,3 0 45,1 0-45,-7 0 0,7 0 0,-1 0 11,-3 0-44,3 0-1,1 0 45,-3 0-33,3 0-12,3 0 46,-3 0-57,-5 0 56,1 0 0,-7 0 0,-7 0 12,-5 0-23,-8 0-56,-6 0 112,-3 0-123,-5 0 33,4 0 0,-4-2-33,0 2 56,0-3 11,5 1 0,-5-3 34,8-3-57,-4-2 34,6-2-22,-6-1 45,4-5-34,-4 3 0,7-2 56,-11 1-79,0-1-10,4-1 66,-4-2-10,0-3-23,0-2-11,0 0 11,0 0 0,0-6 0,0 4 0,0-4-12,0 1 57,0-3-78,0 3 55,0 2 23,0 0-34,0-2 23,0 2-102,0-2 91,0 2 22,0-2-101,0 0 112,0 0-56,0-6 11,0 4-11,0-9-34,0 3 135,0-2-146,0-3 90,0 0-101,0-5-45,0 3 124,0-3-91,0-5 80,0 0-57,0-2 45,0 2 67,0 0-134,0 0 100,0 0-33,0-3 23,0 1-46,4-1 12,-4-2 34,0-2-79,0 2 112,4-5-101,-4 0 112,0 2-112,0-2 112,0 0-301,0 2 222,0-4 35,0 2-46,0-3 23,0 1 68,0-6-68,0 3-23,0 0-78,0 0 90,0 2 0,0 1-23,0 2 68,4-3-45,-4 3 0,5-5 44,-5 2-100,0-2 89,0-2-44,0-1 11,0 33 0,0 0 27,0 3 1,0-3 0,0-2 0,0 4-12,0-4 1,0 2 16,0 0 1,0 1-18,0-1 1,5 0 27,-5 3 1,0-3-40,0 0 1,4 0-18,-4 3 1,0-1 50,0 1 0,0-5 0,0 5 0,4-3-56,-4 2 0,0-1 22,0-1 1,0 0-46,0 0 1,0 0 55,0 0 1,0 1 0,0-1 0,0 0-40,0 0 0,0 0 40,0 3 0,0-3-18,0 0 1,0 0 16,0 3 1,0 0 16,0-6 1,0 6-51,0-3 0,0 3 56,0-5 0,0 4-23,0-4 1,0 2-12,0 0 1,0 0 33,0 1 0,0-1-51,0-3 1,0 4 44,0-1 1,0 0-6,0 0 0,0 0-34,0 0 0,0 1 45,0-1 0,0 2 0,0-4 0,0 2-28,0 0 0,0 1 11,0-1 1,0 0-68,0 0 0,0 0 44,0-2 1,0 2-17,-4-2 0,4 2 0,0 0 0,-4-2 11,-1-1 1,5 1 38,-5 2 0,1-2-28,4 2 1,0-2 16,-4 2 1,4 0-35,0-2 1,-4 2 44,4 0 1,0-2-23,0 2 0,0-3 5,0 6 1,0-5 27,0 2 1,0-2-40,0 2 1,0-3 10,0 4 1,0-1 5,0 0 0,0 0-5,0-2 0,0 2-6,0 0 0,0 0 33,0 0 1,0 3-23,0-3 0,0 3-6,0-3 1,0 0-39,4-32-34,0-4 22,5 1 11,-4 3 45,-5-1-44,4 0-34,-4-2 100,0 0-28,0 38 1,0-3 62,0-33-80,0 36 1,0-3 45,0-32-57,0-6 17,0 41 1,0-3 5,4-33 56,-4-2-45,0 2 23,0 1-56,0-1 78,4 6-34,-4 2 0,0 0-10,0 2-57,0 0 22,0 3-21,0-2 21,0-1 34,0 3-22,0 0-22,0 3 33,0-1 11,0 3-45,6 3 57,-6 0 10,0 4-55,0-2 33,0 3 11,0-1-55,0 1 312,0 0-256,0-1-46,0 6 46,0-3-34,0 3 11,0 2 22,0 2-11,0 6 12,4 0-12,-4-3 11,0 5-44,0-2 55,0 2-55,4 1 11,-4-1 22,5 5-11,-5 1-11,0 4 89,4 3-11,-4 2-123,0-2 101,0 0-34,0 0-11,0-3 12,0-2-24,0 2 35,0 6 22,0-1-68,0 3 23,0 0 23,0 5-46,0-5 1,4 2 78,-4 1-67,0-1 56,0 0-79,0 3 90,0 3-100,0-1 66,0 1-67,0 2 33,0-3 58,0 3-80,0-2 34,0-3 45,0 0-67,0 0 89,0 2-56,0-2 0,0 3 34,0-1-56,0 1-90,0 2 79,0 0 22,0-3 22,0 0 0,0-2-55,-4-2 44,0 2 0,4 0-11,-5 0-11,1 2 0,4 1 0,0 2 22,0 0-45,-4 0 22,-2-3-10,-2 1 22,-14-1 0,-1 1-45,-16-6 135,-10 3-78,-8 0-1,-14 0 34,-4 2-57,0 1-21,-5-1 22,0 3-57,5 0 101,-1 0-77,5-2 55,6 2-45,3 0 34,5 0 11,-2 0-22,2 0-45,-1 0 79,1 0-23,-9 0 11,-2 2-11,-6 3-11,-5-2 67,-6-1-68,-4 1 12,2-3 0,-12 2 23,1-2-311,2 0 299,-6-2-55,1-3 100,-2 2-11,2 1-68,-1-1 57,0 3 11,-4-2-45,-1 2 22,-2 0 1,-2 0 22,-1 0-90,2 0-45,8 0 45,0 0 56,1 0-33,-6 0-1,1 0-33,0-3 67,-4 3-17,56-2 1,-3 2-732,-1 0 1,1 0 758,-6-3 0,6 3-33,0 0 0,-5 0-127,0-2 0,5 2 138,-7 0 0,3 0 11,-1 0 0,0 0-22,1 0 0,-1 0 33,-1 0 1,2 0-18,-2 0 1,2 0 16,-1 0 1,-1 0-23,6 0 0,-5-3 17,1 3 0,3 0 11,-3 0 0,-3 0-40,7 0 1,-1 0 45,-3 0 0,3 0-62,1 0 0,-1 0 0,-3 0 0,6 0-1,-6 0 1,7 0 34,-7 0 0,3 0-35,5 0 1,-3 0 33,-4 0 1,4 0-34,-2 0 0,1 0 34,0 0 0,3 0 5,-3 0 0,-1 0-56,-52 0 45,3 0 11,6 0 1,-7 0 32,12 0-44,-6 0 34,-3 0-45,2 0 0,2 0 22,-10 0 34,1 0-56,55 0 0,-2 0 33,-1 0 1,-3 0-23,3 0 0,-3 0 39,3 0 0,-3 0-34,2 0 1,-2-2-1,3 2 1,1 0-50,-50-3-35,1 1 45,4 2 34,0 0-22,1 0-34,-2 0 44,-2 0 1,-6 0 28,54 0 0,-2 0-6,2-3 0,0 3-56,-1 0 1,1 0 88,-5 0 1,5 0-45,-1 0 0,1 0-17,-2 0 1,2 0 16,-1 0 0,1 0 22,-54 0 34,1 0-33,-1 0-23,4 0 45,-7 0-68,3-2 40,53 2 0,5 0 11,-4 0 0,-1 0-28,-52-3 78,-1 3-134,6-2 0,1 2 12,0 0-24,0 0 68,-2 0-34,0 0 34,0 0-45,-1-3 101,-2 3-100,-2 0 55,0 0-45,1-3 57,3 3-23,2 0 56,2-2-90,-2 2 56,-3-3-10,3 3-1,-3 0 34,3 0-34,47 0 1,1 0 10,0 0 0,-1 0-39,1 0 1,-1 0 21,1 0 1,-2 0 39,-2 0 0,3 0-45,5 0 0,-4 0 22,-1 0 0,1 0-145,-50 0 90,-2-2 21,-3 2-55,1 0 55,1-3 12,52 3 0,1 0-17,3 0 1,-3 0 38,-6 0 1,7 0-46,-1 0 1,-2 0 27,-3 0 1,5 0-6,-5 0 0,1-2 5,-2 2 1,6 0-12,-5 0 1,-1 0 22,2 0 0,2 0-17,-2 0 0,3 0 17,-3 0 0,3 0-17,1 0 0,-1 0 16,1 0 1,-6 0 5,6 0 1,-5 0-29,5 0 1,-9 0 33,2 0 0,-1 0-6,3 0 1,-4 0-35,-2 0 1,3 0 33,-1-3 1,-1 3-85,0 0 1,1 0 27,1 0 1,-6 0 38,4 0 1,1 0-23,-2-2 0,2 2 17,0 0 0,-6 0-17,7 0 0,-5 0 22,3 0 1,-4 0-17,4 0 0,-3-3 16,3 3 1,-4 0-829,0 0 0,0 0 811,5 0 1,-10 0-6,10 0 0,-4 0-43,5 0 0,-7 0 66,6 0 0,-5 0 16,0 0 0,5 0-16,-6 0 0,6 0 33,-5 0 0,0-2-22,0 2 0,1 0-6,3 0 0,-4 0 11,1 0 1,-2 0-57,7 0 1,-1 0-7,-1 0 1,0 0 39,1 0 0,5 0-45,-6 0 1,0 0 38,5 0 0,-3 0 28,-2 0 1,0 0-63,1 0 1,-6 0 39,6 0 0,1 0 5,-1 0 1,-6 0 11,6 0 1,-5 0-7,4 0 0,-3 0-28,2 0 0,-2-3 51,-1 3 0,6 0-40,-2 0 0,-4 0 17,5 0 1,-1 0 16,1 0 0,0 0-12,0 0 1,-1 0-17,5 0 0,0 0 17,0 0 0,-1-2 453,2 2 1,3 0-483,-3 0 1,3 0-11,1 0 0,-6 0-6,10 0 0,-3 0-17,-56 0 56,1-3-78,6 3 89,2 0-44,-3-2-1,5 2-10,-2 0 78,6 0-45,0 0 0,3 0-12,-2 0-21,3 0 122,4-3-122,-4 3 224,10 0-213,-6 0 33,10 0 56,-2 0-67,1-2-11,10 2 90,0 0 1792,-2 0-1826,6 0 478,5 0-545,-1 0 78,3 0-90,2 0 391,8 0-335,-4 0 67,5 0-55,-6 0-57,5 0 35,-4-3 10,4 3-22,-2 0-67,-2 0 67,-2 0-11,2-2-23,0 2 23,0-3 11,-1 3 22,-2-2-55,3 2 44,-1 0 0,5-3-56,5 3 79,5 0-57,-1 0 35,9 0 32,-1 0-66,2 0 22,-1 0 45,5 0-34,0 0 79,-6 0-79,5 0 11,5 0-11,3 0-11,7 0 45,3 0 0,5 0 22,-1 0 448,5 0-447,0-2-35,-4 2 124,4 0-34,0 0-11,0 0-88,-4-3-24,4 3 0,0 0-1166,-4 3-2711,4-1-5954,8 3 9425,26-7 1,-15-1 0,21-2 0</inkml:trace>
  <inkml:trace contextRef="#ctx0" brushRef="#br0" timeOffset="1">3116 4614 5767,'0'0'0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1T09:02:01.305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171 203 7582,'0'-10'146,"0"5"-34,0 1-34,0 1 404,0-1 135,0 1-237,0-1 192,0 2 0,0-2-91,0 4-201,0-3 79,0-3 11,0-2 67,0 2-146,0-1 168,0 4-257,0-3 101,3-4 44,1 3 56,-4 1 0,4-3 12,-4 3 112,4-5-102,-4 5 125,0 2 43,0 1 24,3-1-79,-3 4 335,0-3-402,0 3-67,3 0 21,-3-3-43,0 1 10,0-2-101,0 4-56,0-3 527,0 3-594,0 0 79,0 0 3540,0-4-3776,-3 4-22,3 0 44,-3 0-21,3 0 77,0 0-43,-4 0-46,4 0 56,0 0-34,-4 0-89,4 0 56,-4 0-35,4 0 1,0 0 45,-3 4-11,3-4-22,-3 0 33,3 3 33,0-3-66,0 4 66,-4-4-89,4 2 79,-4 1-57,0 0 79,1 1-34,0-1-78,-1 3 123,0-2-101,1 3 79,-1-3-46,1 2-55,0 0 90,3-3-1,-4 3-67,0 1 23,0-3 55,1-1-33,0 2-22,-1 2 22,0 0-11,-3 7-12,4-5 12,-5 4 11,5 0 0,-4 4-45,4-4 45,-1 3 0,0 0-11,0-3-22,1 7 21,3-7 12,-3 0 0,3-3 0,0 2 12,0-1-35,0-2 68,0 2-79,0-2 57,0 5-34,0-5 11,0 1 11,0 3-11,0 0-11,0 0 11,0 0 11,0-1-22,0-1 22,0 2-11,0 0-23,0 0-10,0 0 55,0-1-33,0-1 11,0 2-22,0-4-12,0 1 34,0 1 34,0-2-79,0 1 34,0 3 22,0-3 0,0 2-11,0 3-22,0-3 22,0 1 0,0-3 0,0 0-12,0-2 24,0-1-12,0-3 0,0-1 11,0-3 0,0 0-22,0 0 11,0 4-11,0 0 11,0-2 11,0 4-22,0 1 11,0-1 11,0 1-34,0 0 23,0-2 12,0-1-24,0 3 24,0-4-12,0 1 0,0-2-101,0-2 78,0 4 23,0 0 0,0-1-44,0 3 77,0 7-55,0 0 55,0 6-55,0-1 56,0 5-79,0-8 45,0 8 0,0-4 33,0 1-66,0-3 33,0-1 0,0-4 0,0 9 0,0-8 0,0 7 45,0-1-79,0 4 23,0-1 0,0 1 22,0 7 0,0-4-33,0 4 44,0-4 12,0 2-68,0 1 56,0-2-44,0-1 11,0 1 67,0-2-101,0-2 56,0 4 45,0-1-67,0-4 22,0 5-11,0-1-33,0-1 66,0 6-33,0-5 0,0-1 11,0 5-11,0-2-11,0 0 22,0 0 1,0 2-12,0-4-23,0 6 23,0-3 0,0 1 0,0 3 56,0 0-45,0-1-11,0 2 12,0 1-12,0 5 44,0-5-55,0 4-11,0-4 11,0 1-23,0 0 23,0 1-45,0-5 33,0 4 23,0-3 12,0 6-1,-4-3-34,4 3 1,0 0 44,0 4-33,0-1-67,0 0 156,0-3-145,0 7 78,0-3 0,0 2-22,0-3 34,0 5-12,-4-2-22,4-2 67,0-2-101,0 2 45,0 0 22,0-1-78,0-3 56,0 4 67,0-4-100,0 0 78,0 1-57,0-2 12,0-2 23,0 3-46,0 4 23,0-4 23,0 4-57,0 0 68,0 2-23,0 7-22,0-3 22,0 3 45,0 3-90,0 4 68,0 0 0,0 0-46,0 2 35,0-1-34,0 2-34,0 0 11,0-4-22,-4 1 67,4 0-33,0-4 33,-3 2-22,3-2 0,-3 3 0,3-6 22,0 7-45,-4-3 23,4 2 22,-4 0 0,4 2-11,0 2 0,-3-4 23,3 0-57,0 2 79,0-2-67,-4 2 55,4-4-44,0-2-34,0 5 79,0-7 11,0 3-68,0-2 57,0-1-57,0-2 35,0 1-1,0 5 11,0-4-22,0 1 34,0 1-34,0 2 45,0 4-57,0 1 68,0-6-112,0 7 0,0 0 45,0 0-11,0 4-12,0-3 57,0 1-91,0-2 91,0 3-90,0-3 78,0 4 0,-3-2-33,3-1 22,-7 3 22,7-4 0,-4 2-55,0 1-155,4-15 1,-3-4 187,3 29 33,0-27 1,0-1-68,0 21 46,0 1 21,0 0-10,0-1-12,0 1 0,0-2 0,0 9 0,0-8 1,0 7 21,0-4-44,0 5 56,0-1-101,0 0-11,0 4 55,0-4-10,0 0 44,0 0-78,0 0-22,0 0 156,0 1-134,0 0 68,0 0-12,0 3 11,0-4-67,0 3 56,0-4 22,0 5-33,0-1 56,0 1-45,0-2-23,0 2 35,0-3-12,0 2 44,0-3-55,0-1 67,0 5-45,0-4-33,0 1 22,0-1 34,0-4-46,0-2-55,0-1-34,0-2 101,0 3-44,0-8 66,0 1-78,0 3 101,0 1-90,0-1 45,0 0-101,0 1 409,0-2-308,0-2 0,0 0 0,0-2-22,0-2 33,0 0-34,0-2 57,0-3-45,0-5-23,0 5 23,0-4 22,0 3-33,0-7 44,0 5 1,0 1-46,0 3 57,0-3-45,3 3-1,1-7-10,-4 6 44,0-4-10,0-1-1,0-1-45,4-2 1,-4-2 66,0 2-33,0-2 23,0-5-46,0 5-22,0 0 57,0-4-57,0 0 45,0 1-45,0-2 67,0 5 1,0-1-68,0 1-11,0 5 101,0-2-124,0 7 46,0-4 10,0-1 23,0 1 0,0 0 0,0-3-11,0-4-11,0-6-23,0 0 56,0-3 56,0-1-89,4-1 44,-4-3-66,0-1 21,0-2 57,3-2-45,-3 0-1,0 0 24,0-3-35,0-1 90,0-2-123,0-2 45,0-4 22,0-2-22,0-3 45,0-2-57,0-4 35,0 0-1,0 2-34,0 2 35,0 3-1,0 9-22,0 4 33,0 9-11,3 4-22,1 0 33,-1-4-22,-3-2-89,0-12 89,0-2 11,0-9 56,0 0 437,0-4-448,4-4-89,0 4 10,6-4 46,8 1-68,3 3 45,8 0-34,7 0 1,6 0 55,5 0-22,-1 0 11,4 0 12,0 0-79,0 0 44,3 0 12,4 0 90,0 0-112,7 0-23,4 0 90,3 0-146,0 0 90,4 0 11,0 0-45,-3 0 34,-2 0 11,-2 0-23,-4 0 34,1 0-11,-1 0-11,-7 0-11,6 0 11,-1-4 11,1 4 33,1 0-33,8 0-22,3 0-170,3 0 226,5 0-45,2 0 11,4 0-1589,-1 0 1601,2 0-1,-9 0-192,2 0 170,-8 0 33,0 0 34,-5 0-67,5 0 45,0 0 10,3 0-88,5 0 32,5-2-16,-41 2 0,-1 0-22,4 0 0,-4 0 66,4 0 1,0 0-34,0 0 1,-3 0 4,2 0 1,1 0 16,0 0 1,0 0-34,0 0 0,-4 0 45,4 0 0,-4 0 0,1 0 0,-1 0-17,0 0 0,1 0 33,-1 0 1,0-4-23,0 4 0,-3 0-6,4 0 1,-1 0-6,-3 0 0,3 0-11,0-3 0,1 3 44,-1 0 1,1 0-23,2 0 1,-2 0-24,2 0 1,-2 0 16,2 0 1,-2 0 22,3 0 0,-1 0-22,2 0 0,-2 0-705,1 0 0,4 0 665,0 0 0,-5 0 17,8 0 1,-4 0-96,1 0 1,0 0 94,3 0 0,-4 0 28,0 0 1,1 0-57,3 0 0,-4 0 67,1 0 1,-5 0-34,5 0 0,-4 0 27,4 0 1,-9 0-12,9 0 1,-8 0 11,4 0 0,1 0-23,-2 0 1,4 0 10,-2 0 1,1 0 11,2 0 0,3 0-17,-3 0 0,3 0 22,3 0 0,0 0-33,2 0 0,1 0 400,1 0 1,-2 0-385,1 0 1,1 0 11,1 0 0,2 0-6,-2 0 0,2 0-34,-2 0 1,2 0 16,-3 0 1,0 0 27,3 0 1,-5 0-51,2 0 0,-1 0 39,-2 0 0,0 0-17,-4 0 1,0 0 16,4 0 1,-4 0-1,-4 0 0,4 0-50,4 0 0,-4 0 50,0 0 0,3 0 11,0 0 1,1 0-12,0 0 0,0 0 0,-1 0 1,4 0 4,-3 0 1,-1 0 11,1 0 0,-1 0-11,1 0 0,-1 0-1,-3 0 1,4 0 11,-4 0 0,0 0-56,0 0 0,0 0 6,4 0 0,-4 0 5,0 0 0,3 0-11,-3 0 0,7 0 17,-7 0 0,4 0-12,3 0 1,0 0 33,1 0 0,-2 0-22,1 0 0,4 0 11,-1 0 0,1 0 11,4 0 0,0 0 22,-2 0 1,2 0-28,-1 0 0,1 0 27,-2 0 1,2 0-1,-4 0 1,-1 0-34,1 0 0,-4 0 28,-1 0 0,2 0 11,-4 0 0,2 0-11,-6 0 0,8 0-73,-4 0 1,-1 0 16,0 0 0,2 0 0,1 0 0,-2 0 11,3 0 0,0 0 0,0 0 1,1 0 16,-5 0 0,4 0 16,0 0 1,1 0-51,-2 0 1,-2 0 72,0 0 0,3 0-22,-7 0 0,3 0 33,-3 0 1,0 0-46,0 0 1,0 0 5,-3 0 0,0 0-65,-1 3 0,0-3 65,0 0 0,1 4-11,-4-2 0,0-2 28,0 0 0,-1 4 0,1-4 0,-3 3-11,2-3 0,-2 0-6,3 0 0,-3 0-45,2 4 1,-2-4 33,2 0 0,-2 0-17,2 0 0,1 0-6,1 0 1,-2 0 5,-2 0 1,6 0-7,-7 0 1,4 0 27,0 0 1,-3 0-12,-2 0 1,6 0-6,-5 0 0,1 0 33,-2 0 0,1 0-44,40 0 67,4 0-23,-5 0-22,-4 0-11,5 0 67,-1 0-112,-2 0 134,2 0-78,-2 0 0,-2 0 34,1 0-56,-4 0 55,-3 0 34,0 0-78,-7 0-11,-1 0 1577,1 0-1611,-7 0 478,-1 0-455,0 0 738,-3 0-716,0 0-1,5 0 12,-5 0 363,3 0-374,1 0 45,-1 0-90,4 0 123,1 0-67,-2 0-34,2 0 79,-5 0-90,4 0 68,1 0-1,-1 0-33,-1 0-34,2 0 101,2 0-67,2 0 22,-2 0-22,4 0 11,1 0 22,3 0 23,-4 0-22,3 0-35,-3 0 24,4 0 10,-3 0 34,3 0-67,-4 0 44,3 0-111,1 0 56,4 0-12,-5 0-33,5 0 78,-4 0-33,-1 0-12,1 0 56,-3 0-22,-4 0 0,-1 0 12,-2 0-35,-2 0-10,-2 0 44,4-4-22,-5 4 67,0 0-45,1 0-45,2 0 90,-1 0-89,-2 0 66,-3 0-55,0 0 33,-3 0 34,-5 0-68,1 0 35,-4 0-35,1 0 57,-1 0-1,1 0-33,-5 0 23,1 0-23,-4 0-34,0 0 45,0 0-22,-3 0 22,-4 0-11,4 0 45,0 0-45,-5 0 0,5 0 0,0 0 11,-4 0-44,4 0-1,0 0 45,-2 0-33,2 0-12,3 0 46,-3 0-57,-4 0 56,1 0 0,-5 0 0,-7 0 12,-3 0-23,-7 0-56,-4 0 112,-4 0-123,-3 0 33,4 0 0,-4-3-33,0 3 56,0-4 11,4 2 0,-4-5 34,7-3-57,-4-3 34,5-3-22,-5 0 45,4-8-34,-4 5 0,5-3 56,-8 1-79,0-1-10,3-1 66,-3-3-10,0-4-23,0-2-11,0 0 11,0-1 0,0-7 0,0 5 0,0-5-12,0 1 57,0-3-78,0 3 55,0 3 23,0 0-34,0-3 23,0 2-102,0-2 91,0 3 22,0-3-101,0 0 112,0 1-56,0-9 11,0 6-11,0-12-34,0 4 135,0-4-146,0-2 90,0 0-101,0-8-45,0 5 124,0-4-91,0-6 80,0-1-57,0-2 45,0 2 67,0 1-134,0-1 100,0 1-33,0-5 23,0 2-46,4-2 12,-4-2 34,0-3-79,0 4 112,3-8-101,-3 0 112,0 4-112,0-4 112,0 0-301,0 4 222,0-6 35,0 2-46,0-3 23,0 0 68,0-6-68,0 2-23,0 2-78,0-2 90,0 4 0,0 1-23,0 3 68,4-5-45,-4 5 0,4-7 44,-4 3-100,0-4 89,0-1-44,0-2 11,0 43 0,0 0 27,0 3 1,0-3 0,0-3 0,0 6-12,0-6 1,0 3 16,0 0 1,0 1-18,0-1 1,3-1 27,-3 6 1,0-6-40,0 1 1,4 0-18,-4 3 1,0-1 50,0 3 0,0-8 0,0 7 0,3-5-56,-3 4 0,0-2 22,0-1 1,0-1-46,0 2 1,0-2 55,0 1 1,0 1 0,0 0 0,0-2-40,0 0 0,0 2 40,0 2 0,0-3-18,0 0 1,0-1 16,0 6 1,0-2 16,0-7 1,0 8-51,0-5 0,0 5 56,0-6 0,0 4-23,0-5 1,0 3-12,0 0 1,0 0 33,0 0 0,0 1-51,0-6 1,0 7 44,0-3 1,0 2-6,0-2 0,0 1-34,0 0 0,0 1 45,0-1 0,0 2 0,0-5 0,0 3-28,0 0 0,0 2 11,0-3 1,0 1-68,0 0 0,0-1 44,0-1 1,0 1-17,-3-1 0,3 2 0,0 0 0,-4-3 11,1-1 1,3 1 38,-4 3 0,0-3-28,4 3 1,0-3 16,-3 3 1,3 0-35,0-3 1,-4 3 44,4 0 1,0-3-23,0 3 0,0-4 5,0 8 1,0-8 27,0 5 1,0-4-40,0 3 1,0-5 10,0 7 1,0-2 5,0-1 0,0 1-5,0-3 0,0 4-6,0-2 0,0 1 33,0 0 1,0 3-23,0-2 0,0 2-6,0-4 1,0 2-39,4-43-34,-1-5 22,5 2 11,-5 3 45,-3-1-44,4 1-34,-4-3 100,0-2-28,0 52 1,0-6 62,0-41-80,0 45 1,0-3 45,0-42-57,0-7 17,0 53 1,0-5 5,3-41 56,-3-4-45,0 3 23,0 2-56,0-2 78,3 8-34,-3 3 0,0-1-10,0 3-57,0-1 22,0 6-21,0-4 21,0-1 34,0 4-22,0 0-22,0 4 33,0-1 11,0 3-45,5 4 57,-5 0 10,0 6-55,0-3 33,0 3 11,0 0-55,0 1 312,0 0-256,0-2-46,0 9 46,0-5-34,0 4 11,0 3 22,0 3-11,0 7 12,3 0-12,-3-4 11,0 7-44,0-3 55,0 2-55,4 3 11,-4-3 22,3 8-11,-3 0-11,0 6 89,3 3-11,-3 4-123,0-4 101,0 1-34,0-1-11,0-3 12,0-2-24,0 1 35,0 9 22,0-3-68,0 6 23,0-1 23,0 6-46,0-5 1,4 1 78,-4 2-67,0-1 56,0 0-79,0 3 90,0 4-100,0-1 66,0 2-67,0 2 33,0-4 58,0 4-80,0-3 34,0-3 45,0 0-67,0-1 89,0 3-56,0-3 0,0 5 34,0-1-56,0 0-90,0 3 79,0 0 22,0-4 22,0 0 0,0-3-55,-4-2 44,1 2 0,3 2-11,-3-2-11,-1 3 0,4 1 0,0 3 22,0 0-45,-3 0 22,-2-4-10,-1 2 22,-12-2 0,0 1-45,-14-7 135,-8 4-78,-5-1-1,-12 0 34,-4 3-57,1 2-21,-5-1 22,1 3-57,4 0 101,-2 0-77,5-3 55,5 3-45,2 0 34,4 0 11,-1 0-22,1 0-45,-1 0 79,1 0-23,-7 0 11,-1 3-11,-6 2-11,-4-1 67,-4-1-68,-4 1 12,2-4 0,-10 3 23,2-3-311,0 0 299,-4-3-55,1-4 100,-2 3-11,1 2-68,1-1 57,-2 3 11,-2-3-45,-1 3 22,-2 0 1,-2 0 22,1 0-90,1 0-45,5 0 45,1 0 56,1 0-33,-5 0-1,1 0-33,-1-4 67,-3 4-17,46-3 1,-3 3-732,-1 0 1,1 0 758,-4-4 0,4 4-33,0 0 0,-4 0-127,-1-2 0,6 2 138,-6 0 0,2 0 11,-1 0 0,0 0-22,0 0 0,0 0 33,0 0 1,1 0-18,-2 0 1,2 0 16,-1 0 1,-1 0-23,6 0 0,-6-4 17,2 4 0,2 0 11,-2 0 0,-1 0-40,4 0 1,-1 0 45,-2 0 0,2 0-62,1 0 0,-1 0 0,-2 0 0,5 0-1,-5 0 1,5 0 34,-5 0 0,2 0-35,5 0 1,-4 0 33,-1 0 1,1 0-34,-1 0 0,1 0 34,1 0 0,1 0 5,-2 0 0,-1 0-56,-41 0 45,2 0 11,4 0 1,-4 0 32,8 0-44,-4 0 34,-3 0-45,3 0 0,0 0 22,-7 0 34,0 0-56,46 0 0,-3 0 33,-1 0 1,-2 0-23,2 0 0,-2 0 39,2 0 0,-2 0-34,2 0 1,-3-3-1,3 3 1,2 0-50,-41-4-35,1 2 45,2 2 34,1 0-22,1 0-34,-2 0 44,-2 0 1,-4 0 28,43 0 0,-1 0-6,1-4 0,0 4-56,-1 0 1,1 0 88,-4 0 1,4 0-45,-1 0 0,1 0-17,0 0 1,0 0 16,-1 0 0,1 0 22,-43 0 34,0 0-33,0 0-23,3 0 45,-6 0-68,3-2 40,42 2 0,4 0 11,-3 0 0,-1 0-28,-41-4 78,-1 4-134,4-3 0,2 3 12,-2 0-24,2 0 68,-2 0-34,-1 0 34,1 0-45,-1-4 101,-2 4-100,-1 0 55,-1 0-45,2-4 57,2 4-23,1 0 56,2-2-90,-2 2 56,-1-4-10,1 4-1,-1 0 34,1 0-34,38 0 1,1 0 10,0 0 0,0 0-39,0 0 1,-1 0 21,1 0 1,-1 0 39,-2 0 0,2 0-45,4 0 0,-2 0 22,-2 0 0,1 0-145,-40 0 90,-3-3 21,0 3-55,0 0 55,0-4 12,42 4 0,1 0-17,3 0 1,-3 0 38,-4 0 1,4 0-46,0 0 1,-1 0 27,-3 0 1,4 0-6,-4 0 0,1-3 5,-2 3 1,5 0-12,-4 0 1,0 0 22,1 0 0,2 0-17,-3 0 0,4 0 17,-4 0 0,3 0-17,2 0 0,-2 0 16,1 0 1,-5 0 5,6 0 1,-6 0-29,6 0 1,-9 0 33,4 0 0,-3 0-6,3 0 1,-4 0-35,0 0 1,2 0 33,-2-3 1,1 3-85,-1 0 1,0 0 27,2 0 1,-5 0 38,3 0 1,0 0-23,1-2 0,-1 2 17,0 0 0,-3 0-17,5 0 0,-5 0 22,3 0 1,-3 0-17,4 0 0,-4-4 16,3 4 1,-3 0-829,0 0 0,0 0 811,3 0 1,-6 0-6,6 0 0,-3 0-43,5 0 0,-5 0 66,3 0 0,-3 0 16,0 0 0,3 0-16,-3 0 0,4 0 33,-4 0 0,0-3-22,0 3 0,0 0-6,3 0 0,-3 0 11,0 0 1,0 0-57,4 0 1,0 0-7,-1 0 1,0 0 39,1 0 0,4 0-45,-5 0 1,0 0 38,4 0 0,-3 0 28,0 0 1,-1 0-63,1 0 1,-5 0 39,5 0 0,0 0 5,0 0 1,-4 0 11,3 0 1,-3 0-7,3 0 0,-3 0-28,4 0 0,-4-4 51,0 4 0,4 0-40,-1 0 0,-3 0 17,4 0 1,-1 0 16,0 0 0,2 0-12,-2 0 1,1 0-17,2 0 0,2 0 17,-1 0 0,0-3 453,0 3 1,3 0-483,-2 0 1,2 0-11,1 0 0,-4 0-6,8 0 0,-4 0-17,-44 0 56,1-4-78,4 4 89,2 0-44,-2-2-1,4 2-10,-2 0 78,5 0-45,0 0 0,3 0-12,-4 0-21,5 0 122,2-4-122,-3 4 224,8 0-213,-5 0 33,9 0 56,-2 0-67,1-3-11,7 3 90,0 0 1792,0 0-1826,4 0 478,3 0-545,0 0 78,3 0-90,1 0 391,7 0-335,-3 0 67,3 0-55,-5 0-57,5 0 35,-4-4 10,4 4-22,-3 0-67,-1 0 67,0 0-11,0-2-23,1 2 23,-1-4 11,0 4 22,-3-2-55,3 2 44,0 0 0,4-4-56,3 4 79,5 0-57,-2 0 35,9 0 32,-2 0-66,1 0 22,1 0 45,2 0-34,1 0 79,-5 0-79,5 0 11,3 0-11,4 0-11,4 0 45,2 0 0,5 0 22,-1 0 448,4 0-447,0-3-35,-3 3 124,3 0-34,0 0-11,0 0-88,-3-4-24,3 4 0,0 0-1166,-4 4-2711,4-1-5954,7 3 9425,21-8 1,-14-2 0,19-3 0</inkml:trace>
  <inkml:trace contextRef="#ctx0" brushRef="#br0" timeOffset="1">2508 5970 5767,'0'0'0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0T15:55:13.391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97 128 7582,'0'-6'146,"0"2"-34,0 2-34,0 0 404,0 0 135,0 0-237,0 0 192,0 0 0,0-1-91,0 3-201,0-2 79,0-2 11,0 0 67,0 0-146,0 0 168,0 2-257,0-2 101,2-2 44,0 2 56,-2 0 0,2-3 12,-2 3 112,2-2-102,-2 2 125,0 2 43,0 0 24,2 0-79,-2 2 335,0-2-402,0 2-67,2 0 21,-2-2-43,0 0 10,0 0-101,0 2-56,0-2 527,0 2-594,0 0 79,0 0 3540,0-2-3776,-2 2-22,2 0 44,-2 0-21,2 0 77,0 0-43,-2 0-46,2 0 56,0 0-34,-2 0-89,2 0 56,-2 0-35,2 0 1,0 0 45,-2 2-11,2-2-22,-2 0 33,2 2 33,0-2-66,0 2 66,-2-2-89,2 2 79,-2 0-57,0 0 79,0 0-34,0 0-78,0 2 123,0-2-101,0 2 79,0-2-46,0 2-55,0 0 90,2-1-1,-2 1-67,0 0 23,0-2 55,0 0-33,0 2-22,0 0 22,0 0-11,-2 4-12,2-2 12,-3 3 11,3-1 0,-2 2-45,2-2 45,0 3 0,0-1-11,0-2-22,0 4 21,2-4 12,-2 1 0,2-3 0,0 2 12,0-2-35,0 0 68,0 0-79,0 1 57,0 1-34,0-2 11,0 0 11,0 2-11,0 1-11,0-1 11,0 0 11,0 0-22,0-2 22,0 2-11,0 1-23,0-1-10,0 0 55,0 0-33,0-2 11,0 3-22,0-3-12,0 0 34,0 0 34,0 0-79,0 0 34,0 3 22,0-3 0,0 2-11,0 0-22,0 0 22,0 0 0,0-1 0,0-1-12,0 0 24,0-2-12,0-2 0,0 0 11,0-2 0,0 0-22,0 0 11,0 2-11,0 0 11,0 0 11,0 2-22,0 0 11,0 1 11,0-1-34,0 0 23,0 0 12,0-2-24,0 2 24,0-2-12,0 0 0,0 0-101,0-2 78,0 2 23,0 0 0,0 0-44,0 2 77,0 5-55,0-1 55,0 4-55,0-2 56,0 5-79,0-5 45,0 4 0,0-1 33,0-1-66,0-2 33,0 0 0,0-1 0,0 3 0,0-4 0,0 4 45,0 1-79,0 1 23,0 0 0,0 1 22,0 3 0,0-2-33,0 3 44,0-3 12,0 3-68,0-1 56,0-1-44,0-1 11,0 0 67,0 1-101,0-3 56,0 3 45,0-1-67,0-2 22,0 3-11,0-1-33,0 0 66,0 3-33,0-3 0,0 1 11,0 1-11,0 1-11,0-3 22,0 2 1,0 1-12,0-3-23,0 5 23,0-3 0,0 1 0,0 1 56,0 1-45,0-1-11,0 1 12,0 1-12,0 3 44,0-3-55,0 3-11,0-3 11,0 1-23,0-1 23,0 1-45,0-2 33,0 1 23,0-1 12,0 3-1,-2-1-34,2 1 1,0 1 44,0 2-33,0-1-67,0 1 156,0-3-145,0 5 78,0-2 0,0 1-22,0-1 34,0 2-12,-2-1-22,2-1 67,0 0-101,0-1 45,0 1 22,0 0-78,0-3 56,0 3 67,0-3-100,0 1 78,0 0-57,0-1 12,0-1 23,0 1-46,0 3 23,0-2 23,0 1-57,0 1 68,0 2-23,0 3-22,0-1 22,0 2 45,0 2-90,0 2 68,0-1 0,0 1-46,0 2 35,0-2-34,0 2-34,0 0 11,0-2-22,-2 0 67,2 0-33,0-2 33,-2-1-22,2 1 0,-2 2 0,2-4 22,0 4-45,-2-2 23,2 2 22,-2-1 0,2 1-11,0 2 0,-2-2 23,2 0-57,0 0 79,0 0-67,-2 0 55,2-2-44,0-1-34,0 3 79,0-4 11,0 2-68,0-2 57,0-1-57,0-1 35,0 2-1,0 2 11,0-2-22,0-1 34,0 3-34,0 0 45,0 2-57,0 2 68,0-4-112,0 4 0,0 0 45,0 0-11,0 2-12,0-3 57,0 3-91,0-2 91,0 2-90,0-2 78,0 2 0,-2 0-33,2-2 22,-4 2 22,4-2 0,-2 2-55,0 0-155,2-10 1,-2-2 187,2 18 33,0-17 1,0-1-68,0 14 46,0 0 21,0 0-10,0 0-12,0 0 0,0 0 0,0 4 0,0-4 1,0 5 21,0-3-44,0 2 56,0 0-101,0 0-11,0 2 55,0-2-10,0 1 44,0-1-78,0 0-22,0 0 156,0 0-134,0 2 68,0-2-12,0 3 11,0-3-67,0 2 56,0-2 22,0 2-33,0 0 56,0 1-45,0-1-23,0 0 35,0-2-12,0 2 44,0-2-55,0 0 67,0 3-45,0-3-33,0 0 22,0 0 34,0-2-46,0-2-55,0 0-34,0-2 101,0 2-44,0-4 66,0 0-78,0 2 101,0 0-90,0 0 45,0 0-101,0 0 409,0 0-308,0-2 0,0 0 0,0-2-22,0 0 33,0 0-34,0-3 57,0-1-45,0-2-23,0 2 23,0-3 22,0 3-33,0-4 44,0 2 1,0 1-46,0 1 57,0 0-45,2 0-1,0-2-10,-2 1 44,0-1-10,0 0-1,0-2-45,2-1 1,-2-1 66,0 2-33,0-3 23,0-1-46,0 1-22,0 1 57,0-2-57,0-1 45,0 1-45,0-1 67,0 3 1,0 0-68,0-1-11,0 5 101,0-2-124,0 4 46,0-3 10,0 1 23,0 0 0,0 0 0,0-3-11,0-1-11,0-5-23,0 1 56,0-3 56,0 1-89,2-3 44,-2 1-66,0-3 21,0 1 57,2-3-45,-2 0-1,0 1 24,0-3-35,0 0 90,0-2-123,0 1 45,0-5 22,0 0-22,0-2 45,0-2-57,0-2 35,0 0-1,0 2-34,0 0 35,0 2-1,0 7-22,0 1 33,0 6-11,2 3-22,0-1 33,0-1-22,-2-3-89,0-6 89,0-1 11,0-7 56,0 0 437,0-2-448,2-2-89,0 2 10,4-2 46,4 0-68,2 2 45,5 0-34,3 0 1,4 0 55,2 0-22,1 0 11,1 0 12,0 0-79,0 0 44,3 0 12,1 0 90,0 0-112,5 0-23,1 0 90,3 0-146,-1 0 90,2 0 11,1 0-45,-3 0 34,1 0 11,-3 0-23,-2 0 34,1 0-11,-1 0-11,-4 0-11,5 0 11,-3-2 11,3 2 33,-1 0-33,4 0-22,3 0-170,1 0 226,3 0-45,1 0 11,3 0-1589,-1 0 1601,1 0-1,-5 0-192,1 0 170,-5 0 33,0 0 34,-1 0-67,1 0 45,1 0 10,1 0-88,3 0 32,3-3-16,-24 3 0,1 0-22,1 0 0,-2 0 66,3 0 1,-1 0-34,0 0 1,-2 0 4,3 0 1,-1 0 16,0 0 1,0 0-34,1 0 0,-3 0 45,2 0 0,-1 0 0,-1 0 0,0 0-17,0 0 0,1 0 33,-1 0 1,0-2-23,0 2 0,-1 0-6,1 0 1,0 0-6,-2 0 0,3 0-11,-1-2 0,0 2 44,0 0 1,1 0-23,1 0 1,-2 0-24,3 0 1,-3 0 16,2 0 1,-2 0 22,3 0 0,-1 0-22,0 0 0,1 0-705,-1 0 0,2 0 665,0 0 0,-1 0 17,3 0 1,-2 0-96,1 0 1,-1 0 94,2 0 0,-1 0 28,-1 0 1,0 0-57,3 0 0,-3 0 67,0 0 1,-2 0-34,3 0 0,-3 0 27,2 0 1,-3 0-12,3 0 1,-4 0 11,2 0 0,1 0-23,-1 0 1,2 0 10,-1 0 1,1 0 11,0 0 0,3 0-17,-3 0 0,2 0 22,2 0 0,1 0-33,-1 0 0,3 0 400,-1 0 1,-2 0-385,3 0 1,-1 0 11,0 0 0,3 0-6,-3 0 0,2 0-34,-1 0 1,1 0 16,-1 0 1,-1 0 27,2 0 1,-3 0-51,1 0 0,0 0 39,-1 0 0,-1 0-17,-2 0 1,1 0 16,1 0 1,-2 0-1,-1 0 0,1 0-50,2 0 0,-1 0 50,-1 0 0,2 0 11,1 0 1,-1 0-12,0 0 0,1 0 0,-1 0 1,3 0 4,-3 0 1,0 0 11,1 0 0,-1 0-11,0 0 0,1 0-1,-3 0 1,2 0 11,-1 0 0,-1 0-56,0 0 0,1 0 6,1 0 0,-2 0 5,1 0 0,1 0-11,-2 0 0,5 0 17,-5 0 0,2 0-12,3 0 1,-1 0 33,0 0 0,1 0-22,-1 0 0,2 0 11,1 0 0,-1 0 11,3 0 0,-1 0 22,0 0 1,1 0-28,-1 0 0,1 0 27,-1 0 1,0 0-1,-1 0 1,-1 0-34,1 0 0,-3 0 28,0 0 0,1 0 11,-3 0 0,2 0-11,-3 0 0,3 0-73,-2 0 1,1 0 16,-1 0 0,1 0 0,1 0 0,-2 0 11,3 0 0,-1 0 0,0 0 1,1 0 16,-3 0 0,2 0 16,1 0 1,-1 0-51,1 0 1,-3 0 72,0 0 0,3 0-22,-5 0 0,2 0 33,-1 0 1,-1 0-46,0 0 1,1 0 5,-3 0 0,0 0-65,0 2 0,1-2 65,-1 0 0,0 2-11,-1 1 0,-1-3 28,0 0 0,0 2 0,1-2 0,-3 2-11,2-2 0,-1 0-6,1 0 0,-2 0-45,2 2 1,-1-2 33,1 0 0,-2 0-17,3 0 0,-1 0-6,0 0 1,0 0 5,-1 0 1,3 0-7,-4 0 1,2 0 27,1 0 1,-3 0-12,0 0 1,3 0-6,-3 0 0,0 0 33,0 0 0,1 0-44,21 0 67,3 0-23,-3 0-22,-1 0-11,1 0 67,1 0-112,-3 0 134,3 0-78,-3 0 0,0 0 34,1 0-56,-3 0 55,-1 0 34,-1 0-78,-3 0-11,-1 0 1577,0 0-1611,-3 0 478,-1 0-455,0 0 738,-1 0-716,-1 0-1,2 0 12,-1 0 363,1 0-374,0 0 45,1 0-90,1 0 123,1 0-67,-1 0-34,0 0 79,-1 0-90,1 0 68,0 0-1,1 0-33,-1 0-34,0 0 101,3 0-67,-1 0 22,1 0-22,1 0 11,0 0 22,3 0 23,-3 0-22,3 0-35,-3 0 24,2 0 10,-1 0 34,1 0-67,-1 0 44,1 0-111,1 0 56,1 0-12,-2 0-33,3 0 78,-3 0-33,1 0-12,-1 0 56,-1 0-22,-3 0 0,0 0 12,-1 0-35,-1 0-10,-2 0 44,3-2-22,-3 2 67,0 0-45,1 0-45,1 0 90,-1 0-89,-1 0 66,-2 0-55,1 0 33,-3 0 34,-2 0-68,0 0 35,-1 0-35,-1 0 57,0 0-1,0 0-33,-1 0 23,-1 0-23,-2 0-34,0 0 45,1 0-22,-3 0 22,-2 0-11,2 0 45,0 0-45,-1 0 0,1 0 0,0 0 11,-2 0-44,2 0-1,1 0 45,-1 0-33,0 0-12,2 0 46,-2 0-57,-1 0 56,-1 0 0,-2 0 0,-4 0 12,-2 0-23,-4 0-56,-2 0 112,-2 0-123,-2 0 33,2 0 0,-2-2-33,0 2 56,0-2 11,2-1 0,-2-1 34,4-2-57,-2-2 34,2-2-22,-2 0 45,3-5-34,-3 3 0,2-2 56,-4 1-79,0-1-10,2 0 66,-2-3-10,0-1-23,0-3-11,0 1 11,0-1 0,0-3 0,0 1 0,0-1-12,0-1 57,0-2-78,0 3 55,0 1 23,0 1-34,0-3 23,0 2-102,0-1 91,0 1 22,0-1-101,0-1 112,0 1-56,0-5 11,0 2-11,0-6-34,0 3 135,0-3-146,0-2 90,0 0-101,0-4-45,0 2 124,0-2-91,0-4 80,0 0-57,0-2 45,0 2 67,0 0-134,0 0 100,0 0-33,0-2 23,0 0-46,2 0 12,-2-2 34,0-2-79,0 1 112,2-3-101,-2 0 112,0 2-112,0-2 112,0-1-301,0 3 222,0-4 35,0 2-46,0-3 23,0 1 68,0-4-68,0 1-23,0 1-78,0 0 90,0 1 0,0 1-23,0 2 68,2-2-45,-2 1 0,2-3 44,-2 2-100,0-2 89,0-3-44,0 1 11,0 26 0,0 0 27,0 3 1,0-3 0,0-2 0,0 4-12,0-3 1,0 1 16,0 0 1,0 0-18,0 1 1,2-1 27,-2 2 1,0-2-40,0 1 1,2-1-18,-2 2 1,0 1 50,0-1 0,0-4 0,0 4 0,2-1-56,-2 1 0,0-2 22,0 1 1,0-1-46,0 0 1,0 0 55,0 1 1,0-1 0,0 0 0,0 0-40,0 1 0,0-1 40,0 2 0,0-2-18,0 1 1,0-1 16,0 2 1,0 1 16,0-5 1,0 4-51,0-2 0,0 3 56,0-5 0,0 4-23,0-4 1,0 3-12,0-1 1,0 0 33,0 0 0,0 1-51,0-3 1,0 2 44,0 0 1,0 1-6,0-1 0,0 0-34,0 0 0,0 1 45,0-1 0,0 2 0,0-3 0,0 1-28,0 0 0,0 0 11,0 1 1,0-1-68,0 0 0,0 0 44,0-1 1,0 1-17,-2-2 0,2 2 0,0 1 0,-2-3 11,0 0 1,2 0 38,-2 2 0,0-1-28,2 1 1,0-2 16,-2 2 1,2 1-35,0-3 1,-2 2 44,2 0 1,0-1-23,0 1 0,0-2 5,0 4 1,0-3 27,0 1 1,0-2-40,0 2 1,0-1 10,0 1 1,0 0 5,0 0 0,0 1-5,0-3 0,0 2-6,0 0 0,0 1 33,0-1 1,0 2-23,0-2 0,0 3-6,0-3 1,0 0-39,2-26-34,0-3 22,2 1 11,-2 2 45,-2-1-44,2 1-34,-2-3 100,0 1-28,0 30 1,0-1 62,0-28-80,0 30 1,0-3 45,0-27-57,0-3 17,0 32 1,0-2 5,2-26 56,-2-2-45,0 1 23,0 1-56,0 0 78,2 3-34,-2 3 0,0 0-10,0 2-57,0-1 22,0 3-21,0-2 21,0 0 34,0 2-22,0 0-22,0 2 33,0-1 11,0 3-45,2 2 57,-2 0 10,0 5-55,0-3 33,0 2 11,0 0-55,0 0 312,0 0-256,0 0-46,0 4 46,0-1-34,0 1 11,0 2 22,0 2-11,0 5 12,2-1-12,-2-1 11,0 3-44,0-2 55,0 3-55,2-1 11,-2 1 22,2 3-11,-2 1-11,0 4 89,2 1-11,-2 3-123,0-2 101,0-1-34,0 1-11,0-2 12,0-3-24,0 3 35,0 4 22,0 0-68,0 1 23,0 1 23,0 4-46,0-4 1,2 2 78,-2 0-67,0-1 56,0 1-79,0 2 90,0 2-100,0 0 66,0 0-67,0 2 33,0-2 58,0 2-80,0-2 34,0-2 45,0 0-67,0 0 89,0 2-56,0-3 0,0 3 34,0 0-56,0 0-90,0 2 79,0 0 22,0-2 22,0 0 0,0-2-55,-2-2 44,0 2 0,2 0-11,-2 0-11,0 2 0,2 0 0,0 2 22,0 0-45,-2 0 22,0-2-10,-2 0 22,-6-1 0,0 1-45,-9-4 135,-3 2-78,-4 0-1,-6 0 34,-3 2-57,1 0-21,-3 0 22,1 2-57,2 0 101,-1 0-77,3-2 55,2 2-45,1 0 34,3 0 11,0 0-22,0 0-45,-1 0 79,1 0-23,-4 0 11,0 2-11,-5 2-11,-1-2 67,-3 0-68,-1 0 12,0-2 0,-5 2 23,1-2-311,-1 0 299,-1-2-55,-1-2 100,1 2-11,-1 0-68,1 0 57,-1 2 11,-1-2-45,0 2 22,-3 0 1,1 0 22,-1 0-90,0 0-45,5 0 45,0 0 56,-1 0-33,-1 0-1,-1 0-33,1-2 67,-3 2-17,27-2 1,-2 2-732,-1 0 1,1 0 758,-2-2 0,2 2-33,-1 0 0,-1 0-127,0-2 0,1 2 138,-1 0 0,0 0 11,0 0 0,-1 0-22,1 0 0,0 0 33,-1 0 1,1 0-18,0 0 1,0 0 16,-1 0 1,1 0-23,2 0 0,-3-2 17,1 2 0,2 0 11,-2 0 0,-1 0-40,3 0 1,0 0 45,-2 0 0,1 0-62,1 0 0,0 0 0,-3 0 0,5 0-1,-4 0 1,4 0 34,-5 0 0,3 0-35,2 0 1,-2 0 33,-1 0 1,1 0-34,0 0 0,0 0 34,-1 0 0,3 0 5,-2 0 0,0 0-56,-25 0 45,3 0 11,1 0 1,-1 0 32,3 0-44,-1 0 34,-3 0-45,3 0 0,-1 0 22,-3 0 34,-1 0-56,27 0 0,-2 0 33,-1 0 1,-1 0-23,2 0 0,-2 0 39,1 0 0,-1 0-34,2 0 1,-2-3-1,1 3 1,1 0-50,-22-2-35,-1 0 45,3 2 34,-1 0-22,1 0-34,-1 0 44,-1 0 1,-3 0 28,25 0 0,0 0-6,-1-2 0,1 2-56,0 0 1,0 0 88,-3 0 1,3 0-45,0 0 0,0 0-17,-1 0 1,1 0 16,0 0 0,-1 0 22,-23 0 34,-1 0-33,1 0-23,1 0 45,-3 0-68,1-2 40,25 2 0,2 0 11,-2 0 0,-1 0-28,-23-2 78,-1 2-134,3-2 0,1 2 12,-1 0-24,1 0 68,-1 0-34,-1 0 34,1 0-45,0-2 101,-3 2-100,0 0 55,1 0-45,-1-2 57,3 2-23,-1 0 56,3-2-90,-2 2 56,-1-2-10,1 2-1,-1 0 34,1 0-34,21 0 1,1 0 10,0 0 0,0 0-39,-1 0 1,1 0 21,0 0 1,-1 0 39,-1 0 0,2 0-45,2 0 0,-3 0 22,1 0 0,0 0-145,-23 0 90,-1-2 21,-1 2-55,1 0 55,-1-2 12,25 2 0,0 0-17,2 0 1,-3 0 38,-1 0 1,2 0-46,0 0 1,-1 0 27,-1 0 1,2 0-6,-3 0 0,1-2 5,0 2 1,2 0-12,-3 0 1,1 0 22,0 0 0,1 0-17,-1 0 0,2 0 17,-2 0 0,1 0-17,1 0 0,0 0 16,0 0 1,-3 0 5,3 0 1,-2 0-29,1 0 1,-3 0 33,2 0 0,-2 0-6,1 0 1,-1 0-35,0 0 1,-1 0 33,1-2 1,0 2-85,-1 0 1,1 0 27,0 0 1,-2 0 38,1 0 1,1 0-23,0-2 0,-1 2 17,1 0 0,-2 0-17,1 0 0,-1 0 22,2 0 1,-3 0-17,3 0 0,-2-2 16,2 2 1,-3 0-829,1 0 0,0 0 811,1 0 1,-3 0-6,4 0 0,-3 0-43,3 0 0,-2 0 66,1 0 0,-1 0 16,0 0 0,1 0-16,-1 0 0,2 0 33,-3 0 0,1-2-22,0 2 0,-1 0-6,3 0 0,-2 0 11,-1 0 1,1 0-57,2 0 1,0 0-7,-1 0 1,1 0 39,0 0 0,1 0-45,-1 0 1,0 0 38,1 0 0,-1 0 28,0 0 1,0 0-63,-1 0 1,-1 0 39,2 0 0,-1 0 5,1 0 1,-2 0 11,1 0 1,-1 0-7,2 0 0,-3 0-28,3 0 0,-2-2 51,-1 2 0,3 0-40,0 0 0,-2 0 17,1 0 1,1 0 16,0 0 0,-1 0-12,1 0 1,0 0-17,1 0 0,1 0 17,0 0 0,0-2 453,-1 2 1,3 0-483,-2 0 1,1 0-11,1 0 0,-2 0-6,4 0 0,-3 0-17,-23 0 56,-1-3-78,3 3 89,1 0-44,-1-2-1,1 2-10,1 0 78,2 0-45,-1 0 0,3 0-12,-3 0-21,3 0 122,1-2-122,-1 2 224,4 0-213,-3 0 33,5 0 56,-1 0-67,1-2-11,4 2 90,-1 0 1792,1 0-1826,2 0 478,2 0-545,-1 0 78,3 0-90,0 0 391,4 0-335,-3 0 67,3 0-55,-2 0-57,2 0 35,-3-2 10,3 2-22,-2 0-67,0 0 67,-1 0-11,1-2-23,0 2 23,0-2 11,-1 2 22,-1-2-55,2 2 44,0 0 0,1-2-56,3 2 79,2 0-57,0 0 35,4 0 32,0 0-66,-1 0 22,1 0 45,2 0-34,0 0 79,-2 0-79,2 0 11,2 0-11,2 0-11,2 0 45,1 0 0,3 0 22,0 0 448,2 0-447,0-2-35,-2 2 124,2 0-34,0 0-11,0 0-88,-2-2-24,2 2 0,0 0-1166,-2 2-2711,2 0-5954,4 2 9425,13-6 1,-9 0 0,10-2 0</inkml:trace>
  <inkml:trace contextRef="#ctx0" brushRef="#br0" timeOffset="1">1422 3749 5767,'0'0'0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5T08:26:56.916"/>
    </inkml:context>
    <inkml:brush xml:id="br0">
      <inkml:brushProperty name="width" value="0.14111" units="cm"/>
      <inkml:brushProperty name="height" value="0.14111" units="cm"/>
      <inkml:brushProperty name="color" value="#FFFF00"/>
    </inkml:brush>
  </inkml:definitions>
  <inkml:trace contextRef="#ctx0" brushRef="#br0">26984 134 11571,'-4'0'0,"-5"-1"11,0 1-22,0-1 11,0 0 11,-1 1-11,1-1 0,0 0 0,0 1 0,0-1-11,0 1 22,1 0-11,-1 0-11,1 0 11,0 0 11,-1 0-44,0-1 66,-1 1-66,1-1 44,-2 1-34,2-1 68,-2 1-67,2 0 22,-1 0 11,1-1-22,-1 1 0,0-1 22,0-1-11,0 1 0,1 0 22,0 0-11,2 0-33,0-1 22,0 1 11,1 0-33,1 0 44,-2 0-33,2 0 22,-1 0-11,2 0 23,-1 0-23,1 1 0,0-1-12,0 0 1,0 1 22,1-1-11,0 1 0,-1-1-22,2 1 33,-1 0-22,1 0 22,-1 0 0,0 0-44,1 0 44,-2 0 11,2 0-33,-1 0 11,0 0-11,0 0 11,0 0 0,-2 0 0,1 0 0,0 0 22,-1 0-10,0 0-24,-1 0 12,-1 0 0,0 0 0,-1 0 0,0 0-11,0 0 11,-1 0 11,0 0-11,-1 0-11,1-1 22,-1 1 12,0 0-46,0-1 23,-1 0 12,0 0-12,-1 0 11,0 0-45,1 0 34,-1 0 34,1 1-57,0 0 46,0 0-23,0-1 0,1 1 0,-2 0 11,2 0-22,-1-1 11,0 1 0,1-1 0,0 1-11,1 0 33,0-1-22,1 1-22,0 0 22,1 0 11,-1 0-11,2-1-11,0 1 22,0 0-11,1 0 0,0 0-11,1 0-1,0 0 24,0 0-12,1 0 22,0 0-56,0 0 46,1 0-46,-1 0 79,0 0-45,0 0-23,1 0 12,-1 0 11,0 0 34,0 0-68,0 0 45,-1 0 12,1 0-23,-2 0-11,1 0 22,-2 0 0,0 1-11,1-1-22,-2 2 33,-1-1-11,1 0-11,-1-1 22,-1 1-22,0-1 22,0 1-22,-1-1-1,1 1 12,-2-1 12,1 0-12,0 0-12,-1 0 1,0 0 45,1 0-45,-1 0 11,1 0 11,0 0-22,1 0 22,0 0-11,1 0-11,0 0-1,1 0 12,1 0 12,-1 0 32,1 0-111,1 0 101,-1 0-34,2 0 11,-2 0-22,2 0 11,-1 0 11,1 0-22,1 0 22,-1 0-22,1 0 11,0 0 0,0 0 0,1 0-11,-1 0-1,0 0 24,-1 1-12,1 0 0,-1 0-12,-1-1 24,0 1-12,0 0 0,-1-1-12,1 2 46,-1-1-56,0 0 33,0-1-11,0 0-11,1 0 11,-1 0-12,0 0 35,0 0-23,-1 0-34,0 0 68,-1 0-57,0 0 23,0 0 12,-1 0-24,0 0 35,0 0-46,-1 0 35,1 0-1,-2 0-11,1 0 0,0 0 11,-1 0-67,0 0 67,0 0-11,0 0 11,-1 0-11,1 0 12,-1 0-1,0 0-34,0 0 35,-1 0-35,1 0 46,0 0-35,-1 0 24,0 0-12,1 0-34,-1 0 34,0 0 45,0 0-79,0 0 68,1 0-57,-1 0 12,-1 0 22,1 0-11,0 0-11,-1 0 22,1 0-22,0 0 45,1 0-34,-1 0 11,2 0-22,-2 0 11,1 0 0,0 0 0,0 0-45,0 0 45,0 0 34,1 0-68,-1 0 45,1 0 23,0 0-68,1 0 34,0 0 11,0 0-22,0 0 11,0 0 0,0 0-11,0 0 22,1 0-11,0 0 11,0 0 1,0 0-24,0 0 24,0 0-12,0 0-23,0 1 23,-1-1 23,1 1-23,-1-1 0,0 1-12,-1-1 24,1 0-24,-1 0 12,0 0 0,1 0 0,0 0 12,0 0-12,-1 0 11,1 0-22,-1 0 33,0 0-22,1 0-34,-1 0 57,1 0-12,0 0-45,-1 0 34,1 0 0,0 0 23,-1 0-57,1 0 45,0 0-11,0 0-11,0 0 22,0 0 12,0 0-46,1 0 46,0 0-34,0 1 22,0-1 0,-1 1-22,1-1 22,0 1-33,0-1 33,0 0-22,-1 1 11,1-1 22,0 0-33,-1 0 22,1 0-11,0 0-22,0 0 33,-1 0-11,2 0-23,-1 0 23,0 0 0,0 0 34,0 0-45,0 0 22,-1 0-11,2 0-11,-2 0 11,2 0 33,-1 0-66,0 0 33,0 0 0,0 0 0,-1 1 0,0 1 0,-1-1 0,1 0 11,-1 1-33,0 0 22,0-1 44,-1 1-44,1 0 0,0 0 0,-1-1-22,0 1 22,-1-1-11,1 1 44,-1-2-66,-1 1 89,0-1-56,0 1 0,0-1-23,1 0 35,0 0-12,0 0-56,0 0 67,1 0-22,0 0 22,1 0-11,0 0 0,0 0 0,0 0-11,0 0 22,0 0 0,0 0 11,1 0-66,-1 0 88,0 0-44,1 0-44,-1 0 88,0 0-100,0 0 56,0 0 23,1 1-34,0-1 11,0 0 11,0 0-11,1 0 33,-1 0-33,1 0-22,0 0 22,0 0 22,0 0-44,1 0 44,-1 0-78,1 0 112,-1 0-112,0 0 56,0 0 12,0 0-12,-1 0 0,1 0 0,-1 0 11,1 0-11,0 0 11,0 0 11,0 0-55,0 0 44,-1 0-11,0 0 0,0 0 0,-1 0-22,0 0 22,-1 1 0,0 0-12,-1 0 24,0 0-12,-1 1-12,-1 0 12,-1-1 0,-1 0 0,0-1 12,-1 1-1,-1 0-22,0-1-1,0 0 12,-1 0 0,2 0 23,-1 0-23,1 0 11,-1 0-22,1 0 11,-1 0-11,1 0 11,-1 0 0,1 0 11,0 0-11,-1 0-11,1-1-1,0 0 24,1-1-12,-1 1 11,1-1-22,1 1 22,-1 0-22,1 0 11,1 1 0,-1-1 0,0 0 0,1 0 44,-1 0-100,2 0 112,-2 0-100,2 0 44,0 0 44,0 0-44,0 1-22,0-1 22,1 0 22,-1 1-55,1-2 44,0 1-22,1 0 11,0 0 0,1 1 0,1-1 45,0 1-90,1 0 56,0-1 23,0 1-34,1 0 0,0 0-34,0-1 34,1 1 0,0-1 22,1 1-22,-1 0-33,1 0 44,-1 0-11,1 0 0,0 0 45,1 0-90,0 0 67,0 0-44,0 0 22,-1 0 56,0 0-67,-1 0 0,1 0 22,-1 0-22,0 0 11,-1 0 0,0 0 0,0 1-12,-1-1 35,-2 1-34,1 0 33,0 0-44,-1 0-12,0 0 79,0 0-34,-1-1-33,-1 1 33,1-1-11,-1 0 0,0 1 11,2-1-45,-2 0 68,2 0-56,-1 0 22,0 0 0,0 0-12,-1 0 12,1 0-44,-2 0 66,0 0 0,0 0-22,-2 0 0,1 0 0,0 0-33,0 0 78,0 0-79,1-1 23,-1 1 22,1-2-22,0 1 22,0 0 11,0 1-10,-1-1-12,2 0 0,-1 0-34,0 0 68,0 0-79,1-1 90,0 1-90,0 0 56,0-1-22,0 1 22,0-1 11,0 1-22,1-1 0,0 1 0,1 0-33,-1 1 66,2-1-21,-1 1-57,0 0 90,0 0-45,1 0 11,-1 0-11,1 0-45,0 0 67,0 0-10,0 0-12,0 0-56,-1 0 100,0-1-44,1 0 12,-1 1-46,0-1 34,1 1 0,-1-1 45,2 1-112,-1 0 78,1 0-11,1-1 11,0 1-11,0 0 22,0 0-44,0 0 22,-1 0 0,1 0 0,1 0 0,-1 0 22,0 0-44,1 0 11,-1 0 22,1 0-11,-1-1 22,1 1-44,-1-1 44,0 1-10,1-1-46,-1 1 34,0-1 45,-1-1-90,1 1 45,0-1-11,0 2 22,0-2-11,2 2-11,0-2 67,0 2-101,1-1 90,0 0-90,1 1 23,-2-1 78,2 1-68,-1 0 35,0 0-46,0 0 46,0 0-34,1 0-23,1 0 56,0 0-22,1-1 23,-1 0-46,0 0 23,1 1 0,-1 0 12,0 0-12,0 0-12,0 0 12,0 0 0,0 0-22,-1 0 22,-1 0 22,-1 0-22,0 0 12,-1 0-24,-1 0-10,-1 0 22,-1 0 0,-1 0 45,-1 0-90,0-1 90,-1 0-34,0-1-11,0 1 0,-2 0-11,1 0-12,-1 1 23,-1-1 12,0 1-46,-1 0 68,0 0-46,-1 0 57,0 0-45,-1-1-22,-1 1 33,1 0 11,-1-1-55,0 1 33,-1-2 56,1 0-67,-1 1 22,0-1-45,-1 1 45,2 0-33,-1 0 56,0 0-46,1 1 1,0-1 34,1 0-12,-1-1-56,2 1 56,1 0-11,0-1 0,0 1 0,1 1 0,-1-1 11,0 0-22,0 1-34,-1-1 23,1 1 67,-1-1-56,0 0 11,0 0 22,0 1-33,1-1 22,-1 1-67,0 0 78,0 0 1,-1-1-34,1 1 11,-2-1 0,1 1 0,-1-1 11,0 0-22,0 0 33,0 1-56,-1 0 68,0 0-56,0 0 22,-1 0 0,0 0 0,0 0 22,-1 0-33,1 0 22,1 0-11,-1-1-22,1 1 33,-1 0 0,2-1-22,-1 1 22,0-1-22,1 0 22,-1 1-22,0 0 11,0 0 0,-1 0 0,1 0 11,0 0-22,0 0 22,0 0-33,1 0 33,-2 0-22,2 0 22,-1 0-11,-1 0 0,1 0 0,-1 0 0,1 0 0,-1 0 33,2 0-33,-2 0 0,1 0 0,0 0-11,0 0 0,0 0-11,1 0 66,-1 0-55,0 0 22,0 0-33,1 0 33,0-1 0,0 0-44,1 0 66,0-1-33,0 1 12,1-1-24,0 2-10,0-2 22,1 2 34,0-1-57,2 0 23,0 0 0,0 1 0,1 0 23,1 0-23,1 0-12,0 0 12,0 0 0,1 0 0,0 0 12,1 0-12,-1 0-45,0 0 78,1 0-44,-1 0 11,0 0 0,0 0 0,0 0 11,-1 0-11,0 0-11,1 0 11,-1 0 11,0 0-55,-1 0 55,1 0-11,0 0 11,0 0 0,0 0-11,0 0 0,0 0 0,-1 0-22,0 0 22,0 0 0,-1 0 11,0 0-11,-1 0-34,1 0 68,-1 0-56,1 0 22,-1 0-12,0 0 24,0 0-12,-1 0 11,0 0-22,0 0 22,0 0-22,-2 0 11,1 0 11,0 0-11,-1 0 22,0 0-55,0 0 77,0 0-66,0 0 0,1 0 55,1 0-55,-1 0-1,1 0 46,1 0-46,-1 0 68,0 0-34,0 0-55,0 0 55,0 0-22,0 0 44,0 0-44,0 0 0,-1 0 22,1 0-45,0 0 68,-1 0-34,1 0-11,0 0 22,0 0-22,-1 0 22,1 0-22,0 0 22,0-1-33,0 0 33,-1 1-22,1-1 11,-1 0 0,1 1 0,-1 0 44,2 0-88,-2 0 100,1 0-68,-1 0 12,1 0 0,-1 0 0,1 0-22,0 0 22,1 0 0,-1 0 0,1 0-11,-1 0 33,-1 0-33,1 0 33,0 0-33,-1 0-11,1 0 33,0 0-11,-1 0 34,2 0-34,-1 0 11,0 0-22,1 0-12,-1 0 34,0 0-33,0 0 67,1-1-90,0 1 56,1-1 12,1 1-46,-1 0 34,2 0-11,0-1 12,1 1-24,-1 0 24,0 0-24,0 0 24,0 0-57,-1 0 90,1 0-90,-1 0 56,1 0-22,-2 0 33,1 0-33,0 0 11,0 0 22,-1 0-22,1 0-44,-1 0 55,0 0-11,1 0 0,-1 0 11,1 0 0,-1 1-11,1-1 0,-1 1 11,1 0-22,-1-1 11,1 1 11,-2-1-11,1 0-44,0 0 88,-1 0-55,-1 0-34,0 0 57,0 0-12,0 0 33,-1 0-66,1 0 44,0 0-11,0 0 0,0 0 0,0 0-11,-1 0 11,0 0 0,0 0 0,0 0 0,2 0 0,-1 0 11,2 0-11,-1 0 11,1 0-11,-1 0 0,2 0 11,-1 1-11,1 0-11,-1 0 22,2 0-11,-1 1-11,0-1 11,0 0 0,-1-1 11,1 1-22,-1 0 22,1 0 0,0 0-33,1 0 33,-1-1-22,0 1 22,1 0-22,0 0 11,-1 0-22,2 0 22,-2 0 11,1-1 0,0 1-11,-1-1-11,0 0 11,0 0 0,0 0-11,-1 0 22,0 0-11,0 0-23,1 0 68,-1 0-78,0 0 66,1 0-66,-1 0 66,1 1-33,0 1-22,0 0 44,0 0-33,0 0 11,-1 0 11,0 0-33,0 0 33,-2 0 23,1-1-68,-1 0 68,-1 1-34,1 0-12,-1-1 1,1 0 22,-2 1-33,2-1 11,-2-1 56,0 1-45,0-1-34,0 1 56,-2-1-22,2 0 12,-2 0-35,2 0 23,0 0 11,0 0-11,1 0 0,1 0-11,-1 0 11,1 0-33,-1 0 44,0 0-11,0 0 11,-1 0-22,1 0 11,0 0 11,-1 0-11,1 0 0,0 0 0,0 0 11,0 0-33,0 0 22,0 0 11,-1 0-22,2 0 22,-2 0-11,1 1-11,-1 0 33,-1 1-22,0-1-33,0 0 44,0 0-22,-1 0-1,0-1 24,-1 0-12,0 1 0,-1-1 33,1 0-66,-1 0 55,2 0-33,-1 0 22,1 0-45,0 0 79,2 0-56,-1 0-23,1 0 34,0 0 34,0 0-23,1 0 0,-1 0-44,1 2 66,-1-1-77,1 0 55,0-1-22,-1 1 22,1-1 22,-1 1-66,0 0 33,1 0 33,-1 0-21,0 1-24,0-1 24,-1 0-12,1 0 0,-1 0-12,1 0 1,-1 0 11,0 1 11,0-1-33,0 0 22,-1 0 22,2-1-44,-1 1 33,1-1-22,0 1 56,0-1-45,0 1-11,1-1-1,-1 0 24,1 0-12,0 0-12,0 1 12,1-1 0,-1 0 23,1 0-23,-1 0 0,2 0-11,-1 0 11,1 0-12,0 1 12,0-1 34,1 1-45,-1-1 22,2 0-22,-1 0 22,2 0-11,0 0-11,0 1 11,1 0-23,1 0 46,1 0-23,0 1 0,1-1-23,-1 1 23,1 0-11,-1-1 22,0 2-11,0-2 0,-1 2 0,0-2 0,0 1 23,0-1-46,-1 0 35,0 0-12,-1 0 0,1-1-45,-1 1 78,0-1-21,0 1-46,0-1 23,0 0 33,0 1-11,-1 0-44,1-1 66,-1 1-33,0 0-11,1 0 22,-2 0-11,1 0 0,-1 0 0,0-1 0,0 1-33,-1-1 44,0 1-11,0-1 11,-1 0-22,0 0 11,-1 1 11,2-1-22,-3 0 33,2 0-22,-2 0 0,1 0 0,0 0-11,-1 1 11,1-1-22,-1 1 67,1 0-90,-1 0 78,0 0-55,1 0 22,-1 0-11,0-1 11,0 1 11,0-1-22,1 1 22,-1-1 0,1 1-22,0-1 22,1 1-22,-1 0 11,1-1 0,-1 0 22,1 1-33,0-1 11,-1 0-11,1 0 11,-1 0 0,0 0 0,1 0 0,-1 0-11,1 0 22,-1 0-11,1 0 34,0 0-34,0 0-34,1 0 68,0 0-34,0 0 0,1 0-12,0 0 12,0 0 0,1 0 0,-1 0 0,0 1 0,0-1 0,0 1 23,0-1-23,0 1 0,-1-1-45,1 1 90,-2-1-56,2 0 22,-1 0-11,0 0-11,1 0 11,-2 0 0,1 0 22,0 0-56,-1 0 68,1 0-34,-1 0-11,1 0 0,-1 0 11,1 0 33,-1 0-33,0 0-11,1 0 22,-1 0-11,1 0-11,0 0 0,1 0 22,0 0-56,0 0 45,-1 0 11,0 0-44,1 0 55,-2 0-22,1 0 23,-1 0-12,0 0-11,-1 0-11,0 0 22,0 0-11,0 0-34,0 0 34,0 0 11,0 0 1,-1 0-12,1 0 0,-1 0 0,0 0 11,-1 0-45,1 0 45,-1 0-11,0 0 0,1 0 0,-1 0-33,0 0 55,0 0-11,-1 0-22,0 0 22,-1 0-11,1-1-44,-1 0 100,1 0-56,0 0-34,0 0 45,0 0-22,2 0 11,-1 1 11,1-1 0,1 1-33,0-1 22,2 0 11,-2-1-22,1 0 22,0 1 0,0 0-22,0 0 0,1 0 22,0 0-11,0 1 0,0-1-11,2 1 22,-1-1-22,2 1 22,-1 0 0,0 0-22,0 0 0,1 0 11,-1 0 34,-1 0-23,2 0-11,-1 0-34,1 0 34,0 0 23,0 0-23,0 0 0,0 0 11,0 0-22,0 0 22,0 0-22,0 0 22,0 0-34,-1 0 23,0 0 0,0 0-11,0 0 11,-1 0 11,1 0-11,-1 0 23,1 0-12,-1 0-22,1 0 11,0 0 11,0 0-22,0 0-12,-1 0 12,1 0 22,0 0 23,-1 0-34,0 0 0,-1 0-22,1 0 33,-1 0-11,0 0 0,0 0-11,-1 0 11,1 0 33,0 0-33,-1 0 0,0 0 0,-1 0-33,0 0 55,0 0-33,1 0 0,0 0 11,-1 0 0,1 0 0,0 0-45,-1 0 67,0 0-11,0 0-11,1 0 0,-1 0 0,0 0 0,0 0 0,0 0 23,0 0-46,-1 0 12,1 0 22,0 0-11,0 0 12,1 0-12,-1 0 0,0 0-23,1 0 34,-1 0-11,0 0 0,1 0-44,-2 0 77,1 0-44,0 0 11,0 0 22,0 0-44,0 0 44,0 0-22,-1 0-11,0 0 34,0 0-46,0 0 46,-1 0-23,1 0-45,0 0 90,0 0-34,1 0-56,0 0 45,-1 0 0,2 0 22,0 0-44,0 0 56,1 0-57,-1 0 46,1 0-12,0 0-45,0 0 23,-1 0 45,1 0-57,0 0 12,-1 0 56,2 0-68,-1 0 46,0 0-57,0 0 57,0 0-23,0 0-12,0 0-10,-1 0 11,0 0 56,0 0-45,0 0-23,0 0 34,1 0-11,0 0 12,1 0-1,-1 0-22,2 0-1,-1 0 12,1 0-11,0 0 22,0 0-44,-1 0 78,1 0-68,-2 0 12,1 0 45,-1 0-46,0 0 12,0 0 12,0 0-35,1 0 23,-1 0 11,2-1 1,-1 1-1,1-1-11,0-1-23,-1 1 35,2 0-1,-1 1-22,1-1 11,0 0 0,0 0-12,1 0 57,1 1-67,1-1 33,0 1-33,2 0 10,1 0 24,0 0-24,1 0 12,1 0 12,-1 0-12,1 0-12,-1 0-10,2 0 33,-1 0-11,1 0 0,0 0-11,0 0 11,-1 0 0,0 0-11,-1 0 33,0 0-11,-1 0-33,1 0 0,1 0 22,0 0 0,1 0 0,1 0 11,-1 0-11,1 0-11,-1 0 22,0 0 11,0 0-55,0 0 44,0 0-22,0 0-1,1 0 35,-1 0-23,-1 0 0,0 0-11,-1 0 33,-1 0-33,-1 0 11,0 0 0,-1 0-11,1 0 22,-2 0-11,0 0 11,-2-1-22,0-1 11,-1 0-23,-1 0 23,1 0 12,-2 0-1,1 1-22,-1-1 11,1 1 11,0 0-34,-1 1 35,1-1-46,0 1 68,-1 0-46,1-1-10,-2 1 44,1 0-22,-1 0 0,0 0 0,-2 0 0,1 0 12,-1 0-12,-1-1 0,0 1-34,-1-1 68,1 1-34,-1-1-34,1 1 79,-2 0-90,0 0 45,-1 0 22,-1 0-44,-1 0 22,0-1 22,0 0-22,0 0 0,0-2 12,1 2-24,-1-2 24,1 1-24,-1 0 12,0 0 12,0 1-46,0 0 56,0-1-22,1 1 0,-1 0-22,0 0 56,0 0-34,0 0-12,0 0-10,0 0 44,-1 0-22,1 0-22,0 0 44,-1 1 12,0 0-34,0 0 0,1 0 0,-1 0-22,1 0 22,0 0 0,1 0 11,0 0-22,0 0 11,1 0 22,-1 0-22,1 0 0,0 0-11,0 0 0,0 0 22,1 0-11,0 0 22,0 0-22,1 0-11,0 0 22,1 0-33,0 0 22,2 0 22,0 0-44,1 0 22,2 0 0,0-1 0,1 1 0,-1-1 0,2-1 0,0 1 0,0 0-11,0 0 33,0-1-11,1 1-11,0 1-33,2-1 66,0 1-78,1 0 45,1 0-22,1 0 44,1 0-10,0 0-46,2 0 23,-1 0 22,1 0 11,-1 0-44,0 0-12,0 0 57,1 0-23,-2 1 0,0-1 0,-1 1 0,0 1 0,-1-1 0,-1 0 11,-2 0-22,0 0 22,-2 0-11,-1 0-34,0-1 34,-2 0 0,-1 0 12,-1 0-12,-1 0 11,-1 0-11,0 0 11,-2 0 11,-1 0-22,0 0-22,0 0 22,-1 0 0,0 0 22,0 0-22,-1-1 12,0 0-57,-1 1 45,0-1 11,0 0-33,0 1 22,1-1 0,0 1 44,2 0-88,0 0 55,1 0-11,0 0 0,1 0 11,0 0-33,0 0 33,-1 0-11,0 0 11,-1 1-11,1 1-11,-2-1 22,1 1-11,0-1 0,-1 1-11,1-1 11,-2 1 11,0-1 34,0 1-45,0-1 0,-1 0-11,0 0-1,0-1 35,-1 1-34,1-1-1,-1 0 12,1 0 34,0 0-45,-1 0 11,1 0 0,0 0-23,-1 0 68,0 0-56,0 0 11,0 0 0,0 0-11,0 0 44,0 0-44,1 0-22,0-1 44,2 1-22,0 0 22,0-1-11,2 1-11,-1 0 44,0 0-55,1 0-23,-2 0 45,0 0 0,0 0 34,-1 0-34,0 0 0,-1 0 0,0 0-34,0 0 34,-1-1 0,0 0 45,-1 0-68,0-1 23,0 1 12,-1 0-24,1 0 35,-1-1-34,-1 0 22,1 0-11,-1 0 11,0 0-45,1 0 34,-1-1 0,1 1 23,0-2-34,1 1 11,0-1 11,1 1-22,-1 0 33,2 0-33,-1 0 22,1 0-22,0 1 22,0-2-22,2 3 0,-1-1 11,2 0-12,0 1 35,0 0 22,0-1-57,1 1 1,-1 0 11,1 1-11,0-1 22,-1 1 0,1-1-22,0 1 0,0 0 45,1 0-46,0 0 46,-1 0-68,0 0 68,1 0-45,-1 0 11,0 0-23,0 0 35,0 0-12,-1 0 11,1 0 11,-1 0-33,1 0 22,-1-1 12,2 1-35,-1-2 12,1 1-44,0 0 55,1 1-11,0-1 0,2 1 0,0-1 0,1 1 11,-1 0 11,1 0-33,0 0 11,0 0 0,0 0 11,-1 0-11,1 0-33,-1 0 33,1 0 11,-1 0 0,0 0-22,0 0 11,0 0 0,-1 0 11,-1 0-44,0 0 33,0 1 11,-1 0 0,0 0-22,0 0 22,-1 0-22,0-1 22,-1 1-11,1 0 11,-2-1-22,0 1 11,-1-1 11,-1 0-11,0 0-33,-1 1 55,0-1-33,-1 0 22,1 0-33,-1 0 33,1 0 0,0 0-22,0 0 0,-1 0 11,1 0-12,-2 0 35,1 0-12,0 0-22,-1 0 22,1 0 0,-1 0-33,2 0 33,-1-1-22,0 1 22,1 0-22,-1 0 22,1-1 11,-1 1-44,1 0 22,0 0 22,0 0-33,-1 0 0,2 0 56,-1 0-90,0 0 79,1 0-46,0 0 12,0 0 0,0 0 0,-1 0 0,1 0 23,0 0-34,-1 0 55,1 0-100,0 0 68,2 0 21,0 0-55,2 0 22,1 0-11,1 0-1,0 0 12,0 0 45,1 0-45,-1 0-56,1 0 56,-1 0 11,2 0-11,-1 1 0,0-1 12,0 1-1,0-1-11,1 1-11,-2 0-1,1-1 1,0 0 0,0 0 33,1 1-22,-1-1-11,0 0 34,1 1-35,-1-1 12,0 1 12,0 0-1,0-1 22,0 0-44,-1 1 22,-1-1-11,1 0-11,-2 0 22,1 0 1,-1 0-12,0 0 0,0 0-45,1 0 90,-1 0-57,2 0 12,-1 0 23,1 0-57,1 0 34,0 0 11,0-1-22,1 0 34,-1 0-35,0 0 12,0-1 12,0 0-24,-1 1 12,1-1 12,0 1-12,-1-1 0,1 1 11,1 0-34,0 1 35,0-1-1,1 0-11,0 1 0,1 0 23,-1-1-57,0 1 45,0 0 23,0 0-45,-2 0 11,1 0 11,-1 0-56,1-1 68,-1 1-1,0 0-44,1-1 22,-1 1 0,1-1-12,-1 0 24,0 1-12,1-1 0,-1 1 22,0 0-33,0-1 22,0 1-22,0-1 0,-1 1 44,1 0-33,0-1 0,0 1-22,0 0 33,-1 0 0,1 0-33,-1 0 67,0 0-45,0 0 0,0 0-12,2 0 1,-1-1 22,2 1-44,-1 0 55,3 0-55,-1 0 55,1 0-44,-1 0 22,1 0 22,0 0-33,-1 0 11,0 0-23,0 0 68,1 0-78,-1 0 33,0 0 0,0 0 0,-1 1 0,1 0-12,-2 0 24,1 0-1,-1 0-11,1 0 0,-1-1 22,0 1-55,0-1 21,0 0 57,1 0-45,-2 0-22,1 0 22,0 0-11,-1 0 22,1 0-11,-1 0 0,1 0 0,0 0 11,0 0-22,0 0 22,0 0-22,-1 0 22,1 0-22,-1 0 22,1 0-11,0 0-11,0 0 22,0 1-45,0-1 46,1 0-24,-1 1 24,1-1-12,-1 0 0,1 1 0,1-1 0,0 1 0,0 0 11,1 0-11,0 0-23,0 0 35,0 1-24,1-1 35,0 0-34,-1 0-1,1 1 24,-1-1-12,0 1 11,-1-1-11,2 1 0,-1 0-11,1-1 22,0 0-34,1 1 68,0-1-45,2 0-11,0 0-11,1 0 10,1 0 24,1 0 10,1-1-44,1 1 22,2 0 884,0-1-884,-2 1 0,2-1 0,-2 0-11,1-1-11,-1 0 44,0-1-22,0 0 0,0 1 0,0 0-22,-1 1 22,1 0 0,0 0 0,-1-1 0,0 1-11,1 0 11,0-1 0,0 1 0,0 0 11,1 0-11,-1 0 22,0 0-78,1 0 67,-1 0-11,2 0 0,-1 0 12,0 0-24,0 0 12,0 0 583,1 0-740,-1 0-269,0 0 12,-2 0-561,-2 0-795,-3 0 1770,-1 0 0,4 0 0,2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25T08:26:49.403"/>
    </inkml:context>
    <inkml:brush xml:id="br0">
      <inkml:brushProperty name="width" value="0.07938" units="cm"/>
      <inkml:brushProperty name="height" value="0.07938" units="cm"/>
      <inkml:brushProperty name="color" value="#FFFF00"/>
    </inkml:brush>
  </inkml:definitions>
  <inkml:trace contextRef="#ctx0" brushRef="#br0">27038 240 21792,'-4'-1'9,"0"0"-31,-2 0 22,1 1 22,-1-1-33,1 0 22,-2 1-33,1-1-1,0 0 57,0 0-34,0 0-11,0 1 22,0-1-33,-1 0 22,1 0 11,0 1-22,-1-1 11,0 1 11,0-1-11,0 1-11,0 0 22,0-1 0,-1 1-22,1 0 44,0-1-77,0 1 55,0 0-22,0 0 44,0 0-22,0 0 1,-1 0-12,0 0-12,0 0 12,1 0 12,-1 0-24,2 0 1,-1 0 0,1 0 33,-1 0-10,0 0-24,0 0 24,0 0-24,0 0 12,-1 0 34,0 0-45,0 0 33,0 0-44,-1 0 33,1 0 0,0 0-22,0 0 0,0 0 22,0 0-11,-2 0-45,1 0 45,0 0 23,-1 0-35,1 0 1,0 0 22,2 0-22,-2 0 22,2 0-44,-1 0 78,1 0-57,-1 0-32,0 0 32,0 0 24,0 0-12,0 0 11,0 0-22,1 0 22,-1 0 11,0 0-44,0 0 33,0 0 0,0 0-67,0 0 90,1 0-23,0 0-56,0 0 90,0 0-90,1 0 56,-1 0 23,1 0-56,0 0-1,-1 0 34,1 0 1,0 0-35,0 0 23,0 0-11,0 0 22,-1 0 23,1 0-68,-1 0 45,0 0 1,-1 0-24,1 0 24,-1 0-12,0 0 0,0 0-12,-1 0 24,1 0-12,-1 0-12,1 0 24,-1 0-12,0 0-45,0 0 90,1 0-90,-1 0 45,0 0 33,0 0-44,-1 0-11,1 0 44,-1 0-44,1 0 22,0 0 11,0 0 0,0 0-22,0 0 11,1 0 22,-1 0-33,0 0 0,0 0 22,0 0-22,1 0 33,-1 0-33,2 0 0,-1 0 22,1 0-11,1 0 0,-1 0 11,0 0 1,0 0-24,0 0 12,-1 0-11,1 0 22,0 0-11,0 0-33,1 0 22,1 0 55,0 0-32,1 0-12,1 0 0,1 0-45,-1 0 78,2 0-66,0 0 78,-1 0-90,1 0 90,0 0-90,-1 0 90,1 0-57,-2 0 12,2 0-22,-2 0 56,0 0-79,-2 0 22,0 0 57,-1 0 0,-2 0-46,-1 0-21,-1 0 33,0 0 11,-2 0-33,-1 0 33,0 0-11,-1 0 11,0 0-22,-1 0 0,-1 0 22,1 0 45,-1 0-112,1 0 56,-1 0 0,0 0 0,0 0 45,0 0-45,0 0-23,0 0 57,0 0-90,-1 0 112,1 0-67,0 0 11,0 0 0,-1 0 11,1 0-11,0 0 11,0 0-22,0-1 0,1 1-1,-1 0 24,2 0-1,-1 0-22,1 0 11,0 0 22,0 0 0,0 0-33,0 0 11,0 0 11,1 0-22,0 0 22,0 0-11,1 0 0,-1 0 12,1 0-35,-1 0 68,1 0-56,-1 0 22,1 0-56,-1 0 101,-1 0-67,1-1 11,-1 1-22,1-1 22,-1 0 22,-1 0 0,1 0-33,0 0-22,0 0-1,0 0 45,0 1 0,0-1-33,1 0 22,-1 0 0,1 0 11,-1 0-22,0 1 22,0-1-67,-1 1 101,0-1-79,-1 1 34,0 0-22,-1-1 33,0 1-11,-1-1 23,0 1-12,0-1-67,0 0 89,0-1-21,-1 1-68,0 0 67,1-1 0,-1 1-22,0 0 22,-1-1-11,1 1 11,-1 0-11,1 0 0,0 0 11,0 0-55,0 0 55,0 1-22,1-1 11,-2 1 11,2-1-22,-1 0 11,1 0 0,0 0 11,0-1 0,2 1-11,0 0 11,1 1-22,-1-1 11,1 0 0,0 0 11,1 1-11,-1-1-11,0 0 11,1 1 22,0-1-33,1 0 22,0 1-22,0-1 0,1 1 33,-1-1-22,0 1-22,0 0 33,1-1-11,0 1-22,1-1 22,-1 0 11,1 1 23,0-1-34,0 0-23,-1 1 23,1 0-11,-1 0 22,0-1 12,-1 1-57,0 0 68,0 0-57,-1 0 68,0 0-45,0 0 0,0 0 0,-2 0 0,1 0-22,-1 0 44,-1 0-33,1 0-12,0 0 35,-1 0 44,0-1-56,0 1 0,0-1-12,0 1 24,-1-1-12,1 0 0,-1 1-12,1-1 12,0 0 45,1 0-34,-1 1-22,1-1 11,-1 1 0,1-1-22,-1 1 22,2-1 0,-1 0-34,1 1 34,1 0 11,0 0 1,0-1-24,0 1-44,0 0 45,-1 0 67,1 0-112,-1 0 56,0-1 23,0 1-46,0 0 46,1 0-23,0 0-12,-1 0-10,1 0 67,-1-1-68,0 1-10,0 0 33,1 0-11,-2 0 22,2 0 22,-2 0-44,1 0 22,-1 0-22,0 0 0,0 0 45,0 0-90,-1 0 100,1 0-44,-2 0 0,1 0 12,-1 0-68,0 0 44,1 0 35,-2 0-23,1 0 11,0-1-22,0 1 11,-1-1 11,1 1-22,0 0 22,1 0-11,0 0 11,1 0-11,1 0 0,-2 0 0,2 0 11,-1 0-22,1 0 22,-1 0-11,1 0 12,-1 0-24,0 0 12,0 0 0,0 0-11,0 0 22,0 0-22,-1 0 22,0 0-11,1 0 12,-2 0-46,2 0 56,-2 0-10,2 0-24,-1 0 1,0 0 11,0 0 11,0 0 23,-1-1-34,1 1-11,-1-1 33,0 1-33,-1-1 11,0 0 0,0 0-11,0 0 11,-1 0 11,0-1 23,0 1-46,0-1 35,0 1-34,0-1 11,0 1-12,0-1 46,0 1-23,0 0-11,-1 0 0,1 0-11,1 0-11,0 0 33,1 0-34,0-1 46,1 2-46,1-1-10,1 0 66,0 0-44,-1 1-11,2-1-12,-1 1 57,0-1-46,0 1 23,0-1 34,1 1-34,-2-1 0,2 1-23,-1-1 57,1 1-56,0 0 22,-1-1 0,1 1 22,0 0-78,0-1 45,0 1 11,1 0 11,-1 0-22,1-1 44,0 1-21,0-1-24,0 1 35,1-1-46,-1 1 23,1 0 0,1 0-33,0 0 55,1 0-11,-1 0-55,2 0 55,-1 0-22,0 0 33,-1-1-22,1 1 11,1 0-22,1 0 11,-1-1 0,1 1-11,-1 0 22,0 0-22,1 0 22,-2 0-11,1 0 0,0 0 0,0 0 0,0 0 11,0 0-22,-1 0 11,0 0 0,0 0 11,0 0 0,-1 0-22,1 0 22,0 0-11,-1 0 23,0 0-68,0 0 79,-1 0-34,0 0-23,0 0 46,0 0-35,-1 0 24,0 0-35,-1 0 23,0 0 11,0 0-22,0 0 22,-1 0-22,0 0 11,0 0-11,-2 0 45,1 0-46,0 0 24,0 0-24,0 0 1,-1 0 11,1 0 0,0 0 0,0 0 0,0 0 23,0 0-46,0 0 68,0 0-34,0 0-22,-1 0 22,1 0-11,-1 0-11,0 0 0,0 0 11,-1 0 22,0 0 1,0 0-35,-1 0 35,1 0-34,-2 0-1,2 0 1,-2 0 34,1 0 21,-1 0-32,1 0-1,0 0-22,-1 0-12,0 0 12,0 0 0,1 0-23,1 0 68,0 0-90,1 0 112,0 0-79,1-1-33,-2 0 68,1 0-24,-1 0 1,0 0 22,0 0-11,-1 0 0,1-1 23,-2 1-23,1 0-56,-1 0 56,0 0 11,-1 0 0,2 0-22,-2 1 45,1-1-46,-1 1 24,0-1-24,0 0-10,-2 0 0,1-1 66,-1 1-77,1 0 44,-2 1-22,1-1 22,-2 0-22,0 1 22,0-1 0,-1 0 0,1 0 1,-1 0-24,1 0 24,0-1-1,0 1-67,-2-1 101,1 1-90,-1 0 101,1 0-101,0 0 45,-1-1 56,1 1-101,-1 0 101,1 0-67,-1 0 11,1 0 0,0 0-11,-1 0 33,1 0-44,-1 0 67,0 0-79,-1-1 90,1 1-67,-1 0 22,0 0-22,1 0 33,-1 0-44,1 0 78,-1-1-67,0 1-1,1 0 24,0 0-68,0 0 33,2 1 34,1-1-11,0 0-11,2 0 0,0 1 22,0 0-22,-1 0-23,0 0 23,-1 0 22,1 0 1,-1 0-46,0 0 45,-1 0-11,0 0 0,1-1 0,-1 1 11,0-1-11,0 1 12,0 0-12,0 0-45,0-1 56,0 1 34,-2 0-90,1 0 45,0 0 11,0-1 12,1 1-23,1 0 0,1 0 0,0 0 11,1 0-22,0 0 22,1 0-22,-1 0 33,0 0-22,0 0 0,0 0-11,1 0 44,-1 0-33,0 0-11,0 0 22,-1 0 1,0 0-12,0 0 0,-1 0 0,0 0 0,0 0 0,0 0 0,-1 0 44,0 0-66,0 0 78,-1 0-90,0 0 57,0 0-34,-1 0 11,0 0 56,0 0-45,0 0-11,1 0-11,-1 0 67,0 0-56,1 0 0,-1 0-45,1 0 45,1 0-45,0 0 23,1 0 78,0 0-124,0 0 57,1 0 45,-1 0-79,0 0 56,0 0 12,0 0-12,-1 0-11,1 0-56,0 0 67,-1 0 0,1 0 0,0 1-22,-1-1 11,1 1 0,-1 0 0,-1 1-33,0-1 44,0 0-11,-2 0 0,0 0 0,0 0 22,0 0-11,0-1-22,1 1 22,1 0 1,-1 0-1,2 0 0,-1-1-11,-1 1-11,1-1 22,-1 0-11,1 0-11,-1 0 33,0 1-11,1-1-11,-1 0-11,0 0 22,1 0-22,0 0 67,0 0-101,0 0 101,0 0-56,1 0-11,-1 0-11,0 0 33,1 0 23,-1 0-57,0 0 23,0 0 23,1 0 10,0 1-66,1 0 89,-1-1-56,1 1-23,0-1 46,0 0-35,1 0-32,1 0 66,1 0-56,0 0 46,1 0-46,0 0 45,0 0 12,0 0-102,0 0 79,0 0 11,0 0-11,-1 0 23,1 0-46,0 0 46,-2 0-23,1 0-34,0 0 23,-1 0 11,0 0 11,-1 0-22,0 0 45,0 0-34,0 0 0,-1 0-45,0 0 101,0 0-79,-1 0 46,0-1-57,0 0 45,-1-1 1,1 1-24,0-1 12,1 0 0,1 1 23,-1-1-23,1 1-11,1-1 22,-1 1-11,1 0 0,0 0 11,1 1 0,0-1-22,1 0 33,-2 0-22,2 0-56,0 1 90,0-1-34,0 0 11,0 1-11,1-1-11,-1 1 11,-1-1 11,0 0 34,0 0-90,0 0 90,0 0-34,-1-1-22,2 1 11,-1 0-11,1 0 56,-1-1-34,1 1-11,-1-1-34,2 1 68,-1 0-45,0 0 11,1 1 0,0-1-12,0 1 35,0-1 10,1 0-44,0 1 11,2-1-22,-1 0-1,1 1 23,1-1 12,0 1-68,1 0 67,0-1 22,1 1-77,-1-1 88,1 1-44,0 0-11,0 0-34,0-1 34,0 1 34,0 0 10,0 0-55,0 0 33,1 0-11,0 0-11,0 0 33,1 0-44,0 0-1,-1 0 23,2 0-22,-1 0 22,1 0 22,-1 0 1,1-1-23,0 1 11,0 0-22,0 0 11,1 0 0,-1 0 11,-1 0-22,0 0 33,-1 0-33,0 0-34,-1 0 45,0 0 45,1 0-45,-2 0-34,0 0 34,-1 0 0,0 0 0,-2 0 0,1 0-11,0 0 22,0 0 1,-1 0-12,-1 0 11,0 0 0,-1 1-45,-1 0 34,0 1 23,0-1-23,0 1 11,0-1-11,1 1-22,-2 0 55,1-1-44,-1 1-11,-1-1 22,0 1 22,0-1-22,0 1-22,-2-1 33,1 1 11,-2-1-33,0 1 33,-1-1-22,0 0 23,0 0-57,-1 0 90,0 1-45,0 0-33,0-1 22,-1 1 0,0-1 11,-1 1 0,0-1 34,0 0-45,-1 0 23,0 0-57,0-1 90,0 1-56,1-1-22,0 1 10,1 0 1,1 0 11,0-1 0,1 2-22,1-2-12,-1 1 23,0 0 11,0 0-11,-1 0 22,0 0 11,0-1-22,0 1-56,-1-1 56,-1 1 12,0-1-24,0 1 46,0-1-56,0 0 44,-1 0 0,0 1-22,-2-1-33,0 0 78,0 0-90,-1 0 45,2 0 11,0 0 11,1 0-22,-1 0 0,2 0-11,-2 1 34,0 0-35,0-1 12,0 1 12,0 0-12,-1-1 22,1 1-22,-2 0 11,1-1 0,-1 0 23,0 1-34,-1-1 0,1 0-22,-1 1 55,-1-1 12,0 1-67,0-1 33,-1 1-11,0-1 56,1 1-45,0-1-22,2 0-12,0 0-10,2 0 33,1 0-11,0 0 22,0 0-45,0 0 34,-1 0-45,-1 0 68,0 0-23,-1 0-23,0 0 35,0 0 21,-1 0-78,0 0 34,-1 0 22,0 0 1,0 1-1,0-1 0,0 1-45,0-1 68,1 1-12,-1-1-22,2 1 0,0-1-33,2 1 78,0-1-34,1 1-56,0-1 101,-1 0-56,0 1 0,0-1-11,0 0 44,0 0-33,1 1 0,-1-1 12,1 0-24,0 0 24,0 0-1,1 0 0,-1 0 0,1 0 12,0 0-46,1 0 79,-1 0-45,0 1-33,1-1 33,-1 1-33,1 0 89,1-1-78,0 0-12,1 0-33,1 0 45,1 0 11,1 0 0,-1 0 0,1 0-11,-1 0 22,0 0 0,-1 0-55,1 0 44,0 0 11,0 0-22,-1 0 22,1 0-11,-1 0 0,1 0 11,-2 0 0,1 0-56,0 0 90,-1 0-45,1 0-45,-2 0 45,2 0 12,-1 0-1,1 0-22,0 0 11,0 0-12,1 0 35,1 0-23,0 0 22,1 2-22,0-1 0,1 1 0,0-1 23,0 0-35,-1 0 12,0-1 0,1 1 0,-1-1 0,2 0 23,-2 1-34,1-1 11,0 0 11,0 0-11,0 1 11,0-1 34,0 0-45,-1 0 0,0 0 22,1 0-33,-2 0 11,1 0 11,-1 0 12,0 0-46,0 0 46,0 0-35,0 0 57,1 0-34,-1 0 1,0 0-46,1 0 56,0 0-10,0 0-12,0 0 56,1 0-56,0 0-34,1 0 45,0 0-22,1 0 11,0 0 11,1 0-22,-1 0-34,1 0 34,0 0 22,0 0 0,0 0-33,-1 0 22,1-1 22,0 0-55,-1 0 55,1 0 1,0 1-12,0-1-34,1 1-10,0 0 22,0-1-3370,1 1 3392,-7-1 0,5 1-22,-5 0 11,8 0 11,-1-1 12,0 1-12,1-1-34,0 1 3404,0 0-3336,1 0-101,0 0 101,0 0-56,1 0 11,1 0-34,0 0 68,-1 0-34,2 0-12,-1 0 35,1 0-23,1 0-11,1 0 22,-1 0-22,1 0 22,-1 0 22,0 0-44,-1 0 22,1 0 1,0 0-35,0 0 34,0 0-22,-1 0 46,1 0-70,-1 0 35,0 0 11,-1 0-22,0 0 11,1 0 23,-2 0 0,0 0-46,0-1 35,0 1-47,0 0 58,-1 0 0,1 0-34,0-1 11,0 1 11,0 0-11,-1 0 0,2 0 0,-2 0-11,1 0 11,-1 0-12,-1 0 46,1 0 22,-2 0-112,1 0 101,-2 0-79,2 0 90,-2 0-56,1 0-11,0 0 11,-1 0 22,-1 0-10,0 0-46,-1 0 34,0 0 11,0 0 0,-1 0 1,1 0-35,-1 0 34,0 0 1,1 0 32,-1 0-44,0 0 12,1 0-24,-1 0 1,1 0-11,0 0 67,0 0-12,-1 0-55,1 0-34,0 0 22,1 0 90,0 0-67,2 0-45,-1 0 56,1 0 0,0 0 11,-1 0 0,0 0-22,-1 0 45,0 0-34,1 0 11,-1 0-33,0 0 55,0 0-89,0 0 56,0 0 11,-1 0-11,0 0 12,0 0-24,0 0 24,0 0 10,0 0-22,-1 0-11,1 0-23,0 0 34,-1 0 0,0 0 0,-1 0 0,1 0 11,-2 0-11,1 0 23,-1 0-46,0 0 46,1 0-23,1 0 0,0 0-23,0 0 57,0 0-45,0 0 33,0 1-44,1-1 44,0 1-33,-1 0 0,1 0 11,-2 0 11,1 0 11,0 1-44,0-2 44,-1 1-22,1 0-11,-1 0 22,0 0 12,0 0-34,-1 0-1,-1-1 68,1 1-44,-1 0-57,1-1 34,-2 1 33,2-1 12,-1 1-12,1-1-11,-2 0-22,1 1 11,-1-1 0,0 1 0,1-1 56,-2 1-34,1-1-44,0 0 22,-1 1-11,0-1 22,0 0 56,0 0-112,1 0 1,0 0 21,0 0 34,1 0-55,0 0 66,1 0-22,-1 0-11,1 0 22,-1 0-22,-1 0 0,1 0-12,-1 0 34,0 0 1,0 0-24,-1 0 12,1 0 0,1 0 23,-1 0-23,1 0-11,0 0 22,-1 0-11,1 0 0,-1 0 0,0 0-45,0 0 67,0 0-44,0 0 33,0 0-22,0 0 22,1 0 0,0 0 1,0 0-12,0 0 0,-1 0 22,1 0-33,-1 0 22,1 0-11,-1 0-11,1 0 11,0 1 0,0-1 0,1 0-11,-1 0 33,0 1-11,0-1-22,1 1 22,-1-1-22,0 1 67,0-1-67,0 0 22,0 1-11,0-1 0,-1 1 11,0-1-22,-1 0 22,0 1 0,0-1 1,-2 1-1,1-1 22,-2 0 46,0 0-46,0 1-21,0-1 32,0 0 1,0 0-56,1 1 22,1-1-11,1 0-11,0 1 33,1-1-55,-1 1 33,0-1-11,-1 1 22,0-1-22,-1 0 55,0 0-77,0 0 78,0 1-90,0-1 56,1 0-11,0 0 11,0 0-33,1 0 55,-1 1-44,1-1 45,-2 0-68,1 0 68,0 0-79,0 0 79,0 0-46,0 0 12,0 0 23,1 0-34,0 0 11,0 0 22,1 0-22,-1 0 0,1 0 34,0 0-46,0 0 1,-1 0 22,1 0 1,0 0-12,0 0 11,-1 1-22,2-1 67,-2 0-79,0 0 1,1 0 44,-1 0 12,0 0-23,0 0-11,-1 0 34,1 0-57,-1 0 23,0 0 11,0 0 45,0 0-67,1 0 22,-1 0-22,0 0 11,1 0-11,0 0 45,0 0-34,1 0 56,0 0-79,1 0 12,1 0-11,1 0 22,1 0-12,0 0 1,2 0 0,-1 0-23,0 0 79,0 0-78,0 0 33,0 0 0,-1 0 11,1 0 0,0 0-22,-1 0 22,1 1-45,0-1 46,0 1-1,-1 0 34,1 1-57,-1-1-10,0 0 78,0 0-45,0-1 12,-1 1-1,-1-1 0,0 0 1,0 0-12,-1 0 11,-1 0-22,1 0 23,-1 0-23,1 0-34,0 0 57,1 0-35,0 0 35,2 0-12,-1 0-11,1 0 11,1 0 23,0 0-34,2 0 11,-1-1-11,1 1 22,1-1-22,0-1 34,1 1-23,1-1-11,1 1 0,3 0 11,0 0-22,2 1 0,2 0 22,1 0 0,2 0-22,0 0 202,3 0-203,-2-1 24,1 1-12,-1 0 0,0 0 0,-1 0 0,0 0 22,-1 0-44,0 0 22,-1-1 33,0 1-33,0-1 0,0 0-11,-1 1 11,0-1-11,0 1 44,1-1-44,-1 1 22,1 0 12,0 0-57,1 0 23,1 0 11,0 0 0,0 0 11,0-1 0,1 1-11,-1 0-22,1 0 22,-1 0 11,1 0-22,0-1 22,-1 1 0,0 0-44,0 0 55,0 0-44,0 0 55,0-1 1,1 1-90,-1 0 90,0 0-57,0-1 12,-1 1 67,1-1-56,-1 1-34,1-1 46,-1 1 10,1-1 12,-1 0-79,1 1 90,1-1-79,-1 1 68,2-1-23,-1 1-11,1-1 0,-1 1 0,0 0 0,0-1-45,-1 1 45,0 0 45,0 0-90,-1-1 45,-1 1 45,-1-1-45,0 0-11,-1 0 33,0-1-22,-1 1 11,1 0-22,0 0 0,1 0 0,0 1-1,1-1 35,-1 1-12,1-1-33,-1 1 22,1-1 0,0 0 22,0 1-56,1-1 57,0 0-23,1 0 33,0 1-66,0-1 22,0 0 22,0 1-22,0 0 11,0-1 22,0 1-44,1-1 22,-1 1 0,0 0 11,0-1-22,-2 1 33,0-1-33,-1 1 56,-1-1-57,-1 0-21,0 1 66,-1-1-66,2 0 78,-1 1-45,1-1-12,0 1 24,1-1-35,0 1 23,1 0 11,-1-1 1,1 1-24,-1 0 35,0 0-34,0-1 11,0 1 0,0 0 11,1 0-67,0 0 89,0 0-33,1 0-11,0 0 22,1 0-11,-1 0-11,1 0 22,0 0 24,0 0-92,0 0 114,0 0-92,1 0 35,0-1-11,0 1 45,-1 0-22,2 0-12,-2 0 0,2 0 0,-2 0-35,1 0 58,-1 0-23,-1 0 23,0 0-34,-2 0 11,0 0 11,-2 0-22,-1-1-24,1 1 47,-1-1-1,1 1-22,1-1-23,1 1 68,2 0-34,0 0-34,0 0 34,2 0 45,0 0-33,1 0-12,-1 0-46,1 0 35,-1 0 45,1 0-23,-1 0-22,1 0-1,-2 0 24,1 0-1,0 0-67,0 0 101,-1 0-90,0 0 45,0 0 11,0 0-11,-1 0 0,1 0-11,-1 0 11,0 0 0,1 0 0,0 0 0,0 0 11,0 0-22,0 0 67,0 0-112,-1 0 101,0 0-79,0 0 79,0 0-90,-1 0 45,1 0-11,0 0 0,0 0 22,1 0-11,0 0 0,0 0 11,1 0-11,-1 0-11,1 0 22,-1 1 0,1-1-22,0 0 11,0 0 0,0 1 22,0-1-33,0 0 11,1 1-11,-2-1 22,2 0-11,-1 1 0,1-1-11,-1 0 22,1 0-11,0 0 11,-1 0-11,0 0-11,0 1 11,0-1 11,0 0-11,0 0-11,1 1 11,-1-1 0,0 1 0,1-1 0,-1 0 0,-1 0 11,1 0-11,0 1-11,-1-1 11,0 1 0,0-1 11,0 1-33,0-1 33,0 1 0,1-1-22,0 1 11,0-1 0,1 1 740,0-1-1401,0 1-717,1 2-897,1 3-1221,5 2-6335,6-2 9543,9-2 1,-9-2 0,0-2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4301543" cy="717788"/>
          </a:xfrm>
          <a:prstGeom prst="rect">
            <a:avLst/>
          </a:prstGeom>
        </p:spPr>
        <p:txBody>
          <a:bodyPr vert="horz" lIns="132903" tIns="66453" rIns="132903" bIns="66453" rtlCol="0"/>
          <a:lstStyle>
            <a:lvl1pPr algn="l">
              <a:defRPr sz="1700">
                <a:latin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802" y="7"/>
            <a:ext cx="4301543" cy="717788"/>
          </a:xfrm>
          <a:prstGeom prst="rect">
            <a:avLst/>
          </a:prstGeom>
        </p:spPr>
        <p:txBody>
          <a:bodyPr vert="horz" lIns="132903" tIns="66453" rIns="132903" bIns="66453" rtlCol="0"/>
          <a:lstStyle>
            <a:lvl1pPr algn="r">
              <a:defRPr sz="1700">
                <a:latin typeface="Verdana" panose="020B0604030504040204" pitchFamily="34" charset="0"/>
              </a:defRPr>
            </a:lvl1pPr>
          </a:lstStyle>
          <a:p>
            <a:fld id="{F3E8078F-9A6C-4213-B0AF-7C4FD611FCD4}" type="datetimeFigureOut">
              <a:rPr lang="de-DE" smtClean="0"/>
              <a:pPr/>
              <a:t>01.12.2021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1071563"/>
            <a:ext cx="7621588" cy="5389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903" tIns="66453" rIns="132903" bIns="66453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6818994"/>
            <a:ext cx="7941310" cy="6460093"/>
          </a:xfrm>
          <a:prstGeom prst="rect">
            <a:avLst/>
          </a:prstGeom>
        </p:spPr>
        <p:txBody>
          <a:bodyPr vert="horz" lIns="132903" tIns="66453" rIns="132903" bIns="66453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5" y="13635495"/>
            <a:ext cx="4301543" cy="717788"/>
          </a:xfrm>
          <a:prstGeom prst="rect">
            <a:avLst/>
          </a:prstGeom>
        </p:spPr>
        <p:txBody>
          <a:bodyPr vert="horz" lIns="132903" tIns="66453" rIns="132903" bIns="66453" rtlCol="0" anchor="b"/>
          <a:lstStyle>
            <a:lvl1pPr algn="l">
              <a:defRPr sz="1700">
                <a:latin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802" y="13635495"/>
            <a:ext cx="4301543" cy="717788"/>
          </a:xfrm>
          <a:prstGeom prst="rect">
            <a:avLst/>
          </a:prstGeom>
        </p:spPr>
        <p:txBody>
          <a:bodyPr vert="horz" lIns="132903" tIns="66453" rIns="132903" bIns="66453" rtlCol="0" anchor="b"/>
          <a:lstStyle>
            <a:lvl1pPr algn="r">
              <a:defRPr sz="1700">
                <a:latin typeface="Verdana" panose="020B0604030504040204" pitchFamily="34" charset="0"/>
              </a:defRPr>
            </a:lvl1pPr>
          </a:lstStyle>
          <a:p>
            <a:fld id="{4F21D172-57C7-4E47-972B-9A6AD89F10E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477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customXml" Target="../ink/ink12.xml"/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12" Type="http://schemas.openxmlformats.org/officeDocument/2006/relationships/image" Target="../media/image10.emf"/><Relationship Id="rId2" Type="http://schemas.openxmlformats.org/officeDocument/2006/relationships/customXml" Target="../ink/ink6.xml"/><Relationship Id="rId16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customXml" Target="../ink/ink8.xml"/><Relationship Id="rId11" Type="http://schemas.openxmlformats.org/officeDocument/2006/relationships/customXml" Target="../ink/ink11.xml"/><Relationship Id="rId5" Type="http://schemas.openxmlformats.org/officeDocument/2006/relationships/image" Target="../media/image7.emf"/><Relationship Id="rId15" Type="http://schemas.openxmlformats.org/officeDocument/2006/relationships/customXml" Target="../ink/ink13.xml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9.emf"/><Relationship Id="rId14" Type="http://schemas.openxmlformats.org/officeDocument/2006/relationships/image" Target="../media/image11.emf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18.emf"/><Relationship Id="rId18" Type="http://schemas.openxmlformats.org/officeDocument/2006/relationships/customXml" Target="../ink/ink22.xml"/><Relationship Id="rId3" Type="http://schemas.openxmlformats.org/officeDocument/2006/relationships/image" Target="../media/image13.emf"/><Relationship Id="rId21" Type="http://schemas.openxmlformats.org/officeDocument/2006/relationships/customXml" Target="../ink/ink25.xml"/><Relationship Id="rId7" Type="http://schemas.openxmlformats.org/officeDocument/2006/relationships/image" Target="../media/image15.emf"/><Relationship Id="rId12" Type="http://schemas.openxmlformats.org/officeDocument/2006/relationships/customXml" Target="../ink/ink19.xml"/><Relationship Id="rId17" Type="http://schemas.openxmlformats.org/officeDocument/2006/relationships/image" Target="../media/image20.emf"/><Relationship Id="rId25" Type="http://schemas.openxmlformats.org/officeDocument/2006/relationships/customXml" Target="../ink/ink29.xml"/><Relationship Id="rId2" Type="http://schemas.openxmlformats.org/officeDocument/2006/relationships/customXml" Target="../ink/ink14.xml"/><Relationship Id="rId16" Type="http://schemas.openxmlformats.org/officeDocument/2006/relationships/customXml" Target="../ink/ink21.xml"/><Relationship Id="rId20" Type="http://schemas.openxmlformats.org/officeDocument/2006/relationships/customXml" Target="../ink/ink24.xml"/><Relationship Id="rId1" Type="http://schemas.openxmlformats.org/officeDocument/2006/relationships/slideMaster" Target="../slideMasters/slideMaster1.xml"/><Relationship Id="rId6" Type="http://schemas.openxmlformats.org/officeDocument/2006/relationships/customXml" Target="../ink/ink16.xml"/><Relationship Id="rId11" Type="http://schemas.openxmlformats.org/officeDocument/2006/relationships/image" Target="../media/image17.emf"/><Relationship Id="rId24" Type="http://schemas.openxmlformats.org/officeDocument/2006/relationships/customXml" Target="../ink/ink28.xml"/><Relationship Id="rId5" Type="http://schemas.openxmlformats.org/officeDocument/2006/relationships/image" Target="../media/image14.emf"/><Relationship Id="rId15" Type="http://schemas.openxmlformats.org/officeDocument/2006/relationships/image" Target="../media/image19.emf"/><Relationship Id="rId23" Type="http://schemas.openxmlformats.org/officeDocument/2006/relationships/customXml" Target="../ink/ink27.xml"/><Relationship Id="rId10" Type="http://schemas.openxmlformats.org/officeDocument/2006/relationships/customXml" Target="../ink/ink18.xml"/><Relationship Id="rId19" Type="http://schemas.openxmlformats.org/officeDocument/2006/relationships/customXml" Target="../ink/ink23.xml"/><Relationship Id="rId4" Type="http://schemas.openxmlformats.org/officeDocument/2006/relationships/customXml" Target="../ink/ink15.xml"/><Relationship Id="rId9" Type="http://schemas.openxmlformats.org/officeDocument/2006/relationships/image" Target="../media/image16.emf"/><Relationship Id="rId14" Type="http://schemas.openxmlformats.org/officeDocument/2006/relationships/customXml" Target="../ink/ink20.xml"/><Relationship Id="rId22" Type="http://schemas.openxmlformats.org/officeDocument/2006/relationships/customXml" Target="../ink/ink26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13" Type="http://schemas.openxmlformats.org/officeDocument/2006/relationships/customXml" Target="../ink/ink36.xml"/><Relationship Id="rId18" Type="http://schemas.openxmlformats.org/officeDocument/2006/relationships/customXml" Target="../ink/ink39.xml"/><Relationship Id="rId3" Type="http://schemas.openxmlformats.org/officeDocument/2006/relationships/image" Target="../media/image21.emf"/><Relationship Id="rId21" Type="http://schemas.openxmlformats.org/officeDocument/2006/relationships/image" Target="../media/image29.emf"/><Relationship Id="rId7" Type="http://schemas.openxmlformats.org/officeDocument/2006/relationships/image" Target="../media/image23.emf"/><Relationship Id="rId12" Type="http://schemas.openxmlformats.org/officeDocument/2006/relationships/image" Target="../media/image25.emf"/><Relationship Id="rId17" Type="http://schemas.openxmlformats.org/officeDocument/2006/relationships/image" Target="../media/image27.emf"/><Relationship Id="rId2" Type="http://schemas.openxmlformats.org/officeDocument/2006/relationships/customXml" Target="../ink/ink30.xml"/><Relationship Id="rId16" Type="http://schemas.openxmlformats.org/officeDocument/2006/relationships/customXml" Target="../ink/ink38.xml"/><Relationship Id="rId20" Type="http://schemas.openxmlformats.org/officeDocument/2006/relationships/customXml" Target="../ink/ink40.xml"/><Relationship Id="rId1" Type="http://schemas.openxmlformats.org/officeDocument/2006/relationships/slideMaster" Target="../slideMasters/slideMaster1.xml"/><Relationship Id="rId6" Type="http://schemas.openxmlformats.org/officeDocument/2006/relationships/customXml" Target="../ink/ink32.xml"/><Relationship Id="rId11" Type="http://schemas.openxmlformats.org/officeDocument/2006/relationships/customXml" Target="../ink/ink35.xml"/><Relationship Id="rId5" Type="http://schemas.openxmlformats.org/officeDocument/2006/relationships/image" Target="../media/image22.emf"/><Relationship Id="rId15" Type="http://schemas.openxmlformats.org/officeDocument/2006/relationships/customXml" Target="../ink/ink37.xml"/><Relationship Id="rId23" Type="http://schemas.openxmlformats.org/officeDocument/2006/relationships/image" Target="../media/image30.emf"/><Relationship Id="rId10" Type="http://schemas.openxmlformats.org/officeDocument/2006/relationships/customXml" Target="../ink/ink34.xml"/><Relationship Id="rId19" Type="http://schemas.openxmlformats.org/officeDocument/2006/relationships/image" Target="../media/image28.emf"/><Relationship Id="rId4" Type="http://schemas.openxmlformats.org/officeDocument/2006/relationships/customXml" Target="../ink/ink31.xml"/><Relationship Id="rId9" Type="http://schemas.openxmlformats.org/officeDocument/2006/relationships/image" Target="../media/image24.emf"/><Relationship Id="rId14" Type="http://schemas.openxmlformats.org/officeDocument/2006/relationships/image" Target="../media/image26.emf"/><Relationship Id="rId22" Type="http://schemas.openxmlformats.org/officeDocument/2006/relationships/customXml" Target="../ink/ink4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13" Type="http://schemas.openxmlformats.org/officeDocument/2006/relationships/image" Target="../media/image28.emf"/><Relationship Id="rId3" Type="http://schemas.openxmlformats.org/officeDocument/2006/relationships/image" Target="../media/image21.emf"/><Relationship Id="rId7" Type="http://schemas.openxmlformats.org/officeDocument/2006/relationships/image" Target="../media/image26.emf"/><Relationship Id="rId12" Type="http://schemas.openxmlformats.org/officeDocument/2006/relationships/customXml" Target="../ink/ink47.xml"/><Relationship Id="rId17" Type="http://schemas.openxmlformats.org/officeDocument/2006/relationships/image" Target="../media/image30.emf"/><Relationship Id="rId2" Type="http://schemas.openxmlformats.org/officeDocument/2006/relationships/customXml" Target="../ink/ink42.xml"/><Relationship Id="rId16" Type="http://schemas.openxmlformats.org/officeDocument/2006/relationships/customXml" Target="../ink/ink49.xml"/><Relationship Id="rId1" Type="http://schemas.openxmlformats.org/officeDocument/2006/relationships/slideMaster" Target="../slideMasters/slideMaster1.xml"/><Relationship Id="rId6" Type="http://schemas.openxmlformats.org/officeDocument/2006/relationships/customXml" Target="../ink/ink44.xml"/><Relationship Id="rId11" Type="http://schemas.openxmlformats.org/officeDocument/2006/relationships/image" Target="../media/image27.emf"/><Relationship Id="rId5" Type="http://schemas.openxmlformats.org/officeDocument/2006/relationships/image" Target="../media/image25.emf"/><Relationship Id="rId15" Type="http://schemas.openxmlformats.org/officeDocument/2006/relationships/image" Target="../media/image29.emf"/><Relationship Id="rId10" Type="http://schemas.openxmlformats.org/officeDocument/2006/relationships/customXml" Target="../ink/ink46.xml"/><Relationship Id="rId4" Type="http://schemas.openxmlformats.org/officeDocument/2006/relationships/customXml" Target="../ink/ink43.xml"/><Relationship Id="rId9" Type="http://schemas.openxmlformats.org/officeDocument/2006/relationships/image" Target="../media/image24.emf"/><Relationship Id="rId14" Type="http://schemas.openxmlformats.org/officeDocument/2006/relationships/customXml" Target="../ink/ink4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1.xml"/><Relationship Id="rId4" Type="http://schemas.openxmlformats.org/officeDocument/2006/relationships/customXml" Target="../ink/ink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iran.X\Desktop\Bildplatzhalter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6" b="31456"/>
          <a:stretch/>
        </p:blipFill>
        <p:spPr bwMode="gray">
          <a:xfrm>
            <a:off x="269875" y="253208"/>
            <a:ext cx="10150309" cy="579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1352D818-D980-D247-A2CB-84C658C687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216" y="252811"/>
            <a:ext cx="10153652" cy="57959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3775C1F-2088-4F43-A448-854862CFABC5}"/>
              </a:ext>
            </a:extLst>
          </p:cNvPr>
          <p:cNvSpPr/>
          <p:nvPr userDrawn="1"/>
        </p:nvSpPr>
        <p:spPr>
          <a:xfrm>
            <a:off x="0" y="6048377"/>
            <a:ext cx="10693400" cy="1512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83CBDCC-8AF9-6648-AE8B-D296F4F08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24917"/>
            <a:ext cx="9242191" cy="1087084"/>
          </a:xfrm>
        </p:spPr>
        <p:txBody>
          <a:bodyPr lIns="503998" bIns="0">
            <a:norm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5258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orient="horz" pos="444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rahmen_foto_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E1F2077-9E11-1348-B8AB-05F4D2663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197703"/>
            <a:ext cx="7150428" cy="36512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 dirty="0"/>
              <a:t>Hinweistexte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7CDACD-5B61-0341-88C1-A3B1B66AAB3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2F0B4D8-2F19-084E-B19A-16054B1B1854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4021B5-A820-FF44-B02F-2286784D3A3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Bitte Dateinamen selbst eintragen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DBCD29-5F24-6548-A3AC-86D834C3FC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1BCDD637-C588-CC42-B841-844590BDC747}"/>
                  </a:ext>
                </a:extLst>
              </p14:cNvPr>
              <p14:cNvContentPartPr/>
              <p14:nvPr userDrawn="1"/>
            </p14:nvContentPartPr>
            <p14:xfrm>
              <a:off x="522288" y="2000133"/>
              <a:ext cx="4752000" cy="40896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1BCDD637-C588-CC42-B841-844590BDC7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6808" y="1984653"/>
                <a:ext cx="4782600" cy="412020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Inhaltsplatzhalter 8">
            <a:extLst>
              <a:ext uri="{FF2B5EF4-FFF2-40B4-BE49-F238E27FC236}">
                <a16:creationId xmlns:a16="http://schemas.microsoft.com/office/drawing/2014/main" id="{3923EE9E-C15C-F94F-90DB-98956B951FB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74577" y="2212708"/>
            <a:ext cx="4264679" cy="3638112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625BF580-0C0B-1E42-80B7-D2412FBBE3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91162" y="2016125"/>
            <a:ext cx="4679950" cy="4025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B8FE02F-8ED5-4948-B5A7-476E8DE72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025EC2B0-C030-D241-8583-1A815A09E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190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hmenvarian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C8BA80-9F11-1241-A049-7046C0195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1646-7E25-494B-8DA0-BAD85CD62E5D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652F4D-CD94-3843-A9D2-A1033B8B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Bitte Dateinamen selbst eintragen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A87261-BC90-7843-BB8D-380DFA53D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477E3328-F235-6D4D-A304-AE8C544D44D1}"/>
                  </a:ext>
                </a:extLst>
              </p14:cNvPr>
              <p14:cNvContentPartPr/>
              <p14:nvPr userDrawn="1"/>
            </p14:nvContentPartPr>
            <p14:xfrm>
              <a:off x="10191915" y="2006478"/>
              <a:ext cx="18000" cy="177336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477E3328-F235-6D4D-A304-AE8C544D44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69139" y="1984158"/>
                <a:ext cx="62816" cy="18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BED01C1C-819D-0848-84F1-ACCD719186A4}"/>
                  </a:ext>
                </a:extLst>
              </p14:cNvPr>
              <p14:cNvContentPartPr/>
              <p14:nvPr userDrawn="1"/>
            </p14:nvContentPartPr>
            <p14:xfrm>
              <a:off x="501485" y="1976803"/>
              <a:ext cx="30960" cy="17683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BED01C1C-819D-0848-84F1-ACCD719186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6219" y="1951243"/>
                <a:ext cx="80781" cy="18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D65C21C-B389-F44C-AC61-1F07BAEB3496}"/>
                  </a:ext>
                </a:extLst>
              </p14:cNvPr>
              <p14:cNvContentPartPr/>
              <p14:nvPr userDrawn="1"/>
            </p14:nvContentPartPr>
            <p14:xfrm>
              <a:off x="509276" y="1979972"/>
              <a:ext cx="9714292" cy="58199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D65C21C-B389-F44C-AC61-1F07BAEB34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3717" y="1954465"/>
                <a:ext cx="9764690" cy="108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DED6243-B9D0-5441-9F91-46ED2EA8B815}"/>
                  </a:ext>
                </a:extLst>
              </p14:cNvPr>
              <p14:cNvContentPartPr/>
              <p14:nvPr userDrawn="1"/>
            </p14:nvContentPartPr>
            <p14:xfrm>
              <a:off x="509276" y="3701853"/>
              <a:ext cx="9733680" cy="86181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DED6243-B9D0-5441-9F91-46ED2EA8B8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4876" y="3687489"/>
                <a:ext cx="9761760" cy="114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0EE7BB57-C2C9-094D-A63C-0731718BC524}"/>
                  </a:ext>
                </a:extLst>
              </p14:cNvPr>
              <p14:cNvContentPartPr/>
              <p14:nvPr userDrawn="1"/>
            </p14:nvContentPartPr>
            <p14:xfrm>
              <a:off x="10185427" y="4224594"/>
              <a:ext cx="18000" cy="177336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0EE7BB57-C2C9-094D-A63C-0731718BC5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62651" y="4202274"/>
                <a:ext cx="62816" cy="18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24B91F21-B69D-5949-892D-35D3E656F72B}"/>
                  </a:ext>
                </a:extLst>
              </p14:cNvPr>
              <p14:cNvContentPartPr/>
              <p14:nvPr userDrawn="1"/>
            </p14:nvContentPartPr>
            <p14:xfrm>
              <a:off x="515445" y="4170439"/>
              <a:ext cx="30960" cy="179280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24B91F21-B69D-5949-892D-35D3E656F72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0179" y="4144879"/>
                <a:ext cx="80781" cy="18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62DC0CC-2FF3-5D47-9CC8-C508782487EB}"/>
                  </a:ext>
                </a:extLst>
              </p14:cNvPr>
              <p14:cNvContentPartPr/>
              <p14:nvPr userDrawn="1"/>
            </p14:nvContentPartPr>
            <p14:xfrm>
              <a:off x="523236" y="4198088"/>
              <a:ext cx="9703492" cy="58199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62DC0CC-2FF3-5D47-9CC8-C508782487E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7677" y="4172581"/>
                <a:ext cx="9753890" cy="108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641DD6A-4556-7B4C-B318-460067C9A261}"/>
                  </a:ext>
                </a:extLst>
              </p14:cNvPr>
              <p14:cNvContentPartPr/>
              <p14:nvPr userDrawn="1"/>
            </p14:nvContentPartPr>
            <p14:xfrm>
              <a:off x="523236" y="5940288"/>
              <a:ext cx="9700920" cy="81861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641DD6A-4556-7B4C-B318-460067C9A26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8836" y="5925926"/>
                <a:ext cx="9729000" cy="109866"/>
              </a:xfrm>
              <a:prstGeom prst="rect">
                <a:avLst/>
              </a:prstGeom>
            </p:spPr>
          </p:pic>
        </mc:Fallback>
      </mc:AlternateContent>
      <p:sp>
        <p:nvSpPr>
          <p:cNvPr id="71" name="Textplatzhalter 6">
            <a:extLst>
              <a:ext uri="{FF2B5EF4-FFF2-40B4-BE49-F238E27FC236}">
                <a16:creationId xmlns:a16="http://schemas.microsoft.com/office/drawing/2014/main" id="{57031E74-EF14-FB47-83F6-5F142802F9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062349"/>
            <a:ext cx="7150428" cy="50047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 dirty="0"/>
              <a:t>Hinweistexte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F058B4BB-9006-844B-AE8E-F7A9AF5FB26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07686" y="2199291"/>
            <a:ext cx="9394825" cy="149216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E4CFE459-5B0B-CD48-8220-C03D6E198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8" name="Untertitel 2">
            <a:extLst>
              <a:ext uri="{FF2B5EF4-FFF2-40B4-BE49-F238E27FC236}">
                <a16:creationId xmlns:a16="http://schemas.microsoft.com/office/drawing/2014/main" id="{172B7A18-F38C-644E-9521-760D6AD83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120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C8BA80-9F11-1241-A049-7046C0195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005B-74E0-F949-AF59-A229DEA5C767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652F4D-CD94-3843-A9D2-A1033B8B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Bitte Dateinamen selbst eintragen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A87261-BC90-7843-BB8D-380DFA53D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7B7910E7-AB5C-A14F-9789-27ECFEB63E59}"/>
                  </a:ext>
                </a:extLst>
              </p14:cNvPr>
              <p14:cNvContentPartPr/>
              <p14:nvPr userDrawn="1"/>
            </p14:nvContentPartPr>
            <p14:xfrm>
              <a:off x="5202238" y="2022318"/>
              <a:ext cx="18000" cy="174060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7B7910E7-AB5C-A14F-9789-27ECFEB63E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79462" y="1999998"/>
                <a:ext cx="62816" cy="178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123E1561-FC17-2844-B6CD-6E8C0C7F89A4}"/>
                  </a:ext>
                </a:extLst>
              </p14:cNvPr>
              <p14:cNvContentPartPr/>
              <p14:nvPr userDrawn="1"/>
            </p14:nvContentPartPr>
            <p14:xfrm>
              <a:off x="501485" y="1976803"/>
              <a:ext cx="30960" cy="176724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123E1561-FC17-2844-B6CD-6E8C0C7F89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6219" y="1951243"/>
                <a:ext cx="80781" cy="18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BB4AF1D-9EB6-CC4E-8D23-6750D321C65B}"/>
                  </a:ext>
                </a:extLst>
              </p14:cNvPr>
              <p14:cNvContentPartPr/>
              <p14:nvPr userDrawn="1"/>
            </p14:nvContentPartPr>
            <p14:xfrm>
              <a:off x="509276" y="1979972"/>
              <a:ext cx="4710652" cy="58199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BB4AF1D-9EB6-CC4E-8D23-6750D321C6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3718" y="1954465"/>
                <a:ext cx="4761049" cy="108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B1E411C1-DB1E-424E-AB1A-B2C1A2E61E26}"/>
                  </a:ext>
                </a:extLst>
              </p14:cNvPr>
              <p14:cNvContentPartPr/>
              <p14:nvPr userDrawn="1"/>
            </p14:nvContentPartPr>
            <p14:xfrm>
              <a:off x="514676" y="3749475"/>
              <a:ext cx="4717800" cy="35781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B1E411C1-DB1E-424E-AB1A-B2C1A2E61E2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0276" y="3735163"/>
                <a:ext cx="4745880" cy="63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E0A1823A-C28E-1B4A-B1F1-1FBC9DF72244}"/>
                  </a:ext>
                </a:extLst>
              </p14:cNvPr>
              <p14:cNvContentPartPr/>
              <p14:nvPr userDrawn="1"/>
            </p14:nvContentPartPr>
            <p14:xfrm>
              <a:off x="10172266" y="2045151"/>
              <a:ext cx="18000" cy="17658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E0A1823A-C28E-1B4A-B1F1-1FBC9DF7224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49490" y="2022831"/>
                <a:ext cx="62816" cy="18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13A7238-3081-E84B-95A8-BFF2B8FE3E01}"/>
                  </a:ext>
                </a:extLst>
              </p14:cNvPr>
              <p14:cNvContentPartPr/>
              <p14:nvPr userDrawn="1"/>
            </p14:nvContentPartPr>
            <p14:xfrm>
              <a:off x="5462522" y="2051271"/>
              <a:ext cx="30240" cy="17121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13A7238-3081-E84B-95A8-BFF2B8FE3E0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37263" y="2025711"/>
                <a:ext cx="80047" cy="176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97B21172-CE91-2840-A012-A4B17A57C1D5}"/>
                  </a:ext>
                </a:extLst>
              </p14:cNvPr>
              <p14:cNvContentPartPr/>
              <p14:nvPr userDrawn="1"/>
            </p14:nvContentPartPr>
            <p14:xfrm>
              <a:off x="5453955" y="2016125"/>
              <a:ext cx="4737960" cy="493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97B21172-CE91-2840-A012-A4B17A57C1D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28395" y="1990565"/>
                <a:ext cx="47883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C1F884A0-BE29-D744-A2B6-1ED2725E466F}"/>
                  </a:ext>
                </a:extLst>
              </p14:cNvPr>
              <p14:cNvContentPartPr/>
              <p14:nvPr userDrawn="1"/>
            </p14:nvContentPartPr>
            <p14:xfrm>
              <a:off x="5479515" y="3753285"/>
              <a:ext cx="4712400" cy="8100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C1F884A0-BE29-D744-A2B6-1ED2725E466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65115" y="3738885"/>
                <a:ext cx="4740480" cy="109080"/>
              </a:xfrm>
              <a:prstGeom prst="rect">
                <a:avLst/>
              </a:prstGeom>
            </p:spPr>
          </p:pic>
        </mc:Fallback>
      </mc:AlternateContent>
      <p:sp>
        <p:nvSpPr>
          <p:cNvPr id="71" name="Textplatzhalter 6">
            <a:extLst>
              <a:ext uri="{FF2B5EF4-FFF2-40B4-BE49-F238E27FC236}">
                <a16:creationId xmlns:a16="http://schemas.microsoft.com/office/drawing/2014/main" id="{57031E74-EF14-FB47-83F6-5F142802F9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062349"/>
            <a:ext cx="7150428" cy="50047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 dirty="0"/>
              <a:t>Hinweistexte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F058B4BB-9006-844B-AE8E-F7A9AF5FB26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76283" y="2179213"/>
            <a:ext cx="4350671" cy="142315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3" name="Inhaltsplatzhalter 13">
            <a:extLst>
              <a:ext uri="{FF2B5EF4-FFF2-40B4-BE49-F238E27FC236}">
                <a16:creationId xmlns:a16="http://schemas.microsoft.com/office/drawing/2014/main" id="{D5E40BF6-7D74-104F-A13B-CEB7FCDB75B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667383" y="2217313"/>
            <a:ext cx="4350671" cy="1423155"/>
          </a:xfrm>
          <a:prstGeom prst="rect">
            <a:avLst/>
          </a:prstGeom>
        </p:spPr>
        <p:txBody>
          <a:bodyPr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de-DE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08799346-A282-5044-B6A4-6102A1919B1F}"/>
                  </a:ext>
                </a:extLst>
              </p14:cNvPr>
              <p14:cNvContentPartPr/>
              <p14:nvPr userDrawn="1"/>
            </p14:nvContentPartPr>
            <p14:xfrm>
              <a:off x="5202238" y="4254978"/>
              <a:ext cx="18000" cy="174060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08799346-A282-5044-B6A4-6102A1919B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79462" y="4232658"/>
                <a:ext cx="62816" cy="178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33D836C5-07F7-6E4B-BF50-3B75DC8738B2}"/>
                  </a:ext>
                </a:extLst>
              </p14:cNvPr>
              <p14:cNvContentPartPr/>
              <p14:nvPr userDrawn="1"/>
            </p14:nvContentPartPr>
            <p14:xfrm>
              <a:off x="501485" y="4209463"/>
              <a:ext cx="30960" cy="176724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33D836C5-07F7-6E4B-BF50-3B75DC8738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6219" y="4183903"/>
                <a:ext cx="80781" cy="18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48953E98-815D-DD42-B9BB-D777A7787FF5}"/>
                  </a:ext>
                </a:extLst>
              </p14:cNvPr>
              <p14:cNvContentPartPr/>
              <p14:nvPr userDrawn="1"/>
            </p14:nvContentPartPr>
            <p14:xfrm>
              <a:off x="509276" y="4212632"/>
              <a:ext cx="4710652" cy="58199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48953E98-815D-DD42-B9BB-D777A7787FF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3718" y="4187125"/>
                <a:ext cx="4761049" cy="108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2A376495-93AE-854B-B118-87517FDD8F6C}"/>
                  </a:ext>
                </a:extLst>
              </p14:cNvPr>
              <p14:cNvContentPartPr/>
              <p14:nvPr userDrawn="1"/>
            </p14:nvContentPartPr>
            <p14:xfrm>
              <a:off x="514676" y="5982135"/>
              <a:ext cx="4717800" cy="35781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2A376495-93AE-854B-B118-87517FDD8F6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0276" y="5967823"/>
                <a:ext cx="4745880" cy="63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CFE0EAB2-58B0-5949-9E61-73D6D82F56B9}"/>
                  </a:ext>
                </a:extLst>
              </p14:cNvPr>
              <p14:cNvContentPartPr/>
              <p14:nvPr userDrawn="1"/>
            </p14:nvContentPartPr>
            <p14:xfrm>
              <a:off x="10172266" y="4277811"/>
              <a:ext cx="18000" cy="176580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CFE0EAB2-58B0-5949-9E61-73D6D82F56B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49490" y="4255491"/>
                <a:ext cx="62816" cy="180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6B681F22-5282-A64E-AB1A-F596D1784E6B}"/>
                  </a:ext>
                </a:extLst>
              </p14:cNvPr>
              <p14:cNvContentPartPr/>
              <p14:nvPr userDrawn="1"/>
            </p14:nvContentPartPr>
            <p14:xfrm>
              <a:off x="5462522" y="4283931"/>
              <a:ext cx="30240" cy="171216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6B681F22-5282-A64E-AB1A-F596D1784E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37263" y="4258371"/>
                <a:ext cx="80047" cy="176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00F59397-D105-DE4B-819F-0187064B6CC5}"/>
                  </a:ext>
                </a:extLst>
              </p14:cNvPr>
              <p14:cNvContentPartPr/>
              <p14:nvPr userDrawn="1"/>
            </p14:nvContentPartPr>
            <p14:xfrm>
              <a:off x="5453955" y="4248785"/>
              <a:ext cx="4737960" cy="4932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00F59397-D105-DE4B-819F-0187064B6CC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28395" y="4223225"/>
                <a:ext cx="47883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0CD10A79-624C-F443-B18D-48DC5DD9E429}"/>
                  </a:ext>
                </a:extLst>
              </p14:cNvPr>
              <p14:cNvContentPartPr/>
              <p14:nvPr userDrawn="1"/>
            </p14:nvContentPartPr>
            <p14:xfrm>
              <a:off x="5479515" y="5985945"/>
              <a:ext cx="4712400" cy="8100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0CD10A79-624C-F443-B18D-48DC5DD9E42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65115" y="5971545"/>
                <a:ext cx="4740480" cy="109080"/>
              </a:xfrm>
              <a:prstGeom prst="rect">
                <a:avLst/>
              </a:prstGeom>
            </p:spPr>
          </p:pic>
        </mc:Fallback>
      </mc:AlternateContent>
      <p:sp>
        <p:nvSpPr>
          <p:cNvPr id="62" name="Inhaltsplatzhalter 13">
            <a:extLst>
              <a:ext uri="{FF2B5EF4-FFF2-40B4-BE49-F238E27FC236}">
                <a16:creationId xmlns:a16="http://schemas.microsoft.com/office/drawing/2014/main" id="{FB8F176A-3EEA-654F-BB0D-5199BCC2690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76283" y="4411873"/>
            <a:ext cx="4350671" cy="1423155"/>
          </a:xfrm>
          <a:prstGeom prst="rect">
            <a:avLst/>
          </a:prstGeom>
        </p:spPr>
        <p:txBody>
          <a:bodyPr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de-DE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3" name="Inhaltsplatzhalter 13">
            <a:extLst>
              <a:ext uri="{FF2B5EF4-FFF2-40B4-BE49-F238E27FC236}">
                <a16:creationId xmlns:a16="http://schemas.microsoft.com/office/drawing/2014/main" id="{67047723-AAE0-A841-8466-23E79DBE33F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667383" y="4449973"/>
            <a:ext cx="4350671" cy="1423155"/>
          </a:xfrm>
          <a:prstGeom prst="rect">
            <a:avLst/>
          </a:prstGeom>
        </p:spPr>
        <p:txBody>
          <a:bodyPr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de-DE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6A1B6FC2-B4B8-0346-B172-F33EAA985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0" name="Untertitel 2">
            <a:extLst>
              <a:ext uri="{FF2B5EF4-FFF2-40B4-BE49-F238E27FC236}">
                <a16:creationId xmlns:a16="http://schemas.microsoft.com/office/drawing/2014/main" id="{AF568340-EF3C-A743-9F97-739C03B9F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5202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C8BA80-9F11-1241-A049-7046C0195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DB614-FC2C-0747-AC39-093EC5C5521E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652F4D-CD94-3843-A9D2-A1033B8B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Bitte Dateinamen selbst eintragen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A87261-BC90-7843-BB8D-380DFA53D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71" name="Textplatzhalter 6">
            <a:extLst>
              <a:ext uri="{FF2B5EF4-FFF2-40B4-BE49-F238E27FC236}">
                <a16:creationId xmlns:a16="http://schemas.microsoft.com/office/drawing/2014/main" id="{57031E74-EF14-FB47-83F6-5F142802F9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062349"/>
            <a:ext cx="7150428" cy="50047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 dirty="0"/>
              <a:t>Hinweistexte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A0154BFB-F63C-6845-AC34-9D7F04C0FCAF}"/>
                  </a:ext>
                </a:extLst>
              </p14:cNvPr>
              <p14:cNvContentPartPr/>
              <p14:nvPr userDrawn="1"/>
            </p14:nvContentPartPr>
            <p14:xfrm>
              <a:off x="3320810" y="2699946"/>
              <a:ext cx="60840" cy="23724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A0154BFB-F63C-6845-AC34-9D7F04C0FC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05330" y="2684466"/>
                <a:ext cx="91440" cy="24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DD4D72DF-E78D-4B4A-9904-8728F0C7D8A6}"/>
                  </a:ext>
                </a:extLst>
              </p14:cNvPr>
              <p14:cNvContentPartPr/>
              <p14:nvPr userDrawn="1"/>
            </p14:nvContentPartPr>
            <p14:xfrm>
              <a:off x="593212" y="4974540"/>
              <a:ext cx="2784940" cy="68379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DD4D72DF-E78D-4B4A-9904-8728F0C7D8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732" y="4959146"/>
                <a:ext cx="2815540" cy="98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20E53A6D-11EC-CA45-AFBF-B7FADAEFD974}"/>
                  </a:ext>
                </a:extLst>
              </p14:cNvPr>
              <p14:cNvContentPartPr/>
              <p14:nvPr userDrawn="1"/>
            </p14:nvContentPartPr>
            <p14:xfrm>
              <a:off x="559436" y="2635217"/>
              <a:ext cx="2736360" cy="651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20E53A6D-11EC-CA45-AFBF-B7FADAEFD9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3956" y="2619737"/>
                <a:ext cx="27669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24DC2335-19D3-E943-A6D3-BF53651F7CA0}"/>
                  </a:ext>
                </a:extLst>
              </p14:cNvPr>
              <p14:cNvContentPartPr/>
              <p14:nvPr userDrawn="1"/>
            </p14:nvContentPartPr>
            <p14:xfrm>
              <a:off x="552394" y="2637613"/>
              <a:ext cx="60840" cy="23666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24DC2335-19D3-E943-A6D3-BF53651F7CA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6914" y="2622133"/>
                <a:ext cx="91440" cy="23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8FE9A990-B1B2-0F4D-8BEF-78D99FD28513}"/>
                  </a:ext>
                </a:extLst>
              </p14:cNvPr>
              <p14:cNvContentPartPr/>
              <p14:nvPr userDrawn="1"/>
            </p14:nvContentPartPr>
            <p14:xfrm>
              <a:off x="9904515" y="2699946"/>
              <a:ext cx="60840" cy="23724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8FE9A990-B1B2-0F4D-8BEF-78D99FD285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89035" y="2684466"/>
                <a:ext cx="91440" cy="24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CE478AD7-ED93-A644-A9F0-14C65B3BF4FF}"/>
                  </a:ext>
                </a:extLst>
              </p14:cNvPr>
              <p14:cNvContentPartPr/>
              <p14:nvPr userDrawn="1"/>
            </p14:nvContentPartPr>
            <p14:xfrm>
              <a:off x="7056940" y="5004356"/>
              <a:ext cx="2874459" cy="70577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CE478AD7-ED93-A644-A9F0-14C65B3BF4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41461" y="4988951"/>
                <a:ext cx="2905057" cy="101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65606A74-67E9-2B42-B4F2-A8B40DE080B1}"/>
                  </a:ext>
                </a:extLst>
              </p14:cNvPr>
              <p14:cNvContentPartPr/>
              <p14:nvPr userDrawn="1"/>
            </p14:nvContentPartPr>
            <p14:xfrm>
              <a:off x="6963780" y="2635217"/>
              <a:ext cx="2920540" cy="69546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65606A74-67E9-2B42-B4F2-A8B40DE080B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48301" y="2619722"/>
                <a:ext cx="2951139" cy="100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A778EC72-8DA0-8D46-8853-6FBBAEF229FC}"/>
                  </a:ext>
                </a:extLst>
              </p14:cNvPr>
              <p14:cNvContentPartPr/>
              <p14:nvPr userDrawn="1"/>
            </p14:nvContentPartPr>
            <p14:xfrm>
              <a:off x="6963780" y="2637613"/>
              <a:ext cx="60840" cy="23666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A778EC72-8DA0-8D46-8853-6FBBAEF229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48300" y="2622133"/>
                <a:ext cx="91440" cy="23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027ED53E-76C9-C143-ADE9-8C879160065C}"/>
                  </a:ext>
                </a:extLst>
              </p14:cNvPr>
              <p14:cNvContentPartPr/>
              <p14:nvPr userDrawn="1"/>
            </p14:nvContentPartPr>
            <p14:xfrm>
              <a:off x="6485369" y="2673946"/>
              <a:ext cx="68539" cy="267261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027ED53E-76C9-C143-ADE9-8C879160065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69858" y="2658466"/>
                <a:ext cx="99201" cy="2703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6DC331F8-BA2A-0346-BA42-F97B5B06DCD3}"/>
                  </a:ext>
                </a:extLst>
              </p14:cNvPr>
              <p14:cNvContentPartPr/>
              <p14:nvPr userDrawn="1"/>
            </p14:nvContentPartPr>
            <p14:xfrm>
              <a:off x="3783767" y="5278808"/>
              <a:ext cx="2759254" cy="67748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6DC331F8-BA2A-0346-BA42-F97B5B06DCD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768288" y="5263394"/>
                <a:ext cx="2789852" cy="98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EB19200B-0A57-9C49-8DC5-D616937E8B1D}"/>
                  </a:ext>
                </a:extLst>
              </p14:cNvPr>
              <p14:cNvContentPartPr/>
              <p14:nvPr userDrawn="1"/>
            </p14:nvContentPartPr>
            <p14:xfrm>
              <a:off x="3760391" y="2635217"/>
              <a:ext cx="2718260" cy="64729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EB19200B-0A57-9C49-8DC5-D616937E8B1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44912" y="2619754"/>
                <a:ext cx="2748859" cy="95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C153EBE1-EFB9-8E4E-B0A1-8CD6E2F8F4D9}"/>
                  </a:ext>
                </a:extLst>
              </p14:cNvPr>
              <p14:cNvContentPartPr/>
              <p14:nvPr userDrawn="1"/>
            </p14:nvContentPartPr>
            <p14:xfrm>
              <a:off x="3713432" y="2637613"/>
              <a:ext cx="67606" cy="2629846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C153EBE1-EFB9-8E4E-B0A1-8CD6E2F8F4D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97969" y="2622133"/>
                <a:ext cx="98173" cy="2660447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A2A43E25-FB10-C44F-B10C-20FD47713F4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33537" y="2894925"/>
            <a:ext cx="2309896" cy="1965961"/>
          </a:xfrm>
          <a:prstGeom prst="rect">
            <a:avLst/>
          </a:prstGeom>
        </p:spPr>
        <p:txBody>
          <a:bodyPr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de-DE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7" name="Inhaltsplatzhalter 14">
            <a:extLst>
              <a:ext uri="{FF2B5EF4-FFF2-40B4-BE49-F238E27FC236}">
                <a16:creationId xmlns:a16="http://schemas.microsoft.com/office/drawing/2014/main" id="{656A4763-E330-8841-9F11-C41BAAEBBFB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026173" y="2894925"/>
            <a:ext cx="2321047" cy="2305979"/>
          </a:xfrm>
          <a:prstGeom prst="rect">
            <a:avLst/>
          </a:prstGeom>
        </p:spPr>
        <p:txBody>
          <a:bodyPr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de-DE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8" name="Inhaltsplatzhalter 14">
            <a:extLst>
              <a:ext uri="{FF2B5EF4-FFF2-40B4-BE49-F238E27FC236}">
                <a16:creationId xmlns:a16="http://schemas.microsoft.com/office/drawing/2014/main" id="{1401B9BD-5C5D-BB49-A571-129070209C8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295409" y="2894925"/>
            <a:ext cx="2363971" cy="1965961"/>
          </a:xfrm>
          <a:prstGeom prst="rect">
            <a:avLst/>
          </a:prstGeom>
        </p:spPr>
        <p:txBody>
          <a:bodyPr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de-DE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0D186DB6-648A-C047-B7BC-3B29567BE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5" name="Untertitel 2">
            <a:extLst>
              <a:ext uri="{FF2B5EF4-FFF2-40B4-BE49-F238E27FC236}">
                <a16:creationId xmlns:a16="http://schemas.microsoft.com/office/drawing/2014/main" id="{BACEC306-4A96-D745-B03F-4652AD2D1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3917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takt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C8BA80-9F11-1241-A049-7046C0195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5EBDD-9C4D-A842-9A96-52A75FB8CADE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652F4D-CD94-3843-A9D2-A1033B8B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Bitte Dateinamen selbst eintragen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A87261-BC90-7843-BB8D-380DFA53D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71" name="Textplatzhalter 6">
            <a:extLst>
              <a:ext uri="{FF2B5EF4-FFF2-40B4-BE49-F238E27FC236}">
                <a16:creationId xmlns:a16="http://schemas.microsoft.com/office/drawing/2014/main" id="{57031E74-EF14-FB47-83F6-5F142802F95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062349"/>
            <a:ext cx="7150428" cy="50047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 dirty="0"/>
              <a:t>Hinweistexte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8FE9A990-B1B2-0F4D-8BEF-78D99FD28513}"/>
                  </a:ext>
                </a:extLst>
              </p14:cNvPr>
              <p14:cNvContentPartPr/>
              <p14:nvPr userDrawn="1"/>
            </p14:nvContentPartPr>
            <p14:xfrm>
              <a:off x="8466413" y="2699946"/>
              <a:ext cx="60840" cy="23724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8FE9A990-B1B2-0F4D-8BEF-78D99FD285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50933" y="2684466"/>
                <a:ext cx="91440" cy="24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CE478AD7-ED93-A644-A9F0-14C65B3BF4FF}"/>
                  </a:ext>
                </a:extLst>
              </p14:cNvPr>
              <p14:cNvContentPartPr/>
              <p14:nvPr userDrawn="1"/>
            </p14:nvContentPartPr>
            <p14:xfrm>
              <a:off x="5618838" y="5004356"/>
              <a:ext cx="2874459" cy="70577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CE478AD7-ED93-A644-A9F0-14C65B3BF4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03359" y="4988951"/>
                <a:ext cx="2905057" cy="101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65606A74-67E9-2B42-B4F2-A8B40DE080B1}"/>
                  </a:ext>
                </a:extLst>
              </p14:cNvPr>
              <p14:cNvContentPartPr/>
              <p14:nvPr userDrawn="1"/>
            </p14:nvContentPartPr>
            <p14:xfrm>
              <a:off x="5525678" y="2635217"/>
              <a:ext cx="2920540" cy="69546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65606A74-67E9-2B42-B4F2-A8B40DE080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10199" y="2619722"/>
                <a:ext cx="2951139" cy="100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A778EC72-8DA0-8D46-8853-6FBBAEF229FC}"/>
                  </a:ext>
                </a:extLst>
              </p14:cNvPr>
              <p14:cNvContentPartPr/>
              <p14:nvPr userDrawn="1"/>
            </p14:nvContentPartPr>
            <p14:xfrm>
              <a:off x="5525678" y="2637613"/>
              <a:ext cx="60840" cy="23666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A778EC72-8DA0-8D46-8853-6FBBAEF229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10198" y="2622133"/>
                <a:ext cx="91440" cy="23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027ED53E-76C9-C143-ADE9-8C879160065C}"/>
                  </a:ext>
                </a:extLst>
              </p14:cNvPr>
              <p14:cNvContentPartPr/>
              <p14:nvPr userDrawn="1"/>
            </p14:nvContentPartPr>
            <p14:xfrm>
              <a:off x="5047267" y="2673946"/>
              <a:ext cx="68539" cy="267261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027ED53E-76C9-C143-ADE9-8C879160065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31756" y="2658466"/>
                <a:ext cx="99201" cy="2703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6DC331F8-BA2A-0346-BA42-F97B5B06DCD3}"/>
                  </a:ext>
                </a:extLst>
              </p14:cNvPr>
              <p14:cNvContentPartPr/>
              <p14:nvPr userDrawn="1"/>
            </p14:nvContentPartPr>
            <p14:xfrm>
              <a:off x="2345665" y="5278808"/>
              <a:ext cx="2759254" cy="67748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6DC331F8-BA2A-0346-BA42-F97B5B06DCD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30186" y="5263394"/>
                <a:ext cx="2789852" cy="98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EB19200B-0A57-9C49-8DC5-D616937E8B1D}"/>
                  </a:ext>
                </a:extLst>
              </p14:cNvPr>
              <p14:cNvContentPartPr/>
              <p14:nvPr userDrawn="1"/>
            </p14:nvContentPartPr>
            <p14:xfrm>
              <a:off x="2322289" y="2635217"/>
              <a:ext cx="2718260" cy="64729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EB19200B-0A57-9C49-8DC5-D616937E8B1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06810" y="2619754"/>
                <a:ext cx="2748859" cy="95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C153EBE1-EFB9-8E4E-B0A1-8CD6E2F8F4D9}"/>
                  </a:ext>
                </a:extLst>
              </p14:cNvPr>
              <p14:cNvContentPartPr/>
              <p14:nvPr userDrawn="1"/>
            </p14:nvContentPartPr>
            <p14:xfrm>
              <a:off x="2275330" y="2637613"/>
              <a:ext cx="67606" cy="2629846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C153EBE1-EFB9-8E4E-B0A1-8CD6E2F8F4D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59867" y="2622133"/>
                <a:ext cx="98173" cy="2660447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Inhaltsplatzhalter 14">
            <a:extLst>
              <a:ext uri="{FF2B5EF4-FFF2-40B4-BE49-F238E27FC236}">
                <a16:creationId xmlns:a16="http://schemas.microsoft.com/office/drawing/2014/main" id="{656A4763-E330-8841-9F11-C41BAAEBBFB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588071" y="2894925"/>
            <a:ext cx="2321047" cy="2305979"/>
          </a:xfrm>
          <a:prstGeom prst="rect">
            <a:avLst/>
          </a:prstGeom>
        </p:spPr>
        <p:txBody>
          <a:bodyPr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de-DE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8" name="Inhaltsplatzhalter 14">
            <a:extLst>
              <a:ext uri="{FF2B5EF4-FFF2-40B4-BE49-F238E27FC236}">
                <a16:creationId xmlns:a16="http://schemas.microsoft.com/office/drawing/2014/main" id="{1401B9BD-5C5D-BB49-A571-129070209C8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857307" y="2894925"/>
            <a:ext cx="2363971" cy="1965961"/>
          </a:xfrm>
          <a:prstGeom prst="rect">
            <a:avLst/>
          </a:prstGeom>
        </p:spPr>
        <p:txBody>
          <a:bodyPr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en-US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Font typeface="Wingdings" pitchFamily="2" charset="2"/>
              <a:buChar char="§"/>
              <a:defRPr lang="de-DE" sz="115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0D186DB6-648A-C047-B7BC-3B29567BE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5" name="Untertitel 2">
            <a:extLst>
              <a:ext uri="{FF2B5EF4-FFF2-40B4-BE49-F238E27FC236}">
                <a16:creationId xmlns:a16="http://schemas.microsoft.com/office/drawing/2014/main" id="{BACEC306-4A96-D745-B03F-4652AD2D1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615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zte_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1226F748-F9D2-0841-A5AA-3FD50EFAC867}"/>
              </a:ext>
            </a:extLst>
          </p:cNvPr>
          <p:cNvSpPr/>
          <p:nvPr userDrawn="1"/>
        </p:nvSpPr>
        <p:spPr>
          <a:xfrm>
            <a:off x="274766" y="252811"/>
            <a:ext cx="10150551" cy="70556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FC63252-F46F-EF44-955C-308A9AD6B7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8" t="2709" r="9574" b="34665"/>
          <a:stretch/>
        </p:blipFill>
        <p:spPr>
          <a:xfrm>
            <a:off x="274766" y="3680461"/>
            <a:ext cx="10143868" cy="3627992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090F8F-D867-4E49-9BCB-E95983D335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890250" y="3920664"/>
            <a:ext cx="2195513" cy="16033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30081DF-7289-495C-BAC6-A255871E0A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1243" y="3306946"/>
            <a:ext cx="3630913" cy="7470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FC8B5F-6E93-4ED2-BD1D-BFBF1C431C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4499" y="252811"/>
            <a:ext cx="2924135" cy="108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00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96B33A-1772-0445-8C8C-DCE2348A4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AC5D96E-9394-8340-80FE-2C6E64D24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FABC-40DD-ED44-A6DF-9EBBF1549394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DD9D47-BFB4-B947-8C85-9166A69CE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Bitte Dateinamen selbst eintragen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11EABB-27E4-B343-B978-633BA883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40857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zte_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1226F748-F9D2-0841-A5AA-3FD50EFAC867}"/>
              </a:ext>
            </a:extLst>
          </p:cNvPr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5D9FEB28-EEF4-48CA-821C-43C38AFB2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905" b="20013"/>
          <a:stretch/>
        </p:blipFill>
        <p:spPr>
          <a:xfrm>
            <a:off x="0" y="3756246"/>
            <a:ext cx="4264761" cy="3805017"/>
          </a:xfrm>
          <a:prstGeom prst="rect">
            <a:avLst/>
          </a:prstGeom>
        </p:spPr>
      </p:pic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05BB33A3-554C-4D9C-A0CF-3E1205495E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07" y="1"/>
            <a:ext cx="2787584" cy="1036320"/>
          </a:xfrm>
          <a:prstGeom prst="rect">
            <a:avLst/>
          </a:prstGeom>
        </p:spPr>
      </p:pic>
      <p:pic>
        <p:nvPicPr>
          <p:cNvPr id="6" name="Graphic 3">
            <a:extLst>
              <a:ext uri="{FF2B5EF4-FFF2-40B4-BE49-F238E27FC236}">
                <a16:creationId xmlns:a16="http://schemas.microsoft.com/office/drawing/2014/main" id="{9BCC3ADC-7DEF-4776-A6D6-11FA73740FD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89072" y="5813145"/>
            <a:ext cx="4301827" cy="44121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A36C7AB-7C00-411F-B7B4-DFECB94346F9}"/>
              </a:ext>
            </a:extLst>
          </p:cNvPr>
          <p:cNvSpPr txBox="1"/>
          <p:nvPr userDrawn="1"/>
        </p:nvSpPr>
        <p:spPr>
          <a:xfrm>
            <a:off x="5803243" y="7194838"/>
            <a:ext cx="2133600" cy="366424"/>
          </a:xfrm>
          <a:prstGeom prst="rect">
            <a:avLst/>
          </a:prstGeom>
          <a:noFill/>
          <a:ln w="0">
            <a:noFill/>
          </a:ln>
        </p:spPr>
        <p:txBody>
          <a:bodyPr wrap="square" tIns="90000" bIns="90000" rtlCol="0">
            <a:spAutoFit/>
          </a:bodyPr>
          <a:lstStyle/>
          <a:p>
            <a:pPr algn="ctr">
              <a:buClr>
                <a:srgbClr val="969696"/>
              </a:buClr>
            </a:pPr>
            <a:r>
              <a:rPr lang="de-DE" sz="1200" b="1" noProof="1">
                <a:solidFill>
                  <a:schemeClr val="accent4"/>
                </a:solidFill>
              </a:rPr>
              <a:t>www.valida.at</a:t>
            </a:r>
            <a:endParaRPr lang="de-AT" sz="1200" b="1" noProof="1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4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_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8336A-487D-3C46-994A-91032C12D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17AFDBD-D0CB-9847-907B-4265F22E3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A3A6D4-6DAD-A249-8EEE-7621ACFC264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FAA387A-416A-884F-8622-229004AB6D0B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8E39A5-5F6E-6A48-8D9D-478E24E669E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Bitte Dateinamen selbst eintragen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5DE4BD-28C5-0C48-B267-171591B3023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AE75B6B-6460-AF48-A3F7-DAED4EE74F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048375"/>
            <a:ext cx="7150428" cy="514451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 dirty="0"/>
              <a:t>Hinweistexte</a:t>
            </a:r>
          </a:p>
        </p:txBody>
      </p:sp>
    </p:spTree>
    <p:extLst>
      <p:ext uri="{BB962C8B-B14F-4D97-AF65-F5344CB8AC3E}">
        <p14:creationId xmlns:p14="http://schemas.microsoft.com/office/powerpoint/2010/main" val="134487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p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E1F2077-9E11-1348-B8AB-05F4D2663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048375"/>
            <a:ext cx="7150428" cy="514451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 dirty="0"/>
              <a:t>Hinweistexte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8238BEF-0CBB-5941-925F-129927CBB2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2287" y="2022003"/>
            <a:ext cx="9648825" cy="4007811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A3A6D4-6DAD-A249-8EEE-7621ACFC264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8E39A5-5F6E-6A48-8D9D-478E24E669E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Bitte Dateinamen selbst eintragen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5DE4BD-28C5-0C48-B267-171591B3023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56D3B213-1AC3-004F-B4DF-47E58227F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3" name="Untertitel 2">
            <a:extLst>
              <a:ext uri="{FF2B5EF4-FFF2-40B4-BE49-F238E27FC236}">
                <a16:creationId xmlns:a16="http://schemas.microsoft.com/office/drawing/2014/main" id="{4EDB60C8-668F-2F47-8BAC-0E9578D41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494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E1F2077-9E11-1348-B8AB-05F4D2663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048375"/>
            <a:ext cx="4679952" cy="514451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 dirty="0"/>
              <a:t>Hinweistexte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8238BEF-0CBB-5941-925F-129927CBB2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2287" y="2022003"/>
            <a:ext cx="4679951" cy="4007811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A3A6D4-6DAD-A249-8EEE-7621ACFC264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E46B210-BEE6-854A-ABF9-BBBA1A6DC39D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8E39A5-5F6E-6A48-8D9D-478E24E669E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Bitte Dateinamen selbst eintragen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5DE4BD-28C5-0C48-B267-171591B3023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0" name="Inhaltsplatzhalter 8">
            <a:extLst>
              <a:ext uri="{FF2B5EF4-FFF2-40B4-BE49-F238E27FC236}">
                <a16:creationId xmlns:a16="http://schemas.microsoft.com/office/drawing/2014/main" id="{D674964F-DD46-3642-924E-25A740D3396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99136" y="2022003"/>
            <a:ext cx="4679951" cy="4007811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744AA77-993C-9140-A352-907EE7FD4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083ED23E-18D0-DE48-A359-00F902585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097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Foto_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E1F2077-9E11-1348-B8AB-05F4D2663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048375"/>
            <a:ext cx="4679952" cy="514451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 dirty="0"/>
              <a:t>Hinweistexte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8238BEF-0CBB-5941-925F-129927CBB2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2287" y="2022003"/>
            <a:ext cx="4679951" cy="4007811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A3A6D4-6DAD-A249-8EEE-7621ACFC264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714AB89-E66B-DA40-8DB6-96610BE1E1AC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8E39A5-5F6E-6A48-8D9D-478E24E669E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Bitte Dateinamen selbst eintragen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5DE4BD-28C5-0C48-B267-171591B3023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4F8DF02-1A17-6C43-838C-80F150F1034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91161" y="2022475"/>
            <a:ext cx="4679952" cy="4025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949372F-B694-6E4D-8292-EE82FBE61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55BA0ED0-28CF-A741-96F2-B30B92052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587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Foto_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E1F2077-9E11-1348-B8AB-05F4D2663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197703"/>
            <a:ext cx="7150428" cy="36512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 dirty="0"/>
              <a:t>Hinweistexte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7CDACD-5B61-0341-88C1-A3B1B66AAB3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6116CCA-CCBB-E24C-BC54-EDA7CE145777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4021B5-A820-FF44-B02F-2286784D3A3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Bitte Dateinamen selbst eintragen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DBCD29-5F24-6548-A3AC-86D834C3FC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3" name="Inhaltsplatzhalter 8">
            <a:extLst>
              <a:ext uri="{FF2B5EF4-FFF2-40B4-BE49-F238E27FC236}">
                <a16:creationId xmlns:a16="http://schemas.microsoft.com/office/drawing/2014/main" id="{3923EE9E-C15C-F94F-90DB-98956B951FB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510605" y="2016125"/>
            <a:ext cx="4660507" cy="3834695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625BF580-0C0B-1E42-80B7-D2412FBBE3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2016125"/>
            <a:ext cx="5202238" cy="4025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8CB17A18-C4D1-FE43-9DAF-6CBA0994B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DA9FC806-3D6B-B947-9054-E8A415423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186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sp_Rah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E1F2077-9E11-1348-B8AB-05F4D2663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111591"/>
            <a:ext cx="7150428" cy="451236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 dirty="0"/>
              <a:t>Hinweistexte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8238BEF-0CBB-5941-925F-129927CBB2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2287" y="2022004"/>
            <a:ext cx="9648825" cy="3839244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E3F175C-3F08-8140-AB25-BEE1BB807F6D}"/>
                  </a:ext>
                </a:extLst>
              </p14:cNvPr>
              <p14:cNvContentPartPr/>
              <p14:nvPr/>
            </p14:nvContentPartPr>
            <p14:xfrm>
              <a:off x="285550" y="1771662"/>
              <a:ext cx="10128654" cy="4276713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E3F175C-3F08-8140-AB25-BEE1BB807F6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150" y="1757262"/>
                <a:ext cx="10156734" cy="4304792"/>
              </a:xfrm>
              <a:prstGeom prst="rect">
                <a:avLst/>
              </a:prstGeom>
            </p:spPr>
          </p:pic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7CDACD-5B61-0341-88C1-A3B1B66AAB3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9093201-5BC0-4A45-8040-2E7D69F3697B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4021B5-A820-FF44-B02F-2286784D3A3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Bitte Dateinamen selbst eintragen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DBCD29-5F24-6548-A3AC-86D834C3FC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5E257783-81FB-2E44-838D-EC6CFF972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34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sp_Rah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E1F2077-9E11-1348-B8AB-05F4D2663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197703"/>
            <a:ext cx="7150428" cy="36512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 dirty="0"/>
              <a:t>Hinweistexte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8238BEF-0CBB-5941-925F-129927CBB24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8956" y="2212708"/>
            <a:ext cx="4292794" cy="3638112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7CDACD-5B61-0341-88C1-A3B1B66AAB3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A4E5617-C9BF-7E41-8994-C5E4CA47C8AC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4021B5-A820-FF44-B02F-2286784D3A3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Bitte Dateinamen selbst eintragen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DBCD29-5F24-6548-A3AC-86D834C3FC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1BCDD637-C588-CC42-B841-844590BDC747}"/>
                  </a:ext>
                </a:extLst>
              </p14:cNvPr>
              <p14:cNvContentPartPr/>
              <p14:nvPr userDrawn="1"/>
            </p14:nvContentPartPr>
            <p14:xfrm>
              <a:off x="5457476" y="2000133"/>
              <a:ext cx="4752000" cy="40896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1BCDD637-C588-CC42-B841-844590BDC7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1996" y="1984653"/>
                <a:ext cx="4782600" cy="41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07B1F1AB-462A-2140-9AC6-2F6127B7D4E3}"/>
                  </a:ext>
                </a:extLst>
              </p14:cNvPr>
              <p14:cNvContentPartPr/>
              <p14:nvPr userDrawn="1"/>
            </p14:nvContentPartPr>
            <p14:xfrm>
              <a:off x="515528" y="2000133"/>
              <a:ext cx="4752000" cy="408960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07B1F1AB-462A-2140-9AC6-2F6127B7D4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0048" y="1984653"/>
                <a:ext cx="4782600" cy="412020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Inhaltsplatzhalter 8">
            <a:extLst>
              <a:ext uri="{FF2B5EF4-FFF2-40B4-BE49-F238E27FC236}">
                <a16:creationId xmlns:a16="http://schemas.microsoft.com/office/drawing/2014/main" id="{3923EE9E-C15C-F94F-90DB-98956B951FB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09765" y="2212708"/>
            <a:ext cx="4264679" cy="3638112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C830CB5-5A48-674A-840E-4B37D1CD2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0DD8AF43-F752-1B4D-A17D-E3C197E03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91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sp_Rahmen_Foto_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E1F2077-9E11-1348-B8AB-05F4D26634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6248" y="6197703"/>
            <a:ext cx="7150428" cy="36512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800"/>
            </a:lvl1pPr>
          </a:lstStyle>
          <a:p>
            <a:r>
              <a:rPr lang="de-DE" dirty="0"/>
              <a:t>Hinweistexte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7CDACD-5B61-0341-88C1-A3B1B66AAB3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A2F57F4-E256-A34A-AB15-B879C134A1C7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4021B5-A820-FF44-B02F-2286784D3A3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/>
              <a:t>Bitte Dateinamen selbst eintragen</a:t>
            </a:r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DBCD29-5F24-6548-A3AC-86D834C3FC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903639" y="6925315"/>
            <a:ext cx="455386" cy="365125"/>
          </a:xfrm>
          <a:prstGeom prst="rect">
            <a:avLst/>
          </a:prstGeom>
        </p:spPr>
        <p:txBody>
          <a:bodyPr/>
          <a:lstStyle/>
          <a:p>
            <a:fld id="{ABF1A78D-B6D6-464A-8A57-729C86865624}" type="slidenum">
              <a:rPr lang="de-AT" smtClean="0"/>
              <a:pPr/>
              <a:t>‹Nr.›</a:t>
            </a:fld>
            <a:endParaRPr lang="de-A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1BCDD637-C588-CC42-B841-844590BDC747}"/>
                  </a:ext>
                </a:extLst>
              </p14:cNvPr>
              <p14:cNvContentPartPr/>
              <p14:nvPr userDrawn="1"/>
            </p14:nvContentPartPr>
            <p14:xfrm>
              <a:off x="5457476" y="2000133"/>
              <a:ext cx="4752000" cy="40896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1BCDD637-C588-CC42-B841-844590BDC7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1996" y="1984653"/>
                <a:ext cx="4782600" cy="412020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Inhaltsplatzhalter 8">
            <a:extLst>
              <a:ext uri="{FF2B5EF4-FFF2-40B4-BE49-F238E27FC236}">
                <a16:creationId xmlns:a16="http://schemas.microsoft.com/office/drawing/2014/main" id="{3923EE9E-C15C-F94F-90DB-98956B951FB5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709765" y="2212708"/>
            <a:ext cx="4264679" cy="3638112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625BF580-0C0B-1E42-80B7-D2412FBBE3C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288" y="2016125"/>
            <a:ext cx="4679950" cy="4025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8F0660D-0585-724B-8BF7-0C96916A7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5972565" cy="67877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1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B58671F4-9BA7-914B-B4B1-14CBB9A22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7" y="1287803"/>
            <a:ext cx="5958606" cy="24021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902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445D419F-0DB1-344D-940C-17E2A11DC9CF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30" y="993113"/>
            <a:ext cx="7279995" cy="387056"/>
          </a:xfrm>
          <a:prstGeom prst="rect">
            <a:avLst/>
          </a:prstGeom>
        </p:spPr>
      </p:pic>
      <p:sp>
        <p:nvSpPr>
          <p:cNvPr id="18" name="Titelplatzhalter 1">
            <a:extLst>
              <a:ext uri="{FF2B5EF4-FFF2-40B4-BE49-F238E27FC236}">
                <a16:creationId xmlns:a16="http://schemas.microsoft.com/office/drawing/2014/main" id="{A523BA62-0A7E-134F-A74A-13EBF545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14" y="283097"/>
            <a:ext cx="5964429" cy="77660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39DE457-C4F2-4B4A-AF69-2E8FF7DE1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32449" y="6925316"/>
            <a:ext cx="101943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D490B3F-0CAA-3C46-9C48-9A29E1E630B6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ED66C2D-C4CE-DF4D-B245-2C7545442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42460" y="6925316"/>
            <a:ext cx="3627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AT"/>
              <a:t>Bitte Dateinamen selbst eintragen</a:t>
            </a:r>
            <a:endParaRPr lang="de-AT" dirty="0"/>
          </a:p>
        </p:txBody>
      </p:sp>
      <p:sp>
        <p:nvSpPr>
          <p:cNvPr id="16" name="Freihandform 15">
            <a:extLst>
              <a:ext uri="{FF2B5EF4-FFF2-40B4-BE49-F238E27FC236}">
                <a16:creationId xmlns:a16="http://schemas.microsoft.com/office/drawing/2014/main" id="{019CC711-4B5A-3347-B9B9-DD010BE0C46F}"/>
              </a:ext>
            </a:extLst>
          </p:cNvPr>
          <p:cNvSpPr/>
          <p:nvPr/>
        </p:nvSpPr>
        <p:spPr>
          <a:xfrm>
            <a:off x="8815196" y="6891065"/>
            <a:ext cx="17253" cy="425570"/>
          </a:xfrm>
          <a:custGeom>
            <a:avLst/>
            <a:gdLst>
              <a:gd name="connsiteX0" fmla="*/ 5751 w 17253"/>
              <a:gd name="connsiteY0" fmla="*/ 0 h 425570"/>
              <a:gd name="connsiteX1" fmla="*/ 11502 w 17253"/>
              <a:gd name="connsiteY1" fmla="*/ 28755 h 425570"/>
              <a:gd name="connsiteX2" fmla="*/ 17253 w 17253"/>
              <a:gd name="connsiteY2" fmla="*/ 46008 h 425570"/>
              <a:gd name="connsiteX3" fmla="*/ 11502 w 17253"/>
              <a:gd name="connsiteY3" fmla="*/ 184030 h 425570"/>
              <a:gd name="connsiteX4" fmla="*/ 0 w 17253"/>
              <a:gd name="connsiteY4" fmla="*/ 299049 h 425570"/>
              <a:gd name="connsiteX5" fmla="*/ 5751 w 17253"/>
              <a:gd name="connsiteY5" fmla="*/ 339306 h 425570"/>
              <a:gd name="connsiteX6" fmla="*/ 0 w 17253"/>
              <a:gd name="connsiteY6" fmla="*/ 425570 h 42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53" h="425570">
                <a:moveTo>
                  <a:pt x="5751" y="0"/>
                </a:moveTo>
                <a:cubicBezTo>
                  <a:pt x="7668" y="9585"/>
                  <a:pt x="9131" y="19272"/>
                  <a:pt x="11502" y="28755"/>
                </a:cubicBezTo>
                <a:cubicBezTo>
                  <a:pt x="12972" y="34636"/>
                  <a:pt x="17253" y="39946"/>
                  <a:pt x="17253" y="46008"/>
                </a:cubicBezTo>
                <a:cubicBezTo>
                  <a:pt x="17253" y="92055"/>
                  <a:pt x="14634" y="138089"/>
                  <a:pt x="11502" y="184030"/>
                </a:cubicBezTo>
                <a:cubicBezTo>
                  <a:pt x="8881" y="222472"/>
                  <a:pt x="0" y="299049"/>
                  <a:pt x="0" y="299049"/>
                </a:cubicBezTo>
                <a:cubicBezTo>
                  <a:pt x="1917" y="312468"/>
                  <a:pt x="5751" y="325751"/>
                  <a:pt x="5751" y="339306"/>
                </a:cubicBezTo>
                <a:cubicBezTo>
                  <a:pt x="5751" y="368124"/>
                  <a:pt x="0" y="425570"/>
                  <a:pt x="0" y="425570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Freihandform 19">
            <a:extLst>
              <a:ext uri="{FF2B5EF4-FFF2-40B4-BE49-F238E27FC236}">
                <a16:creationId xmlns:a16="http://schemas.microsoft.com/office/drawing/2014/main" id="{6388068C-FB13-064A-8E2F-78C977E53186}"/>
              </a:ext>
            </a:extLst>
          </p:cNvPr>
          <p:cNvSpPr/>
          <p:nvPr userDrawn="1"/>
        </p:nvSpPr>
        <p:spPr>
          <a:xfrm>
            <a:off x="9851880" y="6891065"/>
            <a:ext cx="17253" cy="425570"/>
          </a:xfrm>
          <a:custGeom>
            <a:avLst/>
            <a:gdLst>
              <a:gd name="connsiteX0" fmla="*/ 5751 w 17253"/>
              <a:gd name="connsiteY0" fmla="*/ 0 h 425570"/>
              <a:gd name="connsiteX1" fmla="*/ 11502 w 17253"/>
              <a:gd name="connsiteY1" fmla="*/ 28755 h 425570"/>
              <a:gd name="connsiteX2" fmla="*/ 17253 w 17253"/>
              <a:gd name="connsiteY2" fmla="*/ 46008 h 425570"/>
              <a:gd name="connsiteX3" fmla="*/ 11502 w 17253"/>
              <a:gd name="connsiteY3" fmla="*/ 184030 h 425570"/>
              <a:gd name="connsiteX4" fmla="*/ 0 w 17253"/>
              <a:gd name="connsiteY4" fmla="*/ 299049 h 425570"/>
              <a:gd name="connsiteX5" fmla="*/ 5751 w 17253"/>
              <a:gd name="connsiteY5" fmla="*/ 339306 h 425570"/>
              <a:gd name="connsiteX6" fmla="*/ 0 w 17253"/>
              <a:gd name="connsiteY6" fmla="*/ 425570 h 42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53" h="425570">
                <a:moveTo>
                  <a:pt x="5751" y="0"/>
                </a:moveTo>
                <a:cubicBezTo>
                  <a:pt x="7668" y="9585"/>
                  <a:pt x="9131" y="19272"/>
                  <a:pt x="11502" y="28755"/>
                </a:cubicBezTo>
                <a:cubicBezTo>
                  <a:pt x="12972" y="34636"/>
                  <a:pt x="17253" y="39946"/>
                  <a:pt x="17253" y="46008"/>
                </a:cubicBezTo>
                <a:cubicBezTo>
                  <a:pt x="17253" y="92055"/>
                  <a:pt x="14634" y="138089"/>
                  <a:pt x="11502" y="184030"/>
                </a:cubicBezTo>
                <a:cubicBezTo>
                  <a:pt x="8881" y="222472"/>
                  <a:pt x="0" y="299049"/>
                  <a:pt x="0" y="299049"/>
                </a:cubicBezTo>
                <a:cubicBezTo>
                  <a:pt x="1917" y="312468"/>
                  <a:pt x="5751" y="325751"/>
                  <a:pt x="5751" y="339306"/>
                </a:cubicBezTo>
                <a:cubicBezTo>
                  <a:pt x="5751" y="368124"/>
                  <a:pt x="0" y="425570"/>
                  <a:pt x="0" y="425570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A99801F3-549E-6941-B6CC-020834ED6603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61557" y="1870054"/>
            <a:ext cx="9648825" cy="41783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 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7E085D7-4B8F-9541-888A-4CE4E7D52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83310" y="6907832"/>
            <a:ext cx="461361" cy="401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BC4A-EDA0-2C41-A6DA-11B323952E3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1F5BF-F73F-4D74-BD31-CD02835599A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926" y="123651"/>
            <a:ext cx="2189744" cy="8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2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7" r:id="rId2"/>
    <p:sldLayoutId id="2147483702" r:id="rId3"/>
    <p:sldLayoutId id="2147483700" r:id="rId4"/>
    <p:sldLayoutId id="2147483701" r:id="rId5"/>
    <p:sldLayoutId id="2147483705" r:id="rId6"/>
    <p:sldLayoutId id="2147483688" r:id="rId7"/>
    <p:sldLayoutId id="2147483698" r:id="rId8"/>
    <p:sldLayoutId id="2147483703" r:id="rId9"/>
    <p:sldLayoutId id="2147483706" r:id="rId10"/>
    <p:sldLayoutId id="2147483699" r:id="rId11"/>
    <p:sldLayoutId id="2147483707" r:id="rId12"/>
    <p:sldLayoutId id="2147483708" r:id="rId13"/>
    <p:sldLayoutId id="2147483709" r:id="rId14"/>
    <p:sldLayoutId id="2147483704" r:id="rId15"/>
    <p:sldLayoutId id="2147483710" r:id="rId16"/>
    <p:sldLayoutId id="2147483711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-1800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1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1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1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1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Wingdings" pitchFamily="2" charset="2"/>
        <a:buChar char="§"/>
        <a:defRPr sz="11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1" pos="3368" userDrawn="1">
          <p15:clr>
            <a:srgbClr val="F26B43"/>
          </p15:clr>
        </p15:guide>
        <p15:guide id="22" orient="horz" pos="2381" userDrawn="1">
          <p15:clr>
            <a:srgbClr val="F26B43"/>
          </p15:clr>
        </p15:guide>
        <p15:guide id="23" pos="170" userDrawn="1">
          <p15:clr>
            <a:srgbClr val="F26B43"/>
          </p15:clr>
        </p15:guide>
        <p15:guide id="24" pos="329" userDrawn="1">
          <p15:clr>
            <a:srgbClr val="F26B43"/>
          </p15:clr>
        </p15:guide>
        <p15:guide id="25" pos="6566" userDrawn="1">
          <p15:clr>
            <a:srgbClr val="F26B43"/>
          </p15:clr>
        </p15:guide>
        <p15:guide id="26" pos="6407" userDrawn="1">
          <p15:clr>
            <a:srgbClr val="F26B43"/>
          </p15:clr>
        </p15:guide>
        <p15:guide id="28" orient="horz" pos="159" userDrawn="1">
          <p15:clr>
            <a:srgbClr val="F26B43"/>
          </p15:clr>
        </p15:guide>
        <p15:guide id="29" orient="horz" pos="635" userDrawn="1">
          <p15:clr>
            <a:srgbClr val="F26B43"/>
          </p15:clr>
        </p15:guide>
        <p15:guide id="31" orient="horz" pos="975" userDrawn="1">
          <p15:clr>
            <a:srgbClr val="F26B43"/>
          </p15:clr>
        </p15:guide>
        <p15:guide id="32" orient="horz" pos="4151" userDrawn="1">
          <p15:clr>
            <a:srgbClr val="F26B43"/>
          </p15:clr>
        </p15:guide>
        <p15:guide id="33" orient="horz" pos="3810" userDrawn="1">
          <p15:clr>
            <a:srgbClr val="F26B43"/>
          </p15:clr>
        </p15:guide>
        <p15:guide id="34" orient="horz" pos="1270" userDrawn="1">
          <p15:clr>
            <a:srgbClr val="F26B43"/>
          </p15:clr>
        </p15:guide>
        <p15:guide id="35" pos="1712" userDrawn="1">
          <p15:clr>
            <a:srgbClr val="F26B43"/>
          </p15:clr>
        </p15:guide>
        <p15:guide id="36" pos="1894" userDrawn="1">
          <p15:clr>
            <a:srgbClr val="F26B43"/>
          </p15:clr>
        </p15:guide>
        <p15:guide id="37" pos="3277" userDrawn="1">
          <p15:clr>
            <a:srgbClr val="F26B43"/>
          </p15:clr>
        </p15:guide>
        <p15:guide id="38" pos="3459" userDrawn="1">
          <p15:clr>
            <a:srgbClr val="F26B43"/>
          </p15:clr>
        </p15:guide>
        <p15:guide id="39" pos="4842" userDrawn="1">
          <p15:clr>
            <a:srgbClr val="F26B43"/>
          </p15:clr>
        </p15:guide>
        <p15:guide id="40" pos="5024" userDrawn="1">
          <p15:clr>
            <a:srgbClr val="F26B43"/>
          </p15:clr>
        </p15:guide>
        <p15:guide id="41" orient="horz" pos="46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5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emf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ustomXml" Target="../ink/ink5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emf"/><Relationship Id="rId4" Type="http://schemas.openxmlformats.org/officeDocument/2006/relationships/customXml" Target="../ink/ink6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1.xml"/><Relationship Id="rId2" Type="http://schemas.openxmlformats.org/officeDocument/2006/relationships/hyperlink" Target="mailto:wahlrechte@valida.a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3" Type="http://schemas.openxmlformats.org/officeDocument/2006/relationships/customXml" Target="../ink/ink64.xml"/><Relationship Id="rId7" Type="http://schemas.openxmlformats.org/officeDocument/2006/relationships/customXml" Target="../ink/ink6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emf"/><Relationship Id="rId5" Type="http://schemas.openxmlformats.org/officeDocument/2006/relationships/customXml" Target="../ink/ink65.xml"/><Relationship Id="rId4" Type="http://schemas.openxmlformats.org/officeDocument/2006/relationships/image" Target="../media/image9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emf"/><Relationship Id="rId2" Type="http://schemas.openxmlformats.org/officeDocument/2006/relationships/customXml" Target="../ink/ink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6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emf"/><Relationship Id="rId2" Type="http://schemas.openxmlformats.org/officeDocument/2006/relationships/customXml" Target="../ink/ink70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emf"/><Relationship Id="rId2" Type="http://schemas.openxmlformats.org/officeDocument/2006/relationships/customXml" Target="../ink/ink7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customXml" Target="../ink/ink7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emf"/><Relationship Id="rId2" Type="http://schemas.openxmlformats.org/officeDocument/2006/relationships/customXml" Target="../ink/ink7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emf"/><Relationship Id="rId4" Type="http://schemas.openxmlformats.org/officeDocument/2006/relationships/customXml" Target="../ink/ink7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5.xml"/><Relationship Id="rId2" Type="http://schemas.openxmlformats.org/officeDocument/2006/relationships/hyperlink" Target="mailto:wahlrechte@valida.at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3" Type="http://schemas.openxmlformats.org/officeDocument/2006/relationships/customXml" Target="../ink/ink50.xml"/><Relationship Id="rId7" Type="http://schemas.openxmlformats.org/officeDocument/2006/relationships/customXml" Target="../ink/ink5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emf"/><Relationship Id="rId5" Type="http://schemas.openxmlformats.org/officeDocument/2006/relationships/customXml" Target="../ink/ink51.xml"/><Relationship Id="rId4" Type="http://schemas.openxmlformats.org/officeDocument/2006/relationships/image" Target="../media/image99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7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emf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3F13EC6-10DE-7948-B16E-28F8A8E06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Valida Vorsorge Management</a:t>
            </a:r>
            <a:br>
              <a:rPr lang="de-DE" dirty="0"/>
            </a:br>
            <a:r>
              <a:rPr lang="de-DE" dirty="0"/>
              <a:t>Informationsveranstaltung 1.12.2021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E2AF784-4F37-483E-B8E1-3D99457D21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216" y="229311"/>
            <a:ext cx="10146968" cy="57939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EEA4F9-D6AA-410E-A407-8083586C4B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48" y="237624"/>
            <a:ext cx="2924136" cy="108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49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B5B26-C2BA-4119-A16F-B60E2C66481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89761" y="2106563"/>
            <a:ext cx="9296299" cy="4400563"/>
          </a:xfrm>
        </p:spPr>
        <p:txBody>
          <a:bodyPr/>
          <a:lstStyle/>
          <a:p>
            <a:pPr marL="171450" indent="-171450"/>
            <a:r>
              <a:rPr lang="de-DE" altLang="de-DE" sz="1600" b="1" dirty="0"/>
              <a:t>Erhöhung der Pensionskassenpension durch freiwillige Eigenbeiträge der Arbeitnehmer*innen ist möglich:</a:t>
            </a:r>
          </a:p>
          <a:p>
            <a:pPr lvl="1"/>
            <a:endParaRPr lang="de-AT" altLang="de-DE" sz="1600" b="1" dirty="0"/>
          </a:p>
          <a:p>
            <a:pPr lvl="1"/>
            <a:r>
              <a:rPr lang="de-AT" altLang="de-DE" sz="1600" dirty="0"/>
              <a:t>25 %, </a:t>
            </a:r>
          </a:p>
          <a:p>
            <a:pPr lvl="1"/>
            <a:r>
              <a:rPr lang="de-AT" altLang="de-DE" sz="1600" dirty="0"/>
              <a:t>50 %, </a:t>
            </a:r>
          </a:p>
          <a:p>
            <a:pPr lvl="1"/>
            <a:r>
              <a:rPr lang="de-AT" altLang="de-DE" sz="1600" dirty="0"/>
              <a:t>75 % oder </a:t>
            </a:r>
          </a:p>
          <a:p>
            <a:pPr lvl="1"/>
            <a:r>
              <a:rPr lang="de-AT" altLang="de-DE" sz="1600" dirty="0"/>
              <a:t>100 % </a:t>
            </a:r>
          </a:p>
          <a:p>
            <a:pPr lvl="1"/>
            <a:br>
              <a:rPr lang="de-AT" altLang="de-DE" sz="1600" dirty="0"/>
            </a:br>
            <a:r>
              <a:rPr lang="de-AT" altLang="de-DE" sz="1600" dirty="0"/>
              <a:t>der laufenden Arbeitgeber-Beiträge</a:t>
            </a:r>
          </a:p>
          <a:p>
            <a:pPr lvl="1"/>
            <a:r>
              <a:rPr lang="de-AT" altLang="de-DE" sz="1600" dirty="0"/>
              <a:t>	</a:t>
            </a:r>
            <a:r>
              <a:rPr lang="de-AT" altLang="de-DE" sz="1600" b="1" dirty="0"/>
              <a:t>	oder</a:t>
            </a:r>
          </a:p>
          <a:p>
            <a:pPr lvl="1"/>
            <a:r>
              <a:rPr lang="de-AT" altLang="de-DE" sz="1600" b="1" dirty="0"/>
              <a:t>Prämienmodell</a:t>
            </a:r>
            <a:r>
              <a:rPr lang="de-AT" altLang="de-DE" sz="1600" dirty="0"/>
              <a:t>: in Höhe des in § 108a EStG angeführten höchstmöglichen Beitrages (2022: € 1.000,- p.a.)</a:t>
            </a:r>
          </a:p>
          <a:p>
            <a:pPr lvl="1"/>
            <a:r>
              <a:rPr lang="de-DE" sz="1600" dirty="0"/>
              <a:t>Prämienhöhe: Die staatliche Prämie beträgt im Jahr 2022 4,25 %. Die Höhe der staatlichen Prämie wird jährlich von dem*der Bundesminister*in für Finanzen festgelegt.</a:t>
            </a: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96C01-8B14-4421-A490-826B7D4BF7F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9BD66B-C47F-4297-920B-F519F4ED92F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0AFAC-990E-4B23-977D-5973ABA801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B5906CF-206C-42AC-9132-967BEA7DA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Eigenbeiträge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14:cNvPr>
              <p14:cNvContentPartPr/>
              <p14:nvPr/>
            </p14:nvContentPartPr>
            <p14:xfrm>
              <a:off x="522288" y="1883192"/>
              <a:ext cx="9836737" cy="4623934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887" y="1868793"/>
                <a:ext cx="9864819" cy="4652012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10" descr="Logo&#10;&#10;Description automatically generated">
            <a:extLst>
              <a:ext uri="{FF2B5EF4-FFF2-40B4-BE49-F238E27FC236}">
                <a16:creationId xmlns:a16="http://schemas.microsoft.com/office/drawing/2014/main" id="{50394EDB-5706-4B9C-8B6A-23E3CD017B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509" y="2624002"/>
            <a:ext cx="1801372" cy="180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15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1B4FB0D-A7D3-4051-9642-CBC19DA80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370" y="823014"/>
            <a:ext cx="7140965" cy="5356259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5568FBFF-CADF-6A42-B3FB-BFBB0E0692E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46700" y="1974049"/>
            <a:ext cx="3396237" cy="3538133"/>
          </a:xfrm>
        </p:spPr>
        <p:txBody>
          <a:bodyPr/>
          <a:lstStyle/>
          <a:p>
            <a:pPr marL="171450" indent="-171450"/>
            <a:r>
              <a:rPr lang="de-AT" sz="1200" dirty="0"/>
              <a:t>Valida Vorsorge Management</a:t>
            </a:r>
            <a:br>
              <a:rPr lang="de-AT" sz="1200" dirty="0"/>
            </a:br>
            <a:r>
              <a:rPr lang="de-AT" sz="1200" dirty="0"/>
              <a:t>stellt sich vor</a:t>
            </a:r>
          </a:p>
          <a:p>
            <a:pPr marL="171450" indent="-171450"/>
            <a:r>
              <a:rPr lang="de-AT" sz="1200" dirty="0"/>
              <a:t>Die WU-Pensionszusage 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b="1" dirty="0"/>
              <a:t>Vorsorgemodelle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dirty="0"/>
              <a:t>Lebensphasenmodell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dirty="0"/>
              <a:t>Pensionskassenleistungen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dirty="0"/>
              <a:t>Valida Vorsorgeportal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dirty="0"/>
              <a:t>Ihr Valida Kontakt</a:t>
            </a:r>
          </a:p>
          <a:p>
            <a:pPr marL="171450" indent="-171450"/>
            <a:endParaRPr lang="de-AT" sz="1200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4BD4-A47D-654A-A0B4-E3D8BC4E5C5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CFBFE4A-A739-5245-A66E-F554133DE606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5E2A94-D443-C740-950B-9FFC4672819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5656AF83-1D1D-5F4B-BCC0-976F25B4E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FAD230-9980-B74A-AF86-90AF6D20C2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11</a:t>
            </a:fld>
            <a:endParaRPr lang="de-AT" dirty="0"/>
          </a:p>
        </p:txBody>
      </p:sp>
      <p:pic>
        <p:nvPicPr>
          <p:cNvPr id="11" name="Picture 14" descr="A picture containing coil spring, gear&#10;&#10;Description automatically generated">
            <a:extLst>
              <a:ext uri="{FF2B5EF4-FFF2-40B4-BE49-F238E27FC236}">
                <a16:creationId xmlns:a16="http://schemas.microsoft.com/office/drawing/2014/main" id="{A36C6939-FBB0-49AB-A72B-D43D86BA5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8" y="4289906"/>
            <a:ext cx="2219162" cy="2219162"/>
          </a:xfrm>
          <a:prstGeom prst="rect">
            <a:avLst/>
          </a:prstGeom>
        </p:spPr>
      </p:pic>
      <p:pic>
        <p:nvPicPr>
          <p:cNvPr id="16" name="Graphic 3">
            <a:extLst>
              <a:ext uri="{FF2B5EF4-FFF2-40B4-BE49-F238E27FC236}">
                <a16:creationId xmlns:a16="http://schemas.microsoft.com/office/drawing/2014/main" id="{1AC4881A-FDA7-4860-8538-24E7B2296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247" y="602408"/>
            <a:ext cx="4301827" cy="4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0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B5B26-C2BA-4119-A16F-B60E2C66481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89762" y="2106563"/>
            <a:ext cx="9062120" cy="4007811"/>
          </a:xfrm>
        </p:spPr>
        <p:txBody>
          <a:bodyPr/>
          <a:lstStyle/>
          <a:p>
            <a:pPr marL="180000" lvl="1" indent="0">
              <a:lnSpc>
                <a:spcPts val="2600"/>
              </a:lnSpc>
              <a:buNone/>
            </a:pPr>
            <a:r>
              <a:rPr lang="de-DE" altLang="de-DE" sz="1600" b="1" dirty="0"/>
              <a:t>Modell 1 = Modell ohne erhöhten Risikoschutz </a:t>
            </a:r>
          </a:p>
          <a:p>
            <a:pPr lvl="1">
              <a:lnSpc>
                <a:spcPts val="2600"/>
              </a:lnSpc>
            </a:pPr>
            <a:r>
              <a:rPr lang="de-DE" altLang="de-DE" sz="1600" dirty="0"/>
              <a:t>Berufsunfähigkeit: Verrentung des vorhandenen Kapitals</a:t>
            </a:r>
          </a:p>
          <a:p>
            <a:pPr lvl="1">
              <a:lnSpc>
                <a:spcPts val="2600"/>
              </a:lnSpc>
            </a:pPr>
            <a:r>
              <a:rPr lang="de-AT" altLang="de-DE" sz="1600" dirty="0"/>
              <a:t>Witwe</a:t>
            </a:r>
            <a:r>
              <a:rPr lang="de-DE" altLang="de-DE" sz="1600" dirty="0"/>
              <a:t>r/Witwenpension: 30 %</a:t>
            </a:r>
          </a:p>
          <a:p>
            <a:pPr lvl="1">
              <a:lnSpc>
                <a:spcPts val="2600"/>
              </a:lnSpc>
            </a:pPr>
            <a:r>
              <a:rPr lang="de-AT" altLang="de-DE" sz="1600" dirty="0"/>
              <a:t>Vollwaisen</a:t>
            </a:r>
            <a:r>
              <a:rPr lang="de-DE" altLang="de-DE" sz="1600" dirty="0" err="1"/>
              <a:t>pension</a:t>
            </a:r>
            <a:r>
              <a:rPr lang="de-DE" altLang="de-DE" sz="1600" dirty="0"/>
              <a:t>: 20 %</a:t>
            </a:r>
          </a:p>
          <a:p>
            <a:pPr lvl="1">
              <a:lnSpc>
                <a:spcPts val="2600"/>
              </a:lnSpc>
            </a:pPr>
            <a:r>
              <a:rPr lang="de-AT" altLang="de-DE" sz="1600" dirty="0"/>
              <a:t>Halbwaisenpension: 10 %</a:t>
            </a:r>
          </a:p>
          <a:p>
            <a:pPr marL="180000" lvl="1" indent="0">
              <a:lnSpc>
                <a:spcPts val="2600"/>
              </a:lnSpc>
              <a:buNone/>
            </a:pPr>
            <a:r>
              <a:rPr lang="de-DE" altLang="de-DE" sz="1600" dirty="0"/>
              <a:t>Alterspension: </a:t>
            </a:r>
            <a:r>
              <a:rPr lang="de-DE" altLang="de-DE" sz="1600" dirty="0">
                <a:solidFill>
                  <a:srgbClr val="000000"/>
                </a:solidFill>
              </a:rPr>
              <a:t>Verrentung des Kapitals bei Pensionsantrittsalter; </a:t>
            </a:r>
            <a:r>
              <a:rPr lang="de-DE" altLang="de-DE" sz="1600" dirty="0"/>
              <a:t>höher als bei Modell 2</a:t>
            </a:r>
          </a:p>
          <a:p>
            <a:pPr marL="180000" lvl="1" indent="0">
              <a:lnSpc>
                <a:spcPts val="2600"/>
              </a:lnSpc>
              <a:buNone/>
            </a:pPr>
            <a:endParaRPr lang="de-DE" altLang="de-DE" sz="1600" dirty="0"/>
          </a:p>
          <a:p>
            <a:pPr marL="171450" indent="-171450"/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96C01-8B14-4421-A490-826B7D4BF7F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9BD66B-C47F-4297-920B-F519F4ED92F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0AFAC-990E-4B23-977D-5973ABA801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12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B5906CF-206C-42AC-9132-967BEA7DA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Risikoschutz </a:t>
            </a:r>
            <a:br>
              <a:rPr lang="de-DE" dirty="0"/>
            </a:br>
            <a:r>
              <a:rPr lang="de-DE" dirty="0"/>
              <a:t>Wahlmöglichkeit bei Einbeziehung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14:cNvPr>
              <p14:cNvContentPartPr/>
              <p14:nvPr/>
            </p14:nvContentPartPr>
            <p14:xfrm>
              <a:off x="522289" y="1883193"/>
              <a:ext cx="9381350" cy="3993574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888" y="1868794"/>
                <a:ext cx="9409432" cy="40216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7483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B5B26-C2BA-4119-A16F-B60E2C66481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89761" y="2106563"/>
            <a:ext cx="9296299" cy="4007811"/>
          </a:xfrm>
        </p:spPr>
        <p:txBody>
          <a:bodyPr/>
          <a:lstStyle/>
          <a:p>
            <a:pPr marL="180000" lvl="1" indent="0">
              <a:lnSpc>
                <a:spcPts val="2600"/>
              </a:lnSpc>
              <a:buNone/>
            </a:pPr>
            <a:r>
              <a:rPr lang="de-DE" altLang="de-DE" sz="1600" b="1" dirty="0"/>
              <a:t>Modell 2 = Modell mit erhöhtem Risikoschutz </a:t>
            </a:r>
          </a:p>
          <a:p>
            <a:pPr lvl="2">
              <a:lnSpc>
                <a:spcPts val="2600"/>
              </a:lnSpc>
            </a:pPr>
            <a:r>
              <a:rPr lang="de-DE" altLang="de-DE" sz="1600" dirty="0"/>
              <a:t>Berufsunfähigkeit: Verrentung eines Guthabens, das um fiktive Beiträge bis zum 50. Lebensjahr erhöht wird </a:t>
            </a:r>
          </a:p>
          <a:p>
            <a:pPr lvl="2">
              <a:lnSpc>
                <a:spcPts val="2600"/>
              </a:lnSpc>
            </a:pPr>
            <a:r>
              <a:rPr lang="de-AT" altLang="de-DE" sz="1600" dirty="0"/>
              <a:t>Witwe</a:t>
            </a:r>
            <a:r>
              <a:rPr lang="de-DE" altLang="de-DE" sz="1600" dirty="0"/>
              <a:t>r/Witwenpension: 60 %</a:t>
            </a:r>
          </a:p>
          <a:p>
            <a:pPr lvl="2">
              <a:lnSpc>
                <a:spcPts val="2600"/>
              </a:lnSpc>
            </a:pPr>
            <a:r>
              <a:rPr lang="de-AT" altLang="de-DE" sz="1600" dirty="0"/>
              <a:t>Vollwaisen</a:t>
            </a:r>
            <a:r>
              <a:rPr lang="de-DE" altLang="de-DE" sz="1600" dirty="0" err="1"/>
              <a:t>pension</a:t>
            </a:r>
            <a:r>
              <a:rPr lang="de-DE" altLang="de-DE" sz="1600" dirty="0"/>
              <a:t>: 40 %</a:t>
            </a:r>
          </a:p>
          <a:p>
            <a:pPr lvl="2">
              <a:lnSpc>
                <a:spcPts val="2600"/>
              </a:lnSpc>
            </a:pPr>
            <a:r>
              <a:rPr lang="de-AT" altLang="de-DE" sz="1600" dirty="0"/>
              <a:t>Halbwaisenpension: 30 %</a:t>
            </a:r>
          </a:p>
          <a:p>
            <a:pPr marL="360000" lvl="2" indent="0">
              <a:lnSpc>
                <a:spcPts val="2600"/>
              </a:lnSpc>
              <a:buNone/>
            </a:pPr>
            <a:r>
              <a:rPr lang="de-DE" altLang="de-DE" sz="1600" dirty="0"/>
              <a:t>Alterspension: </a:t>
            </a:r>
            <a:r>
              <a:rPr lang="de-DE" altLang="de-DE" sz="1600" dirty="0">
                <a:solidFill>
                  <a:srgbClr val="000000"/>
                </a:solidFill>
              </a:rPr>
              <a:t>Verrentung des Pensionskapitals zum Pensionsantrittsalter; </a:t>
            </a:r>
            <a:r>
              <a:rPr lang="de-DE" altLang="de-DE" sz="1600" dirty="0"/>
              <a:t>niedriger als bei Modell 1</a:t>
            </a:r>
          </a:p>
          <a:p>
            <a:pPr marL="360000" lvl="2" indent="0">
              <a:lnSpc>
                <a:spcPts val="2600"/>
              </a:lnSpc>
              <a:buNone/>
            </a:pPr>
            <a:endParaRPr lang="de-DE" sz="1600" dirty="0"/>
          </a:p>
          <a:p>
            <a:pPr indent="0">
              <a:buNone/>
            </a:pPr>
            <a:r>
              <a:rPr lang="de-DE" sz="1600" b="1" dirty="0"/>
              <a:t>Keine Entscheidung? </a:t>
            </a:r>
            <a:r>
              <a:rPr lang="de-DE" sz="1600" dirty="0"/>
              <a:t>Automatische Einbeziehung in Modell 1 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96C01-8B14-4421-A490-826B7D4BF7F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9BD66B-C47F-4297-920B-F519F4ED92F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0AFAC-990E-4B23-977D-5973ABA801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13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B5906CF-206C-42AC-9132-967BEA7DA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Risikoschutz </a:t>
            </a:r>
            <a:br>
              <a:rPr lang="de-DE" dirty="0"/>
            </a:br>
            <a:r>
              <a:rPr lang="de-DE" dirty="0"/>
              <a:t>Wahlmöglichkeit bei Einbeziehung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14:cNvPr>
              <p14:cNvContentPartPr/>
              <p14:nvPr/>
            </p14:nvContentPartPr>
            <p14:xfrm>
              <a:off x="522288" y="1883192"/>
              <a:ext cx="9836737" cy="4634565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887" y="1868792"/>
                <a:ext cx="9864819" cy="466300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0694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1B4FB0D-A7D3-4051-9642-CBC19DA80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370" y="823014"/>
            <a:ext cx="7140965" cy="5356259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5568FBFF-CADF-6A42-B3FB-BFBB0E0692E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46700" y="1974049"/>
            <a:ext cx="3396237" cy="3538133"/>
          </a:xfrm>
        </p:spPr>
        <p:txBody>
          <a:bodyPr/>
          <a:lstStyle/>
          <a:p>
            <a:pPr marL="171450" indent="-171450"/>
            <a:r>
              <a:rPr lang="de-AT" sz="1200" dirty="0"/>
              <a:t>Valida Vorsorge Management</a:t>
            </a:r>
            <a:br>
              <a:rPr lang="de-AT" sz="1200" dirty="0"/>
            </a:br>
            <a:r>
              <a:rPr lang="de-AT" sz="1200" dirty="0"/>
              <a:t>stellt sich vor</a:t>
            </a:r>
          </a:p>
          <a:p>
            <a:pPr marL="171450" indent="-171450"/>
            <a:r>
              <a:rPr lang="de-AT" sz="1200" dirty="0"/>
              <a:t>Die WU-Pensionszusage 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dirty="0"/>
              <a:t>Vorsorgemodelle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b="1" dirty="0"/>
              <a:t>Lebensphasenmodell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dirty="0"/>
              <a:t>Pensionskassenleistungen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dirty="0"/>
              <a:t>Valida Vorsorgeportal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dirty="0"/>
              <a:t>Ihr Valida Kontakt</a:t>
            </a:r>
          </a:p>
          <a:p>
            <a:pPr marL="171450" indent="-171450"/>
            <a:endParaRPr lang="de-AT" sz="1200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4BD4-A47D-654A-A0B4-E3D8BC4E5C5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CFBFE4A-A739-5245-A66E-F554133DE606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5E2A94-D443-C740-950B-9FFC4672819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5656AF83-1D1D-5F4B-BCC0-976F25B4E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FAD230-9980-B74A-AF86-90AF6D20C2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14</a:t>
            </a:fld>
            <a:endParaRPr lang="de-AT" dirty="0"/>
          </a:p>
        </p:txBody>
      </p:sp>
      <p:pic>
        <p:nvPicPr>
          <p:cNvPr id="11" name="Picture 14" descr="A picture containing coil spring, gear&#10;&#10;Description automatically generated">
            <a:extLst>
              <a:ext uri="{FF2B5EF4-FFF2-40B4-BE49-F238E27FC236}">
                <a16:creationId xmlns:a16="http://schemas.microsoft.com/office/drawing/2014/main" id="{A36C6939-FBB0-49AB-A72B-D43D86BA5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8" y="4289906"/>
            <a:ext cx="2219162" cy="2219162"/>
          </a:xfrm>
          <a:prstGeom prst="rect">
            <a:avLst/>
          </a:prstGeom>
        </p:spPr>
      </p:pic>
      <p:pic>
        <p:nvPicPr>
          <p:cNvPr id="16" name="Graphic 3">
            <a:extLst>
              <a:ext uri="{FF2B5EF4-FFF2-40B4-BE49-F238E27FC236}">
                <a16:creationId xmlns:a16="http://schemas.microsoft.com/office/drawing/2014/main" id="{1AC4881A-FDA7-4860-8538-24E7B2296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247" y="602408"/>
            <a:ext cx="4301827" cy="4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84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B5B26-C2BA-4119-A16F-B60E2C66481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89761" y="2106563"/>
            <a:ext cx="9296299" cy="4007811"/>
          </a:xfrm>
        </p:spPr>
        <p:txBody>
          <a:bodyPr/>
          <a:lstStyle/>
          <a:p>
            <a:pPr marL="180000" lvl="1" indent="0">
              <a:buNone/>
            </a:pPr>
            <a:r>
              <a:rPr lang="de-DE" altLang="de-DE" sz="1600" dirty="0"/>
              <a:t>Im Lebensphasenmodell stehen </a:t>
            </a:r>
            <a:r>
              <a:rPr lang="de-DE" altLang="de-DE" sz="1600" b="1" dirty="0"/>
              <a:t>drei Veranlagungsgruppen zur Auswahl</a:t>
            </a:r>
          </a:p>
          <a:p>
            <a:pPr lvl="2"/>
            <a:r>
              <a:rPr lang="de-DE" altLang="de-DE" sz="1600" dirty="0"/>
              <a:t>defensive – ausgewogene – dynamische Veranlagungsgruppe</a:t>
            </a:r>
          </a:p>
          <a:p>
            <a:pPr lvl="1"/>
            <a:endParaRPr lang="de-DE" altLang="de-DE" sz="1600" b="1" dirty="0"/>
          </a:p>
          <a:p>
            <a:pPr marL="180000" lvl="1" indent="0">
              <a:buNone/>
            </a:pPr>
            <a:r>
              <a:rPr lang="de-DE" altLang="de-DE" sz="1600" b="1" dirty="0"/>
              <a:t>Auswahl und Wechsel</a:t>
            </a:r>
          </a:p>
          <a:p>
            <a:pPr lvl="2"/>
            <a:r>
              <a:rPr lang="de-DE" altLang="de-DE" sz="1600" dirty="0"/>
              <a:t>z.B. aufgrund der individuellen Risikoneigung</a:t>
            </a:r>
          </a:p>
          <a:p>
            <a:pPr lvl="2"/>
            <a:r>
              <a:rPr lang="de-DE" altLang="de-DE" sz="1600" dirty="0"/>
              <a:t>z.B. aufgrund des Veranlagungshorizontes und der Lebensphase</a:t>
            </a:r>
          </a:p>
          <a:p>
            <a:pPr lvl="2"/>
            <a:r>
              <a:rPr lang="de-DE" altLang="de-DE" sz="1600" dirty="0"/>
              <a:t>Gesetzlich sind m</a:t>
            </a:r>
            <a:r>
              <a:rPr lang="de-AT" altLang="de-DE" sz="1600" dirty="0" err="1"/>
              <a:t>ax</a:t>
            </a:r>
            <a:r>
              <a:rPr lang="de-AT" altLang="de-DE" sz="1600" dirty="0"/>
              <a:t>. drei Wechsel </a:t>
            </a:r>
            <a:r>
              <a:rPr lang="de-DE" altLang="de-DE" sz="1600" dirty="0"/>
              <a:t>insgesamt </a:t>
            </a:r>
            <a:r>
              <a:rPr lang="de-AT" altLang="de-DE" sz="1600" dirty="0"/>
              <a:t>möglich. </a:t>
            </a:r>
            <a:r>
              <a:rPr lang="de-DE" sz="1600" dirty="0"/>
              <a:t>Die Einstiegswahl sowie ein Wechsel in die oder aus der Sicherheitspension ist hier nicht mitzuzählen. 	</a:t>
            </a:r>
            <a:endParaRPr lang="de-AT" altLang="de-DE" sz="1600" dirty="0"/>
          </a:p>
          <a:p>
            <a:pPr lvl="2"/>
            <a:r>
              <a:rPr lang="de-DE" altLang="de-DE" sz="1600" dirty="0"/>
              <a:t>Wechsel in alle Richtungen möglich (auch von risikoarm zu risikoreich)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96C01-8B14-4421-A490-826B7D4BF7F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9BD66B-C47F-4297-920B-F519F4ED92F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0AFAC-990E-4B23-977D-5973ABA801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15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B5906CF-206C-42AC-9132-967BEA7DA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Das Lebensphasenmodell</a:t>
            </a:r>
            <a:br>
              <a:rPr lang="de-DE" dirty="0"/>
            </a:br>
            <a:r>
              <a:rPr lang="de-DE" dirty="0"/>
              <a:t>allgemeines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14:cNvPr>
              <p14:cNvContentPartPr/>
              <p14:nvPr/>
            </p14:nvContentPartPr>
            <p14:xfrm>
              <a:off x="522288" y="1883193"/>
              <a:ext cx="9381351" cy="3993574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887" y="1868794"/>
                <a:ext cx="9409433" cy="40216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6556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B5B26-C2BA-4119-A16F-B60E2C66481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89761" y="2075318"/>
            <a:ext cx="9296299" cy="4007811"/>
          </a:xfrm>
        </p:spPr>
        <p:txBody>
          <a:bodyPr/>
          <a:lstStyle/>
          <a:p>
            <a:endParaRPr lang="de-DE" sz="1600" dirty="0"/>
          </a:p>
          <a:p>
            <a:pPr indent="0">
              <a:buNone/>
            </a:pPr>
            <a:r>
              <a:rPr lang="de-DE" altLang="de-DE" sz="1600" b="1" dirty="0"/>
              <a:t>	Wahlmöglichkeit</a:t>
            </a:r>
            <a:r>
              <a:rPr lang="de-DE" altLang="de-DE" sz="1600" dirty="0"/>
              <a:t> der Veranlagungsgruppe besteht bereits bei </a:t>
            </a:r>
            <a:r>
              <a:rPr lang="de-DE" altLang="de-DE" sz="1600" b="1" dirty="0"/>
              <a:t>Einbeziehung.</a:t>
            </a:r>
            <a:r>
              <a:rPr lang="de-DE" altLang="de-DE" sz="1600" dirty="0"/>
              <a:t> </a:t>
            </a:r>
          </a:p>
          <a:p>
            <a:pPr indent="0">
              <a:buNone/>
            </a:pPr>
            <a:endParaRPr lang="de-DE" altLang="de-DE" sz="1600" dirty="0"/>
          </a:p>
          <a:p>
            <a:pPr indent="0">
              <a:buNone/>
            </a:pPr>
            <a:r>
              <a:rPr lang="de-DE" sz="1600" dirty="0"/>
              <a:t>Die Defensive Veranlagungsgruppe ist das Standardmodell. Arbeitnehmer, die keine Einstiegswahl treffen, werden in das defensive Modell einbezogen.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96C01-8B14-4421-A490-826B7D4BF7F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9BD66B-C47F-4297-920B-F519F4ED92F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0AFAC-990E-4B23-977D-5973ABA801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16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B5906CF-206C-42AC-9132-967BEA7DA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Das Lebensphasenmodell</a:t>
            </a:r>
            <a:br>
              <a:rPr lang="de-DE" dirty="0"/>
            </a:br>
            <a:r>
              <a:rPr lang="de-DE" dirty="0"/>
              <a:t>Die Einstiegswahl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14:cNvPr>
              <p14:cNvContentPartPr/>
              <p14:nvPr/>
            </p14:nvContentPartPr>
            <p14:xfrm>
              <a:off x="522288" y="1783844"/>
              <a:ext cx="9381351" cy="3993574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887" y="1769445"/>
                <a:ext cx="9409433" cy="4021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94AB6F64-4835-4958-AFDE-8A179A70452B}"/>
                  </a:ext>
                </a:extLst>
              </p14:cNvPr>
              <p14:cNvContentPartPr/>
              <p14:nvPr/>
            </p14:nvContentPartPr>
            <p14:xfrm>
              <a:off x="802615" y="2424716"/>
              <a:ext cx="530169" cy="2142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94AB6F64-4835-4958-AFDE-8A179A7045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991" y="2407076"/>
                <a:ext cx="564698" cy="24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1369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B5B26-C2BA-4119-A16F-B60E2C66481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89761" y="2106563"/>
            <a:ext cx="9296299" cy="4007811"/>
          </a:xfrm>
        </p:spPr>
        <p:txBody>
          <a:bodyPr/>
          <a:lstStyle/>
          <a:p>
            <a:pPr marL="180000" lvl="1" indent="0">
              <a:buNone/>
            </a:pPr>
            <a:r>
              <a:rPr lang="de-DE" altLang="de-DE" sz="1600" b="1" dirty="0"/>
              <a:t>Spätere Wechsel</a:t>
            </a:r>
          </a:p>
          <a:p>
            <a:pPr marL="180000" lvl="1" indent="0">
              <a:buNone/>
            </a:pPr>
            <a:endParaRPr lang="de-DE" altLang="de-DE" sz="1600" b="1" dirty="0"/>
          </a:p>
          <a:p>
            <a:pPr marL="285750" lvl="1" indent="-285750"/>
            <a:r>
              <a:rPr lang="de-DE" altLang="de-DE" sz="1600" dirty="0"/>
              <a:t>E-Mail an </a:t>
            </a:r>
            <a:r>
              <a:rPr lang="de-DE" altLang="de-DE" sz="1600" dirty="0">
                <a:hlinkClick r:id="rId2"/>
              </a:rPr>
              <a:t>wahlrechte@valida.at</a:t>
            </a:r>
            <a:r>
              <a:rPr lang="de-DE" altLang="de-DE" sz="1600" dirty="0"/>
              <a:t> betreffend Wechselwunsch</a:t>
            </a:r>
          </a:p>
          <a:p>
            <a:pPr marL="285750" lvl="1" indent="-285750"/>
            <a:r>
              <a:rPr lang="de-DE" altLang="de-DE" sz="1600" dirty="0"/>
              <a:t>Versand von Infopaket und Wechselerklärung</a:t>
            </a:r>
          </a:p>
          <a:p>
            <a:pPr marL="285750" lvl="1" indent="-285750"/>
            <a:r>
              <a:rPr lang="de-DE" altLang="de-DE" sz="1600" dirty="0"/>
              <a:t>Retournierung der unterschriebenen Wechselerklärung an Valida</a:t>
            </a:r>
          </a:p>
          <a:p>
            <a:pPr marL="285750" lvl="1" indent="-285750"/>
            <a:r>
              <a:rPr lang="de-DE" altLang="de-DE" sz="1600" dirty="0"/>
              <a:t>Sofern unterschriebene Wechselerklärung spätestens am 31.10. eines Kalenderjahres bei Valida eintrifft, kann der Wechsel per 1.1. des Folgejahres erfolgen.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96C01-8B14-4421-A490-826B7D4BF7F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9BD66B-C47F-4297-920B-F519F4ED92F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0AFAC-990E-4B23-977D-5973ABA801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17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B5906CF-206C-42AC-9132-967BEA7DA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Das Lebensphasenmodell</a:t>
            </a:r>
            <a:br>
              <a:rPr lang="de-DE" dirty="0"/>
            </a:br>
            <a:r>
              <a:rPr lang="de-DE" dirty="0"/>
              <a:t>Wechsel innerhalb des Modells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14:cNvPr>
              <p14:cNvContentPartPr/>
              <p14:nvPr/>
            </p14:nvContentPartPr>
            <p14:xfrm>
              <a:off x="522288" y="1883193"/>
              <a:ext cx="9381351" cy="3993574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887" y="1868794"/>
                <a:ext cx="9409433" cy="40216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0160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Inhaltsplatzhalter 12">
            <a:extLst>
              <a:ext uri="{FF2B5EF4-FFF2-40B4-BE49-F238E27FC236}">
                <a16:creationId xmlns:a16="http://schemas.microsoft.com/office/drawing/2014/main" id="{1410A20F-51EC-4ECB-AC77-DC2A9B35F7F4}"/>
              </a:ext>
            </a:extLst>
          </p:cNvPr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3807287238"/>
              </p:ext>
            </p:extLst>
          </p:nvPr>
        </p:nvGraphicFramePr>
        <p:xfrm>
          <a:off x="214829" y="2244910"/>
          <a:ext cx="3418553" cy="337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96C01-8B14-4421-A490-826B7D4BF7F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9BD66B-C47F-4297-920B-F519F4ED92F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0AFAC-990E-4B23-977D-5973ABA801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18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B5906CF-206C-42AC-9132-967BEA7DA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Das Lebensphasenmodell</a:t>
            </a:r>
            <a:br>
              <a:rPr lang="de-DE" dirty="0"/>
            </a:br>
            <a:r>
              <a:rPr lang="de-DE" dirty="0"/>
              <a:t>Veranlagungsklassen per 1.1.2021</a:t>
            </a:r>
          </a:p>
        </p:txBody>
      </p:sp>
      <p:graphicFrame>
        <p:nvGraphicFramePr>
          <p:cNvPr id="14" name="Inhaltsplatzhalter 8">
            <a:extLst>
              <a:ext uri="{FF2B5EF4-FFF2-40B4-BE49-F238E27FC236}">
                <a16:creationId xmlns:a16="http://schemas.microsoft.com/office/drawing/2014/main" id="{D5DB57E8-20D3-465B-BE50-615169F1B6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225217"/>
              </p:ext>
            </p:extLst>
          </p:nvPr>
        </p:nvGraphicFramePr>
        <p:xfrm>
          <a:off x="3641464" y="2244909"/>
          <a:ext cx="3418553" cy="3379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Inhaltsplatzhalter 14">
            <a:extLst>
              <a:ext uri="{FF2B5EF4-FFF2-40B4-BE49-F238E27FC236}">
                <a16:creationId xmlns:a16="http://schemas.microsoft.com/office/drawing/2014/main" id="{E396A032-D3C0-4936-BC41-39A3726AF0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218524"/>
              </p:ext>
            </p:extLst>
          </p:nvPr>
        </p:nvGraphicFramePr>
        <p:xfrm>
          <a:off x="7068098" y="2244909"/>
          <a:ext cx="3532561" cy="337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22485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96C01-8B14-4421-A490-826B7D4BF7F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9BD66B-C47F-4297-920B-F519F4ED92F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0AFAC-990E-4B23-977D-5973ABA801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19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B5906CF-206C-42AC-9132-967BEA7DA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Veranlagungsergebnisse</a:t>
            </a:r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40E52E03-CEFB-4236-A305-CF4CBE19F6C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2507" y="3880885"/>
            <a:ext cx="9648825" cy="2478540"/>
          </a:xfrm>
        </p:spPr>
        <p:txBody>
          <a:bodyPr/>
          <a:lstStyle/>
          <a:p>
            <a:pPr indent="0">
              <a:buNone/>
            </a:pPr>
            <a:endParaRPr lang="de-DE" dirty="0"/>
          </a:p>
          <a:p>
            <a:pPr indent="0">
              <a:buNone/>
            </a:pPr>
            <a:r>
              <a:rPr lang="de-DE" dirty="0"/>
              <a:t>Performance per 29.11.2021 </a:t>
            </a:r>
          </a:p>
          <a:p>
            <a:pPr indent="0">
              <a:buNone/>
            </a:pPr>
            <a:endParaRPr lang="de-DE" dirty="0"/>
          </a:p>
          <a:p>
            <a:pPr indent="0">
              <a:buNone/>
            </a:pPr>
            <a:r>
              <a:rPr lang="de-DE" dirty="0"/>
              <a:t>Dynamische Veranlagung: 12,86 %</a:t>
            </a:r>
          </a:p>
          <a:p>
            <a:pPr indent="0">
              <a:buNone/>
            </a:pPr>
            <a:r>
              <a:rPr lang="de-DE" dirty="0"/>
              <a:t>Ausgewogene Veranlagung: 9,50 %</a:t>
            </a:r>
          </a:p>
          <a:p>
            <a:pPr indent="0">
              <a:buNone/>
            </a:pPr>
            <a:r>
              <a:rPr lang="de-DE" dirty="0"/>
              <a:t>Defensive Veranlagung: 7,41 %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9C68935-7866-40A4-9AA2-9EE62A4AE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88" y="1381305"/>
            <a:ext cx="9648825" cy="240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0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1B4FB0D-A7D3-4051-9642-CBC19DA80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370" y="823014"/>
            <a:ext cx="7140965" cy="5356259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5568FBFF-CADF-6A42-B3FB-BFBB0E0692E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46700" y="1974049"/>
            <a:ext cx="3396237" cy="3538133"/>
          </a:xfrm>
        </p:spPr>
        <p:txBody>
          <a:bodyPr/>
          <a:lstStyle/>
          <a:p>
            <a:pPr marL="171450" indent="-171450"/>
            <a:r>
              <a:rPr lang="de-AT" sz="1200" b="1" dirty="0"/>
              <a:t>Valida Vorsorge Management</a:t>
            </a:r>
            <a:br>
              <a:rPr lang="de-AT" sz="1200" b="1" dirty="0"/>
            </a:br>
            <a:r>
              <a:rPr lang="de-AT" sz="1200" b="1" dirty="0"/>
              <a:t>stellt sich vor</a:t>
            </a:r>
          </a:p>
          <a:p>
            <a:pPr marL="171450" indent="-171450"/>
            <a:r>
              <a:rPr lang="de-AT" sz="1200" dirty="0"/>
              <a:t>Die WU-Pensionszusage 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dirty="0"/>
              <a:t>Vorsorgemodelle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dirty="0"/>
              <a:t>Lebensphasenmodell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dirty="0"/>
              <a:t>Pensionskassenleistungen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dirty="0"/>
              <a:t>Valida Vorsorgeportal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dirty="0"/>
              <a:t>Ihr Valida Kontakt</a:t>
            </a:r>
          </a:p>
          <a:p>
            <a:pPr marL="171450" indent="-171450"/>
            <a:endParaRPr lang="de-AT" sz="1200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4BD4-A47D-654A-A0B4-E3D8BC4E5C5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CFBFE4A-A739-5245-A66E-F554133DE606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5E2A94-D443-C740-950B-9FFC4672819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5656AF83-1D1D-5F4B-BCC0-976F25B4E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FAD230-9980-B74A-AF86-90AF6D20C2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2</a:t>
            </a:fld>
            <a:endParaRPr lang="de-AT" dirty="0"/>
          </a:p>
        </p:txBody>
      </p:sp>
      <p:pic>
        <p:nvPicPr>
          <p:cNvPr id="11" name="Picture 14" descr="A picture containing coil spring, gear&#10;&#10;Description automatically generated">
            <a:extLst>
              <a:ext uri="{FF2B5EF4-FFF2-40B4-BE49-F238E27FC236}">
                <a16:creationId xmlns:a16="http://schemas.microsoft.com/office/drawing/2014/main" id="{A36C6939-FBB0-49AB-A72B-D43D86BA5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8" y="4289906"/>
            <a:ext cx="2219162" cy="2219162"/>
          </a:xfrm>
          <a:prstGeom prst="rect">
            <a:avLst/>
          </a:prstGeom>
        </p:spPr>
      </p:pic>
      <p:pic>
        <p:nvPicPr>
          <p:cNvPr id="16" name="Graphic 3">
            <a:extLst>
              <a:ext uri="{FF2B5EF4-FFF2-40B4-BE49-F238E27FC236}">
                <a16:creationId xmlns:a16="http://schemas.microsoft.com/office/drawing/2014/main" id="{1AC4881A-FDA7-4860-8538-24E7B2296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247" y="602408"/>
            <a:ext cx="4301827" cy="4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35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1B4FB0D-A7D3-4051-9642-CBC19DA80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370" y="823014"/>
            <a:ext cx="7140965" cy="5356259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5568FBFF-CADF-6A42-B3FB-BFBB0E0692E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46700" y="1974049"/>
            <a:ext cx="3396237" cy="3538133"/>
          </a:xfrm>
        </p:spPr>
        <p:txBody>
          <a:bodyPr/>
          <a:lstStyle/>
          <a:p>
            <a:pPr marL="171450" indent="-171450"/>
            <a:r>
              <a:rPr lang="de-AT" sz="1200" dirty="0"/>
              <a:t>Valida Vorsorge Management</a:t>
            </a:r>
            <a:br>
              <a:rPr lang="de-AT" sz="1200" dirty="0"/>
            </a:br>
            <a:r>
              <a:rPr lang="de-AT" sz="1200" dirty="0"/>
              <a:t>stellt sich vor</a:t>
            </a:r>
          </a:p>
          <a:p>
            <a:pPr marL="171450" indent="-171450"/>
            <a:r>
              <a:rPr lang="de-AT" sz="1200" dirty="0"/>
              <a:t>Die WU-Pensionszusage 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dirty="0"/>
              <a:t>Vorsorgemodelle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dirty="0"/>
              <a:t>Lebensphasenmodell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b="1" dirty="0"/>
              <a:t>Pensionskassenleistungen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dirty="0"/>
              <a:t>Valida Vorsorgeportal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dirty="0"/>
              <a:t>Ihr Valida Kontakt</a:t>
            </a:r>
          </a:p>
          <a:p>
            <a:pPr marL="171450" indent="-171450"/>
            <a:endParaRPr lang="de-AT" sz="1200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4BD4-A47D-654A-A0B4-E3D8BC4E5C5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CFBFE4A-A739-5245-A66E-F554133DE606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5E2A94-D443-C740-950B-9FFC4672819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5656AF83-1D1D-5F4B-BCC0-976F25B4E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FAD230-9980-B74A-AF86-90AF6D20C2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20</a:t>
            </a:fld>
            <a:endParaRPr lang="de-AT" dirty="0"/>
          </a:p>
        </p:txBody>
      </p:sp>
      <p:pic>
        <p:nvPicPr>
          <p:cNvPr id="11" name="Picture 14" descr="A picture containing coil spring, gear&#10;&#10;Description automatically generated">
            <a:extLst>
              <a:ext uri="{FF2B5EF4-FFF2-40B4-BE49-F238E27FC236}">
                <a16:creationId xmlns:a16="http://schemas.microsoft.com/office/drawing/2014/main" id="{A36C6939-FBB0-49AB-A72B-D43D86BA5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8" y="4289906"/>
            <a:ext cx="2219162" cy="2219162"/>
          </a:xfrm>
          <a:prstGeom prst="rect">
            <a:avLst/>
          </a:prstGeom>
        </p:spPr>
      </p:pic>
      <p:pic>
        <p:nvPicPr>
          <p:cNvPr id="16" name="Graphic 3">
            <a:extLst>
              <a:ext uri="{FF2B5EF4-FFF2-40B4-BE49-F238E27FC236}">
                <a16:creationId xmlns:a16="http://schemas.microsoft.com/office/drawing/2014/main" id="{1AC4881A-FDA7-4860-8538-24E7B2296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247" y="602408"/>
            <a:ext cx="4301827" cy="4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05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B5B26-C2BA-4119-A16F-B60E2C66481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916245" y="1733262"/>
            <a:ext cx="7471909" cy="4007811"/>
          </a:xfrm>
        </p:spPr>
        <p:txBody>
          <a:bodyPr/>
          <a:lstStyle/>
          <a:p>
            <a:pPr marL="171450" indent="-171450"/>
            <a:r>
              <a:rPr lang="de-DE" sz="1600" b="1" dirty="0"/>
              <a:t>Alterspension</a:t>
            </a:r>
          </a:p>
          <a:p>
            <a:pPr marL="531450" lvl="1" indent="-171450"/>
            <a:r>
              <a:rPr lang="de-DE" sz="1600" dirty="0"/>
              <a:t>Vollendung des 60. Lebensjahres + </a:t>
            </a:r>
            <a:br>
              <a:rPr lang="de-DE" sz="1600" dirty="0"/>
            </a:br>
            <a:r>
              <a:rPr lang="de-DE" sz="1600" dirty="0"/>
              <a:t>Beendigung des Dienstverhältnisses </a:t>
            </a:r>
            <a:br>
              <a:rPr lang="de-DE" sz="1600" dirty="0"/>
            </a:br>
            <a:endParaRPr lang="de-DE" sz="1600" dirty="0"/>
          </a:p>
          <a:p>
            <a:pPr marL="171450" indent="-171450"/>
            <a:r>
              <a:rPr lang="de-DE" sz="1600" b="1" dirty="0"/>
              <a:t>Berufsunfähigkeitspension</a:t>
            </a:r>
          </a:p>
          <a:p>
            <a:pPr marL="531450" lvl="1" indent="-171450"/>
            <a:r>
              <a:rPr lang="de-DE" sz="1600" dirty="0"/>
              <a:t>vor Vollendung des 60. Lebensjahres + </a:t>
            </a:r>
            <a:br>
              <a:rPr lang="de-DE" sz="1600" dirty="0"/>
            </a:br>
            <a:r>
              <a:rPr lang="de-DE" sz="1600" dirty="0"/>
              <a:t>Beendigung des Dienstverhältnisses + </a:t>
            </a:r>
            <a:br>
              <a:rPr lang="de-DE" sz="1600" dirty="0"/>
            </a:br>
            <a:r>
              <a:rPr lang="de-DE" sz="1600" dirty="0"/>
              <a:t>Bescheid des Sozialversicherungsträgers (</a:t>
            </a:r>
            <a:r>
              <a:rPr lang="de-DE" dirty="0"/>
              <a:t>Bestätigung über den Bezug von Rehabilitationsgeld oder Umschulungsgeld)</a:t>
            </a:r>
            <a:endParaRPr lang="de-DE" sz="1600" dirty="0">
              <a:solidFill>
                <a:srgbClr val="FF0000"/>
              </a:solidFill>
            </a:endParaRPr>
          </a:p>
          <a:p>
            <a:pPr marL="171450" indent="-171450"/>
            <a:endParaRPr lang="de-DE" sz="1600" dirty="0"/>
          </a:p>
          <a:p>
            <a:pPr marL="171450" indent="-171450"/>
            <a:r>
              <a:rPr lang="de-DE" sz="1600" b="1" dirty="0"/>
              <a:t>Hinterbliebenenpension</a:t>
            </a:r>
          </a:p>
          <a:p>
            <a:pPr marL="531450" lvl="1" indent="-171450"/>
            <a:r>
              <a:rPr lang="de-DE" sz="1600" dirty="0"/>
              <a:t>Witwe(r)n-/Halbwaisen-/Vollwaisen-Pension</a:t>
            </a:r>
          </a:p>
          <a:p>
            <a:pPr marL="531450" lvl="1" indent="-171450"/>
            <a:r>
              <a:rPr lang="de-DE" sz="1600" dirty="0"/>
              <a:t>Höhe: 30/10/20 % bzw. 60/30/40 %</a:t>
            </a:r>
          </a:p>
          <a:p>
            <a:pPr marL="531450" lvl="1" indent="-171450"/>
            <a:r>
              <a:rPr lang="de-DE" sz="1600" dirty="0"/>
              <a:t>Dauer: Witwe: lebenslang</a:t>
            </a:r>
          </a:p>
          <a:p>
            <a:pPr marL="531450" lvl="1" indent="-171450"/>
            <a:r>
              <a:rPr lang="de-DE" sz="1600" dirty="0"/>
              <a:t>Waise(n): bis max. zur Vollendung des 27. Lebensjahres (wenn in Schulausbildung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96C01-8B14-4421-A490-826B7D4BF7F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9BD66B-C47F-4297-920B-F519F4ED92F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0AFAC-990E-4B23-977D-5973ABA801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21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B5906CF-206C-42AC-9132-967BEA7DA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Versorgungsleistungen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84661C5A-F97D-46DE-A407-3A052E9DE4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Pensionen im Überblick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8EE022A1-8D16-4907-A6AE-FA01BA3F0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39" y="1851277"/>
            <a:ext cx="2152616" cy="440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14:cNvPr>
              <p14:cNvContentPartPr/>
              <p14:nvPr/>
            </p14:nvContentPartPr>
            <p14:xfrm>
              <a:off x="2820699" y="1493048"/>
              <a:ext cx="7663003" cy="4857849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06298" y="1478649"/>
                <a:ext cx="7691446" cy="48859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0021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A2171F-0B2F-4C20-8D27-B3023E7E7CFE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indent="0">
              <a:buNone/>
            </a:pPr>
            <a:r>
              <a:rPr lang="de-DE" sz="1600" b="1" dirty="0"/>
              <a:t>MÖGLICHKEITEN NACH BEENDIGUNG DES ARBEITSVERHÄLTNISSES:</a:t>
            </a:r>
          </a:p>
          <a:p>
            <a:pPr indent="0">
              <a:buNone/>
            </a:pPr>
            <a:r>
              <a:rPr lang="de-DE" sz="1600" dirty="0"/>
              <a:t>Bei Beendigung des Arbeitsverhältnisses vor Inanspruchnahme einer Pensionsleistung bestehen folgende Möglichkeiten:</a:t>
            </a:r>
            <a:endParaRPr lang="de-AT" b="1" dirty="0"/>
          </a:p>
          <a:p>
            <a:pPr marL="285750" indent="-285750"/>
            <a:r>
              <a:rPr lang="de-DE" sz="1600" dirty="0"/>
              <a:t>Beitragsfreistellung des Pensionskontos oder</a:t>
            </a:r>
            <a:endParaRPr lang="de-AT" sz="1600" dirty="0"/>
          </a:p>
          <a:p>
            <a:pPr marL="285750" indent="-285750"/>
            <a:r>
              <a:rPr lang="de-DE" sz="1600" dirty="0"/>
              <a:t>Weiterführen mit Eigenbeiträgen oder</a:t>
            </a:r>
            <a:endParaRPr lang="de-AT" sz="1600" dirty="0"/>
          </a:p>
          <a:p>
            <a:pPr marL="285750" indent="-285750"/>
            <a:r>
              <a:rPr lang="de-DE" sz="1600" dirty="0"/>
              <a:t>Übertragung der unverfallbaren Ansprüche (z.B. in eine andere Pensionskasse, in eine betriebliche Kollektivversicherung, in eine Gruppenrentenversicherung eines neuen Arbeitgebers, in eine Rentenversicherung ohne Rückkaufsrecht, in eine Einrichtung im Sinne des § 5 Z 4 PKG (Pensionskassengesetz) oder in eine ausländische Altersversorgungseinrichtung) oder</a:t>
            </a:r>
            <a:endParaRPr lang="de-AT" sz="1600" dirty="0"/>
          </a:p>
          <a:p>
            <a:pPr marL="285750" indent="-285750"/>
            <a:r>
              <a:rPr lang="de-DE" sz="1600" dirty="0"/>
              <a:t>steuerbegünstigte Abfindung, sofern der Unverfallbarkeitsbetrag unter der Abfindungsgrenze von EUR 13.200,00 liegt (Stand 2022).</a:t>
            </a:r>
          </a:p>
          <a:p>
            <a:pPr marL="171450" indent="-171450"/>
            <a:endParaRPr lang="de-DE" dirty="0"/>
          </a:p>
          <a:p>
            <a:pPr marL="171450" indent="-171450"/>
            <a:endParaRPr lang="de-DE" dirty="0"/>
          </a:p>
          <a:p>
            <a:pPr marL="171450" indent="-171450"/>
            <a:endParaRPr lang="de-AT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9D8622-6AD1-47B9-87C0-4DB42736BEB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D71DDF-8291-45C7-8E26-E685428B454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5424E8-9D7B-478D-856F-851E3035B26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22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E254763-D3C4-481A-89F1-BBB6F54741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altLang="de-DE" dirty="0"/>
              <a:t>Was passiert bei vorzeitigem Austritt?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369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A2171F-0B2F-4C20-8D27-B3023E7E7CF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2288" y="2186495"/>
            <a:ext cx="9609044" cy="4007811"/>
          </a:xfrm>
        </p:spPr>
        <p:txBody>
          <a:bodyPr/>
          <a:lstStyle/>
          <a:p>
            <a:endParaRPr lang="de-AT" dirty="0"/>
          </a:p>
          <a:p>
            <a:pPr indent="0">
              <a:buNone/>
            </a:pPr>
            <a:endParaRPr lang="de-DE" sz="1600" dirty="0"/>
          </a:p>
          <a:p>
            <a:pPr indent="0">
              <a:buNone/>
            </a:pPr>
            <a:r>
              <a:rPr lang="de-DE" sz="1600" b="1" dirty="0"/>
              <a:t>Was ist bei Beendigung des Arbeitsverhältnisses zu tun?</a:t>
            </a:r>
          </a:p>
          <a:p>
            <a:pPr indent="0">
              <a:buNone/>
            </a:pPr>
            <a:r>
              <a:rPr lang="de-DE" sz="1600" dirty="0"/>
              <a:t>Der Arbeitgeber verständigt die Valida über die Beendigung des Arbeitsverhältnisses. </a:t>
            </a:r>
          </a:p>
          <a:p>
            <a:pPr indent="0">
              <a:buNone/>
            </a:pPr>
            <a:r>
              <a:rPr lang="de-DE" sz="1600" dirty="0"/>
              <a:t>Sie können die Pensionskassenleistung online über das Valida Vorsorgeportal beantragen oder die Valida sendet Ihnen die Unterlagen per Post zu. Alle weiteren Schritte werden von Valida übernommen.</a:t>
            </a:r>
            <a:endParaRPr lang="de-AT" sz="1600" dirty="0"/>
          </a:p>
          <a:p>
            <a:endParaRPr lang="de-AT" sz="1600" dirty="0"/>
          </a:p>
          <a:p>
            <a:endParaRPr lang="de-AT" sz="1600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9D8622-6AD1-47B9-87C0-4DB42736BEB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D71DDF-8291-45C7-8E26-E685428B454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5424E8-9D7B-478D-856F-851E3035B26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23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E254763-D3C4-481A-89F1-BBB6F54741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altLang="de-DE" dirty="0"/>
              <a:t>Mein Arbeitsverhältnis endet…</a:t>
            </a:r>
            <a:endParaRPr lang="de-DE" dirty="0"/>
          </a:p>
        </p:txBody>
      </p:sp>
      <p:sp>
        <p:nvSpPr>
          <p:cNvPr id="8" name="Rechteck 18">
            <a:extLst>
              <a:ext uri="{FF2B5EF4-FFF2-40B4-BE49-F238E27FC236}">
                <a16:creationId xmlns:a16="http://schemas.microsoft.com/office/drawing/2014/main" id="{9179A5FB-6106-4AB2-8408-409022FD0C07}"/>
              </a:ext>
            </a:extLst>
          </p:cNvPr>
          <p:cNvSpPr/>
          <p:nvPr/>
        </p:nvSpPr>
        <p:spPr>
          <a:xfrm rot="212415">
            <a:off x="4070875" y="1544846"/>
            <a:ext cx="48479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1" i="1" noProof="1"/>
              <a:t>Neu! Leistungsbeantragung via Portal:</a:t>
            </a:r>
          </a:p>
          <a:p>
            <a:pPr algn="r"/>
            <a:endParaRPr lang="en-US" sz="800" b="1" i="1" noProof="1"/>
          </a:p>
          <a:p>
            <a:pPr marL="171450" indent="-171450" algn="r">
              <a:buFont typeface="Wingdings" panose="05000000000000000000" pitchFamily="2" charset="2"/>
              <a:buChar char="ü"/>
            </a:pPr>
            <a:r>
              <a:rPr lang="en-US" sz="800" i="1" noProof="1"/>
              <a:t>Einfache und rasche Benarbeitung</a:t>
            </a:r>
          </a:p>
          <a:p>
            <a:pPr marL="171450" indent="-171450" algn="r">
              <a:buFont typeface="Wingdings" panose="05000000000000000000" pitchFamily="2" charset="2"/>
              <a:buChar char="ü"/>
            </a:pPr>
            <a:r>
              <a:rPr lang="en-US" sz="800" i="1" noProof="1"/>
              <a:t>24/7 verfügbar </a:t>
            </a:r>
          </a:p>
        </p:txBody>
      </p:sp>
      <p:pic>
        <p:nvPicPr>
          <p:cNvPr id="10" name="Grafik 67">
            <a:extLst>
              <a:ext uri="{FF2B5EF4-FFF2-40B4-BE49-F238E27FC236}">
                <a16:creationId xmlns:a16="http://schemas.microsoft.com/office/drawing/2014/main" id="{00333405-92FD-4A6C-B20D-A7C03BCF8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17187">
            <a:off x="6004833" y="4281917"/>
            <a:ext cx="3050108" cy="1878327"/>
          </a:xfrm>
          <a:prstGeom prst="rect">
            <a:avLst/>
          </a:prstGeom>
        </p:spPr>
      </p:pic>
      <p:pic>
        <p:nvPicPr>
          <p:cNvPr id="11" name="Grafik 62">
            <a:extLst>
              <a:ext uri="{FF2B5EF4-FFF2-40B4-BE49-F238E27FC236}">
                <a16:creationId xmlns:a16="http://schemas.microsoft.com/office/drawing/2014/main" id="{C586BA2E-5C26-4554-BDE1-E1E4259A71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1" t="14304" r="21170" b="11959"/>
          <a:stretch/>
        </p:blipFill>
        <p:spPr>
          <a:xfrm>
            <a:off x="9093568" y="1660683"/>
            <a:ext cx="245634" cy="43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36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5EBAA-A69A-324A-802F-6DB797A2EB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Leistungsantritt digital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145B92-0CE5-DD4F-8AC4-6612452E65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Übersicht – zusätzliche Widgets nur bei Vorliegen der Antragsvoraussetzungen sichtbar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EB7F81-3E61-E94A-98E4-61D1EDD4D5C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9D733D7-8770-834E-9955-8D9A9BEC3820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9370D7-FD59-2C47-9FEE-BD08DFB2247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Flughafen Beirat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474359B-FC11-014D-8A99-D7FE9EBA5BC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24</a:t>
            </a:fld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2E7A6C6-7FA3-4249-8968-292D7AF1E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46" y="1983575"/>
            <a:ext cx="9822779" cy="4486181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E4FC01D-394D-4059-BC87-B12D30BA3D28}"/>
              </a:ext>
            </a:extLst>
          </p:cNvPr>
          <p:cNvCxnSpPr/>
          <p:nvPr/>
        </p:nvCxnSpPr>
        <p:spPr>
          <a:xfrm flipH="1">
            <a:off x="1416205" y="2594285"/>
            <a:ext cx="780586" cy="6021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8F0EB70D-ABFE-4444-83D2-807B7B777304}"/>
              </a:ext>
            </a:extLst>
          </p:cNvPr>
          <p:cNvCxnSpPr/>
          <p:nvPr/>
        </p:nvCxnSpPr>
        <p:spPr>
          <a:xfrm flipH="1">
            <a:off x="6466126" y="4013510"/>
            <a:ext cx="780586" cy="6021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277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5EBAA-A69A-324A-802F-6DB797A2EB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Leistungsantritt digital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145B92-0CE5-DD4F-8AC4-6612452E65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Code per email für elektronische Unterschrift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EB7F81-3E61-E94A-98E4-61D1EDD4D5C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9D733D7-8770-834E-9955-8D9A9BEC3820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9370D7-FD59-2C47-9FEE-BD08DFB2247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Flughafen Beirat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474359B-FC11-014D-8A99-D7FE9EBA5BC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25</a:t>
            </a:fld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D020A3-8E0C-402B-8BE8-9DC6E6582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012" y="1757806"/>
            <a:ext cx="4540189" cy="225222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FD64D99-DD30-4066-BD05-718E3BEB5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115" y="4349989"/>
            <a:ext cx="4572638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49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1B4FB0D-A7D3-4051-9642-CBC19DA80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370" y="823014"/>
            <a:ext cx="7140965" cy="5356259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5568FBFF-CADF-6A42-B3FB-BFBB0E0692E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46700" y="1974049"/>
            <a:ext cx="3396237" cy="3538133"/>
          </a:xfrm>
        </p:spPr>
        <p:txBody>
          <a:bodyPr/>
          <a:lstStyle/>
          <a:p>
            <a:pPr marL="171450" indent="-171450"/>
            <a:r>
              <a:rPr lang="de-AT" sz="1200" dirty="0"/>
              <a:t>Valida Vorsorge Management</a:t>
            </a:r>
            <a:br>
              <a:rPr lang="de-AT" sz="1200" dirty="0"/>
            </a:br>
            <a:r>
              <a:rPr lang="de-AT" sz="1200" dirty="0"/>
              <a:t>stellt sich vor</a:t>
            </a:r>
          </a:p>
          <a:p>
            <a:pPr marL="171450" indent="-171450"/>
            <a:r>
              <a:rPr lang="de-AT" sz="1200" dirty="0"/>
              <a:t>Die WU-Pensionszusage 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dirty="0"/>
              <a:t>Vorsorgemodelle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dirty="0"/>
              <a:t>Lebensphasenmodell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dirty="0"/>
              <a:t>Pensionskassenleistungen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b="1" dirty="0"/>
              <a:t>Valida Vorsorgeportal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dirty="0"/>
              <a:t>Ihr Valida Kontakt</a:t>
            </a:r>
          </a:p>
          <a:p>
            <a:pPr marL="171450" indent="-171450"/>
            <a:endParaRPr lang="de-AT" sz="1200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4BD4-A47D-654A-A0B4-E3D8BC4E5C5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CFBFE4A-A739-5245-A66E-F554133DE606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5E2A94-D443-C740-950B-9FFC4672819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5656AF83-1D1D-5F4B-BCC0-976F25B4E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FAD230-9980-B74A-AF86-90AF6D20C2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26</a:t>
            </a:fld>
            <a:endParaRPr lang="de-AT" dirty="0"/>
          </a:p>
        </p:txBody>
      </p:sp>
      <p:pic>
        <p:nvPicPr>
          <p:cNvPr id="11" name="Picture 14" descr="A picture containing coil spring, gear&#10;&#10;Description automatically generated">
            <a:extLst>
              <a:ext uri="{FF2B5EF4-FFF2-40B4-BE49-F238E27FC236}">
                <a16:creationId xmlns:a16="http://schemas.microsoft.com/office/drawing/2014/main" id="{A36C6939-FBB0-49AB-A72B-D43D86BA5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8" y="4289906"/>
            <a:ext cx="2219162" cy="2219162"/>
          </a:xfrm>
          <a:prstGeom prst="rect">
            <a:avLst/>
          </a:prstGeom>
        </p:spPr>
      </p:pic>
      <p:pic>
        <p:nvPicPr>
          <p:cNvPr id="16" name="Graphic 3">
            <a:extLst>
              <a:ext uri="{FF2B5EF4-FFF2-40B4-BE49-F238E27FC236}">
                <a16:creationId xmlns:a16="http://schemas.microsoft.com/office/drawing/2014/main" id="{1AC4881A-FDA7-4860-8538-24E7B2296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247" y="602408"/>
            <a:ext cx="4301827" cy="4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98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20B98F-F1E0-4E7C-AEAC-CF4E7C628D9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2288" y="2229733"/>
            <a:ext cx="6752577" cy="4245609"/>
          </a:xfrm>
        </p:spPr>
        <p:txBody>
          <a:bodyPr/>
          <a:lstStyle/>
          <a:p>
            <a:pPr indent="0">
              <a:buNone/>
            </a:pPr>
            <a:r>
              <a:rPr lang="de-DE" sz="1400" b="1" dirty="0"/>
              <a:t>Ihr Mehrwert</a:t>
            </a:r>
            <a:br>
              <a:rPr lang="de-DE" sz="1400" b="1" dirty="0"/>
            </a:br>
            <a:endParaRPr lang="de-DE" sz="1400" b="1" dirty="0"/>
          </a:p>
          <a:p>
            <a:pPr marL="293214" indent="-293214"/>
            <a:r>
              <a:rPr lang="de-DE" sz="1600" dirty="0"/>
              <a:t>Daten von Pensions- &amp; Vorsorgekasse in einem Portal</a:t>
            </a:r>
          </a:p>
          <a:p>
            <a:pPr marL="293214" indent="-293214"/>
            <a:r>
              <a:rPr lang="de-DE" sz="1600" dirty="0"/>
              <a:t>Passwort-geschütztes Vorsorgeportal </a:t>
            </a:r>
          </a:p>
          <a:p>
            <a:pPr marL="293214" indent="-293214"/>
            <a:r>
              <a:rPr lang="de-DE" sz="1600" dirty="0"/>
              <a:t>Jährliche Kontonachricht und Kontoinformation</a:t>
            </a:r>
          </a:p>
          <a:p>
            <a:pPr marL="1075117" lvl="2" indent="-293214"/>
            <a:r>
              <a:rPr lang="de-DE" sz="1600" dirty="0"/>
              <a:t>Pensionskasse: Leistungs-/Renteninformation</a:t>
            </a:r>
          </a:p>
          <a:p>
            <a:pPr marL="1075117" lvl="2" indent="-293214"/>
            <a:r>
              <a:rPr lang="de-DE" sz="1600" dirty="0"/>
              <a:t>Vorsorgekasse: Kontoinformation</a:t>
            </a:r>
          </a:p>
          <a:p>
            <a:pPr marL="684166" lvl="1" indent="-293214"/>
            <a:r>
              <a:rPr lang="de-DE" sz="1600" dirty="0"/>
              <a:t>Archiv früherer Kontoinformationen</a:t>
            </a:r>
          </a:p>
          <a:p>
            <a:pPr marL="684166" lvl="1" indent="-293214"/>
            <a:r>
              <a:rPr lang="de-DE" sz="1600" dirty="0"/>
              <a:t>Veranlagungsberichte</a:t>
            </a:r>
          </a:p>
          <a:p>
            <a:pPr marL="684166" lvl="1" indent="-293214"/>
            <a:r>
              <a:rPr lang="de-DE" sz="1600" dirty="0"/>
              <a:t>Vorsorgelexikon</a:t>
            </a:r>
          </a:p>
          <a:p>
            <a:pPr marL="684166" lvl="1" indent="-293214"/>
            <a:r>
              <a:rPr lang="de-DE" sz="1600" dirty="0"/>
              <a:t>Allgemeine Informationen</a:t>
            </a:r>
          </a:p>
          <a:p>
            <a:pPr marL="684166" lvl="1" indent="-293214"/>
            <a:r>
              <a:rPr lang="de-DE" sz="1600" dirty="0"/>
              <a:t>Aktive Information bei Neuerungen durch E-Mail- Benachrichtigung</a:t>
            </a:r>
          </a:p>
          <a:p>
            <a:pPr marL="684166" lvl="1" indent="-293214"/>
            <a:r>
              <a:rPr lang="de-DE" sz="1600" dirty="0"/>
              <a:t>Möglichkeit zur Änderung von Stammdaten (z.B. Adressänderung)</a:t>
            </a:r>
          </a:p>
          <a:p>
            <a:pPr marL="684166" lvl="1" indent="-293214"/>
            <a:r>
              <a:rPr lang="de-DE" sz="1600" dirty="0"/>
              <a:t>Kontaktmöglichkeit etc.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393E84-074D-4FF7-8FB6-51AFCB84BAF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0FA9D3-AEF0-4644-9EA1-6ED97434DF1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27EE9D-28E9-4A4D-A5BC-98E646A73D2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27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CB91FF5-C472-4C33-AECB-8CE509928A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Ein Portal…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D1F7271F-678F-4AE5-BEE5-DD23861952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…für alle Fälle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28AC602-D2D0-48F3-B20E-A86FE892D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349" y="1583223"/>
            <a:ext cx="3485983" cy="30098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67547928-4F58-47C9-A4CF-84161969590E}"/>
                  </a:ext>
                </a:extLst>
              </p14:cNvPr>
              <p14:cNvContentPartPr/>
              <p14:nvPr/>
            </p14:nvContentPartPr>
            <p14:xfrm>
              <a:off x="6484083" y="1465750"/>
              <a:ext cx="3776336" cy="3244787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67547928-4F58-47C9-A4CF-8416196959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69683" y="1451351"/>
                <a:ext cx="3804416" cy="32728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7598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8B711-F466-47DF-9463-DF881F7E1C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Valida Vorsorgeportal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ECCF58-1F81-4E92-95F6-C7249E7D19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Login - So sieht es aus…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0C4F9A-79B9-4B6F-9707-4FCCD576793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FAA387A-416A-884F-8622-229004AB6D0B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616651-A9D8-41DC-B74A-1075FB8ECC1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3B72AA-B79E-4F96-9594-8292B751F45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28</a:t>
            </a:fld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AAB91F4-FD76-49CF-A0F1-C855F541C0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F18ECDC-EE44-412B-9C1C-741AF3A67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04" y="1723269"/>
            <a:ext cx="9398977" cy="520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52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94EAC-AD48-4C97-827C-1D99D54FC5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24/7 für Sie bereit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5783236-2AB1-4B1C-9F87-633EFAAF5A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Kontenübersicht und Kontonachrichten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5E1099-71E7-4498-B87B-75E292E3D6F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FAA387A-416A-884F-8622-229004AB6D0B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6B0AA7-4540-4BF3-AEF9-FD45BA21C53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F5A741-1CD5-4E3E-9F7E-9C8962DF6D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29</a:t>
            </a:fld>
            <a:endParaRPr lang="de-AT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1C397DE-1225-4983-89FE-E09EA450A510}"/>
              </a:ext>
            </a:extLst>
          </p:cNvPr>
          <p:cNvGrpSpPr/>
          <p:nvPr/>
        </p:nvGrpSpPr>
        <p:grpSpPr>
          <a:xfrm>
            <a:off x="756139" y="1757805"/>
            <a:ext cx="9095742" cy="5065026"/>
            <a:chOff x="271375" y="1226794"/>
            <a:chExt cx="8402362" cy="4773050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6FF00DE5-FCCC-4357-8357-EBEAE0706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1361" y="1429866"/>
              <a:ext cx="7159457" cy="2171346"/>
            </a:xfrm>
            <a:prstGeom prst="rect">
              <a:avLst/>
            </a:prstGeom>
            <a:ln w="19050">
              <a:noFill/>
            </a:ln>
            <a:effectLst>
              <a:outerShdw blurRad="50800" dist="38100" dir="2700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50F5E14C-D44F-4AFC-A945-873D54B82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4955" y="3243130"/>
              <a:ext cx="7159456" cy="2756714"/>
            </a:xfrm>
            <a:prstGeom prst="rect">
              <a:avLst/>
            </a:prstGeom>
            <a:ln w="19050">
              <a:noFill/>
            </a:ln>
            <a:effectLst>
              <a:outerShdw blurRad="50800" dist="38100" dir="2700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1" name="Textplatzhalter 17">
              <a:extLst>
                <a:ext uri="{FF2B5EF4-FFF2-40B4-BE49-F238E27FC236}">
                  <a16:creationId xmlns:a16="http://schemas.microsoft.com/office/drawing/2014/main" id="{EB8CA8E8-D771-48A9-BF4D-F586EAAC0A9A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5536341" y="2665040"/>
              <a:ext cx="3137396" cy="1227011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  <a:ln w="38100">
              <a:solidFill>
                <a:srgbClr val="8F1B50"/>
              </a:solidFill>
            </a:ln>
          </p:spPr>
          <p:txBody>
            <a:bodyPr anchor="ctr" anchorCtr="0"/>
            <a:lstStyle>
              <a:defPPr>
                <a:defRPr lang="en-US"/>
              </a:defPPr>
              <a:lvl1pPr indent="0" defTabSz="1043056">
                <a:spcBef>
                  <a:spcPts val="600"/>
                </a:spcBef>
                <a:buFont typeface="Arial" pitchFamily="34" charset="0"/>
                <a:buNone/>
                <a:defRPr b="1" baseline="0"/>
              </a:lvl1pPr>
              <a:lvl2pPr marL="0" indent="0" defTabSz="1043056">
                <a:spcBef>
                  <a:spcPts val="2053"/>
                </a:spcBef>
                <a:buFont typeface="Wingdings" pitchFamily="2" charset="2"/>
                <a:buNone/>
                <a:defRPr sz="2200"/>
              </a:lvl2pPr>
              <a:lvl3pPr marL="202816" indent="-202816" defTabSz="1043056">
                <a:spcBef>
                  <a:spcPts val="2053"/>
                </a:spcBef>
                <a:buFont typeface="Wingdings" pitchFamily="2" charset="2"/>
                <a:buChar char="§"/>
              </a:lvl3pPr>
              <a:lvl4pPr marL="407444" indent="-204628" defTabSz="1043056">
                <a:spcBef>
                  <a:spcPts val="2053"/>
                </a:spcBef>
                <a:buFont typeface="Wingdings" pitchFamily="2" charset="2"/>
                <a:buChar char="§"/>
              </a:lvl4pPr>
              <a:lvl5pPr marL="610261" indent="-202816" defTabSz="1043056">
                <a:spcBef>
                  <a:spcPts val="2053"/>
                </a:spcBef>
                <a:buFont typeface="Wingdings" pitchFamily="2" charset="2"/>
                <a:buChar char="§"/>
              </a:lvl5pPr>
              <a:lvl6pPr marL="619315" indent="0" defTabSz="1043056">
                <a:spcBef>
                  <a:spcPts val="2053"/>
                </a:spcBef>
                <a:buFont typeface="Wingdings" pitchFamily="2" charset="2"/>
                <a:buNone/>
                <a:defRPr>
                  <a:latin typeface="+mj-lt"/>
                </a:defRPr>
              </a:lvl6pPr>
              <a:lvl7pPr marL="1021326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7pPr>
              <a:lvl8pPr marL="1227764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8pPr>
              <a:lvl9pPr marL="1434202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9pPr>
            </a:lstStyle>
            <a:p>
              <a:pPr defTabSz="851415">
                <a:spcBef>
                  <a:spcPts val="0"/>
                </a:spcBef>
              </a:pPr>
              <a:r>
                <a:rPr lang="de-DE" sz="120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Postfach mit:</a:t>
              </a:r>
            </a:p>
            <a:p>
              <a:pPr indent="-293214" defTabSz="851415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1100" b="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Kontonachrichten</a:t>
              </a:r>
            </a:p>
            <a:p>
              <a:pPr indent="-293214" defTabSz="851415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1100" b="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Beitragsbestätigungen</a:t>
              </a:r>
            </a:p>
            <a:p>
              <a:pPr indent="-293214" defTabSz="851415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1100" b="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Infos bei gesetzlichen Änderungen</a:t>
              </a:r>
            </a:p>
            <a:p>
              <a:pPr indent="-293214" defTabSz="851415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1100" b="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Aktuelle Informationsblätter etc.</a:t>
              </a:r>
            </a:p>
          </p:txBody>
        </p: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1DF8341A-A924-4B5A-A3EC-0786D75429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4993" y="3892052"/>
              <a:ext cx="1376487" cy="1082460"/>
            </a:xfrm>
            <a:prstGeom prst="straightConnector1">
              <a:avLst/>
            </a:prstGeom>
            <a:ln w="38100">
              <a:solidFill>
                <a:srgbClr val="8F1B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platzhalter 17">
              <a:extLst>
                <a:ext uri="{FF2B5EF4-FFF2-40B4-BE49-F238E27FC236}">
                  <a16:creationId xmlns:a16="http://schemas.microsoft.com/office/drawing/2014/main" id="{6BC48340-0750-4C29-9F44-20FEAD6FE418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71375" y="3429000"/>
              <a:ext cx="2501190" cy="758912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  <a:ln w="38100">
              <a:solidFill>
                <a:srgbClr val="8F1B50"/>
              </a:solidFill>
            </a:ln>
          </p:spPr>
          <p:txBody>
            <a:bodyPr anchor="ctr" anchorCtr="0"/>
            <a:lstStyle>
              <a:defPPr>
                <a:defRPr lang="en-US"/>
              </a:defPPr>
              <a:lvl1pPr indent="0" defTabSz="1043056">
                <a:spcBef>
                  <a:spcPts val="600"/>
                </a:spcBef>
                <a:buFont typeface="Arial" pitchFamily="34" charset="0"/>
                <a:buNone/>
                <a:defRPr b="1" baseline="0"/>
              </a:lvl1pPr>
              <a:lvl2pPr marL="0" indent="0" defTabSz="1043056">
                <a:spcBef>
                  <a:spcPts val="2053"/>
                </a:spcBef>
                <a:buFont typeface="Wingdings" pitchFamily="2" charset="2"/>
                <a:buNone/>
                <a:defRPr sz="2200"/>
              </a:lvl2pPr>
              <a:lvl3pPr marL="202816" indent="-202816" defTabSz="1043056">
                <a:spcBef>
                  <a:spcPts val="2053"/>
                </a:spcBef>
                <a:buFont typeface="Wingdings" pitchFamily="2" charset="2"/>
                <a:buChar char="§"/>
              </a:lvl3pPr>
              <a:lvl4pPr marL="407444" indent="-204628" defTabSz="1043056">
                <a:spcBef>
                  <a:spcPts val="2053"/>
                </a:spcBef>
                <a:buFont typeface="Wingdings" pitchFamily="2" charset="2"/>
                <a:buChar char="§"/>
              </a:lvl4pPr>
              <a:lvl5pPr marL="610261" indent="-202816" defTabSz="1043056">
                <a:spcBef>
                  <a:spcPts val="2053"/>
                </a:spcBef>
                <a:buFont typeface="Wingdings" pitchFamily="2" charset="2"/>
                <a:buChar char="§"/>
              </a:lvl5pPr>
              <a:lvl6pPr marL="619315" indent="0" defTabSz="1043056">
                <a:spcBef>
                  <a:spcPts val="2053"/>
                </a:spcBef>
                <a:buFont typeface="Wingdings" pitchFamily="2" charset="2"/>
                <a:buNone/>
                <a:defRPr>
                  <a:latin typeface="+mj-lt"/>
                </a:defRPr>
              </a:lvl6pPr>
              <a:lvl7pPr marL="1021326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7pPr>
              <a:lvl8pPr marL="1227764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8pPr>
              <a:lvl9pPr marL="1434202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9pPr>
            </a:lstStyle>
            <a:p>
              <a:pPr defTabSz="851415">
                <a:spcBef>
                  <a:spcPts val="0"/>
                </a:spcBef>
              </a:pPr>
              <a:r>
                <a:rPr lang="de-DE" sz="120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Kontenübersicht</a:t>
              </a:r>
            </a:p>
            <a:p>
              <a:pPr indent="-293214" defTabSz="851415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1100" b="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Pensionskasse</a:t>
              </a:r>
            </a:p>
            <a:p>
              <a:pPr indent="-293214" defTabSz="851415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1100" b="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Mitarbeiter-Vorsorgekasse</a:t>
              </a:r>
            </a:p>
          </p:txBody>
        </p: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86E84478-D59E-48E3-B7CC-D8A8ADF65B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72564" y="3038725"/>
              <a:ext cx="835096" cy="624198"/>
            </a:xfrm>
            <a:prstGeom prst="straightConnector1">
              <a:avLst/>
            </a:prstGeom>
            <a:ln w="38100">
              <a:solidFill>
                <a:srgbClr val="8F1B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platzhalter 17">
              <a:extLst>
                <a:ext uri="{FF2B5EF4-FFF2-40B4-BE49-F238E27FC236}">
                  <a16:creationId xmlns:a16="http://schemas.microsoft.com/office/drawing/2014/main" id="{30C6343E-A447-4319-AE6D-6A46E498033B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247078" y="1226794"/>
              <a:ext cx="3030315" cy="528140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  <a:ln w="38100">
              <a:solidFill>
                <a:srgbClr val="8F1B50"/>
              </a:solidFill>
            </a:ln>
          </p:spPr>
          <p:txBody>
            <a:bodyPr anchor="ctr" anchorCtr="0"/>
            <a:lstStyle>
              <a:defPPr>
                <a:defRPr lang="en-US"/>
              </a:defPPr>
              <a:lvl1pPr indent="0" defTabSz="1043056">
                <a:spcBef>
                  <a:spcPts val="600"/>
                </a:spcBef>
                <a:buFont typeface="Arial" pitchFamily="34" charset="0"/>
                <a:buNone/>
                <a:defRPr b="1" baseline="0"/>
              </a:lvl1pPr>
              <a:lvl2pPr marL="0" indent="0" defTabSz="1043056">
                <a:spcBef>
                  <a:spcPts val="2053"/>
                </a:spcBef>
                <a:buFont typeface="Wingdings" pitchFamily="2" charset="2"/>
                <a:buNone/>
                <a:defRPr sz="2200"/>
              </a:lvl2pPr>
              <a:lvl3pPr marL="202816" indent="-202816" defTabSz="1043056">
                <a:spcBef>
                  <a:spcPts val="2053"/>
                </a:spcBef>
                <a:buFont typeface="Wingdings" pitchFamily="2" charset="2"/>
                <a:buChar char="§"/>
              </a:lvl3pPr>
              <a:lvl4pPr marL="407444" indent="-204628" defTabSz="1043056">
                <a:spcBef>
                  <a:spcPts val="2053"/>
                </a:spcBef>
                <a:buFont typeface="Wingdings" pitchFamily="2" charset="2"/>
                <a:buChar char="§"/>
              </a:lvl4pPr>
              <a:lvl5pPr marL="610261" indent="-202816" defTabSz="1043056">
                <a:spcBef>
                  <a:spcPts val="2053"/>
                </a:spcBef>
                <a:buFont typeface="Wingdings" pitchFamily="2" charset="2"/>
                <a:buChar char="§"/>
              </a:lvl5pPr>
              <a:lvl6pPr marL="619315" indent="0" defTabSz="1043056">
                <a:spcBef>
                  <a:spcPts val="2053"/>
                </a:spcBef>
                <a:buFont typeface="Wingdings" pitchFamily="2" charset="2"/>
                <a:buNone/>
                <a:defRPr>
                  <a:latin typeface="+mj-lt"/>
                </a:defRPr>
              </a:lvl6pPr>
              <a:lvl7pPr marL="1021326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7pPr>
              <a:lvl8pPr marL="1227764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8pPr>
              <a:lvl9pPr marL="1434202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9pPr>
            </a:lstStyle>
            <a:p>
              <a:pPr defTabSz="851415">
                <a:spcBef>
                  <a:spcPts val="0"/>
                </a:spcBef>
              </a:pPr>
              <a:r>
                <a:rPr lang="de-DE" sz="110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Nachrichten und Anfragen an uns direkt über das Portal </a:t>
              </a:r>
            </a:p>
          </p:txBody>
        </p: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CC18E448-66BF-46FB-B9B6-81CEC0EF042F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5277393" y="1490864"/>
              <a:ext cx="464757" cy="48365"/>
            </a:xfrm>
            <a:prstGeom prst="straightConnector1">
              <a:avLst/>
            </a:prstGeom>
            <a:ln w="38100">
              <a:solidFill>
                <a:srgbClr val="8F1B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475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5EBAA-A69A-324A-802F-6DB797A2EB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Valida stellt sich vor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EB7F81-3E61-E94A-98E4-61D1EDD4D5C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9D733D7-8770-834E-9955-8D9A9BEC3820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9370D7-FD59-2C47-9FEE-BD08DFB2247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474359B-FC11-014D-8A99-D7FE9EBA5BC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3</a:t>
            </a:fld>
            <a:endParaRPr lang="de-AT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1985C03-F103-409C-BCB1-74DA11D3BE59}"/>
              </a:ext>
            </a:extLst>
          </p:cNvPr>
          <p:cNvGrpSpPr/>
          <p:nvPr/>
        </p:nvGrpSpPr>
        <p:grpSpPr>
          <a:xfrm>
            <a:off x="5528930" y="1668835"/>
            <a:ext cx="4830095" cy="4221602"/>
            <a:chOff x="1473040" y="1782925"/>
            <a:chExt cx="5857181" cy="3966199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52C2619A-BCAC-46AA-9A3B-EF84A2C62FB6}"/>
                </a:ext>
              </a:extLst>
            </p:cNvPr>
            <p:cNvGrpSpPr/>
            <p:nvPr/>
          </p:nvGrpSpPr>
          <p:grpSpPr>
            <a:xfrm>
              <a:off x="1473040" y="1782925"/>
              <a:ext cx="5857181" cy="3966199"/>
              <a:chOff x="1377246" y="1800342"/>
              <a:chExt cx="5857181" cy="3966199"/>
            </a:xfrm>
          </p:grpSpPr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E61F76EC-4527-42EB-ABB8-B4BDDEC8B3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075859" y="2897110"/>
                <a:ext cx="4316179" cy="1205621"/>
              </a:xfrm>
              <a:prstGeom prst="rect">
                <a:avLst/>
              </a:prstGeom>
            </p:spPr>
          </p:pic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1EE389C7-66F9-43B4-AA8B-D13EB66866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6712" y="1800342"/>
                <a:ext cx="5717715" cy="1229879"/>
              </a:xfrm>
              <a:prstGeom prst="rect">
                <a:avLst/>
              </a:prstGeom>
              <a:noFill/>
            </p:spPr>
          </p:pic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E9728DBF-469D-4B78-B067-E8A3FA0714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7246" y="4039824"/>
                <a:ext cx="5554817" cy="1726717"/>
              </a:xfrm>
              <a:prstGeom prst="rect">
                <a:avLst/>
              </a:prstGeom>
            </p:spPr>
          </p:pic>
        </p:grp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CD2FC734-BED3-4E53-B4EA-19A076045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451" b="87324" l="2703" r="94324">
                          <a14:foregroundMark x1="44595" y1="32394" x2="44595" y2="32394"/>
                          <a14:foregroundMark x1="48378" y1="35211" x2="48378" y2="35211"/>
                          <a14:foregroundMark x1="48378" y1="49296" x2="48378" y2="49296"/>
                          <a14:foregroundMark x1="44865" y1="54930" x2="44865" y2="54930"/>
                          <a14:foregroundMark x1="32432" y1="47887" x2="32432" y2="47887"/>
                          <a14:foregroundMark x1="32703" y1="36620" x2="32703" y2="36620"/>
                          <a14:foregroundMark x1="19189" y1="46479" x2="19189" y2="46479"/>
                          <a14:foregroundMark x1="19459" y1="26761" x2="19459" y2="26761"/>
                          <a14:foregroundMark x1="16216" y1="35211" x2="16216" y2="35211"/>
                          <a14:foregroundMark x1="16486" y1="46479" x2="16486" y2="46479"/>
                          <a14:foregroundMark x1="11892" y1="46479" x2="11892" y2="46479"/>
                          <a14:foregroundMark x1="7838" y1="33803" x2="7838" y2="33803"/>
                          <a14:foregroundMark x1="6216" y1="43662" x2="6216" y2="43662"/>
                          <a14:foregroundMark x1="4595" y1="57746" x2="4595" y2="57746"/>
                          <a14:foregroundMark x1="2973" y1="35211" x2="2973" y2="35211"/>
                          <a14:foregroundMark x1="3784" y1="46479" x2="3784" y2="46479"/>
                          <a14:foregroundMark x1="2703" y1="28169" x2="2703" y2="28169"/>
                          <a14:foregroundMark x1="9730" y1="18310" x2="9730" y2="18310"/>
                          <a14:foregroundMark x1="48378" y1="21127" x2="48378" y2="21127"/>
                          <a14:foregroundMark x1="50811" y1="40845" x2="50811" y2="40845"/>
                          <a14:foregroundMark x1="51892" y1="59155" x2="51892" y2="59155"/>
                          <a14:foregroundMark x1="55405" y1="43662" x2="55405" y2="43662"/>
                          <a14:foregroundMark x1="52703" y1="43662" x2="52703" y2="43662"/>
                          <a14:foregroundMark x1="55135" y1="30986" x2="55135" y2="30986"/>
                          <a14:foregroundMark x1="55405" y1="49296" x2="55405" y2="49296"/>
                          <a14:foregroundMark x1="55405" y1="53521" x2="55405" y2="53521"/>
                          <a14:foregroundMark x1="58919" y1="43662" x2="58919" y2="43662"/>
                          <a14:foregroundMark x1="64865" y1="47887" x2="64865" y2="47887"/>
                          <a14:foregroundMark x1="65405" y1="28169" x2="65405" y2="28169"/>
                          <a14:foregroundMark x1="70270" y1="45070" x2="70270" y2="45070"/>
                          <a14:foregroundMark x1="71081" y1="53521" x2="71081" y2="53521"/>
                          <a14:foregroundMark x1="74595" y1="54930" x2="74595" y2="54930"/>
                          <a14:foregroundMark x1="71892" y1="78873" x2="71892" y2="78873"/>
                          <a14:foregroundMark x1="84865" y1="40845" x2="84865" y2="40845"/>
                          <a14:foregroundMark x1="87027" y1="36620" x2="87027" y2="36620"/>
                          <a14:foregroundMark x1="83784" y1="57746" x2="83784" y2="57746"/>
                          <a14:foregroundMark x1="88378" y1="52113" x2="88378" y2="52113"/>
                          <a14:foregroundMark x1="87027" y1="32394" x2="87027" y2="32394"/>
                          <a14:foregroundMark x1="87297" y1="38028" x2="87297" y2="38028"/>
                          <a14:foregroundMark x1="90811" y1="47887" x2="90811" y2="47887"/>
                          <a14:foregroundMark x1="93784" y1="57746" x2="93784" y2="57746"/>
                          <a14:foregroundMark x1="93784" y1="32394" x2="93784" y2="32394"/>
                          <a14:foregroundMark x1="91351" y1="35211" x2="91351" y2="35211"/>
                          <a14:foregroundMark x1="94324" y1="47887" x2="94324" y2="47887"/>
                          <a14:foregroundMark x1="13784" y1="54930" x2="13784" y2="54930"/>
                          <a14:foregroundMark x1="12973" y1="53521" x2="12973" y2="53521"/>
                          <a14:backgroundMark x1="17297" y1="87324" x2="17297" y2="87324"/>
                          <a14:backgroundMark x1="32432" y1="78873" x2="32432" y2="78873"/>
                          <a14:backgroundMark x1="39730" y1="23944" x2="39730" y2="23944"/>
                          <a14:backgroundMark x1="45676" y1="95775" x2="45676" y2="95775"/>
                          <a14:backgroundMark x1="60000" y1="47887" x2="60000" y2="47887"/>
                          <a14:backgroundMark x1="74324" y1="46479" x2="74324" y2="46479"/>
                          <a14:backgroundMark x1="92162" y1="52113" x2="92162" y2="52113"/>
                          <a14:backgroundMark x1="86486" y1="40845" x2="86486" y2="40845"/>
                          <a14:backgroundMark x1="86486" y1="36620" x2="86486" y2="3662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14128" y="3243811"/>
              <a:ext cx="1930144" cy="370378"/>
            </a:xfrm>
            <a:prstGeom prst="rect">
              <a:avLst/>
            </a:prstGeom>
          </p:spPr>
        </p:pic>
      </p:grpSp>
      <p:grpSp>
        <p:nvGrpSpPr>
          <p:cNvPr id="15" name="Gruppieren 35">
            <a:extLst>
              <a:ext uri="{FF2B5EF4-FFF2-40B4-BE49-F238E27FC236}">
                <a16:creationId xmlns:a16="http://schemas.microsoft.com/office/drawing/2014/main" id="{69EE7E13-6E29-40A3-8E96-E0E8507D9B63}"/>
              </a:ext>
            </a:extLst>
          </p:cNvPr>
          <p:cNvGrpSpPr/>
          <p:nvPr/>
        </p:nvGrpSpPr>
        <p:grpSpPr>
          <a:xfrm>
            <a:off x="297708" y="3823902"/>
            <a:ext cx="5477625" cy="3055168"/>
            <a:chOff x="534678" y="1521957"/>
            <a:chExt cx="8227100" cy="3328339"/>
          </a:xfrm>
        </p:grpSpPr>
        <p:pic>
          <p:nvPicPr>
            <p:cNvPr id="16" name="Grafik 36">
              <a:extLst>
                <a:ext uri="{FF2B5EF4-FFF2-40B4-BE49-F238E27FC236}">
                  <a16:creationId xmlns:a16="http://schemas.microsoft.com/office/drawing/2014/main" id="{7F6F2478-369C-46E2-A069-2C665D66ED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3581" t="29225" b="34582"/>
            <a:stretch/>
          </p:blipFill>
          <p:spPr>
            <a:xfrm>
              <a:off x="534678" y="3140765"/>
              <a:ext cx="3305803" cy="1709531"/>
            </a:xfrm>
            <a:prstGeom prst="rect">
              <a:avLst/>
            </a:prstGeom>
          </p:spPr>
        </p:pic>
        <p:pic>
          <p:nvPicPr>
            <p:cNvPr id="17" name="Grafik 37">
              <a:extLst>
                <a:ext uri="{FF2B5EF4-FFF2-40B4-BE49-F238E27FC236}">
                  <a16:creationId xmlns:a16="http://schemas.microsoft.com/office/drawing/2014/main" id="{D66A56CF-7A9F-4E1D-955F-0414E67A0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54" t="64783" r="33127" b="497"/>
            <a:stretch/>
          </p:blipFill>
          <p:spPr>
            <a:xfrm>
              <a:off x="3663674" y="3175552"/>
              <a:ext cx="3305804" cy="1639957"/>
            </a:xfrm>
            <a:prstGeom prst="rect">
              <a:avLst/>
            </a:prstGeom>
          </p:spPr>
        </p:pic>
        <p:pic>
          <p:nvPicPr>
            <p:cNvPr id="18" name="Grafik 38">
              <a:extLst>
                <a:ext uri="{FF2B5EF4-FFF2-40B4-BE49-F238E27FC236}">
                  <a16:creationId xmlns:a16="http://schemas.microsoft.com/office/drawing/2014/main" id="{A05A05EE-4C28-4EF0-A402-1FD31E658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4444" t="64783" r="-454" b="497"/>
            <a:stretch/>
          </p:blipFill>
          <p:spPr>
            <a:xfrm>
              <a:off x="6969477" y="3210339"/>
              <a:ext cx="1792301" cy="1639957"/>
            </a:xfrm>
            <a:prstGeom prst="rect">
              <a:avLst/>
            </a:prstGeom>
          </p:spPr>
        </p:pic>
        <p:grpSp>
          <p:nvGrpSpPr>
            <p:cNvPr id="19" name="Gruppieren 39">
              <a:extLst>
                <a:ext uri="{FF2B5EF4-FFF2-40B4-BE49-F238E27FC236}">
                  <a16:creationId xmlns:a16="http://schemas.microsoft.com/office/drawing/2014/main" id="{380C6D7B-A0FA-49CD-9B35-5D3C6380D7FE}"/>
                </a:ext>
              </a:extLst>
            </p:cNvPr>
            <p:cNvGrpSpPr/>
            <p:nvPr/>
          </p:nvGrpSpPr>
          <p:grpSpPr>
            <a:xfrm>
              <a:off x="1343550" y="1521957"/>
              <a:ext cx="6667831" cy="1618808"/>
              <a:chOff x="369515" y="1521957"/>
              <a:chExt cx="6667831" cy="1618808"/>
            </a:xfrm>
          </p:grpSpPr>
          <p:pic>
            <p:nvPicPr>
              <p:cNvPr id="20" name="Grafik 40">
                <a:extLst>
                  <a:ext uri="{FF2B5EF4-FFF2-40B4-BE49-F238E27FC236}">
                    <a16:creationId xmlns:a16="http://schemas.microsoft.com/office/drawing/2014/main" id="{003AD7A3-FD0F-486F-9799-5EB3EFC745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b="70662"/>
              <a:stretch/>
            </p:blipFill>
            <p:spPr>
              <a:xfrm>
                <a:off x="369515" y="1755025"/>
                <a:ext cx="4977185" cy="1385740"/>
              </a:xfrm>
              <a:prstGeom prst="rect">
                <a:avLst/>
              </a:prstGeom>
            </p:spPr>
          </p:pic>
          <p:pic>
            <p:nvPicPr>
              <p:cNvPr id="21" name="Grafik 41">
                <a:extLst>
                  <a:ext uri="{FF2B5EF4-FFF2-40B4-BE49-F238E27FC236}">
                    <a16:creationId xmlns:a16="http://schemas.microsoft.com/office/drawing/2014/main" id="{17CBF5B8-BCFA-4E0E-AC8A-E1DCCED65E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29425" r="64435" b="36302"/>
              <a:stretch/>
            </p:blipFill>
            <p:spPr>
              <a:xfrm>
                <a:off x="5267186" y="1521957"/>
                <a:ext cx="1770160" cy="1618808"/>
              </a:xfrm>
              <a:prstGeom prst="rect">
                <a:avLst/>
              </a:prstGeom>
            </p:spPr>
          </p:pic>
        </p:grpSp>
      </p:grpSp>
      <p:graphicFrame>
        <p:nvGraphicFramePr>
          <p:cNvPr id="22" name="Tabelle 33">
            <a:extLst>
              <a:ext uri="{FF2B5EF4-FFF2-40B4-BE49-F238E27FC236}">
                <a16:creationId xmlns:a16="http://schemas.microsoft.com/office/drawing/2014/main" id="{44722A80-4ACC-43AD-9017-9072072C7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188979"/>
              </p:ext>
            </p:extLst>
          </p:nvPr>
        </p:nvGraphicFramePr>
        <p:xfrm>
          <a:off x="6039293" y="1150707"/>
          <a:ext cx="4347720" cy="3243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4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308">
                <a:tc>
                  <a:txBody>
                    <a:bodyPr/>
                    <a:lstStyle/>
                    <a:p>
                      <a:r>
                        <a:rPr lang="en-AU" sz="1400" b="1" noProof="0" dirty="0" err="1">
                          <a:solidFill>
                            <a:schemeClr val="tx1"/>
                          </a:solidFill>
                        </a:rPr>
                        <a:t>Eigentümer</a:t>
                      </a:r>
                      <a:r>
                        <a:rPr lang="en-AU" sz="1400" b="1" noProof="0" dirty="0">
                          <a:solidFill>
                            <a:schemeClr val="tx1"/>
                          </a:solidFill>
                        </a:rPr>
                        <a:t>- und </a:t>
                      </a:r>
                      <a:r>
                        <a:rPr lang="en-AU" sz="1400" b="1" noProof="0" dirty="0" err="1">
                          <a:solidFill>
                            <a:schemeClr val="tx1"/>
                          </a:solidFill>
                        </a:rPr>
                        <a:t>Gesellschaftsstruktur</a:t>
                      </a:r>
                      <a:endParaRPr lang="en-AU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41432" marR="41432" marT="41429" marB="41429" anchor="b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elle 32">
            <a:extLst>
              <a:ext uri="{FF2B5EF4-FFF2-40B4-BE49-F238E27FC236}">
                <a16:creationId xmlns:a16="http://schemas.microsoft.com/office/drawing/2014/main" id="{A28D2D7C-DEB8-40F3-83B4-903B3A5AA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495998"/>
              </p:ext>
            </p:extLst>
          </p:nvPr>
        </p:nvGraphicFramePr>
        <p:xfrm>
          <a:off x="522288" y="1136277"/>
          <a:ext cx="4994119" cy="3316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94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611">
                <a:tc>
                  <a:txBody>
                    <a:bodyPr/>
                    <a:lstStyle/>
                    <a:p>
                      <a:r>
                        <a:rPr lang="en-AU" sz="1400" b="1" noProof="0" dirty="0" err="1">
                          <a:solidFill>
                            <a:schemeClr val="tx1"/>
                          </a:solidFill>
                        </a:rPr>
                        <a:t>Wer</a:t>
                      </a:r>
                      <a:r>
                        <a:rPr lang="en-AU" sz="1400" b="1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sz="1400" b="1" noProof="0" dirty="0" err="1">
                          <a:solidFill>
                            <a:schemeClr val="tx1"/>
                          </a:solidFill>
                        </a:rPr>
                        <a:t>sind</a:t>
                      </a:r>
                      <a:r>
                        <a:rPr lang="en-AU" sz="1400" b="1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AU" sz="1400" b="1" noProof="0" dirty="0" err="1">
                          <a:solidFill>
                            <a:schemeClr val="tx1"/>
                          </a:solidFill>
                        </a:rPr>
                        <a:t>wir</a:t>
                      </a:r>
                      <a:r>
                        <a:rPr lang="en-AU" sz="1400" b="1" noProof="0" dirty="0">
                          <a:solidFill>
                            <a:schemeClr val="tx1"/>
                          </a:solidFill>
                        </a:rPr>
                        <a:t>? </a:t>
                      </a:r>
                      <a:endParaRPr lang="en-AU" sz="900" b="1" noProof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41432" marR="41432" marT="41429" marB="41429" anchor="b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E4822DF9-B483-4172-8FD7-7A18165C0AF6}"/>
              </a:ext>
            </a:extLst>
          </p:cNvPr>
          <p:cNvSpPr/>
          <p:nvPr/>
        </p:nvSpPr>
        <p:spPr>
          <a:xfrm>
            <a:off x="-478465" y="1848455"/>
            <a:ext cx="5327333" cy="1679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ts val="1820"/>
              </a:lnSpc>
            </a:pPr>
            <a:r>
              <a:rPr lang="en-US" sz="1100" dirty="0"/>
              <a:t>Die Valida Gruppe </a:t>
            </a:r>
            <a:r>
              <a:rPr lang="en-US" sz="1100" dirty="0" err="1"/>
              <a:t>ist</a:t>
            </a:r>
            <a:r>
              <a:rPr lang="en-US" sz="1100" dirty="0"/>
              <a:t> </a:t>
            </a:r>
            <a:r>
              <a:rPr lang="en-US" sz="1100" dirty="0" err="1"/>
              <a:t>ein</a:t>
            </a:r>
            <a:r>
              <a:rPr lang="en-US" sz="1100" dirty="0"/>
              <a:t> </a:t>
            </a:r>
            <a:r>
              <a:rPr lang="en-US" sz="1100" dirty="0" err="1"/>
              <a:t>führender</a:t>
            </a:r>
            <a:r>
              <a:rPr lang="en-US" sz="1100" dirty="0"/>
              <a:t> </a:t>
            </a:r>
            <a:r>
              <a:rPr lang="en-US" sz="1100" dirty="0" err="1"/>
              <a:t>Anbieter</a:t>
            </a:r>
            <a:r>
              <a:rPr lang="en-US" sz="1100" dirty="0"/>
              <a:t> </a:t>
            </a:r>
            <a:r>
              <a:rPr lang="en-US" sz="1100" dirty="0" err="1"/>
              <a:t>im</a:t>
            </a:r>
            <a:r>
              <a:rPr lang="en-US" sz="1100" dirty="0"/>
              <a:t> </a:t>
            </a:r>
            <a:r>
              <a:rPr lang="en-US" sz="1100" dirty="0" err="1"/>
              <a:t>Bereich</a:t>
            </a:r>
            <a:r>
              <a:rPr lang="en-US" sz="1100" dirty="0"/>
              <a:t> der </a:t>
            </a:r>
            <a:r>
              <a:rPr lang="en-US" sz="1100" dirty="0" err="1"/>
              <a:t>betrieblichen</a:t>
            </a:r>
            <a:r>
              <a:rPr lang="en-US" sz="1100" dirty="0"/>
              <a:t> </a:t>
            </a:r>
            <a:r>
              <a:rPr lang="en-US" sz="1100" dirty="0" err="1"/>
              <a:t>Vorsorge</a:t>
            </a:r>
            <a:r>
              <a:rPr lang="en-US" sz="1100" dirty="0"/>
              <a:t>. </a:t>
            </a:r>
            <a:r>
              <a:rPr lang="de-DE" sz="1100" dirty="0"/>
              <a:t>Die Unternehmensgruppe verfügt über einen finanzstarken, stabilen Aktionärskreis.</a:t>
            </a:r>
            <a:endParaRPr lang="en-US" sz="1100" dirty="0"/>
          </a:p>
          <a:p>
            <a:pPr lvl="2">
              <a:lnSpc>
                <a:spcPts val="1820"/>
              </a:lnSpc>
            </a:pPr>
            <a:endParaRPr lang="en-US" sz="1100" dirty="0"/>
          </a:p>
          <a:p>
            <a:pPr lvl="2">
              <a:lnSpc>
                <a:spcPts val="1820"/>
              </a:lnSpc>
            </a:pPr>
            <a:r>
              <a:rPr lang="en-US" sz="1100" b="1" dirty="0"/>
              <a:t>Key Services</a:t>
            </a:r>
            <a:r>
              <a:rPr lang="en-US" sz="1100" dirty="0"/>
              <a:t>: (1) </a:t>
            </a:r>
            <a:r>
              <a:rPr lang="en-US" sz="1100" dirty="0" err="1"/>
              <a:t>Pensionskasse</a:t>
            </a:r>
            <a:r>
              <a:rPr lang="en-US" sz="1100" dirty="0"/>
              <a:t>, (2) </a:t>
            </a:r>
            <a:r>
              <a:rPr lang="en-US" sz="1100" dirty="0" err="1"/>
              <a:t>Abfertigungskasse</a:t>
            </a:r>
            <a:r>
              <a:rPr lang="en-US" sz="1100" dirty="0"/>
              <a:t>, (3) Consulting</a:t>
            </a:r>
          </a:p>
          <a:p>
            <a:pPr lvl="2">
              <a:lnSpc>
                <a:spcPts val="1820"/>
              </a:lnSpc>
            </a:pP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942483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1B4FB0D-A7D3-4051-9642-CBC19DA80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370" y="823014"/>
            <a:ext cx="7140965" cy="5356259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5568FBFF-CADF-6A42-B3FB-BFBB0E0692E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46700" y="1974049"/>
            <a:ext cx="3396237" cy="3538133"/>
          </a:xfrm>
        </p:spPr>
        <p:txBody>
          <a:bodyPr/>
          <a:lstStyle/>
          <a:p>
            <a:pPr marL="171450" indent="-171450"/>
            <a:r>
              <a:rPr lang="de-AT" sz="1200" dirty="0"/>
              <a:t>Valida Vorsorge Management</a:t>
            </a:r>
            <a:br>
              <a:rPr lang="de-AT" sz="1200" dirty="0"/>
            </a:br>
            <a:r>
              <a:rPr lang="de-AT" sz="1200" dirty="0"/>
              <a:t>stellt sich vor</a:t>
            </a:r>
          </a:p>
          <a:p>
            <a:pPr marL="171450" indent="-171450"/>
            <a:r>
              <a:rPr lang="de-AT" sz="1200" dirty="0"/>
              <a:t>Die WU-Pensionszusage 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dirty="0"/>
              <a:t>Vorsorgemodelle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dirty="0"/>
              <a:t>Lebensphasenmodell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dirty="0"/>
              <a:t>Pensionskassenleistungen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dirty="0"/>
              <a:t>Valida Vorsorgeportal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b="1" dirty="0"/>
              <a:t>Ihr Valida Kontakt</a:t>
            </a:r>
          </a:p>
          <a:p>
            <a:pPr marL="171450" indent="-171450"/>
            <a:endParaRPr lang="de-AT" sz="1200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4BD4-A47D-654A-A0B4-E3D8BC4E5C5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CFBFE4A-A739-5245-A66E-F554133DE606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5E2A94-D443-C740-950B-9FFC4672819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5656AF83-1D1D-5F4B-BCC0-976F25B4E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FAD230-9980-B74A-AF86-90AF6D20C2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30</a:t>
            </a:fld>
            <a:endParaRPr lang="de-AT" dirty="0"/>
          </a:p>
        </p:txBody>
      </p:sp>
      <p:pic>
        <p:nvPicPr>
          <p:cNvPr id="11" name="Picture 14" descr="A picture containing coil spring, gear&#10;&#10;Description automatically generated">
            <a:extLst>
              <a:ext uri="{FF2B5EF4-FFF2-40B4-BE49-F238E27FC236}">
                <a16:creationId xmlns:a16="http://schemas.microsoft.com/office/drawing/2014/main" id="{A36C6939-FBB0-49AB-A72B-D43D86BA5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8" y="4289906"/>
            <a:ext cx="2219162" cy="2219162"/>
          </a:xfrm>
          <a:prstGeom prst="rect">
            <a:avLst/>
          </a:prstGeom>
        </p:spPr>
      </p:pic>
      <p:pic>
        <p:nvPicPr>
          <p:cNvPr id="16" name="Graphic 3">
            <a:extLst>
              <a:ext uri="{FF2B5EF4-FFF2-40B4-BE49-F238E27FC236}">
                <a16:creationId xmlns:a16="http://schemas.microsoft.com/office/drawing/2014/main" id="{1AC4881A-FDA7-4860-8538-24E7B2296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247" y="602408"/>
            <a:ext cx="4301827" cy="4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20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3C2529-1B95-4123-9497-658936B4C75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2288" y="1712568"/>
            <a:ext cx="5456482" cy="5049739"/>
          </a:xfrm>
        </p:spPr>
        <p:txBody>
          <a:bodyPr/>
          <a:lstStyle/>
          <a:p>
            <a:endParaRPr lang="de-DE" b="1" dirty="0"/>
          </a:p>
          <a:p>
            <a:pPr marL="171450" indent="-171450"/>
            <a:r>
              <a:rPr lang="de-DE" b="1" dirty="0"/>
              <a:t>Allgemeine Anfragen </a:t>
            </a:r>
            <a:r>
              <a:rPr lang="de-DE" dirty="0"/>
              <a:t>über das </a:t>
            </a:r>
            <a:r>
              <a:rPr lang="de-DE" b="1" dirty="0"/>
              <a:t>Valida Vorsorgeportal </a:t>
            </a:r>
            <a:r>
              <a:rPr lang="de-DE" dirty="0"/>
              <a:t>oder an unser </a:t>
            </a:r>
            <a:r>
              <a:rPr lang="de-DE" b="1" dirty="0"/>
              <a:t>Top-Kunden-Service-Team</a:t>
            </a:r>
          </a:p>
          <a:p>
            <a:pPr lvl="1"/>
            <a:r>
              <a:rPr lang="de-DE" dirty="0"/>
              <a:t>Mo-Do 8-17 &amp; Fr 8-15h </a:t>
            </a:r>
          </a:p>
          <a:p>
            <a:pPr lvl="1"/>
            <a:r>
              <a:rPr lang="de-DE" dirty="0"/>
              <a:t>T: 01 316 48-7777</a:t>
            </a:r>
          </a:p>
          <a:p>
            <a:pPr lvl="1"/>
            <a:r>
              <a:rPr lang="de-DE" dirty="0"/>
              <a:t>E: kundenservice@valida.at</a:t>
            </a:r>
          </a:p>
          <a:p>
            <a:endParaRPr lang="de-DE" dirty="0"/>
          </a:p>
          <a:p>
            <a:r>
              <a:rPr lang="de-DE" b="1" dirty="0"/>
              <a:t>persönliche Top-Kunden-Service-Ansprechpartnerin:</a:t>
            </a:r>
          </a:p>
          <a:p>
            <a:r>
              <a:rPr lang="de-DE" b="1" dirty="0"/>
              <a:t>Eva </a:t>
            </a:r>
            <a:r>
              <a:rPr lang="de-DE" b="1" dirty="0" err="1"/>
              <a:t>Strommer</a:t>
            </a:r>
            <a:endParaRPr lang="de-DE" b="1" dirty="0"/>
          </a:p>
          <a:p>
            <a:pPr lvl="1"/>
            <a:r>
              <a:rPr lang="de-DE" dirty="0"/>
              <a:t>T: 01 316 48 - 2239</a:t>
            </a:r>
          </a:p>
          <a:p>
            <a:pPr lvl="1"/>
            <a:r>
              <a:rPr lang="de-DE" dirty="0"/>
              <a:t>E: eva.strommer@valida.at</a:t>
            </a:r>
          </a:p>
          <a:p>
            <a:endParaRPr lang="de-DE" dirty="0"/>
          </a:p>
          <a:p>
            <a:r>
              <a:rPr lang="de-DE" dirty="0"/>
              <a:t>oder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persönliche Key-Account-Betreuung:</a:t>
            </a:r>
          </a:p>
          <a:p>
            <a:r>
              <a:rPr lang="de-DE" b="1" dirty="0"/>
              <a:t>Astrid Gratzer</a:t>
            </a:r>
          </a:p>
          <a:p>
            <a:pPr lvl="1"/>
            <a:r>
              <a:rPr lang="de-DE" dirty="0"/>
              <a:t>T: 01 316 48 - 2282</a:t>
            </a:r>
          </a:p>
          <a:p>
            <a:pPr lvl="1"/>
            <a:r>
              <a:rPr lang="de-DE" dirty="0"/>
              <a:t>M: +43 664 627 5057</a:t>
            </a:r>
          </a:p>
          <a:p>
            <a:pPr lvl="1"/>
            <a:r>
              <a:rPr lang="de-DE" dirty="0"/>
              <a:t>E: astrid.gratzer@valida.at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3260EF-2C7D-4514-9653-D5E14E48E10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BB9816-ACF6-43FC-AB3B-5D19D2146C3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5352A8-870E-4632-9F22-D2C4C54FDFB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31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A502DA7-4BB5-4D5A-B96E-3DB1BCCFFC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Wir freuen uns Sie beraten zu dürfen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3D794972-57E4-4008-9FCE-F07A971A23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Treten Sie mit uns in Kontakt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0C6AF4E7-7744-4907-A6BF-93DABF694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09" y="1876979"/>
            <a:ext cx="3123050" cy="415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FBEDF4C2-5667-415D-999F-C24A4AA3EDCB}"/>
              </a:ext>
            </a:extLst>
          </p:cNvPr>
          <p:cNvSpPr/>
          <p:nvPr/>
        </p:nvSpPr>
        <p:spPr>
          <a:xfrm>
            <a:off x="4727766" y="5837500"/>
            <a:ext cx="2184400" cy="43596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F732B7D-2880-464E-92FB-362B2BF8E8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804" y="5633531"/>
            <a:ext cx="433435" cy="51810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42A152B-9B1B-484C-8363-F997D0737F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124" y="5512674"/>
            <a:ext cx="509033" cy="63896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F48D591-75E7-4D82-B7BD-2F409AD860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6117">
            <a:off x="4374020" y="5673697"/>
            <a:ext cx="598692" cy="435960"/>
          </a:xfrm>
          <a:prstGeom prst="rect">
            <a:avLst/>
          </a:prstGeom>
        </p:spPr>
      </p:pic>
      <p:pic>
        <p:nvPicPr>
          <p:cNvPr id="14" name="Graphic 24">
            <a:extLst>
              <a:ext uri="{FF2B5EF4-FFF2-40B4-BE49-F238E27FC236}">
                <a16:creationId xmlns:a16="http://schemas.microsoft.com/office/drawing/2014/main" id="{ACB031C3-E612-4C1B-B629-5B647854AD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3503" y="6176052"/>
            <a:ext cx="1785031" cy="40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4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3F13EC6-10DE-7948-B16E-28F8A8E06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Valida Vorsorge Management</a:t>
            </a:r>
            <a:br>
              <a:rPr lang="de-DE" dirty="0"/>
            </a:br>
            <a:r>
              <a:rPr lang="de-DE" dirty="0" err="1"/>
              <a:t>presentation</a:t>
            </a:r>
            <a:r>
              <a:rPr lang="de-DE" dirty="0"/>
              <a:t> 1.12.2022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E2AF784-4F37-483E-B8E1-3D99457D21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216" y="229311"/>
            <a:ext cx="10146968" cy="57939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EEA4F9-D6AA-410E-A407-8083586C4B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48" y="237624"/>
            <a:ext cx="2924136" cy="108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29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1B4FB0D-A7D3-4051-9642-CBC19DA80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370" y="544377"/>
            <a:ext cx="7140965" cy="5686054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5568FBFF-CADF-6A42-B3FB-BFBB0E0692E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43532" y="1963585"/>
            <a:ext cx="3420477" cy="4150135"/>
          </a:xfrm>
        </p:spPr>
        <p:txBody>
          <a:bodyPr/>
          <a:lstStyle/>
          <a:p>
            <a:pPr marL="171450" indent="-171450"/>
            <a:endParaRPr lang="de-AT" sz="1200" b="1" dirty="0"/>
          </a:p>
          <a:p>
            <a:pPr marL="171450" indent="-171450"/>
            <a:r>
              <a:rPr lang="de-AT" sz="1200" b="1" dirty="0"/>
              <a:t>About Valida Group </a:t>
            </a:r>
            <a:r>
              <a:rPr lang="de-AT" sz="1200" b="1" dirty="0" err="1"/>
              <a:t>Introduction</a:t>
            </a:r>
            <a:endParaRPr lang="de-DE" sz="1200" noProof="1"/>
          </a:p>
          <a:p>
            <a:pPr>
              <a:spcAft>
                <a:spcPct val="20000"/>
              </a:spcAft>
            </a:pPr>
            <a:r>
              <a:rPr lang="de-DE" sz="1200" noProof="1"/>
              <a:t>The pension model of the Vienna University of Economics and Business</a:t>
            </a:r>
          </a:p>
          <a:p>
            <a:pPr marL="171450" indent="-171450"/>
            <a:r>
              <a:rPr lang="de-AT" sz="1200" dirty="0"/>
              <a:t>Risk </a:t>
            </a:r>
            <a:r>
              <a:rPr lang="de-AT" sz="1200" dirty="0" err="1"/>
              <a:t>protection</a:t>
            </a:r>
            <a:endParaRPr lang="de-AT" sz="1200" dirty="0"/>
          </a:p>
          <a:p>
            <a:pPr>
              <a:spcAft>
                <a:spcPct val="20000"/>
              </a:spcAft>
            </a:pPr>
            <a:r>
              <a:rPr lang="de-DE" sz="1200" noProof="1"/>
              <a:t>The Life Cycle Model</a:t>
            </a:r>
          </a:p>
          <a:p>
            <a:pPr>
              <a:spcAft>
                <a:spcPct val="20000"/>
              </a:spcAft>
            </a:pPr>
            <a:r>
              <a:rPr lang="de-DE" sz="1200" noProof="1"/>
              <a:t>Pension benefits</a:t>
            </a:r>
          </a:p>
          <a:p>
            <a:pPr marL="171450" indent="-171450"/>
            <a:r>
              <a:rPr lang="de-AT" sz="1200" dirty="0"/>
              <a:t>Valida Vorsorgeportal – Online Portal</a:t>
            </a:r>
          </a:p>
          <a:p>
            <a:pPr marL="171450" indent="-171450"/>
            <a:r>
              <a:rPr lang="de-AT" sz="1200" dirty="0" err="1"/>
              <a:t>Your</a:t>
            </a:r>
            <a:r>
              <a:rPr lang="de-AT" sz="1200" dirty="0"/>
              <a:t> Valida </a:t>
            </a:r>
            <a:r>
              <a:rPr lang="de-AT" sz="1200" dirty="0" err="1"/>
              <a:t>contact</a:t>
            </a:r>
            <a:endParaRPr lang="de-AT" sz="1200" dirty="0"/>
          </a:p>
          <a:p>
            <a:pPr marL="171450" indent="-171450"/>
            <a:endParaRPr lang="de-AT" sz="1200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4BD4-A47D-654A-A0B4-E3D8BC4E5C5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CFBFE4A-A739-5245-A66E-F554133DE606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5E2A94-D443-C740-950B-9FFC4672819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5656AF83-1D1D-5F4B-BCC0-976F25B4E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FAD230-9980-B74A-AF86-90AF6D20C2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33</a:t>
            </a:fld>
            <a:endParaRPr lang="de-AT" dirty="0"/>
          </a:p>
        </p:txBody>
      </p:sp>
      <p:pic>
        <p:nvPicPr>
          <p:cNvPr id="11" name="Picture 14" descr="A picture containing coil spring, gear&#10;&#10;Description automatically generated">
            <a:extLst>
              <a:ext uri="{FF2B5EF4-FFF2-40B4-BE49-F238E27FC236}">
                <a16:creationId xmlns:a16="http://schemas.microsoft.com/office/drawing/2014/main" id="{A36C6939-FBB0-49AB-A72B-D43D86BA5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8" y="4289906"/>
            <a:ext cx="2219162" cy="2219162"/>
          </a:xfrm>
          <a:prstGeom prst="rect">
            <a:avLst/>
          </a:prstGeom>
        </p:spPr>
      </p:pic>
      <p:pic>
        <p:nvPicPr>
          <p:cNvPr id="16" name="Graphic 3">
            <a:extLst>
              <a:ext uri="{FF2B5EF4-FFF2-40B4-BE49-F238E27FC236}">
                <a16:creationId xmlns:a16="http://schemas.microsoft.com/office/drawing/2014/main" id="{1AC4881A-FDA7-4860-8538-24E7B2296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247" y="602408"/>
            <a:ext cx="4301827" cy="4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97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5EBAA-A69A-324A-802F-6DB797A2EB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Valida </a:t>
            </a:r>
            <a:r>
              <a:rPr lang="de-DE" dirty="0" err="1"/>
              <a:t>introduces</a:t>
            </a:r>
            <a:r>
              <a:rPr lang="de-DE" dirty="0"/>
              <a:t> </a:t>
            </a:r>
            <a:r>
              <a:rPr lang="de-DE" dirty="0" err="1"/>
              <a:t>themselves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EB7F81-3E61-E94A-98E4-61D1EDD4D5C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9D733D7-8770-834E-9955-8D9A9BEC3820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9370D7-FD59-2C47-9FEE-BD08DFB2247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474359B-FC11-014D-8A99-D7FE9EBA5BC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34</a:t>
            </a:fld>
            <a:endParaRPr lang="de-AT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1985C03-F103-409C-BCB1-74DA11D3BE59}"/>
              </a:ext>
            </a:extLst>
          </p:cNvPr>
          <p:cNvGrpSpPr/>
          <p:nvPr/>
        </p:nvGrpSpPr>
        <p:grpSpPr>
          <a:xfrm>
            <a:off x="5528930" y="1668835"/>
            <a:ext cx="4830095" cy="4221602"/>
            <a:chOff x="1473040" y="1782925"/>
            <a:chExt cx="5857181" cy="3966199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52C2619A-BCAC-46AA-9A3B-EF84A2C62FB6}"/>
                </a:ext>
              </a:extLst>
            </p:cNvPr>
            <p:cNvGrpSpPr/>
            <p:nvPr/>
          </p:nvGrpSpPr>
          <p:grpSpPr>
            <a:xfrm>
              <a:off x="1473040" y="1782925"/>
              <a:ext cx="5857181" cy="3966199"/>
              <a:chOff x="1377246" y="1800342"/>
              <a:chExt cx="5857181" cy="3966199"/>
            </a:xfrm>
          </p:grpSpPr>
          <p:pic>
            <p:nvPicPr>
              <p:cNvPr id="12" name="Grafik 11">
                <a:extLst>
                  <a:ext uri="{FF2B5EF4-FFF2-40B4-BE49-F238E27FC236}">
                    <a16:creationId xmlns:a16="http://schemas.microsoft.com/office/drawing/2014/main" id="{E61F76EC-4527-42EB-ABB8-B4BDDEC8B3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075859" y="2897110"/>
                <a:ext cx="4316179" cy="1205621"/>
              </a:xfrm>
              <a:prstGeom prst="rect">
                <a:avLst/>
              </a:prstGeom>
            </p:spPr>
          </p:pic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1EE389C7-66F9-43B4-AA8B-D13EB66866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6712" y="1800342"/>
                <a:ext cx="5717715" cy="1229879"/>
              </a:xfrm>
              <a:prstGeom prst="rect">
                <a:avLst/>
              </a:prstGeom>
              <a:noFill/>
            </p:spPr>
          </p:pic>
          <p:pic>
            <p:nvPicPr>
              <p:cNvPr id="14" name="Grafik 13">
                <a:extLst>
                  <a:ext uri="{FF2B5EF4-FFF2-40B4-BE49-F238E27FC236}">
                    <a16:creationId xmlns:a16="http://schemas.microsoft.com/office/drawing/2014/main" id="{E9728DBF-469D-4B78-B067-E8A3FA0714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7246" y="4039824"/>
                <a:ext cx="5554817" cy="1726717"/>
              </a:xfrm>
              <a:prstGeom prst="rect">
                <a:avLst/>
              </a:prstGeom>
            </p:spPr>
          </p:pic>
        </p:grp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CD2FC734-BED3-4E53-B4EA-19A076045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451" b="87324" l="2703" r="94324">
                          <a14:foregroundMark x1="44595" y1="32394" x2="44595" y2="32394"/>
                          <a14:foregroundMark x1="48378" y1="35211" x2="48378" y2="35211"/>
                          <a14:foregroundMark x1="48378" y1="49296" x2="48378" y2="49296"/>
                          <a14:foregroundMark x1="44865" y1="54930" x2="44865" y2="54930"/>
                          <a14:foregroundMark x1="32432" y1="47887" x2="32432" y2="47887"/>
                          <a14:foregroundMark x1="32703" y1="36620" x2="32703" y2="36620"/>
                          <a14:foregroundMark x1="19189" y1="46479" x2="19189" y2="46479"/>
                          <a14:foregroundMark x1="19459" y1="26761" x2="19459" y2="26761"/>
                          <a14:foregroundMark x1="16216" y1="35211" x2="16216" y2="35211"/>
                          <a14:foregroundMark x1="16486" y1="46479" x2="16486" y2="46479"/>
                          <a14:foregroundMark x1="11892" y1="46479" x2="11892" y2="46479"/>
                          <a14:foregroundMark x1="7838" y1="33803" x2="7838" y2="33803"/>
                          <a14:foregroundMark x1="6216" y1="43662" x2="6216" y2="43662"/>
                          <a14:foregroundMark x1="4595" y1="57746" x2="4595" y2="57746"/>
                          <a14:foregroundMark x1="2973" y1="35211" x2="2973" y2="35211"/>
                          <a14:foregroundMark x1="3784" y1="46479" x2="3784" y2="46479"/>
                          <a14:foregroundMark x1="2703" y1="28169" x2="2703" y2="28169"/>
                          <a14:foregroundMark x1="9730" y1="18310" x2="9730" y2="18310"/>
                          <a14:foregroundMark x1="48378" y1="21127" x2="48378" y2="21127"/>
                          <a14:foregroundMark x1="50811" y1="40845" x2="50811" y2="40845"/>
                          <a14:foregroundMark x1="51892" y1="59155" x2="51892" y2="59155"/>
                          <a14:foregroundMark x1="55405" y1="43662" x2="55405" y2="43662"/>
                          <a14:foregroundMark x1="52703" y1="43662" x2="52703" y2="43662"/>
                          <a14:foregroundMark x1="55135" y1="30986" x2="55135" y2="30986"/>
                          <a14:foregroundMark x1="55405" y1="49296" x2="55405" y2="49296"/>
                          <a14:foregroundMark x1="55405" y1="53521" x2="55405" y2="53521"/>
                          <a14:foregroundMark x1="58919" y1="43662" x2="58919" y2="43662"/>
                          <a14:foregroundMark x1="64865" y1="47887" x2="64865" y2="47887"/>
                          <a14:foregroundMark x1="65405" y1="28169" x2="65405" y2="28169"/>
                          <a14:foregroundMark x1="70270" y1="45070" x2="70270" y2="45070"/>
                          <a14:foregroundMark x1="71081" y1="53521" x2="71081" y2="53521"/>
                          <a14:foregroundMark x1="74595" y1="54930" x2="74595" y2="54930"/>
                          <a14:foregroundMark x1="71892" y1="78873" x2="71892" y2="78873"/>
                          <a14:foregroundMark x1="84865" y1="40845" x2="84865" y2="40845"/>
                          <a14:foregroundMark x1="87027" y1="36620" x2="87027" y2="36620"/>
                          <a14:foregroundMark x1="83784" y1="57746" x2="83784" y2="57746"/>
                          <a14:foregroundMark x1="88378" y1="52113" x2="88378" y2="52113"/>
                          <a14:foregroundMark x1="87027" y1="32394" x2="87027" y2="32394"/>
                          <a14:foregroundMark x1="87297" y1="38028" x2="87297" y2="38028"/>
                          <a14:foregroundMark x1="90811" y1="47887" x2="90811" y2="47887"/>
                          <a14:foregroundMark x1="93784" y1="57746" x2="93784" y2="57746"/>
                          <a14:foregroundMark x1="93784" y1="32394" x2="93784" y2="32394"/>
                          <a14:foregroundMark x1="91351" y1="35211" x2="91351" y2="35211"/>
                          <a14:foregroundMark x1="94324" y1="47887" x2="94324" y2="47887"/>
                          <a14:foregroundMark x1="13784" y1="54930" x2="13784" y2="54930"/>
                          <a14:foregroundMark x1="12973" y1="53521" x2="12973" y2="53521"/>
                          <a14:backgroundMark x1="17297" y1="87324" x2="17297" y2="87324"/>
                          <a14:backgroundMark x1="32432" y1="78873" x2="32432" y2="78873"/>
                          <a14:backgroundMark x1="39730" y1="23944" x2="39730" y2="23944"/>
                          <a14:backgroundMark x1="45676" y1="95775" x2="45676" y2="95775"/>
                          <a14:backgroundMark x1="60000" y1="47887" x2="60000" y2="47887"/>
                          <a14:backgroundMark x1="74324" y1="46479" x2="74324" y2="46479"/>
                          <a14:backgroundMark x1="92162" y1="52113" x2="92162" y2="52113"/>
                          <a14:backgroundMark x1="86486" y1="40845" x2="86486" y2="40845"/>
                          <a14:backgroundMark x1="86486" y1="36620" x2="86486" y2="3662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14128" y="3243811"/>
              <a:ext cx="1930144" cy="370378"/>
            </a:xfrm>
            <a:prstGeom prst="rect">
              <a:avLst/>
            </a:prstGeom>
          </p:spPr>
        </p:pic>
      </p:grpSp>
      <p:grpSp>
        <p:nvGrpSpPr>
          <p:cNvPr id="15" name="Gruppieren 35">
            <a:extLst>
              <a:ext uri="{FF2B5EF4-FFF2-40B4-BE49-F238E27FC236}">
                <a16:creationId xmlns:a16="http://schemas.microsoft.com/office/drawing/2014/main" id="{69EE7E13-6E29-40A3-8E96-E0E8507D9B63}"/>
              </a:ext>
            </a:extLst>
          </p:cNvPr>
          <p:cNvGrpSpPr/>
          <p:nvPr/>
        </p:nvGrpSpPr>
        <p:grpSpPr>
          <a:xfrm>
            <a:off x="297708" y="3823902"/>
            <a:ext cx="5477625" cy="3055168"/>
            <a:chOff x="534678" y="1521957"/>
            <a:chExt cx="8227100" cy="3328339"/>
          </a:xfrm>
        </p:grpSpPr>
        <p:pic>
          <p:nvPicPr>
            <p:cNvPr id="16" name="Grafik 36">
              <a:extLst>
                <a:ext uri="{FF2B5EF4-FFF2-40B4-BE49-F238E27FC236}">
                  <a16:creationId xmlns:a16="http://schemas.microsoft.com/office/drawing/2014/main" id="{7F6F2478-369C-46E2-A069-2C665D66ED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3581" t="29225" b="34582"/>
            <a:stretch/>
          </p:blipFill>
          <p:spPr>
            <a:xfrm>
              <a:off x="534678" y="3140765"/>
              <a:ext cx="3305803" cy="1709531"/>
            </a:xfrm>
            <a:prstGeom prst="rect">
              <a:avLst/>
            </a:prstGeom>
          </p:spPr>
        </p:pic>
        <p:pic>
          <p:nvPicPr>
            <p:cNvPr id="17" name="Grafik 37">
              <a:extLst>
                <a:ext uri="{FF2B5EF4-FFF2-40B4-BE49-F238E27FC236}">
                  <a16:creationId xmlns:a16="http://schemas.microsoft.com/office/drawing/2014/main" id="{D66A56CF-7A9F-4E1D-955F-0414E67A04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54" t="64783" r="33127" b="497"/>
            <a:stretch/>
          </p:blipFill>
          <p:spPr>
            <a:xfrm>
              <a:off x="3663674" y="3175552"/>
              <a:ext cx="3305804" cy="1639957"/>
            </a:xfrm>
            <a:prstGeom prst="rect">
              <a:avLst/>
            </a:prstGeom>
          </p:spPr>
        </p:pic>
        <p:pic>
          <p:nvPicPr>
            <p:cNvPr id="18" name="Grafik 38">
              <a:extLst>
                <a:ext uri="{FF2B5EF4-FFF2-40B4-BE49-F238E27FC236}">
                  <a16:creationId xmlns:a16="http://schemas.microsoft.com/office/drawing/2014/main" id="{A05A05EE-4C28-4EF0-A402-1FD31E658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4444" t="64783" r="-454" b="497"/>
            <a:stretch/>
          </p:blipFill>
          <p:spPr>
            <a:xfrm>
              <a:off x="6969477" y="3210339"/>
              <a:ext cx="1792301" cy="1639957"/>
            </a:xfrm>
            <a:prstGeom prst="rect">
              <a:avLst/>
            </a:prstGeom>
          </p:spPr>
        </p:pic>
        <p:grpSp>
          <p:nvGrpSpPr>
            <p:cNvPr id="19" name="Gruppieren 39">
              <a:extLst>
                <a:ext uri="{FF2B5EF4-FFF2-40B4-BE49-F238E27FC236}">
                  <a16:creationId xmlns:a16="http://schemas.microsoft.com/office/drawing/2014/main" id="{380C6D7B-A0FA-49CD-9B35-5D3C6380D7FE}"/>
                </a:ext>
              </a:extLst>
            </p:cNvPr>
            <p:cNvGrpSpPr/>
            <p:nvPr/>
          </p:nvGrpSpPr>
          <p:grpSpPr>
            <a:xfrm>
              <a:off x="1343550" y="1521957"/>
              <a:ext cx="6667831" cy="1618808"/>
              <a:chOff x="369515" y="1521957"/>
              <a:chExt cx="6667831" cy="1618808"/>
            </a:xfrm>
          </p:grpSpPr>
          <p:pic>
            <p:nvPicPr>
              <p:cNvPr id="20" name="Grafik 40">
                <a:extLst>
                  <a:ext uri="{FF2B5EF4-FFF2-40B4-BE49-F238E27FC236}">
                    <a16:creationId xmlns:a16="http://schemas.microsoft.com/office/drawing/2014/main" id="{003AD7A3-FD0F-486F-9799-5EB3EFC745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b="70662"/>
              <a:stretch/>
            </p:blipFill>
            <p:spPr>
              <a:xfrm>
                <a:off x="369515" y="1755025"/>
                <a:ext cx="4977185" cy="1385740"/>
              </a:xfrm>
              <a:prstGeom prst="rect">
                <a:avLst/>
              </a:prstGeom>
            </p:spPr>
          </p:pic>
          <p:pic>
            <p:nvPicPr>
              <p:cNvPr id="21" name="Grafik 41">
                <a:extLst>
                  <a:ext uri="{FF2B5EF4-FFF2-40B4-BE49-F238E27FC236}">
                    <a16:creationId xmlns:a16="http://schemas.microsoft.com/office/drawing/2014/main" id="{17CBF5B8-BCFA-4E0E-AC8A-E1DCCED65E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29425" r="64435" b="36302"/>
              <a:stretch/>
            </p:blipFill>
            <p:spPr>
              <a:xfrm>
                <a:off x="5267186" y="1521957"/>
                <a:ext cx="1770160" cy="1618808"/>
              </a:xfrm>
              <a:prstGeom prst="rect">
                <a:avLst/>
              </a:prstGeom>
            </p:spPr>
          </p:pic>
        </p:grpSp>
      </p:grpSp>
      <p:graphicFrame>
        <p:nvGraphicFramePr>
          <p:cNvPr id="22" name="Tabelle 33">
            <a:extLst>
              <a:ext uri="{FF2B5EF4-FFF2-40B4-BE49-F238E27FC236}">
                <a16:creationId xmlns:a16="http://schemas.microsoft.com/office/drawing/2014/main" id="{44722A80-4ACC-43AD-9017-9072072C74C9}"/>
              </a:ext>
            </a:extLst>
          </p:cNvPr>
          <p:cNvGraphicFramePr>
            <a:graphicFrameLocks noGrp="1"/>
          </p:cNvGraphicFramePr>
          <p:nvPr/>
        </p:nvGraphicFramePr>
        <p:xfrm>
          <a:off x="5964865" y="1150707"/>
          <a:ext cx="4422148" cy="3243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2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308">
                <a:tc>
                  <a:txBody>
                    <a:bodyPr/>
                    <a:lstStyle/>
                    <a:p>
                      <a:r>
                        <a:rPr lang="en-AU" sz="1400" b="1" noProof="0" dirty="0">
                          <a:solidFill>
                            <a:schemeClr val="tx1"/>
                          </a:solidFill>
                        </a:rPr>
                        <a:t>Strong Ownership Structure</a:t>
                      </a:r>
                    </a:p>
                  </a:txBody>
                  <a:tcPr marL="41432" marR="41432" marT="41429" marB="41429" anchor="b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elle 32">
            <a:extLst>
              <a:ext uri="{FF2B5EF4-FFF2-40B4-BE49-F238E27FC236}">
                <a16:creationId xmlns:a16="http://schemas.microsoft.com/office/drawing/2014/main" id="{A28D2D7C-DEB8-40F3-83B4-903B3A5AA8FB}"/>
              </a:ext>
            </a:extLst>
          </p:cNvPr>
          <p:cNvGraphicFramePr>
            <a:graphicFrameLocks noGrp="1"/>
          </p:cNvGraphicFramePr>
          <p:nvPr/>
        </p:nvGraphicFramePr>
        <p:xfrm>
          <a:off x="522288" y="1143404"/>
          <a:ext cx="4994119" cy="3316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94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611">
                <a:tc>
                  <a:txBody>
                    <a:bodyPr/>
                    <a:lstStyle/>
                    <a:p>
                      <a:r>
                        <a:rPr lang="en-AU" sz="1400" b="1" noProof="0" dirty="0">
                          <a:solidFill>
                            <a:schemeClr val="tx1"/>
                          </a:solidFill>
                        </a:rPr>
                        <a:t>Who are we? </a:t>
                      </a:r>
                      <a:endParaRPr lang="en-AU" sz="900" b="1" noProof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 marL="41432" marR="41432" marT="41429" marB="41429" anchor="b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E4822DF9-B483-4172-8FD7-7A18165C0AF6}"/>
              </a:ext>
            </a:extLst>
          </p:cNvPr>
          <p:cNvSpPr/>
          <p:nvPr/>
        </p:nvSpPr>
        <p:spPr>
          <a:xfrm>
            <a:off x="-497774" y="1843730"/>
            <a:ext cx="5346700" cy="1679691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lnSpc>
                <a:spcPts val="1820"/>
              </a:lnSpc>
            </a:pPr>
            <a:r>
              <a:rPr lang="en-US" sz="1100" b="1" dirty="0"/>
              <a:t>Valida group </a:t>
            </a:r>
            <a:r>
              <a:rPr lang="en-US" sz="1100" dirty="0"/>
              <a:t>is a </a:t>
            </a:r>
            <a:r>
              <a:rPr lang="en-US" sz="1100" b="1" dirty="0"/>
              <a:t>leading provider </a:t>
            </a:r>
            <a:r>
              <a:rPr lang="en-US" sz="1100" dirty="0"/>
              <a:t>of occupational pension plans and provident fund and has a </a:t>
            </a:r>
            <a:r>
              <a:rPr lang="en-US" sz="1100" b="1" dirty="0"/>
              <a:t>solid ownership structure </a:t>
            </a:r>
            <a:r>
              <a:rPr lang="en-US" sz="1100" dirty="0"/>
              <a:t>with the </a:t>
            </a:r>
            <a:r>
              <a:rPr lang="en-US" sz="1100" b="1" dirty="0"/>
              <a:t>Raiffeisen Banking Group</a:t>
            </a:r>
            <a:r>
              <a:rPr lang="en-US" sz="1100" dirty="0"/>
              <a:t> and </a:t>
            </a:r>
            <a:r>
              <a:rPr lang="en-US" sz="1100" b="1" dirty="0"/>
              <a:t>UNIQA </a:t>
            </a:r>
            <a:r>
              <a:rPr lang="en-US" sz="1100" b="1" dirty="0" err="1"/>
              <a:t>Versicherungen</a:t>
            </a:r>
            <a:r>
              <a:rPr lang="en-US" sz="1100" dirty="0"/>
              <a:t>. </a:t>
            </a:r>
          </a:p>
          <a:p>
            <a:pPr lvl="2">
              <a:lnSpc>
                <a:spcPts val="1820"/>
              </a:lnSpc>
            </a:pPr>
            <a:r>
              <a:rPr lang="en-US" sz="1100" b="1" dirty="0"/>
              <a:t>Key Services</a:t>
            </a:r>
            <a:r>
              <a:rPr lang="en-US" sz="1100" dirty="0"/>
              <a:t>: (1) Provident Fund, (2) Pension Fund, (3) Consulting</a:t>
            </a:r>
          </a:p>
          <a:p>
            <a:pPr lvl="2">
              <a:lnSpc>
                <a:spcPts val="1820"/>
              </a:lnSpc>
            </a:pP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4051204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5EBAA-A69A-324A-802F-6DB797A2EB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Pension </a:t>
            </a:r>
            <a:r>
              <a:rPr lang="de-DE" dirty="0" err="1"/>
              <a:t>fund</a:t>
            </a:r>
            <a:r>
              <a:rPr lang="de-DE" dirty="0"/>
              <a:t> </a:t>
            </a:r>
            <a:r>
              <a:rPr lang="de-DE" dirty="0" err="1"/>
              <a:t>basics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EB7F81-3E61-E94A-98E4-61D1EDD4D5C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9D733D7-8770-834E-9955-8D9A9BEC3820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9370D7-FD59-2C47-9FEE-BD08DFB2247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474359B-FC11-014D-8A99-D7FE9EBA5BC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35</a:t>
            </a:fld>
            <a:endParaRPr lang="de-AT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882D66D-5A13-4116-AB4A-D55B6BC5CD80}"/>
              </a:ext>
            </a:extLst>
          </p:cNvPr>
          <p:cNvSpPr/>
          <p:nvPr/>
        </p:nvSpPr>
        <p:spPr>
          <a:xfrm>
            <a:off x="522288" y="2025288"/>
            <a:ext cx="9144000" cy="2398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80" algn="just">
              <a:spcBef>
                <a:spcPts val="5"/>
              </a:spcBef>
              <a:spcAft>
                <a:spcPts val="0"/>
              </a:spcAft>
            </a:pPr>
            <a:r>
              <a:rPr lang="de-DE" b="1" dirty="0" err="1">
                <a:ea typeface="Arial" panose="020B0604020202020204" pitchFamily="34" charset="0"/>
              </a:rPr>
              <a:t>What</a:t>
            </a:r>
            <a:r>
              <a:rPr lang="de-DE" b="1" dirty="0">
                <a:ea typeface="Arial" panose="020B0604020202020204" pitchFamily="34" charset="0"/>
              </a:rPr>
              <a:t> </a:t>
            </a:r>
            <a:r>
              <a:rPr lang="de-DE" b="1" dirty="0" err="1">
                <a:ea typeface="Arial" panose="020B0604020202020204" pitchFamily="34" charset="0"/>
              </a:rPr>
              <a:t>is</a:t>
            </a:r>
            <a:r>
              <a:rPr lang="de-DE" b="1" dirty="0">
                <a:ea typeface="Arial" panose="020B0604020202020204" pitchFamily="34" charset="0"/>
              </a:rPr>
              <a:t> a </a:t>
            </a:r>
            <a:r>
              <a:rPr lang="de-DE" b="1" dirty="0" err="1">
                <a:ea typeface="Arial" panose="020B0604020202020204" pitchFamily="34" charset="0"/>
              </a:rPr>
              <a:t>pension</a:t>
            </a:r>
            <a:r>
              <a:rPr lang="de-DE" b="1" dirty="0">
                <a:ea typeface="Arial" panose="020B0604020202020204" pitchFamily="34" charset="0"/>
              </a:rPr>
              <a:t> </a:t>
            </a:r>
            <a:r>
              <a:rPr lang="de-DE" b="1" dirty="0" err="1">
                <a:ea typeface="Arial" panose="020B0604020202020204" pitchFamily="34" charset="0"/>
              </a:rPr>
              <a:t>fund</a:t>
            </a:r>
            <a:r>
              <a:rPr lang="de-DE" b="1" dirty="0">
                <a:ea typeface="Arial" panose="020B0604020202020204" pitchFamily="34" charset="0"/>
              </a:rPr>
              <a:t>?</a:t>
            </a:r>
            <a:endParaRPr lang="de-AT" b="1" dirty="0">
              <a:ea typeface="Arial" panose="020B0604020202020204" pitchFamily="34" charset="0"/>
            </a:endParaRPr>
          </a:p>
          <a:p>
            <a:pPr>
              <a:spcBef>
                <a:spcPts val="20"/>
              </a:spcBef>
            </a:pPr>
            <a:r>
              <a:rPr lang="de-DE" b="1" dirty="0">
                <a:ea typeface="Segoe UI Emoji" panose="020B0502040204020203" pitchFamily="34" charset="0"/>
                <a:cs typeface="Segoe UI Emoji" panose="020B0502040204020203" pitchFamily="34" charset="0"/>
              </a:rPr>
              <a:t> </a:t>
            </a:r>
            <a:endParaRPr lang="de-AT" dirty="0">
              <a:ea typeface="Segoe UI Emoji" panose="020B0502040204020203" pitchFamily="34" charset="0"/>
              <a:cs typeface="Segoe UI Emoji" panose="020B0502040204020203" pitchFamily="34" charset="0"/>
            </a:endParaRPr>
          </a:p>
          <a:p>
            <a:pPr marL="144780" marR="24130">
              <a:lnSpc>
                <a:spcPct val="112000"/>
              </a:lnSpc>
              <a:spcAft>
                <a:spcPts val="0"/>
              </a:spcAft>
            </a:pP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A </a:t>
            </a:r>
            <a:r>
              <a:rPr lang="de-DE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pension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fund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is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 a stock </a:t>
            </a:r>
            <a:r>
              <a:rPr lang="de-DE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corporation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whose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activity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consits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 in </a:t>
            </a:r>
            <a:r>
              <a:rPr lang="de-DE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the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settlement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of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company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pension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schemes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. Pension </a:t>
            </a:r>
            <a:r>
              <a:rPr lang="de-DE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fund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business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mainly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comprises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the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collection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of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pension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fund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contributions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, </a:t>
            </a:r>
            <a:r>
              <a:rPr lang="de-DE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the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assesment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of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these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contributions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 and </a:t>
            </a:r>
            <a:r>
              <a:rPr lang="de-DE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the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 subsequent </a:t>
            </a:r>
            <a:r>
              <a:rPr lang="de-DE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payment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of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dirty="0" err="1">
                <a:ea typeface="Segoe UI Emoji" panose="020B0502040204020203" pitchFamily="34" charset="0"/>
                <a:cs typeface="Segoe UI Emoji" panose="020B0502040204020203" pitchFamily="34" charset="0"/>
              </a:rPr>
              <a:t>pension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.</a:t>
            </a:r>
            <a:endParaRPr lang="de-AT" dirty="0">
              <a:ea typeface="Segoe UI Emoji" panose="020B0502040204020203" pitchFamily="34" charset="0"/>
              <a:cs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18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CFD2DF-1520-4B44-81ED-35FC0D381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6643443" cy="678774"/>
          </a:xfrm>
        </p:spPr>
        <p:txBody>
          <a:bodyPr/>
          <a:lstStyle/>
          <a:p>
            <a:r>
              <a:rPr lang="de-DE" dirty="0"/>
              <a:t>Pension </a:t>
            </a:r>
            <a:r>
              <a:rPr lang="de-DE" dirty="0" err="1"/>
              <a:t>fund</a:t>
            </a:r>
            <a:r>
              <a:rPr lang="de-DE" dirty="0"/>
              <a:t> </a:t>
            </a:r>
            <a:r>
              <a:rPr lang="de-DE" dirty="0" err="1"/>
              <a:t>commitment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C3986F6-C5E0-40C1-85E6-3191E40500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Legal </a:t>
            </a:r>
            <a:r>
              <a:rPr lang="de-DE" dirty="0" err="1"/>
              <a:t>structure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7B1D0D-DABC-434B-896A-F8053B3B8E9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FAA387A-416A-884F-8622-229004AB6D0B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FEE9CC-A78F-4A37-80C8-420DE10144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BD2BEB-9392-4767-8CC4-E5FAA13BF2D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36</a:t>
            </a:fld>
            <a:endParaRPr lang="de-AT" dirty="0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2C2D3115-5AF6-46FD-9799-2679730CDF52}"/>
              </a:ext>
            </a:extLst>
          </p:cNvPr>
          <p:cNvGrpSpPr/>
          <p:nvPr/>
        </p:nvGrpSpPr>
        <p:grpSpPr>
          <a:xfrm>
            <a:off x="610062" y="1945759"/>
            <a:ext cx="8463023" cy="4133578"/>
            <a:chOff x="974609" y="2036645"/>
            <a:chExt cx="8463023" cy="4133578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5A5B7AE8-E4DC-445B-9524-50BAC32C8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609" y="2160177"/>
              <a:ext cx="2309078" cy="8606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8181" tIns="39090" rIns="78181" bIns="39090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Arial" pitchFamily="34" charset="0"/>
                <a:buNone/>
              </a:pPr>
              <a:r>
                <a:rPr lang="de-DE" altLang="de-DE" sz="1600" b="1" dirty="0">
                  <a:latin typeface="Verdana" pitchFamily="34" charset="0"/>
                </a:rPr>
                <a:t>WU</a:t>
              </a:r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A43D4EDF-ED14-4D66-B365-81A24BEEC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948" y="4493330"/>
              <a:ext cx="8451684" cy="1501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8181" tIns="39090" rIns="78181" bIns="39090" anchor="ctr" anchorCtr="1"/>
            <a:lstStyle>
              <a:lvl1pPr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Arial" pitchFamily="34" charset="0"/>
                <a:buNone/>
              </a:pPr>
              <a:r>
                <a:rPr lang="de-DE" altLang="de-DE" sz="1600" dirty="0">
                  <a:latin typeface="Verdana" pitchFamily="34" charset="0"/>
                </a:rPr>
                <a:t>Multi </a:t>
              </a:r>
              <a:r>
                <a:rPr lang="de-DE" altLang="de-DE" sz="1600" dirty="0" err="1">
                  <a:latin typeface="Verdana" pitchFamily="34" charset="0"/>
                </a:rPr>
                <a:t>employer</a:t>
              </a:r>
              <a:r>
                <a:rPr lang="de-DE" altLang="de-DE" sz="1600" dirty="0">
                  <a:latin typeface="Verdana" pitchFamily="34" charset="0"/>
                </a:rPr>
                <a:t> </a:t>
              </a:r>
              <a:r>
                <a:rPr lang="de-DE" altLang="de-DE" sz="1600" dirty="0" err="1">
                  <a:latin typeface="Verdana" pitchFamily="34" charset="0"/>
                </a:rPr>
                <a:t>pension</a:t>
              </a:r>
              <a:r>
                <a:rPr lang="de-DE" altLang="de-DE" sz="1600" dirty="0">
                  <a:latin typeface="Verdana" pitchFamily="34" charset="0"/>
                </a:rPr>
                <a:t> </a:t>
              </a:r>
              <a:r>
                <a:rPr lang="de-DE" altLang="de-DE" sz="1600" dirty="0" err="1">
                  <a:latin typeface="Verdana" pitchFamily="34" charset="0"/>
                </a:rPr>
                <a:t>fund</a:t>
              </a:r>
              <a:endParaRPr lang="de-DE" altLang="de-DE" sz="1600" dirty="0">
                <a:latin typeface="Verdana" pitchFamily="34" charset="0"/>
              </a:endParaRPr>
            </a:p>
            <a:p>
              <a:pPr algn="ctr" eaLnBrk="1" hangingPunct="1">
                <a:lnSpc>
                  <a:spcPct val="90000"/>
                </a:lnSpc>
                <a:buFont typeface="Arial" pitchFamily="34" charset="0"/>
                <a:buNone/>
              </a:pPr>
              <a:r>
                <a:rPr lang="de-DE" altLang="de-DE" sz="1600" dirty="0">
                  <a:latin typeface="Verdana" pitchFamily="34" charset="0"/>
                </a:rPr>
                <a:t>(</a:t>
              </a:r>
              <a:r>
                <a:rPr lang="de-DE" altLang="de-DE" sz="1600" dirty="0" err="1">
                  <a:latin typeface="Verdana" pitchFamily="34" charset="0"/>
                </a:rPr>
                <a:t>investment</a:t>
              </a:r>
              <a:r>
                <a:rPr lang="de-DE" altLang="de-DE" sz="1600" dirty="0">
                  <a:latin typeface="Verdana" pitchFamily="34" charset="0"/>
                </a:rPr>
                <a:t> and </a:t>
              </a:r>
              <a:r>
                <a:rPr lang="de-DE" altLang="de-DE" sz="1600" dirty="0" err="1">
                  <a:latin typeface="Verdana" pitchFamily="34" charset="0"/>
                </a:rPr>
                <a:t>risk</a:t>
              </a:r>
              <a:r>
                <a:rPr lang="de-DE" altLang="de-DE" sz="1600" dirty="0">
                  <a:latin typeface="Verdana" pitchFamily="34" charset="0"/>
                </a:rPr>
                <a:t> </a:t>
              </a:r>
              <a:r>
                <a:rPr lang="de-DE" altLang="de-DE" sz="1600" dirty="0" err="1">
                  <a:latin typeface="Verdana" pitchFamily="34" charset="0"/>
                </a:rPr>
                <a:t>sharing</a:t>
              </a:r>
              <a:r>
                <a:rPr lang="de-DE" altLang="de-DE" sz="1600" dirty="0">
                  <a:latin typeface="Verdana" pitchFamily="34" charset="0"/>
                </a:rPr>
                <a:t> </a:t>
              </a:r>
              <a:r>
                <a:rPr lang="de-DE" altLang="de-DE" sz="1600" dirty="0" err="1">
                  <a:latin typeface="Verdana" pitchFamily="34" charset="0"/>
                </a:rPr>
                <a:t>group</a:t>
              </a:r>
              <a:r>
                <a:rPr lang="de-DE" altLang="de-DE" sz="1600" dirty="0">
                  <a:latin typeface="Verdana" pitchFamily="34" charset="0"/>
                </a:rPr>
                <a:t>)</a:t>
              </a:r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01E87127-EFB7-4367-87FA-47AE7070F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3730" y="2160177"/>
              <a:ext cx="2527632" cy="8606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8181" tIns="39090" rIns="78181" bIns="39090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Arial" pitchFamily="34" charset="0"/>
                <a:buNone/>
              </a:pPr>
              <a:r>
                <a:rPr lang="de-DE" altLang="de-DE" sz="1600" b="1" dirty="0" err="1">
                  <a:latin typeface="Verdana" pitchFamily="34" charset="0"/>
                </a:rPr>
                <a:t>employee</a:t>
              </a:r>
              <a:endParaRPr lang="de-DE" altLang="de-DE" sz="1600" b="1" dirty="0">
                <a:latin typeface="Verdana" pitchFamily="34" charset="0"/>
              </a:endParaRPr>
            </a:p>
          </p:txBody>
        </p:sp>
        <p:sp>
          <p:nvSpPr>
            <p:cNvPr id="11" name="AutoShape 8">
              <a:extLst>
                <a:ext uri="{FF2B5EF4-FFF2-40B4-BE49-F238E27FC236}">
                  <a16:creationId xmlns:a16="http://schemas.microsoft.com/office/drawing/2014/main" id="{8A779884-BDEE-44F9-9989-64C1B84235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466697" y="3485758"/>
              <a:ext cx="1262458" cy="707248"/>
            </a:xfrm>
            <a:prstGeom prst="leftRightArrow">
              <a:avLst>
                <a:gd name="adj1" fmla="val 50000"/>
                <a:gd name="adj2" fmla="val 3495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eaVert" wrap="none" lIns="78181" tIns="39090" rIns="78181" bIns="39090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Font typeface="Arial" pitchFamily="34" charset="0"/>
                <a:buNone/>
              </a:pPr>
              <a:endParaRPr lang="de-DE" altLang="de-DE" sz="770"/>
            </a:p>
          </p:txBody>
        </p:sp>
        <p:sp>
          <p:nvSpPr>
            <p:cNvPr id="12" name="AutoShape 9">
              <a:extLst>
                <a:ext uri="{FF2B5EF4-FFF2-40B4-BE49-F238E27FC236}">
                  <a16:creationId xmlns:a16="http://schemas.microsoft.com/office/drawing/2014/main" id="{D9905554-82FA-401C-89FA-BFCE750AA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4865" y="2036645"/>
              <a:ext cx="3385561" cy="1107705"/>
            </a:xfrm>
            <a:prstGeom prst="leftRightArrow">
              <a:avLst>
                <a:gd name="adj1" fmla="val 63898"/>
                <a:gd name="adj2" fmla="val 6240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none" lIns="0" tIns="0" rIns="0" bIns="0" anchor="ctr"/>
            <a:lstStyle>
              <a:lvl1pPr marL="241300" indent="-2413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ts val="2309"/>
                </a:lnSpc>
                <a:buClr>
                  <a:schemeClr val="bg2"/>
                </a:buClr>
                <a:buSzPct val="70000"/>
              </a:pPr>
              <a:r>
                <a:rPr lang="de-AT" altLang="de-DE" sz="1600" dirty="0">
                  <a:latin typeface="Verdana" pitchFamily="34" charset="0"/>
                </a:rPr>
                <a:t>Works </a:t>
              </a:r>
              <a:r>
                <a:rPr lang="de-AT" altLang="de-DE" sz="1600" dirty="0" err="1">
                  <a:latin typeface="Verdana" pitchFamily="34" charset="0"/>
                </a:rPr>
                <a:t>council</a:t>
              </a:r>
              <a:r>
                <a:rPr lang="de-AT" altLang="de-DE" sz="1600" dirty="0">
                  <a:latin typeface="Verdana" pitchFamily="34" charset="0"/>
                </a:rPr>
                <a:t> </a:t>
              </a:r>
              <a:r>
                <a:rPr lang="de-AT" altLang="de-DE" sz="1600" dirty="0" err="1">
                  <a:latin typeface="Verdana" pitchFamily="34" charset="0"/>
                </a:rPr>
                <a:t>agreement</a:t>
              </a:r>
              <a:endParaRPr lang="de-AT" altLang="de-DE" sz="1600" dirty="0">
                <a:latin typeface="Verdana" pitchFamily="34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0B56A7C2-6A4A-4939-8831-77B500F38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696" y="3558587"/>
              <a:ext cx="2093238" cy="523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027" tIns="39803" rIns="81027" bIns="39803" anchor="ctr" anchorCtr="1">
              <a:spAutoFit/>
            </a:bodyPr>
            <a:lstStyle>
              <a:lvl1pPr defTabSz="798513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defTabSz="798513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defTabSz="798513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defTabSz="798513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defTabSz="798513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798513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798513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798513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798513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Arial" pitchFamily="34" charset="0"/>
                <a:buNone/>
              </a:pPr>
              <a:r>
                <a:rPr lang="en-US" altLang="de-DE" sz="1600" dirty="0">
                  <a:latin typeface="Verdana" pitchFamily="34" charset="0"/>
                </a:rPr>
                <a:t>Pension fund contract</a:t>
              </a:r>
            </a:p>
          </p:txBody>
        </p:sp>
        <p:sp>
          <p:nvSpPr>
            <p:cNvPr id="14" name="AutoShape 12">
              <a:extLst>
                <a:ext uri="{FF2B5EF4-FFF2-40B4-BE49-F238E27FC236}">
                  <a16:creationId xmlns:a16="http://schemas.microsoft.com/office/drawing/2014/main" id="{7C7C6832-4790-42A0-B993-5DAFC2F2E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4644" y="3208153"/>
              <a:ext cx="677383" cy="1231236"/>
            </a:xfrm>
            <a:prstGeom prst="upArrow">
              <a:avLst>
                <a:gd name="adj1" fmla="val 58713"/>
                <a:gd name="adj2" fmla="val 4444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none" lIns="85142" tIns="42571" rIns="85142" bIns="42571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Font typeface="Arial" pitchFamily="34" charset="0"/>
                <a:buNone/>
              </a:pPr>
              <a:endParaRPr lang="en-US" altLang="de-DE" sz="770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CCDACEAA-CA6F-420D-93D2-CDEAB5BF3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039" y="3731830"/>
              <a:ext cx="2033508" cy="3019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027" tIns="39803" rIns="81027" bIns="39803" anchor="ctr" anchorCtr="1">
              <a:spAutoFit/>
            </a:bodyPr>
            <a:lstStyle>
              <a:lvl1pPr defTabSz="798513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defTabSz="798513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defTabSz="798513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defTabSz="798513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defTabSz="798513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798513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798513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798513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798513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Arial" pitchFamily="34" charset="0"/>
                <a:buNone/>
              </a:pPr>
              <a:r>
                <a:rPr lang="en-US" altLang="de-DE" sz="1600" dirty="0">
                  <a:latin typeface="Verdana" pitchFamily="34" charset="0"/>
                </a:rPr>
                <a:t>benefits</a:t>
              </a:r>
            </a:p>
          </p:txBody>
        </p:sp>
        <p:pic>
          <p:nvPicPr>
            <p:cNvPr id="16" name="Picture 2" descr="\\LBMN-TURBO\LEBEMAN_Projekte\RZB\15-0528_Verbundunternehmen+Chartpool_Witschka\vom Kunden\15-0715_Lieferung VALIDA\Valida_Logo_RGB_pos_2015.png">
              <a:extLst>
                <a:ext uri="{FF2B5EF4-FFF2-40B4-BE49-F238E27FC236}">
                  <a16:creationId xmlns:a16="http://schemas.microsoft.com/office/drawing/2014/main" id="{B0B8902B-EB71-4129-942D-57494D8871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52586" y="5093242"/>
              <a:ext cx="1617058" cy="421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\\LBMN-TURBO\LEBEMAN_Projekte\RZB\15-0528_Verbundunternehmen+Chartpool_Witschka\vom Kunden\15-0715_Lieferung VALIDA\Valida_Logo_RGB_pos_2015.png">
              <a:extLst>
                <a:ext uri="{FF2B5EF4-FFF2-40B4-BE49-F238E27FC236}">
                  <a16:creationId xmlns:a16="http://schemas.microsoft.com/office/drawing/2014/main" id="{E19CE72A-EBAA-4672-9BB2-631FFEFA1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488339" y="5093242"/>
              <a:ext cx="1617058" cy="421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0F5A6D8-B42C-4AA3-AD3B-A4E36F29F43A}"/>
                    </a:ext>
                  </a:extLst>
                </p14:cNvPr>
                <p14:cNvContentPartPr/>
                <p14:nvPr/>
              </p14:nvContentPartPr>
              <p14:xfrm>
                <a:off x="1252586" y="2091035"/>
                <a:ext cx="1709490" cy="998925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0F5A6D8-B42C-4AA3-AD3B-A4E36F29F43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37107" y="2075562"/>
                  <a:ext cx="1740087" cy="10295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CF9043E-B9AE-4BFA-AFD5-462B38A683E1}"/>
                    </a:ext>
                  </a:extLst>
                </p14:cNvPr>
                <p14:cNvContentPartPr/>
                <p14:nvPr/>
              </p14:nvContentPartPr>
              <p14:xfrm>
                <a:off x="7287027" y="2107870"/>
                <a:ext cx="1709490" cy="998925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CF9043E-B9AE-4BFA-AFD5-462B38A683E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271548" y="2092397"/>
                  <a:ext cx="1740087" cy="10295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2BA1F1C-A0D7-42F7-A39C-F3DBE6A5A1B2}"/>
                    </a:ext>
                  </a:extLst>
                </p14:cNvPr>
                <p14:cNvContentPartPr/>
                <p14:nvPr/>
              </p14:nvContentPartPr>
              <p14:xfrm>
                <a:off x="1120440" y="4658849"/>
                <a:ext cx="8290922" cy="1511374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2BA1F1C-A0D7-42F7-A39C-F3DBE6A5A1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06040" y="4644452"/>
                  <a:ext cx="8319001" cy="153944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819085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1B4FB0D-A7D3-4051-9642-CBC19DA80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370" y="544377"/>
            <a:ext cx="7140965" cy="5686054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5568FBFF-CADF-6A42-B3FB-BFBB0E0692E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43532" y="1963585"/>
            <a:ext cx="3420477" cy="4150135"/>
          </a:xfrm>
        </p:spPr>
        <p:txBody>
          <a:bodyPr/>
          <a:lstStyle/>
          <a:p>
            <a:pPr marL="171450" indent="-171450"/>
            <a:endParaRPr lang="de-AT" sz="1200" b="1" dirty="0"/>
          </a:p>
          <a:p>
            <a:pPr marL="171450" indent="-171450"/>
            <a:r>
              <a:rPr lang="de-AT" sz="1200" dirty="0"/>
              <a:t>About Valida Group </a:t>
            </a:r>
            <a:r>
              <a:rPr lang="de-AT" sz="1200" dirty="0" err="1"/>
              <a:t>Introduction</a:t>
            </a:r>
            <a:endParaRPr lang="de-DE" sz="1200" noProof="1"/>
          </a:p>
          <a:p>
            <a:pPr>
              <a:spcAft>
                <a:spcPct val="20000"/>
              </a:spcAft>
            </a:pPr>
            <a:r>
              <a:rPr lang="de-DE" sz="1200" b="1" noProof="1"/>
              <a:t>The pension model of the Vienna       University of Economics and Business</a:t>
            </a:r>
          </a:p>
          <a:p>
            <a:pPr marL="171450" indent="-171450"/>
            <a:r>
              <a:rPr lang="de-AT" sz="1200" dirty="0"/>
              <a:t>Risk </a:t>
            </a:r>
            <a:r>
              <a:rPr lang="de-AT" sz="1200" dirty="0" err="1"/>
              <a:t>protection</a:t>
            </a:r>
            <a:endParaRPr lang="de-AT" sz="1200" dirty="0"/>
          </a:p>
          <a:p>
            <a:pPr>
              <a:spcAft>
                <a:spcPct val="20000"/>
              </a:spcAft>
            </a:pPr>
            <a:r>
              <a:rPr lang="de-DE" sz="1200" noProof="1"/>
              <a:t>The Life Cycle Model</a:t>
            </a:r>
          </a:p>
          <a:p>
            <a:pPr>
              <a:spcAft>
                <a:spcPct val="20000"/>
              </a:spcAft>
            </a:pPr>
            <a:r>
              <a:rPr lang="de-DE" sz="1200" noProof="1"/>
              <a:t>Pension benefits</a:t>
            </a:r>
          </a:p>
          <a:p>
            <a:pPr marL="171450" indent="-171450"/>
            <a:r>
              <a:rPr lang="de-AT" sz="1200" dirty="0"/>
              <a:t>Valida Vorsorgeportal – Online Portal</a:t>
            </a:r>
          </a:p>
          <a:p>
            <a:pPr marL="171450" indent="-171450"/>
            <a:r>
              <a:rPr lang="de-AT" sz="1200" dirty="0" err="1"/>
              <a:t>Your</a:t>
            </a:r>
            <a:r>
              <a:rPr lang="de-AT" sz="1200" dirty="0"/>
              <a:t> Valida </a:t>
            </a:r>
            <a:r>
              <a:rPr lang="de-AT" sz="1200" dirty="0" err="1"/>
              <a:t>contact</a:t>
            </a:r>
            <a:endParaRPr lang="de-AT" sz="1200" dirty="0"/>
          </a:p>
          <a:p>
            <a:pPr marL="171450" indent="-171450"/>
            <a:endParaRPr lang="de-AT" sz="1200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4BD4-A47D-654A-A0B4-E3D8BC4E5C5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CFBFE4A-A739-5245-A66E-F554133DE606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5E2A94-D443-C740-950B-9FFC4672819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5656AF83-1D1D-5F4B-BCC0-976F25B4E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FAD230-9980-B74A-AF86-90AF6D20C2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37</a:t>
            </a:fld>
            <a:endParaRPr lang="de-AT" dirty="0"/>
          </a:p>
        </p:txBody>
      </p:sp>
      <p:pic>
        <p:nvPicPr>
          <p:cNvPr id="11" name="Picture 14" descr="A picture containing coil spring, gear&#10;&#10;Description automatically generated">
            <a:extLst>
              <a:ext uri="{FF2B5EF4-FFF2-40B4-BE49-F238E27FC236}">
                <a16:creationId xmlns:a16="http://schemas.microsoft.com/office/drawing/2014/main" id="{A36C6939-FBB0-49AB-A72B-D43D86BA5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8" y="4289906"/>
            <a:ext cx="2219162" cy="2219162"/>
          </a:xfrm>
          <a:prstGeom prst="rect">
            <a:avLst/>
          </a:prstGeom>
        </p:spPr>
      </p:pic>
      <p:pic>
        <p:nvPicPr>
          <p:cNvPr id="16" name="Graphic 3">
            <a:extLst>
              <a:ext uri="{FF2B5EF4-FFF2-40B4-BE49-F238E27FC236}">
                <a16:creationId xmlns:a16="http://schemas.microsoft.com/office/drawing/2014/main" id="{1AC4881A-FDA7-4860-8538-24E7B2296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247" y="602408"/>
            <a:ext cx="4301827" cy="4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76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FBA0E-62E2-4905-A1D3-E4F72E26E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6933589" cy="678774"/>
          </a:xfrm>
        </p:spPr>
        <p:txBody>
          <a:bodyPr/>
          <a:lstStyle/>
          <a:p>
            <a:r>
              <a:rPr lang="de-DE" dirty="0"/>
              <a:t>Pension </a:t>
            </a:r>
            <a:r>
              <a:rPr lang="de-DE" dirty="0" err="1"/>
              <a:t>fund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– </a:t>
            </a:r>
            <a:r>
              <a:rPr lang="de-DE" dirty="0" err="1"/>
              <a:t>introduction</a:t>
            </a:r>
            <a:r>
              <a:rPr lang="de-DE" dirty="0"/>
              <a:t> and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Valida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58B5C9-36AF-4411-A519-7F1F18CBE39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FAA387A-416A-884F-8622-229004AB6D0B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A37C89-6348-43D5-BCBA-B8CF79EEA25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E7B61B-AA08-4EF8-803F-07A1C2CC708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38</a:t>
            </a:fld>
            <a:endParaRPr lang="de-AT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9574B77-F5DD-46D2-89E4-6ACAC7259432}"/>
              </a:ext>
            </a:extLst>
          </p:cNvPr>
          <p:cNvSpPr/>
          <p:nvPr/>
        </p:nvSpPr>
        <p:spPr>
          <a:xfrm>
            <a:off x="1145611" y="1796458"/>
            <a:ext cx="6424770" cy="420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51415">
              <a:spcBef>
                <a:spcPts val="855"/>
              </a:spcBef>
              <a:buClr>
                <a:schemeClr val="bg1">
                  <a:lumMod val="75000"/>
                </a:schemeClr>
              </a:buClr>
            </a:pPr>
            <a:r>
              <a:rPr lang="de-AT" dirty="0"/>
              <a:t>WU </a:t>
            </a:r>
            <a:r>
              <a:rPr lang="de-AT" dirty="0" err="1"/>
              <a:t>reports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involvement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an </a:t>
            </a:r>
            <a:r>
              <a:rPr lang="de-AT" dirty="0" err="1"/>
              <a:t>employee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Valida.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de-AT" dirty="0" err="1"/>
              <a:t>You</a:t>
            </a:r>
            <a:r>
              <a:rPr lang="de-AT" dirty="0"/>
              <a:t> will </a:t>
            </a:r>
            <a:r>
              <a:rPr lang="de-AT" dirty="0" err="1"/>
              <a:t>receive</a:t>
            </a:r>
            <a:r>
              <a:rPr lang="de-AT" dirty="0"/>
              <a:t> a </a:t>
            </a:r>
            <a:r>
              <a:rPr lang="de-AT" b="1" dirty="0" err="1"/>
              <a:t>welcome</a:t>
            </a:r>
            <a:r>
              <a:rPr lang="de-AT" b="1" dirty="0"/>
              <a:t> </a:t>
            </a:r>
            <a:r>
              <a:rPr lang="de-AT" b="1" dirty="0" err="1"/>
              <a:t>letter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Valida </a:t>
            </a:r>
            <a:r>
              <a:rPr lang="de-AT" dirty="0" err="1"/>
              <a:t>by</a:t>
            </a:r>
            <a:r>
              <a:rPr lang="de-AT" dirty="0"/>
              <a:t> </a:t>
            </a:r>
            <a:r>
              <a:rPr lang="de-AT" dirty="0" err="1"/>
              <a:t>post</a:t>
            </a:r>
            <a:r>
              <a:rPr lang="de-AT" dirty="0"/>
              <a:t>. In </a:t>
            </a:r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letter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can</a:t>
            </a:r>
            <a:r>
              <a:rPr lang="de-AT" dirty="0"/>
              <a:t> find </a:t>
            </a:r>
            <a:r>
              <a:rPr lang="de-AT" dirty="0" err="1"/>
              <a:t>your</a:t>
            </a:r>
            <a:r>
              <a:rPr lang="de-AT" dirty="0"/>
              <a:t> personal </a:t>
            </a:r>
            <a:r>
              <a:rPr lang="de-AT" dirty="0" err="1"/>
              <a:t>password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registration</a:t>
            </a:r>
            <a:r>
              <a:rPr lang="de-AT" dirty="0"/>
              <a:t> on </a:t>
            </a:r>
            <a:r>
              <a:rPr lang="de-AT" dirty="0" err="1"/>
              <a:t>the</a:t>
            </a:r>
            <a:r>
              <a:rPr lang="de-AT" dirty="0"/>
              <a:t> Valida </a:t>
            </a:r>
            <a:r>
              <a:rPr lang="de-AT" dirty="0" err="1"/>
              <a:t>pension</a:t>
            </a:r>
            <a:r>
              <a:rPr lang="de-AT" dirty="0"/>
              <a:t> </a:t>
            </a:r>
            <a:r>
              <a:rPr lang="de-AT" dirty="0" err="1"/>
              <a:t>portal</a:t>
            </a:r>
            <a:r>
              <a:rPr lang="de-AT" dirty="0"/>
              <a:t>. </a:t>
            </a:r>
          </a:p>
          <a:p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information</a:t>
            </a:r>
            <a:r>
              <a:rPr lang="de-AT" dirty="0"/>
              <a:t> do I </a:t>
            </a:r>
            <a:r>
              <a:rPr lang="de-AT" dirty="0" err="1"/>
              <a:t>receive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Valida?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example</a:t>
            </a:r>
            <a:endParaRPr lang="de-AT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AT" dirty="0"/>
              <a:t>Annual </a:t>
            </a:r>
            <a:r>
              <a:rPr lang="de-AT" dirty="0" err="1"/>
              <a:t>account</a:t>
            </a:r>
            <a:r>
              <a:rPr lang="de-AT" dirty="0"/>
              <a:t> </a:t>
            </a:r>
            <a:r>
              <a:rPr lang="de-AT" dirty="0" err="1"/>
              <a:t>information</a:t>
            </a:r>
            <a:r>
              <a:rPr lang="de-AT" dirty="0"/>
              <a:t> – </a:t>
            </a:r>
            <a:r>
              <a:rPr lang="de-AT" dirty="0" err="1"/>
              <a:t>capital</a:t>
            </a:r>
            <a:r>
              <a:rPr lang="de-AT" dirty="0"/>
              <a:t> </a:t>
            </a:r>
            <a:r>
              <a:rPr lang="de-AT" dirty="0" err="1"/>
              <a:t>position</a:t>
            </a:r>
            <a:r>
              <a:rPr lang="de-AT" dirty="0"/>
              <a:t>, </a:t>
            </a:r>
            <a:r>
              <a:rPr lang="de-AT" dirty="0" err="1"/>
              <a:t>amount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contributions</a:t>
            </a:r>
            <a:r>
              <a:rPr lang="de-AT" dirty="0"/>
              <a:t> </a:t>
            </a:r>
            <a:r>
              <a:rPr lang="de-AT" dirty="0" err="1"/>
              <a:t>paid</a:t>
            </a:r>
            <a:r>
              <a:rPr lang="de-AT" dirty="0"/>
              <a:t> in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AT" dirty="0" err="1"/>
              <a:t>Current</a:t>
            </a:r>
            <a:r>
              <a:rPr lang="de-AT" dirty="0"/>
              <a:t> </a:t>
            </a:r>
            <a:r>
              <a:rPr lang="de-AT" dirty="0" err="1"/>
              <a:t>facts</a:t>
            </a:r>
            <a:r>
              <a:rPr lang="de-AT" dirty="0"/>
              <a:t> and </a:t>
            </a:r>
            <a:r>
              <a:rPr lang="de-AT" dirty="0" err="1"/>
              <a:t>figures</a:t>
            </a:r>
            <a:endParaRPr lang="de-AT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AT" dirty="0"/>
              <a:t>Performance </a:t>
            </a:r>
            <a:r>
              <a:rPr lang="de-AT" dirty="0" err="1"/>
              <a:t>report</a:t>
            </a:r>
            <a:r>
              <a:rPr lang="de-AT" dirty="0"/>
              <a:t> per </a:t>
            </a:r>
            <a:r>
              <a:rPr lang="de-AT" dirty="0" err="1"/>
              <a:t>quarter</a:t>
            </a:r>
            <a:endParaRPr lang="de-AT" dirty="0"/>
          </a:p>
          <a:p>
            <a:pPr defTabSz="851415">
              <a:spcBef>
                <a:spcPts val="855"/>
              </a:spcBef>
              <a:buClr>
                <a:schemeClr val="bg1">
                  <a:lumMod val="75000"/>
                </a:schemeClr>
              </a:buClr>
            </a:pPr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2468FE1-9AD8-48AA-844B-741FAC3DB94A}"/>
                  </a:ext>
                </a:extLst>
              </p14:cNvPr>
              <p14:cNvContentPartPr/>
              <p14:nvPr/>
            </p14:nvContentPartPr>
            <p14:xfrm>
              <a:off x="670104" y="1473265"/>
              <a:ext cx="8991684" cy="5140186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2468FE1-9AD8-48AA-844B-741FAC3DB9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5704" y="1458866"/>
                <a:ext cx="9019764" cy="5168265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3D5E0B69-C73F-4DDD-A07F-308CFAE0AC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605" y="2023404"/>
            <a:ext cx="537844" cy="140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156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17B42-FCBE-4B61-A4C0-579F8E6F7D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Annual </a:t>
            </a:r>
            <a:r>
              <a:rPr lang="de-AT" dirty="0" err="1"/>
              <a:t>account</a:t>
            </a:r>
            <a:r>
              <a:rPr lang="de-AT" dirty="0"/>
              <a:t> </a:t>
            </a:r>
            <a:r>
              <a:rPr lang="de-AT" dirty="0" err="1"/>
              <a:t>information</a:t>
            </a:r>
            <a:r>
              <a:rPr lang="de-AT" dirty="0"/>
              <a:t> - </a:t>
            </a:r>
            <a:r>
              <a:rPr lang="de-AT" dirty="0" err="1"/>
              <a:t>example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B2424E-A7F4-43A3-A43B-66E0BB34AB0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FAA387A-416A-884F-8622-229004AB6D0B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A91987-4705-4611-A19B-E677CC9DBCB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2B950F-039D-4331-97F5-29932FF1589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39</a:t>
            </a:fld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E0046A7-82FA-4D94-A65B-5D7F715A0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19" y="1351657"/>
            <a:ext cx="6060298" cy="557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0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5EBAA-A69A-324A-802F-6DB797A2EB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Pensionskasse allgemein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EB7F81-3E61-E94A-98E4-61D1EDD4D5C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9D733D7-8770-834E-9955-8D9A9BEC3820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9370D7-FD59-2C47-9FEE-BD08DFB2247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474359B-FC11-014D-8A99-D7FE9EBA5BC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882D66D-5A13-4116-AB4A-D55B6BC5CD80}"/>
              </a:ext>
            </a:extLst>
          </p:cNvPr>
          <p:cNvSpPr/>
          <p:nvPr/>
        </p:nvSpPr>
        <p:spPr>
          <a:xfrm>
            <a:off x="522288" y="2025288"/>
            <a:ext cx="9144000" cy="2398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780" algn="just">
              <a:spcBef>
                <a:spcPts val="5"/>
              </a:spcBef>
              <a:spcAft>
                <a:spcPts val="0"/>
              </a:spcAft>
            </a:pPr>
            <a:r>
              <a:rPr lang="de-DE" b="1" dirty="0">
                <a:ea typeface="Arial" panose="020B0604020202020204" pitchFamily="34" charset="0"/>
              </a:rPr>
              <a:t>WAS IST EINE PENSIONSKASSE?</a:t>
            </a:r>
            <a:endParaRPr lang="de-AT" b="1" dirty="0">
              <a:ea typeface="Arial" panose="020B0604020202020204" pitchFamily="34" charset="0"/>
            </a:endParaRPr>
          </a:p>
          <a:p>
            <a:pPr>
              <a:spcBef>
                <a:spcPts val="20"/>
              </a:spcBef>
            </a:pPr>
            <a:r>
              <a:rPr lang="de-DE" b="1" dirty="0">
                <a:ea typeface="Segoe UI Emoji" panose="020B0502040204020203" pitchFamily="34" charset="0"/>
                <a:cs typeface="Segoe UI Emoji" panose="020B0502040204020203" pitchFamily="34" charset="0"/>
              </a:rPr>
              <a:t> </a:t>
            </a:r>
            <a:endParaRPr lang="de-AT" dirty="0">
              <a:ea typeface="Segoe UI Emoji" panose="020B0502040204020203" pitchFamily="34" charset="0"/>
              <a:cs typeface="Segoe UI Emoji" panose="020B0502040204020203" pitchFamily="34" charset="0"/>
            </a:endParaRPr>
          </a:p>
          <a:p>
            <a:pPr marL="144780" marR="24130">
              <a:lnSpc>
                <a:spcPct val="112000"/>
              </a:lnSpc>
              <a:spcAft>
                <a:spcPts val="0"/>
              </a:spcAft>
            </a:pP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Eine Pensionskasse ist eine Aktiengesellschaft, </a:t>
            </a:r>
            <a:r>
              <a:rPr lang="de-DE" spc="-25" dirty="0">
                <a:ea typeface="Segoe UI Emoji" panose="020B0502040204020203" pitchFamily="34" charset="0"/>
                <a:cs typeface="Segoe UI Emoji" panose="020B0502040204020203" pitchFamily="34" charset="0"/>
              </a:rPr>
              <a:t>deren </a:t>
            </a:r>
            <a:r>
              <a:rPr lang="de-DE" spc="-15" dirty="0">
                <a:ea typeface="Segoe UI Emoji" panose="020B0502040204020203" pitchFamily="34" charset="0"/>
                <a:cs typeface="Segoe UI Emoji" panose="020B0502040204020203" pitchFamily="34" charset="0"/>
              </a:rPr>
              <a:t>Tätigkeit 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in der Abwicklung betrieblicher </a:t>
            </a:r>
            <a:r>
              <a:rPr lang="de-DE" spc="-20" dirty="0">
                <a:ea typeface="Segoe UI Emoji" panose="020B0502040204020203" pitchFamily="34" charset="0"/>
                <a:cs typeface="Segoe UI Emoji" panose="020B0502040204020203" pitchFamily="34" charset="0"/>
              </a:rPr>
              <a:t>Pensionsreg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elungen</a:t>
            </a:r>
            <a:r>
              <a:rPr lang="de-DE" spc="-165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besteht.</a:t>
            </a:r>
            <a:r>
              <a:rPr lang="de-DE" spc="-16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Pensionskassengeschäfte</a:t>
            </a:r>
            <a:r>
              <a:rPr lang="de-DE" spc="-16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spc="-15" dirty="0">
                <a:ea typeface="Segoe UI Emoji" panose="020B0502040204020203" pitchFamily="34" charset="0"/>
                <a:cs typeface="Segoe UI Emoji" panose="020B0502040204020203" pitchFamily="34" charset="0"/>
              </a:rPr>
              <a:t>umfassen 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im Wesentlichen die Einhebung von</a:t>
            </a:r>
            <a:r>
              <a:rPr lang="de-DE" spc="-17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Pensionskassenbeiträgen, die Veranlagung dieser Beiträge und </a:t>
            </a:r>
            <a:r>
              <a:rPr lang="de-DE" spc="-25" dirty="0">
                <a:ea typeface="Segoe UI Emoji" panose="020B0502040204020203" pitchFamily="34" charset="0"/>
                <a:cs typeface="Segoe UI Emoji" panose="020B0502040204020203" pitchFamily="34" charset="0"/>
              </a:rPr>
              <a:t>die 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spätere Auszahlung der</a:t>
            </a:r>
            <a:r>
              <a:rPr lang="de-DE" spc="-180" dirty="0"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de-DE" dirty="0">
                <a:ea typeface="Segoe UI Emoji" panose="020B0502040204020203" pitchFamily="34" charset="0"/>
                <a:cs typeface="Segoe UI Emoji" panose="020B0502040204020203" pitchFamily="34" charset="0"/>
              </a:rPr>
              <a:t>Pensionen.</a:t>
            </a:r>
            <a:endParaRPr lang="de-AT" dirty="0">
              <a:ea typeface="Segoe UI Emoji" panose="020B0502040204020203" pitchFamily="34" charset="0"/>
              <a:cs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3279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FBA0E-62E2-4905-A1D3-E4F72E26E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6933589" cy="678774"/>
          </a:xfrm>
        </p:spPr>
        <p:txBody>
          <a:bodyPr/>
          <a:lstStyle/>
          <a:p>
            <a:r>
              <a:rPr lang="de-DE" dirty="0"/>
              <a:t>Pension </a:t>
            </a:r>
            <a:r>
              <a:rPr lang="de-DE" dirty="0" err="1"/>
              <a:t>fund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- </a:t>
            </a:r>
            <a:r>
              <a:rPr lang="de-DE" dirty="0" err="1"/>
              <a:t>contributions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58B5C9-36AF-4411-A519-7F1F18CBE39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FAA387A-416A-884F-8622-229004AB6D0B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A37C89-6348-43D5-BCBA-B8CF79EEA25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E7B61B-AA08-4EF8-803F-07A1C2CC708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40</a:t>
            </a:fld>
            <a:endParaRPr lang="de-AT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9574B77-F5DD-46D2-89E4-6ACAC7259432}"/>
              </a:ext>
            </a:extLst>
          </p:cNvPr>
          <p:cNvSpPr/>
          <p:nvPr/>
        </p:nvSpPr>
        <p:spPr>
          <a:xfrm>
            <a:off x="1145611" y="2520263"/>
            <a:ext cx="6424770" cy="290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 err="1"/>
              <a:t>Contribution</a:t>
            </a:r>
            <a:r>
              <a:rPr lang="de-AT" b="1" dirty="0"/>
              <a:t> </a:t>
            </a:r>
            <a:r>
              <a:rPr lang="de-AT" b="1" dirty="0" err="1"/>
              <a:t>is</a:t>
            </a:r>
            <a:r>
              <a:rPr lang="de-AT" b="1" dirty="0"/>
              <a:t> </a:t>
            </a:r>
            <a:r>
              <a:rPr lang="de-AT" b="1" dirty="0" err="1"/>
              <a:t>contractually</a:t>
            </a:r>
            <a:r>
              <a:rPr lang="de-AT" b="1" dirty="0"/>
              <a:t> </a:t>
            </a:r>
            <a:r>
              <a:rPr lang="de-AT" b="1" dirty="0" err="1"/>
              <a:t>fixed</a:t>
            </a:r>
            <a:r>
              <a:rPr lang="de-AT" b="1" dirty="0"/>
              <a:t>.</a:t>
            </a:r>
          </a:p>
          <a:p>
            <a:pPr marL="342900" indent="-342900" defTabSz="851415">
              <a:spcBef>
                <a:spcPts val="855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dirty="0"/>
              <a:t>10 %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monthly</a:t>
            </a:r>
            <a:r>
              <a:rPr lang="de-DE" dirty="0"/>
              <a:t> </a:t>
            </a:r>
            <a:r>
              <a:rPr lang="de-DE" dirty="0" err="1"/>
              <a:t>gross</a:t>
            </a:r>
            <a:r>
              <a:rPr lang="de-DE" dirty="0"/>
              <a:t> </a:t>
            </a:r>
            <a:r>
              <a:rPr lang="de-DE" dirty="0" err="1"/>
              <a:t>salary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professors</a:t>
            </a:r>
            <a:endParaRPr lang="de-DE" dirty="0"/>
          </a:p>
          <a:p>
            <a:pPr marL="342900" indent="-342900" defTabSz="851415">
              <a:spcBef>
                <a:spcPts val="855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dirty="0"/>
              <a:t>3 %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monthly</a:t>
            </a:r>
            <a:r>
              <a:rPr lang="de-DE" dirty="0"/>
              <a:t> </a:t>
            </a:r>
            <a:r>
              <a:rPr lang="de-DE" dirty="0" err="1"/>
              <a:t>gross</a:t>
            </a:r>
            <a:r>
              <a:rPr lang="de-DE" dirty="0"/>
              <a:t> </a:t>
            </a:r>
            <a:r>
              <a:rPr lang="de-DE" dirty="0" err="1"/>
              <a:t>salary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maximum </a:t>
            </a:r>
            <a:r>
              <a:rPr lang="de-DE" dirty="0" err="1"/>
              <a:t>contribution</a:t>
            </a:r>
            <a:r>
              <a:rPr lang="de-DE" dirty="0"/>
              <a:t> </a:t>
            </a:r>
            <a:r>
              <a:rPr lang="de-DE" dirty="0" err="1"/>
              <a:t>basis</a:t>
            </a:r>
            <a:r>
              <a:rPr lang="de-DE" dirty="0"/>
              <a:t> and 10 %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monthly</a:t>
            </a:r>
            <a:r>
              <a:rPr lang="de-DE" dirty="0"/>
              <a:t> </a:t>
            </a:r>
            <a:r>
              <a:rPr lang="de-DE" dirty="0" err="1"/>
              <a:t>gross</a:t>
            </a:r>
            <a:r>
              <a:rPr lang="de-DE" dirty="0"/>
              <a:t> </a:t>
            </a:r>
            <a:r>
              <a:rPr lang="de-DE" dirty="0" err="1"/>
              <a:t>salary</a:t>
            </a:r>
            <a:r>
              <a:rPr lang="de-DE" dirty="0"/>
              <a:t> </a:t>
            </a:r>
            <a:r>
              <a:rPr lang="de-DE" dirty="0" err="1"/>
              <a:t>above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maximum </a:t>
            </a:r>
            <a:r>
              <a:rPr lang="de-DE" dirty="0" err="1"/>
              <a:t>contribution</a:t>
            </a:r>
            <a:r>
              <a:rPr lang="de-DE" dirty="0"/>
              <a:t> </a:t>
            </a:r>
            <a:r>
              <a:rPr lang="de-DE" dirty="0" err="1"/>
              <a:t>basis</a:t>
            </a:r>
            <a:r>
              <a:rPr lang="de-DE" dirty="0"/>
              <a:t>.</a:t>
            </a:r>
          </a:p>
          <a:p>
            <a:pPr defTabSz="851415">
              <a:spcBef>
                <a:spcPts val="855"/>
              </a:spcBef>
              <a:buClr>
                <a:schemeClr val="bg1">
                  <a:lumMod val="75000"/>
                </a:schemeClr>
              </a:buClr>
            </a:pP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</a:rPr>
              <a:t>Contribution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</a:rPr>
              <a:t>basis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 2022:</a:t>
            </a:r>
            <a:r>
              <a:rPr lang="de-AT" dirty="0"/>
              <a:t> EUR 5,670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2468FE1-9AD8-48AA-844B-741FAC3DB94A}"/>
                  </a:ext>
                </a:extLst>
              </p14:cNvPr>
              <p14:cNvContentPartPr/>
              <p14:nvPr/>
            </p14:nvContentPartPr>
            <p14:xfrm>
              <a:off x="670104" y="2082235"/>
              <a:ext cx="8991684" cy="37966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2468FE1-9AD8-48AA-844B-741FAC3DB9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5704" y="2067836"/>
                <a:ext cx="9019764" cy="3824718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Grafik 12">
            <a:extLst>
              <a:ext uri="{FF2B5EF4-FFF2-40B4-BE49-F238E27FC236}">
                <a16:creationId xmlns:a16="http://schemas.microsoft.com/office/drawing/2014/main" id="{98D800D4-1660-4142-8338-58677E46E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4825" y="1588994"/>
            <a:ext cx="1804572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16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B5B26-C2BA-4119-A16F-B60E2C66481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89761" y="2106563"/>
            <a:ext cx="9296299" cy="4007811"/>
          </a:xfrm>
        </p:spPr>
        <p:txBody>
          <a:bodyPr/>
          <a:lstStyle/>
          <a:p>
            <a:r>
              <a:rPr lang="de-DE" altLang="de-DE" sz="1600" b="1" dirty="0" err="1"/>
              <a:t>Voluntary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contributions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of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the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employee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are</a:t>
            </a:r>
            <a:r>
              <a:rPr lang="de-DE" altLang="de-DE" sz="1600" b="1" dirty="0"/>
              <a:t> possible:</a:t>
            </a:r>
          </a:p>
          <a:p>
            <a:pPr lvl="1"/>
            <a:endParaRPr lang="de-AT" altLang="de-DE" sz="1600" b="1" dirty="0"/>
          </a:p>
          <a:p>
            <a:pPr lvl="1"/>
            <a:r>
              <a:rPr lang="de-AT" altLang="de-DE" sz="1600" dirty="0"/>
              <a:t>25 %, </a:t>
            </a:r>
          </a:p>
          <a:p>
            <a:pPr lvl="1"/>
            <a:r>
              <a:rPr lang="de-AT" altLang="de-DE" sz="1600" dirty="0"/>
              <a:t>50 %, </a:t>
            </a:r>
          </a:p>
          <a:p>
            <a:pPr lvl="1"/>
            <a:r>
              <a:rPr lang="de-AT" altLang="de-DE" sz="1600" dirty="0"/>
              <a:t>75 % </a:t>
            </a:r>
            <a:r>
              <a:rPr lang="de-AT" altLang="de-DE" sz="1600" dirty="0" err="1"/>
              <a:t>or</a:t>
            </a:r>
            <a:r>
              <a:rPr lang="de-AT" altLang="de-DE" sz="1600" dirty="0"/>
              <a:t> </a:t>
            </a:r>
          </a:p>
          <a:p>
            <a:pPr lvl="1"/>
            <a:r>
              <a:rPr lang="de-AT" altLang="de-DE" sz="1600" dirty="0"/>
              <a:t>100 % </a:t>
            </a:r>
          </a:p>
          <a:p>
            <a:pPr lvl="1"/>
            <a:br>
              <a:rPr lang="de-AT" altLang="de-DE" sz="1600" dirty="0"/>
            </a:br>
            <a:r>
              <a:rPr lang="de-AT" altLang="de-DE" sz="1600" dirty="0" err="1"/>
              <a:t>of</a:t>
            </a:r>
            <a:r>
              <a:rPr lang="de-AT" altLang="de-DE" sz="1600" dirty="0"/>
              <a:t> </a:t>
            </a:r>
            <a:r>
              <a:rPr lang="de-AT" altLang="de-DE" sz="1600" dirty="0" err="1"/>
              <a:t>the</a:t>
            </a:r>
            <a:r>
              <a:rPr lang="de-AT" altLang="de-DE" sz="1600" dirty="0"/>
              <a:t> </a:t>
            </a:r>
            <a:r>
              <a:rPr lang="de-AT" altLang="de-DE" sz="1600" dirty="0" err="1"/>
              <a:t>ongoing</a:t>
            </a:r>
            <a:r>
              <a:rPr lang="de-AT" altLang="de-DE" sz="1600" dirty="0"/>
              <a:t> </a:t>
            </a:r>
            <a:r>
              <a:rPr lang="de-AT" altLang="de-DE" sz="1600" dirty="0" err="1"/>
              <a:t>employer</a:t>
            </a:r>
            <a:r>
              <a:rPr lang="de-AT" altLang="de-DE" sz="1600" dirty="0"/>
              <a:t> </a:t>
            </a:r>
            <a:r>
              <a:rPr lang="de-AT" altLang="de-DE" sz="1600" dirty="0" err="1"/>
              <a:t>contributions</a:t>
            </a:r>
            <a:endParaRPr lang="de-AT" altLang="de-DE" sz="1600" dirty="0"/>
          </a:p>
          <a:p>
            <a:pPr lvl="1"/>
            <a:r>
              <a:rPr lang="de-AT" altLang="de-DE" sz="1600" dirty="0"/>
              <a:t>	</a:t>
            </a:r>
            <a:r>
              <a:rPr lang="de-AT" altLang="de-DE" sz="1600" b="1" dirty="0"/>
              <a:t>	</a:t>
            </a:r>
            <a:r>
              <a:rPr lang="de-AT" altLang="de-DE" sz="1600" b="1" dirty="0" err="1"/>
              <a:t>or</a:t>
            </a:r>
            <a:endParaRPr lang="de-AT" altLang="de-DE" sz="1600" b="1" dirty="0"/>
          </a:p>
          <a:p>
            <a:pPr lvl="1"/>
            <a:r>
              <a:rPr lang="en-US" altLang="de-DE" sz="1600" dirty="0"/>
              <a:t> possibility of using the 1000-Euro-Premium Model (§ 108a </a:t>
            </a:r>
            <a:r>
              <a:rPr lang="en-US" altLang="de-DE" sz="1600" dirty="0" err="1"/>
              <a:t>EStG</a:t>
            </a:r>
            <a:r>
              <a:rPr lang="en-US" altLang="de-DE" sz="1600" dirty="0"/>
              <a:t> (Austrian Income Tax Act)</a:t>
            </a:r>
          </a:p>
          <a:p>
            <a:pPr lvl="1"/>
            <a:r>
              <a:rPr lang="en-US" sz="1600" dirty="0"/>
              <a:t>Premium Level: In 2022 the state premium is 4.25% of employee contributions up to a maximum of EUR 1,000. The percentage is subject to an annual review by the government.</a:t>
            </a:r>
          </a:p>
          <a:p>
            <a:pPr lvl="1"/>
            <a:endParaRPr lang="en-US" sz="1600" dirty="0"/>
          </a:p>
          <a:p>
            <a:pPr lvl="1"/>
            <a:endParaRPr lang="de-DE" sz="1600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96C01-8B14-4421-A490-826B7D4BF7F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9BD66B-C47F-4297-920B-F519F4ED92F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0AFAC-990E-4B23-977D-5973ABA801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41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B5906CF-206C-42AC-9132-967BEA7DA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Employee</a:t>
            </a:r>
            <a:r>
              <a:rPr lang="de-DE" dirty="0"/>
              <a:t> </a:t>
            </a:r>
            <a:r>
              <a:rPr lang="de-DE" dirty="0" err="1"/>
              <a:t>contributions</a:t>
            </a: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14:cNvPr>
              <p14:cNvContentPartPr/>
              <p14:nvPr/>
            </p14:nvContentPartPr>
            <p14:xfrm>
              <a:off x="522288" y="1883192"/>
              <a:ext cx="9653070" cy="4411281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887" y="1868793"/>
                <a:ext cx="9681152" cy="443972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10" descr="Logo&#10;&#10;Description automatically generated">
            <a:extLst>
              <a:ext uri="{FF2B5EF4-FFF2-40B4-BE49-F238E27FC236}">
                <a16:creationId xmlns:a16="http://schemas.microsoft.com/office/drawing/2014/main" id="{A738D7DB-08B3-440C-8DE9-89047881F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330" y="2560206"/>
            <a:ext cx="1801372" cy="180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631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1B4FB0D-A7D3-4051-9642-CBC19DA80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370" y="544377"/>
            <a:ext cx="7140965" cy="5686054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5568FBFF-CADF-6A42-B3FB-BFBB0E0692E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43532" y="1963585"/>
            <a:ext cx="3420477" cy="4150135"/>
          </a:xfrm>
        </p:spPr>
        <p:txBody>
          <a:bodyPr/>
          <a:lstStyle/>
          <a:p>
            <a:pPr marL="171450" indent="-171450"/>
            <a:endParaRPr lang="de-AT" sz="1200" b="1" dirty="0"/>
          </a:p>
          <a:p>
            <a:pPr marL="171450" indent="-171450"/>
            <a:r>
              <a:rPr lang="de-AT" sz="1200" dirty="0"/>
              <a:t>About Valida Group </a:t>
            </a:r>
            <a:r>
              <a:rPr lang="de-AT" sz="1200" dirty="0" err="1"/>
              <a:t>Introduction</a:t>
            </a:r>
            <a:endParaRPr lang="de-DE" sz="1200" noProof="1"/>
          </a:p>
          <a:p>
            <a:pPr>
              <a:spcAft>
                <a:spcPct val="20000"/>
              </a:spcAft>
            </a:pPr>
            <a:r>
              <a:rPr lang="de-DE" sz="1200" noProof="1"/>
              <a:t>The pension model of the Vienna University of Economics and Business</a:t>
            </a:r>
          </a:p>
          <a:p>
            <a:pPr marL="171450" indent="-171450"/>
            <a:r>
              <a:rPr lang="de-AT" sz="1200" b="1" dirty="0"/>
              <a:t>Risk </a:t>
            </a:r>
            <a:r>
              <a:rPr lang="de-AT" sz="1200" b="1" dirty="0" err="1"/>
              <a:t>protection</a:t>
            </a:r>
            <a:endParaRPr lang="de-AT" sz="1200" b="1" dirty="0"/>
          </a:p>
          <a:p>
            <a:pPr>
              <a:spcAft>
                <a:spcPct val="20000"/>
              </a:spcAft>
            </a:pPr>
            <a:r>
              <a:rPr lang="de-DE" sz="1200" noProof="1"/>
              <a:t>The Life Cycle Model</a:t>
            </a:r>
          </a:p>
          <a:p>
            <a:pPr>
              <a:spcAft>
                <a:spcPct val="20000"/>
              </a:spcAft>
            </a:pPr>
            <a:r>
              <a:rPr lang="de-DE" sz="1200" noProof="1"/>
              <a:t>Pension benefits</a:t>
            </a:r>
          </a:p>
          <a:p>
            <a:pPr marL="171450" indent="-171450"/>
            <a:r>
              <a:rPr lang="de-AT" sz="1200" dirty="0"/>
              <a:t>Valida Vorsorgeportal – Online Portal</a:t>
            </a:r>
          </a:p>
          <a:p>
            <a:pPr marL="171450" indent="-171450"/>
            <a:r>
              <a:rPr lang="de-AT" sz="1200" dirty="0" err="1"/>
              <a:t>Your</a:t>
            </a:r>
            <a:r>
              <a:rPr lang="de-AT" sz="1200" dirty="0"/>
              <a:t> Valida </a:t>
            </a:r>
            <a:r>
              <a:rPr lang="de-AT" sz="1200" dirty="0" err="1"/>
              <a:t>contact</a:t>
            </a:r>
            <a:endParaRPr lang="de-AT" sz="1200" dirty="0"/>
          </a:p>
          <a:p>
            <a:pPr marL="171450" indent="-171450"/>
            <a:endParaRPr lang="de-AT" sz="1200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4BD4-A47D-654A-A0B4-E3D8BC4E5C5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CFBFE4A-A739-5245-A66E-F554133DE606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5E2A94-D443-C740-950B-9FFC4672819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5656AF83-1D1D-5F4B-BCC0-976F25B4E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FAD230-9980-B74A-AF86-90AF6D20C2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42</a:t>
            </a:fld>
            <a:endParaRPr lang="de-AT" dirty="0"/>
          </a:p>
        </p:txBody>
      </p:sp>
      <p:pic>
        <p:nvPicPr>
          <p:cNvPr id="11" name="Picture 14" descr="A picture containing coil spring, gear&#10;&#10;Description automatically generated">
            <a:extLst>
              <a:ext uri="{FF2B5EF4-FFF2-40B4-BE49-F238E27FC236}">
                <a16:creationId xmlns:a16="http://schemas.microsoft.com/office/drawing/2014/main" id="{A36C6939-FBB0-49AB-A72B-D43D86BA5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8" y="4289906"/>
            <a:ext cx="2219162" cy="2219162"/>
          </a:xfrm>
          <a:prstGeom prst="rect">
            <a:avLst/>
          </a:prstGeom>
        </p:spPr>
      </p:pic>
      <p:pic>
        <p:nvPicPr>
          <p:cNvPr id="16" name="Graphic 3">
            <a:extLst>
              <a:ext uri="{FF2B5EF4-FFF2-40B4-BE49-F238E27FC236}">
                <a16:creationId xmlns:a16="http://schemas.microsoft.com/office/drawing/2014/main" id="{1AC4881A-FDA7-4860-8538-24E7B2296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247" y="602408"/>
            <a:ext cx="4301827" cy="4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139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B5B26-C2BA-4119-A16F-B60E2C66481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89761" y="2106563"/>
            <a:ext cx="9296299" cy="4007811"/>
          </a:xfrm>
        </p:spPr>
        <p:txBody>
          <a:bodyPr/>
          <a:lstStyle/>
          <a:p>
            <a:pPr marL="180000" lvl="1" indent="0">
              <a:lnSpc>
                <a:spcPts val="2600"/>
              </a:lnSpc>
              <a:buNone/>
            </a:pPr>
            <a:r>
              <a:rPr lang="de-DE" altLang="de-DE" sz="1600" b="1" dirty="0"/>
              <a:t>Model 1 = Model </a:t>
            </a:r>
            <a:r>
              <a:rPr lang="de-DE" altLang="de-DE" sz="1600" b="1" dirty="0" err="1"/>
              <a:t>without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added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risk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protection</a:t>
            </a:r>
            <a:endParaRPr lang="de-DE" altLang="de-DE" sz="1600" b="1" dirty="0"/>
          </a:p>
          <a:p>
            <a:pPr lvl="1">
              <a:lnSpc>
                <a:spcPts val="2600"/>
              </a:lnSpc>
            </a:pPr>
            <a:r>
              <a:rPr lang="de-DE" altLang="de-DE" sz="1600" dirty="0"/>
              <a:t>Disability </a:t>
            </a:r>
            <a:r>
              <a:rPr lang="de-DE" altLang="de-DE" sz="1600" dirty="0" err="1"/>
              <a:t>pension</a:t>
            </a:r>
            <a:r>
              <a:rPr lang="de-DE" altLang="de-DE" sz="1600" dirty="0"/>
              <a:t>: </a:t>
            </a:r>
            <a:r>
              <a:rPr lang="de-DE" altLang="de-DE" sz="1600" dirty="0" err="1"/>
              <a:t>based</a:t>
            </a:r>
            <a:r>
              <a:rPr lang="de-DE" altLang="de-DE" sz="1600" dirty="0"/>
              <a:t> on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capital</a:t>
            </a:r>
            <a:r>
              <a:rPr lang="de-DE" altLang="de-DE" sz="1600" dirty="0"/>
              <a:t> </a:t>
            </a:r>
            <a:r>
              <a:rPr lang="de-DE" altLang="de-DE" sz="1600" dirty="0" err="1"/>
              <a:t>accumulated</a:t>
            </a:r>
            <a:endParaRPr lang="de-DE" altLang="de-DE" sz="1600" dirty="0"/>
          </a:p>
          <a:p>
            <a:pPr lvl="1">
              <a:lnSpc>
                <a:spcPts val="2600"/>
              </a:lnSpc>
            </a:pPr>
            <a:r>
              <a:rPr lang="de-DE" altLang="de-DE" sz="1600" dirty="0" err="1"/>
              <a:t>Widow´s</a:t>
            </a:r>
            <a:r>
              <a:rPr lang="de-DE" altLang="de-DE" sz="1600" dirty="0"/>
              <a:t>/</a:t>
            </a:r>
            <a:r>
              <a:rPr lang="de-DE" altLang="de-DE" sz="1600" dirty="0" err="1"/>
              <a:t>Widower`s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pension</a:t>
            </a:r>
            <a:r>
              <a:rPr lang="de-DE" altLang="de-DE" sz="1600" dirty="0"/>
              <a:t>: 30 %</a:t>
            </a:r>
          </a:p>
          <a:p>
            <a:pPr lvl="1">
              <a:lnSpc>
                <a:spcPts val="2600"/>
              </a:lnSpc>
            </a:pPr>
            <a:r>
              <a:rPr lang="de-AT" altLang="de-DE" sz="1600" dirty="0" err="1"/>
              <a:t>Orhphan`s</a:t>
            </a:r>
            <a:r>
              <a:rPr lang="de-AT" altLang="de-DE" sz="1600" dirty="0"/>
              <a:t> </a:t>
            </a:r>
            <a:r>
              <a:rPr lang="de-DE" altLang="de-DE" sz="1600" dirty="0" err="1"/>
              <a:t>pension</a:t>
            </a:r>
            <a:r>
              <a:rPr lang="de-DE" altLang="de-DE" sz="1600" dirty="0"/>
              <a:t>: 20 %</a:t>
            </a:r>
          </a:p>
          <a:p>
            <a:pPr lvl="1">
              <a:lnSpc>
                <a:spcPts val="2600"/>
              </a:lnSpc>
            </a:pPr>
            <a:r>
              <a:rPr lang="de-AT" altLang="de-DE" sz="1600" dirty="0"/>
              <a:t>Half-</a:t>
            </a:r>
            <a:r>
              <a:rPr lang="de-AT" altLang="de-DE" sz="1600" dirty="0" err="1"/>
              <a:t>orphan´s</a:t>
            </a:r>
            <a:r>
              <a:rPr lang="de-AT" altLang="de-DE" sz="1600" dirty="0"/>
              <a:t> </a:t>
            </a:r>
            <a:r>
              <a:rPr lang="de-AT" altLang="de-DE" sz="1600" dirty="0" err="1"/>
              <a:t>pension</a:t>
            </a:r>
            <a:r>
              <a:rPr lang="de-AT" altLang="de-DE" sz="1600" dirty="0"/>
              <a:t>: 10 %</a:t>
            </a:r>
          </a:p>
          <a:p>
            <a:pPr marL="180000" lvl="1" indent="0">
              <a:lnSpc>
                <a:spcPts val="2600"/>
              </a:lnSpc>
              <a:buNone/>
            </a:pPr>
            <a:r>
              <a:rPr lang="de-DE" altLang="de-DE" sz="1600" dirty="0"/>
              <a:t>Old Age </a:t>
            </a:r>
            <a:r>
              <a:rPr lang="de-DE" altLang="de-DE" sz="1600" dirty="0" err="1"/>
              <a:t>pension</a:t>
            </a:r>
            <a:r>
              <a:rPr lang="de-DE" altLang="de-DE" sz="1600" dirty="0"/>
              <a:t>: </a:t>
            </a:r>
            <a:r>
              <a:rPr lang="de-DE" altLang="de-DE" sz="1600" dirty="0" err="1">
                <a:solidFill>
                  <a:srgbClr val="000000"/>
                </a:solidFill>
              </a:rPr>
              <a:t>higher</a:t>
            </a:r>
            <a:r>
              <a:rPr lang="de-DE" altLang="de-DE" sz="1600" dirty="0">
                <a:solidFill>
                  <a:srgbClr val="000000"/>
                </a:solidFill>
              </a:rPr>
              <a:t> – </a:t>
            </a:r>
            <a:r>
              <a:rPr lang="de-DE" altLang="de-DE" sz="1600" dirty="0" err="1">
                <a:solidFill>
                  <a:srgbClr val="000000"/>
                </a:solidFill>
              </a:rPr>
              <a:t>compared</a:t>
            </a:r>
            <a:r>
              <a:rPr lang="de-DE" altLang="de-DE" sz="1600" dirty="0">
                <a:solidFill>
                  <a:srgbClr val="000000"/>
                </a:solidFill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</a:rPr>
              <a:t>to</a:t>
            </a:r>
            <a:r>
              <a:rPr lang="de-DE" altLang="de-DE" sz="1600" dirty="0">
                <a:solidFill>
                  <a:srgbClr val="000000"/>
                </a:solidFill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</a:rPr>
              <a:t>model</a:t>
            </a:r>
            <a:r>
              <a:rPr lang="de-DE" altLang="de-DE" sz="1600" dirty="0">
                <a:solidFill>
                  <a:srgbClr val="000000"/>
                </a:solidFill>
              </a:rPr>
              <a:t> 2</a:t>
            </a:r>
            <a:endParaRPr lang="de-DE" altLang="de-DE" sz="1600" dirty="0"/>
          </a:p>
          <a:p>
            <a:pPr marL="180000" lvl="1" indent="0">
              <a:lnSpc>
                <a:spcPts val="2600"/>
              </a:lnSpc>
              <a:buNone/>
            </a:pPr>
            <a:endParaRPr lang="de-DE" altLang="de-DE" sz="1600" dirty="0"/>
          </a:p>
          <a:p>
            <a:pPr marL="171450" indent="-171450"/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96C01-8B14-4421-A490-826B7D4BF7F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9BD66B-C47F-4297-920B-F519F4ED92F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0AFAC-990E-4B23-977D-5973ABA801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43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B5906CF-206C-42AC-9132-967BEA7DA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4603"/>
            <a:ext cx="5972565" cy="1067648"/>
          </a:xfrm>
        </p:spPr>
        <p:txBody>
          <a:bodyPr>
            <a:normAutofit/>
          </a:bodyPr>
          <a:lstStyle/>
          <a:p>
            <a:r>
              <a:rPr lang="de-AT" altLang="de-DE" dirty="0" err="1"/>
              <a:t>risk</a:t>
            </a:r>
            <a:r>
              <a:rPr lang="de-AT" altLang="de-DE" dirty="0"/>
              <a:t> </a:t>
            </a:r>
            <a:r>
              <a:rPr lang="de-AT" altLang="de-DE" dirty="0" err="1"/>
              <a:t>protection</a:t>
            </a:r>
            <a:r>
              <a:rPr lang="de-AT" altLang="de-DE" dirty="0"/>
              <a:t> </a:t>
            </a:r>
            <a:br>
              <a:rPr lang="de-AT" altLang="de-DE" dirty="0"/>
            </a:br>
            <a:r>
              <a:rPr lang="de-AT" altLang="de-DE" dirty="0" err="1"/>
              <a:t>choice</a:t>
            </a:r>
            <a:r>
              <a:rPr lang="de-AT" altLang="de-DE" dirty="0"/>
              <a:t> at </a:t>
            </a:r>
            <a:r>
              <a:rPr lang="de-AT" altLang="de-DE" dirty="0" err="1"/>
              <a:t>the</a:t>
            </a:r>
            <a:r>
              <a:rPr lang="de-AT" altLang="de-DE" dirty="0"/>
              <a:t> time </a:t>
            </a:r>
            <a:r>
              <a:rPr lang="de-AT" altLang="de-DE" dirty="0" err="1"/>
              <a:t>of</a:t>
            </a:r>
            <a:r>
              <a:rPr lang="de-AT" altLang="de-DE" dirty="0"/>
              <a:t> </a:t>
            </a:r>
            <a:r>
              <a:rPr lang="de-AT" altLang="de-DE" dirty="0" err="1"/>
              <a:t>your</a:t>
            </a:r>
            <a:r>
              <a:rPr lang="de-AT" altLang="de-DE" dirty="0"/>
              <a:t> </a:t>
            </a:r>
            <a:r>
              <a:rPr lang="de-AT" altLang="de-DE" dirty="0" err="1"/>
              <a:t>inclusion</a:t>
            </a:r>
            <a:r>
              <a:rPr lang="de-AT" altLang="de-DE" dirty="0"/>
              <a:t> </a:t>
            </a:r>
            <a:r>
              <a:rPr lang="de-AT" altLang="de-DE" dirty="0" err="1"/>
              <a:t>into</a:t>
            </a:r>
            <a:r>
              <a:rPr lang="de-AT" altLang="de-DE" dirty="0"/>
              <a:t> </a:t>
            </a:r>
            <a:r>
              <a:rPr lang="de-AT" altLang="de-DE" dirty="0" err="1"/>
              <a:t>the</a:t>
            </a:r>
            <a:r>
              <a:rPr lang="de-AT" altLang="de-DE" dirty="0"/>
              <a:t> </a:t>
            </a:r>
            <a:r>
              <a:rPr lang="de-AT" altLang="de-DE" dirty="0" err="1"/>
              <a:t>pension</a:t>
            </a:r>
            <a:r>
              <a:rPr lang="de-AT" altLang="de-DE" dirty="0"/>
              <a:t> </a:t>
            </a:r>
            <a:r>
              <a:rPr lang="de-AT" altLang="de-DE" dirty="0" err="1"/>
              <a:t>fund</a:t>
            </a: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14:cNvPr>
              <p14:cNvContentPartPr/>
              <p14:nvPr/>
            </p14:nvContentPartPr>
            <p14:xfrm>
              <a:off x="522288" y="1883193"/>
              <a:ext cx="9381351" cy="3993574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887" y="1868794"/>
                <a:ext cx="9409433" cy="40216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4534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B5B26-C2BA-4119-A16F-B60E2C66481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89761" y="2106563"/>
            <a:ext cx="9296299" cy="4007811"/>
          </a:xfrm>
        </p:spPr>
        <p:txBody>
          <a:bodyPr/>
          <a:lstStyle/>
          <a:p>
            <a:pPr marL="180000" lvl="1" indent="0">
              <a:lnSpc>
                <a:spcPts val="2600"/>
              </a:lnSpc>
              <a:buNone/>
            </a:pPr>
            <a:r>
              <a:rPr lang="de-DE" altLang="de-DE" sz="1600" b="1" dirty="0"/>
              <a:t>Model 2 = Model </a:t>
            </a:r>
            <a:r>
              <a:rPr lang="de-DE" altLang="de-DE" sz="1600" b="1" dirty="0" err="1"/>
              <a:t>with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added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risk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protection</a:t>
            </a:r>
            <a:endParaRPr lang="de-DE" altLang="de-DE" sz="1600" b="1" dirty="0"/>
          </a:p>
          <a:p>
            <a:pPr lvl="1">
              <a:lnSpc>
                <a:spcPts val="2600"/>
              </a:lnSpc>
            </a:pPr>
            <a:r>
              <a:rPr lang="de-DE" altLang="de-DE" sz="1600" dirty="0"/>
              <a:t>Disability </a:t>
            </a:r>
            <a:r>
              <a:rPr lang="de-DE" altLang="de-DE" sz="1600" dirty="0" err="1"/>
              <a:t>pension</a:t>
            </a:r>
            <a:r>
              <a:rPr lang="de-DE" altLang="de-DE" sz="1600" dirty="0"/>
              <a:t>: </a:t>
            </a:r>
            <a:r>
              <a:rPr lang="de-DE" altLang="de-DE" sz="1600" dirty="0" err="1"/>
              <a:t>based</a:t>
            </a:r>
            <a:r>
              <a:rPr lang="de-DE" altLang="de-DE" sz="1600" dirty="0"/>
              <a:t> on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capital</a:t>
            </a:r>
            <a:r>
              <a:rPr lang="de-DE" altLang="de-DE" sz="1600" dirty="0"/>
              <a:t> </a:t>
            </a:r>
            <a:r>
              <a:rPr lang="de-DE" altLang="de-DE" sz="1600" dirty="0" err="1"/>
              <a:t>accumulated</a:t>
            </a:r>
            <a:r>
              <a:rPr lang="de-DE" altLang="de-DE" sz="1600" dirty="0"/>
              <a:t> + </a:t>
            </a:r>
            <a:r>
              <a:rPr lang="de-DE" altLang="de-DE" sz="1600" dirty="0" err="1"/>
              <a:t>added</a:t>
            </a:r>
            <a:r>
              <a:rPr lang="de-DE" altLang="de-DE" sz="1600" dirty="0"/>
              <a:t> </a:t>
            </a:r>
            <a:r>
              <a:rPr lang="de-DE" altLang="de-DE" sz="1600" dirty="0" err="1"/>
              <a:t>contributions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until</a:t>
            </a:r>
            <a:r>
              <a:rPr lang="de-DE" altLang="de-DE" sz="1600" dirty="0"/>
              <a:t> </a:t>
            </a:r>
            <a:r>
              <a:rPr lang="de-DE" altLang="de-DE" sz="1600" dirty="0" err="1"/>
              <a:t>age</a:t>
            </a:r>
            <a:r>
              <a:rPr lang="de-DE" altLang="de-DE" sz="1600" dirty="0"/>
              <a:t> 50</a:t>
            </a:r>
          </a:p>
          <a:p>
            <a:pPr lvl="1">
              <a:lnSpc>
                <a:spcPts val="2600"/>
              </a:lnSpc>
            </a:pPr>
            <a:r>
              <a:rPr lang="de-DE" altLang="de-DE" sz="1600" dirty="0" err="1"/>
              <a:t>Widow´s</a:t>
            </a:r>
            <a:r>
              <a:rPr lang="de-DE" altLang="de-DE" sz="1600" dirty="0"/>
              <a:t>/</a:t>
            </a:r>
            <a:r>
              <a:rPr lang="de-DE" altLang="de-DE" sz="1600" dirty="0" err="1"/>
              <a:t>Widower`s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pension</a:t>
            </a:r>
            <a:r>
              <a:rPr lang="de-DE" altLang="de-DE" sz="1600" dirty="0"/>
              <a:t>: 60 %</a:t>
            </a:r>
          </a:p>
          <a:p>
            <a:pPr lvl="1">
              <a:lnSpc>
                <a:spcPts val="2600"/>
              </a:lnSpc>
            </a:pPr>
            <a:r>
              <a:rPr lang="de-AT" altLang="de-DE" sz="1600" dirty="0" err="1"/>
              <a:t>Orhphan`s</a:t>
            </a:r>
            <a:r>
              <a:rPr lang="de-AT" altLang="de-DE" sz="1600" dirty="0"/>
              <a:t> </a:t>
            </a:r>
            <a:r>
              <a:rPr lang="de-DE" altLang="de-DE" sz="1600" dirty="0" err="1"/>
              <a:t>pension</a:t>
            </a:r>
            <a:r>
              <a:rPr lang="de-DE" altLang="de-DE" sz="1600" dirty="0"/>
              <a:t>: 40 %</a:t>
            </a:r>
          </a:p>
          <a:p>
            <a:pPr lvl="1">
              <a:lnSpc>
                <a:spcPts val="2600"/>
              </a:lnSpc>
            </a:pPr>
            <a:r>
              <a:rPr lang="de-AT" altLang="de-DE" sz="1600" dirty="0"/>
              <a:t>Half-</a:t>
            </a:r>
            <a:r>
              <a:rPr lang="de-AT" altLang="de-DE" sz="1600" dirty="0" err="1"/>
              <a:t>orphan´s</a:t>
            </a:r>
            <a:r>
              <a:rPr lang="de-AT" altLang="de-DE" sz="1600" dirty="0"/>
              <a:t> </a:t>
            </a:r>
            <a:r>
              <a:rPr lang="de-AT" altLang="de-DE" sz="1600" dirty="0" err="1"/>
              <a:t>pension</a:t>
            </a:r>
            <a:r>
              <a:rPr lang="de-AT" altLang="de-DE" sz="1600" dirty="0"/>
              <a:t>: 30 %</a:t>
            </a:r>
          </a:p>
          <a:p>
            <a:pPr marL="180000" lvl="1" indent="0">
              <a:lnSpc>
                <a:spcPts val="2600"/>
              </a:lnSpc>
              <a:buNone/>
            </a:pPr>
            <a:r>
              <a:rPr lang="de-DE" altLang="de-DE" sz="1600" dirty="0"/>
              <a:t>Old Age </a:t>
            </a:r>
            <a:r>
              <a:rPr lang="de-DE" altLang="de-DE" sz="1600" dirty="0" err="1"/>
              <a:t>pension</a:t>
            </a:r>
            <a:r>
              <a:rPr lang="de-DE" altLang="de-DE" sz="1600" dirty="0"/>
              <a:t>: </a:t>
            </a:r>
            <a:r>
              <a:rPr lang="de-DE" altLang="de-DE" sz="1600" dirty="0" err="1">
                <a:solidFill>
                  <a:srgbClr val="000000"/>
                </a:solidFill>
              </a:rPr>
              <a:t>less</a:t>
            </a:r>
            <a:r>
              <a:rPr lang="de-DE" altLang="de-DE" sz="1600" dirty="0">
                <a:solidFill>
                  <a:srgbClr val="000000"/>
                </a:solidFill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</a:rPr>
              <a:t>than</a:t>
            </a:r>
            <a:r>
              <a:rPr lang="de-DE" altLang="de-DE" sz="1600" dirty="0">
                <a:solidFill>
                  <a:srgbClr val="000000"/>
                </a:solidFill>
              </a:rPr>
              <a:t> </a:t>
            </a:r>
            <a:r>
              <a:rPr lang="de-DE" altLang="de-DE" sz="1600" dirty="0" err="1">
                <a:solidFill>
                  <a:srgbClr val="000000"/>
                </a:solidFill>
              </a:rPr>
              <a:t>model</a:t>
            </a:r>
            <a:r>
              <a:rPr lang="de-DE" altLang="de-DE" sz="1600" dirty="0">
                <a:solidFill>
                  <a:srgbClr val="000000"/>
                </a:solidFill>
              </a:rPr>
              <a:t> 1</a:t>
            </a:r>
          </a:p>
          <a:p>
            <a:pPr marL="180000" lvl="1" indent="0">
              <a:lnSpc>
                <a:spcPts val="2600"/>
              </a:lnSpc>
              <a:buNone/>
            </a:pPr>
            <a:r>
              <a:rPr lang="de-AT" altLang="de-DE" sz="1600" b="1" dirty="0" err="1"/>
              <a:t>No</a:t>
            </a:r>
            <a:r>
              <a:rPr lang="de-AT" altLang="de-DE" sz="1600" b="1" dirty="0"/>
              <a:t> </a:t>
            </a:r>
            <a:r>
              <a:rPr lang="de-AT" altLang="de-DE" sz="1600" b="1" dirty="0" err="1"/>
              <a:t>decision</a:t>
            </a:r>
            <a:r>
              <a:rPr lang="de-AT" altLang="de-DE" sz="1600" b="1" dirty="0"/>
              <a:t>? </a:t>
            </a:r>
            <a:r>
              <a:rPr lang="de-AT" altLang="de-DE" sz="1600" dirty="0" err="1"/>
              <a:t>You</a:t>
            </a:r>
            <a:r>
              <a:rPr lang="de-AT" altLang="de-DE" sz="1600" dirty="0"/>
              <a:t> will </a:t>
            </a:r>
            <a:r>
              <a:rPr lang="de-AT" altLang="de-DE" sz="1600" dirty="0" err="1"/>
              <a:t>be</a:t>
            </a:r>
            <a:r>
              <a:rPr lang="de-AT" altLang="de-DE" sz="1600" dirty="0"/>
              <a:t> </a:t>
            </a:r>
            <a:r>
              <a:rPr lang="de-AT" altLang="de-DE" sz="1600" dirty="0" err="1"/>
              <a:t>inclused</a:t>
            </a:r>
            <a:r>
              <a:rPr lang="de-AT" altLang="de-DE" sz="1600" dirty="0"/>
              <a:t> </a:t>
            </a:r>
            <a:r>
              <a:rPr lang="de-AT" altLang="de-DE" sz="1600" dirty="0" err="1"/>
              <a:t>to</a:t>
            </a:r>
            <a:r>
              <a:rPr lang="de-AT" altLang="de-DE" sz="1600" dirty="0"/>
              <a:t> Model 1</a:t>
            </a:r>
          </a:p>
          <a:p>
            <a:pPr lvl="2">
              <a:lnSpc>
                <a:spcPts val="2600"/>
              </a:lnSpc>
            </a:pPr>
            <a:endParaRPr lang="de-DE" altLang="de-DE" dirty="0"/>
          </a:p>
          <a:p>
            <a:pPr marL="171450" indent="-171450"/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96C01-8B14-4421-A490-826B7D4BF7F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9BD66B-C47F-4297-920B-F519F4ED92F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0AFAC-990E-4B23-977D-5973ABA801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44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B5906CF-206C-42AC-9132-967BEA7DA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4603"/>
            <a:ext cx="5972565" cy="1067648"/>
          </a:xfrm>
        </p:spPr>
        <p:txBody>
          <a:bodyPr>
            <a:normAutofit/>
          </a:bodyPr>
          <a:lstStyle/>
          <a:p>
            <a:r>
              <a:rPr lang="de-AT" altLang="de-DE" dirty="0" err="1"/>
              <a:t>risk</a:t>
            </a:r>
            <a:r>
              <a:rPr lang="de-AT" altLang="de-DE" dirty="0"/>
              <a:t> </a:t>
            </a:r>
            <a:r>
              <a:rPr lang="de-AT" altLang="de-DE" dirty="0" err="1"/>
              <a:t>protection</a:t>
            </a:r>
            <a:r>
              <a:rPr lang="de-AT" altLang="de-DE" dirty="0"/>
              <a:t> </a:t>
            </a:r>
            <a:br>
              <a:rPr lang="de-AT" altLang="de-DE" dirty="0"/>
            </a:br>
            <a:r>
              <a:rPr lang="de-AT" altLang="de-DE" dirty="0" err="1"/>
              <a:t>choice</a:t>
            </a:r>
            <a:r>
              <a:rPr lang="de-AT" altLang="de-DE" dirty="0"/>
              <a:t> at </a:t>
            </a:r>
            <a:r>
              <a:rPr lang="de-AT" altLang="de-DE" dirty="0" err="1"/>
              <a:t>the</a:t>
            </a:r>
            <a:r>
              <a:rPr lang="de-AT" altLang="de-DE" dirty="0"/>
              <a:t> time </a:t>
            </a:r>
            <a:r>
              <a:rPr lang="de-AT" altLang="de-DE" dirty="0" err="1"/>
              <a:t>of</a:t>
            </a:r>
            <a:r>
              <a:rPr lang="de-AT" altLang="de-DE" dirty="0"/>
              <a:t> </a:t>
            </a:r>
            <a:r>
              <a:rPr lang="de-AT" altLang="de-DE" dirty="0" err="1"/>
              <a:t>your</a:t>
            </a:r>
            <a:r>
              <a:rPr lang="de-AT" altLang="de-DE" dirty="0"/>
              <a:t> </a:t>
            </a:r>
            <a:r>
              <a:rPr lang="de-AT" altLang="de-DE" dirty="0" err="1"/>
              <a:t>inclusion</a:t>
            </a:r>
            <a:r>
              <a:rPr lang="de-AT" altLang="de-DE" dirty="0"/>
              <a:t> </a:t>
            </a:r>
            <a:r>
              <a:rPr lang="de-AT" altLang="de-DE" dirty="0" err="1"/>
              <a:t>into</a:t>
            </a:r>
            <a:r>
              <a:rPr lang="de-AT" altLang="de-DE" dirty="0"/>
              <a:t> </a:t>
            </a:r>
            <a:r>
              <a:rPr lang="de-AT" altLang="de-DE" dirty="0" err="1"/>
              <a:t>the</a:t>
            </a:r>
            <a:r>
              <a:rPr lang="de-AT" altLang="de-DE" dirty="0"/>
              <a:t> </a:t>
            </a:r>
            <a:r>
              <a:rPr lang="de-AT" altLang="de-DE" dirty="0" err="1"/>
              <a:t>pension</a:t>
            </a:r>
            <a:r>
              <a:rPr lang="de-AT" altLang="de-DE" dirty="0"/>
              <a:t> </a:t>
            </a:r>
            <a:r>
              <a:rPr lang="de-AT" altLang="de-DE" dirty="0" err="1"/>
              <a:t>fund</a:t>
            </a: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14:cNvPr>
              <p14:cNvContentPartPr/>
              <p14:nvPr/>
            </p14:nvContentPartPr>
            <p14:xfrm>
              <a:off x="522288" y="1883192"/>
              <a:ext cx="9381351" cy="4549505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887" y="1868793"/>
                <a:ext cx="9409433" cy="457794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91211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1B4FB0D-A7D3-4051-9642-CBC19DA80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370" y="544377"/>
            <a:ext cx="7140965" cy="5686054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5568FBFF-CADF-6A42-B3FB-BFBB0E0692E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43532" y="1963585"/>
            <a:ext cx="3420477" cy="4150135"/>
          </a:xfrm>
        </p:spPr>
        <p:txBody>
          <a:bodyPr/>
          <a:lstStyle/>
          <a:p>
            <a:pPr marL="171450" indent="-171450"/>
            <a:endParaRPr lang="de-AT" sz="1200" b="1" dirty="0"/>
          </a:p>
          <a:p>
            <a:pPr marL="171450" indent="-171450"/>
            <a:r>
              <a:rPr lang="de-AT" sz="1200" dirty="0"/>
              <a:t>About Valida Group </a:t>
            </a:r>
            <a:r>
              <a:rPr lang="de-AT" sz="1200" dirty="0" err="1"/>
              <a:t>Introduction</a:t>
            </a:r>
            <a:endParaRPr lang="de-DE" sz="1200" noProof="1"/>
          </a:p>
          <a:p>
            <a:pPr>
              <a:spcAft>
                <a:spcPct val="20000"/>
              </a:spcAft>
            </a:pPr>
            <a:r>
              <a:rPr lang="de-DE" sz="1200" noProof="1"/>
              <a:t>The pension model of the Vienna University of Economics and Business</a:t>
            </a:r>
          </a:p>
          <a:p>
            <a:pPr marL="171450" indent="-171450"/>
            <a:r>
              <a:rPr lang="de-AT" sz="1200" dirty="0"/>
              <a:t>Risk </a:t>
            </a:r>
            <a:r>
              <a:rPr lang="de-AT" sz="1200" dirty="0" err="1"/>
              <a:t>protection</a:t>
            </a:r>
            <a:endParaRPr lang="de-AT" sz="1200" dirty="0"/>
          </a:p>
          <a:p>
            <a:pPr>
              <a:spcAft>
                <a:spcPct val="20000"/>
              </a:spcAft>
            </a:pPr>
            <a:r>
              <a:rPr lang="de-DE" sz="1200" b="1" noProof="1"/>
              <a:t>The Life Cycle Model</a:t>
            </a:r>
          </a:p>
          <a:p>
            <a:pPr>
              <a:spcAft>
                <a:spcPct val="20000"/>
              </a:spcAft>
            </a:pPr>
            <a:r>
              <a:rPr lang="de-DE" sz="1200" noProof="1"/>
              <a:t>Pension benefits</a:t>
            </a:r>
          </a:p>
          <a:p>
            <a:pPr marL="171450" indent="-171450"/>
            <a:r>
              <a:rPr lang="de-AT" sz="1200" dirty="0"/>
              <a:t>Valida Vorsorgeportal – Online Portal</a:t>
            </a:r>
          </a:p>
          <a:p>
            <a:pPr marL="171450" indent="-171450"/>
            <a:r>
              <a:rPr lang="de-AT" sz="1200" dirty="0" err="1"/>
              <a:t>Your</a:t>
            </a:r>
            <a:r>
              <a:rPr lang="de-AT" sz="1200" dirty="0"/>
              <a:t> Valida </a:t>
            </a:r>
            <a:r>
              <a:rPr lang="de-AT" sz="1200" dirty="0" err="1"/>
              <a:t>contact</a:t>
            </a:r>
            <a:endParaRPr lang="de-AT" sz="1200" dirty="0"/>
          </a:p>
          <a:p>
            <a:pPr marL="171450" indent="-171450"/>
            <a:endParaRPr lang="de-AT" sz="1200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4BD4-A47D-654A-A0B4-E3D8BC4E5C5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CFBFE4A-A739-5245-A66E-F554133DE606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5E2A94-D443-C740-950B-9FFC4672819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5656AF83-1D1D-5F4B-BCC0-976F25B4E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FAD230-9980-B74A-AF86-90AF6D20C2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45</a:t>
            </a:fld>
            <a:endParaRPr lang="de-AT" dirty="0"/>
          </a:p>
        </p:txBody>
      </p:sp>
      <p:pic>
        <p:nvPicPr>
          <p:cNvPr id="11" name="Picture 14" descr="A picture containing coil spring, gear&#10;&#10;Description automatically generated">
            <a:extLst>
              <a:ext uri="{FF2B5EF4-FFF2-40B4-BE49-F238E27FC236}">
                <a16:creationId xmlns:a16="http://schemas.microsoft.com/office/drawing/2014/main" id="{A36C6939-FBB0-49AB-A72B-D43D86BA5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8" y="4289906"/>
            <a:ext cx="2219162" cy="2219162"/>
          </a:xfrm>
          <a:prstGeom prst="rect">
            <a:avLst/>
          </a:prstGeom>
        </p:spPr>
      </p:pic>
      <p:pic>
        <p:nvPicPr>
          <p:cNvPr id="16" name="Graphic 3">
            <a:extLst>
              <a:ext uri="{FF2B5EF4-FFF2-40B4-BE49-F238E27FC236}">
                <a16:creationId xmlns:a16="http://schemas.microsoft.com/office/drawing/2014/main" id="{1AC4881A-FDA7-4860-8538-24E7B2296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247" y="602408"/>
            <a:ext cx="4301827" cy="4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669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B5B26-C2BA-4119-A16F-B60E2C66481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89761" y="2106563"/>
            <a:ext cx="9569264" cy="4007811"/>
          </a:xfrm>
        </p:spPr>
        <p:txBody>
          <a:bodyPr/>
          <a:lstStyle/>
          <a:p>
            <a:pPr marL="180000" lvl="1" indent="0">
              <a:buNone/>
            </a:pPr>
            <a:r>
              <a:rPr lang="de-DE" altLang="de-DE" sz="1600" dirty="0"/>
              <a:t>The </a:t>
            </a:r>
            <a:r>
              <a:rPr lang="de-DE" altLang="de-DE" sz="1600" dirty="0" err="1"/>
              <a:t>life</a:t>
            </a:r>
            <a:r>
              <a:rPr lang="de-DE" altLang="de-DE" sz="1600" dirty="0"/>
              <a:t>-</a:t>
            </a:r>
            <a:r>
              <a:rPr lang="de-DE" altLang="de-DE" sz="1600" dirty="0" err="1"/>
              <a:t>cycle</a:t>
            </a:r>
            <a:r>
              <a:rPr lang="de-DE" altLang="de-DE" sz="1600" dirty="0"/>
              <a:t>-model </a:t>
            </a:r>
            <a:r>
              <a:rPr lang="de-DE" altLang="de-DE" sz="1600" dirty="0" err="1"/>
              <a:t>offers</a:t>
            </a:r>
            <a:r>
              <a:rPr lang="de-DE" altLang="de-DE" sz="1600" dirty="0"/>
              <a:t> </a:t>
            </a:r>
            <a:r>
              <a:rPr lang="de-DE" altLang="de-DE" sz="1600" b="1" dirty="0" err="1"/>
              <a:t>three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investment</a:t>
            </a:r>
            <a:r>
              <a:rPr lang="de-DE" altLang="de-DE" sz="1600" b="1" dirty="0"/>
              <a:t> </a:t>
            </a:r>
            <a:r>
              <a:rPr lang="de-DE" altLang="de-DE" sz="1600" b="1" dirty="0" err="1"/>
              <a:t>groups</a:t>
            </a:r>
            <a:r>
              <a:rPr lang="de-DE" altLang="de-DE" sz="1600" b="1" dirty="0"/>
              <a:t>:</a:t>
            </a:r>
          </a:p>
          <a:p>
            <a:pPr lvl="2"/>
            <a:r>
              <a:rPr lang="de-DE" altLang="de-DE" sz="1600" dirty="0"/>
              <a:t>defensive – </a:t>
            </a:r>
            <a:r>
              <a:rPr lang="de-DE" altLang="de-DE" sz="1600" dirty="0" err="1"/>
              <a:t>balanced</a:t>
            </a:r>
            <a:r>
              <a:rPr lang="de-DE" altLang="de-DE" sz="1600" dirty="0"/>
              <a:t> – </a:t>
            </a:r>
            <a:r>
              <a:rPr lang="de-DE" altLang="de-DE" sz="1600" dirty="0" err="1"/>
              <a:t>dynamic</a:t>
            </a:r>
            <a:r>
              <a:rPr lang="de-DE" altLang="de-DE" sz="1600" dirty="0"/>
              <a:t> </a:t>
            </a:r>
            <a:r>
              <a:rPr lang="de-DE" altLang="de-DE" sz="1600" dirty="0" err="1"/>
              <a:t>investment</a:t>
            </a:r>
            <a:r>
              <a:rPr lang="de-DE" altLang="de-DE" sz="1600" dirty="0"/>
              <a:t> </a:t>
            </a:r>
            <a:r>
              <a:rPr lang="de-DE" altLang="de-DE" sz="1600" dirty="0" err="1"/>
              <a:t>group</a:t>
            </a:r>
            <a:endParaRPr lang="de-DE" altLang="de-DE" sz="1600" dirty="0"/>
          </a:p>
          <a:p>
            <a:pPr lvl="1"/>
            <a:endParaRPr lang="de-DE" altLang="de-DE" sz="1600" b="1" dirty="0"/>
          </a:p>
          <a:p>
            <a:pPr lvl="1"/>
            <a:r>
              <a:rPr lang="de-DE" altLang="de-DE" sz="1600" b="1" dirty="0"/>
              <a:t>Choice and </a:t>
            </a:r>
            <a:r>
              <a:rPr lang="de-DE" altLang="de-DE" sz="1600" b="1" dirty="0" err="1"/>
              <a:t>change</a:t>
            </a:r>
            <a:endParaRPr lang="de-DE" altLang="de-DE" sz="1600" dirty="0"/>
          </a:p>
          <a:p>
            <a:pPr lvl="2"/>
            <a:r>
              <a:rPr lang="de-DE" altLang="de-DE" sz="1600" dirty="0"/>
              <a:t>e.g. </a:t>
            </a:r>
            <a:r>
              <a:rPr lang="de-DE" altLang="de-DE" sz="1600" dirty="0" err="1"/>
              <a:t>based</a:t>
            </a:r>
            <a:r>
              <a:rPr lang="de-DE" altLang="de-DE" sz="1600" dirty="0"/>
              <a:t> on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individual </a:t>
            </a:r>
            <a:r>
              <a:rPr lang="de-DE" altLang="de-DE" sz="1600" dirty="0" err="1"/>
              <a:t>risk</a:t>
            </a:r>
            <a:r>
              <a:rPr lang="de-DE" altLang="de-DE" sz="1600" dirty="0"/>
              <a:t> </a:t>
            </a:r>
            <a:r>
              <a:rPr lang="de-DE" altLang="de-DE" sz="1600" dirty="0" err="1"/>
              <a:t>appetite</a:t>
            </a:r>
            <a:endParaRPr lang="de-DE" altLang="de-DE" sz="1600" dirty="0"/>
          </a:p>
          <a:p>
            <a:pPr lvl="2"/>
            <a:r>
              <a:rPr lang="de-DE" altLang="de-DE" sz="1600" dirty="0"/>
              <a:t>e.g. </a:t>
            </a:r>
            <a:r>
              <a:rPr lang="de-DE" altLang="de-DE" sz="1600" dirty="0" err="1"/>
              <a:t>based</a:t>
            </a:r>
            <a:r>
              <a:rPr lang="de-DE" altLang="de-DE" sz="1600" dirty="0"/>
              <a:t> on </a:t>
            </a:r>
            <a:r>
              <a:rPr lang="de-DE" altLang="de-DE" sz="1600" dirty="0" err="1"/>
              <a:t>consideration</a:t>
            </a:r>
            <a:r>
              <a:rPr lang="de-DE" altLang="de-DE" sz="1600" dirty="0"/>
              <a:t> </a:t>
            </a:r>
            <a:r>
              <a:rPr lang="de-DE" altLang="de-DE" sz="1600" dirty="0" err="1"/>
              <a:t>of</a:t>
            </a:r>
            <a:r>
              <a:rPr lang="de-DE" altLang="de-DE" sz="1600" dirty="0"/>
              <a:t> </a:t>
            </a:r>
            <a:r>
              <a:rPr lang="de-DE" altLang="de-DE" sz="1600" dirty="0" err="1"/>
              <a:t>age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or</a:t>
            </a:r>
            <a:r>
              <a:rPr lang="de-DE" altLang="de-DE" sz="1600" dirty="0"/>
              <a:t> </a:t>
            </a:r>
            <a:r>
              <a:rPr lang="de-DE" altLang="de-DE" sz="1600" dirty="0" err="1"/>
              <a:t>investment</a:t>
            </a:r>
            <a:r>
              <a:rPr lang="de-DE" altLang="de-DE" sz="1600" dirty="0"/>
              <a:t> time frame</a:t>
            </a:r>
          </a:p>
          <a:p>
            <a:pPr lvl="2"/>
            <a:r>
              <a:rPr lang="de-DE" altLang="de-DE" sz="1600" dirty="0" err="1"/>
              <a:t>the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investment</a:t>
            </a:r>
            <a:r>
              <a:rPr lang="de-DE" altLang="de-DE" sz="1600" dirty="0"/>
              <a:t> </a:t>
            </a:r>
            <a:r>
              <a:rPr lang="de-DE" altLang="de-DE" sz="1600" dirty="0" err="1"/>
              <a:t>strategy</a:t>
            </a:r>
            <a:r>
              <a:rPr lang="de-DE" altLang="de-DE" sz="1600" dirty="0"/>
              <a:t> </a:t>
            </a:r>
            <a:r>
              <a:rPr lang="de-DE" altLang="de-DE" sz="1600" dirty="0" err="1"/>
              <a:t>can</a:t>
            </a:r>
            <a:r>
              <a:rPr lang="de-DE" altLang="de-DE" sz="1600" dirty="0"/>
              <a:t> </a:t>
            </a:r>
            <a:r>
              <a:rPr lang="de-DE" altLang="de-DE" sz="1600" dirty="0" err="1"/>
              <a:t>be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changed</a:t>
            </a:r>
            <a:r>
              <a:rPr lang="de-DE" altLang="de-DE" sz="1600" dirty="0"/>
              <a:t> </a:t>
            </a:r>
            <a:r>
              <a:rPr lang="de-DE" altLang="de-DE" sz="1600" dirty="0" err="1"/>
              <a:t>up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to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three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times</a:t>
            </a:r>
            <a:r>
              <a:rPr lang="de-DE" altLang="de-DE" sz="1600" dirty="0"/>
              <a:t> – </a:t>
            </a:r>
            <a:r>
              <a:rPr lang="de-DE" altLang="de-DE" sz="1600" dirty="0" err="1"/>
              <a:t>exluded</a:t>
            </a:r>
            <a:r>
              <a:rPr lang="de-DE" altLang="de-DE" sz="1600" dirty="0"/>
              <a:t> </a:t>
            </a:r>
            <a:r>
              <a:rPr lang="de-DE" altLang="de-DE" sz="1600" dirty="0" err="1"/>
              <a:t>first</a:t>
            </a:r>
            <a:r>
              <a:rPr lang="de-DE" altLang="de-DE" sz="1600" dirty="0"/>
              <a:t> </a:t>
            </a:r>
            <a:r>
              <a:rPr lang="de-DE" altLang="de-DE" sz="1600" dirty="0" err="1"/>
              <a:t>choice</a:t>
            </a:r>
            <a:r>
              <a:rPr lang="de-DE" altLang="de-DE" sz="1600" dirty="0"/>
              <a:t> and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change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into</a:t>
            </a:r>
            <a:r>
              <a:rPr lang="de-DE" altLang="de-DE" sz="1600" dirty="0"/>
              <a:t> </a:t>
            </a:r>
            <a:r>
              <a:rPr lang="de-DE" altLang="de-DE" sz="1600" dirty="0" err="1"/>
              <a:t>or</a:t>
            </a:r>
            <a:r>
              <a:rPr lang="de-DE" altLang="de-DE" sz="1600" dirty="0"/>
              <a:t> out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secure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investment</a:t>
            </a:r>
            <a:r>
              <a:rPr lang="de-DE" altLang="de-DE" sz="1600" dirty="0"/>
              <a:t> (Sicherheitspension)</a:t>
            </a:r>
            <a:endParaRPr lang="de-AT" altLang="de-DE" sz="1600" dirty="0"/>
          </a:p>
          <a:p>
            <a:pPr lvl="2"/>
            <a:r>
              <a:rPr lang="de-DE" altLang="de-DE" sz="1600" dirty="0" err="1"/>
              <a:t>change</a:t>
            </a:r>
            <a:r>
              <a:rPr lang="de-DE" altLang="de-DE" sz="1600" dirty="0"/>
              <a:t> in </a:t>
            </a:r>
            <a:r>
              <a:rPr lang="de-DE" altLang="de-DE" sz="1600" dirty="0" err="1"/>
              <a:t>any</a:t>
            </a:r>
            <a:r>
              <a:rPr lang="de-DE" altLang="de-DE" sz="1600" dirty="0"/>
              <a:t> </a:t>
            </a:r>
            <a:r>
              <a:rPr lang="de-DE" altLang="de-DE" sz="1600" dirty="0" err="1"/>
              <a:t>direction</a:t>
            </a:r>
            <a:r>
              <a:rPr lang="de-DE" altLang="de-DE" sz="1600" dirty="0"/>
              <a:t> </a:t>
            </a:r>
            <a:r>
              <a:rPr lang="de-DE" altLang="de-DE" sz="1600" dirty="0" err="1"/>
              <a:t>is</a:t>
            </a:r>
            <a:r>
              <a:rPr lang="de-DE" altLang="de-DE" sz="1600" dirty="0"/>
              <a:t> possible</a:t>
            </a:r>
            <a:endParaRPr lang="de-DE" sz="1600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96C01-8B14-4421-A490-826B7D4BF7F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9BD66B-C47F-4297-920B-F519F4ED92F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0AFAC-990E-4B23-977D-5973ABA801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46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B5906CF-206C-42AC-9132-967BEA7DA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life</a:t>
            </a:r>
            <a:r>
              <a:rPr lang="de-DE" dirty="0"/>
              <a:t> </a:t>
            </a:r>
            <a:r>
              <a:rPr lang="de-DE" dirty="0" err="1"/>
              <a:t>cycle</a:t>
            </a:r>
            <a:r>
              <a:rPr lang="de-DE" dirty="0"/>
              <a:t> </a:t>
            </a:r>
            <a:r>
              <a:rPr lang="de-DE" dirty="0" err="1"/>
              <a:t>model</a:t>
            </a:r>
            <a:br>
              <a:rPr lang="de-DE" dirty="0"/>
            </a:br>
            <a:r>
              <a:rPr lang="de-DE" dirty="0" err="1"/>
              <a:t>basics</a:t>
            </a: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14:cNvPr>
              <p14:cNvContentPartPr/>
              <p14:nvPr/>
            </p14:nvContentPartPr>
            <p14:xfrm>
              <a:off x="522288" y="1883193"/>
              <a:ext cx="9727498" cy="3993574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886" y="1868794"/>
                <a:ext cx="9755941" cy="40216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67925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B5B26-C2BA-4119-A16F-B60E2C66481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89761" y="2106563"/>
            <a:ext cx="9296299" cy="4007811"/>
          </a:xfrm>
        </p:spPr>
        <p:txBody>
          <a:bodyPr/>
          <a:lstStyle/>
          <a:p>
            <a:pPr marL="180000" lvl="1" indent="0">
              <a:buNone/>
            </a:pPr>
            <a:r>
              <a:rPr lang="de-DE" sz="1600" b="1" dirty="0"/>
              <a:t>		</a:t>
            </a:r>
          </a:p>
          <a:p>
            <a:pPr marL="180000" lvl="1" indent="0">
              <a:buNone/>
            </a:pPr>
            <a:r>
              <a:rPr lang="de-DE" sz="1600" b="1" dirty="0"/>
              <a:t>	 </a:t>
            </a:r>
            <a:r>
              <a:rPr lang="de-DE" sz="1600" b="1" dirty="0" err="1"/>
              <a:t>Choosing</a:t>
            </a:r>
            <a:r>
              <a:rPr lang="de-DE" sz="1600" b="1" dirty="0"/>
              <a:t> an </a:t>
            </a:r>
            <a:r>
              <a:rPr lang="de-DE" sz="1600" b="1" dirty="0" err="1"/>
              <a:t>investment</a:t>
            </a:r>
            <a:r>
              <a:rPr lang="de-DE" sz="1600" b="1" dirty="0"/>
              <a:t> </a:t>
            </a:r>
            <a:r>
              <a:rPr lang="de-DE" sz="1600" b="1" dirty="0" err="1"/>
              <a:t>group</a:t>
            </a:r>
            <a:r>
              <a:rPr lang="de-DE" sz="1600" b="1" dirty="0"/>
              <a:t> </a:t>
            </a:r>
            <a:r>
              <a:rPr lang="de-DE" sz="1600" b="1" dirty="0" err="1"/>
              <a:t>right</a:t>
            </a:r>
            <a:r>
              <a:rPr lang="de-DE" sz="1600" b="1" dirty="0"/>
              <a:t> </a:t>
            </a:r>
            <a:r>
              <a:rPr lang="de-DE" sz="1600" b="1" dirty="0" err="1"/>
              <a:t>from</a:t>
            </a:r>
            <a:r>
              <a:rPr lang="de-DE" sz="1600" b="1" dirty="0"/>
              <a:t> </a:t>
            </a:r>
            <a:r>
              <a:rPr lang="de-DE" sz="1600" b="1" dirty="0" err="1"/>
              <a:t>the</a:t>
            </a:r>
            <a:r>
              <a:rPr lang="de-DE" sz="1600" b="1" dirty="0"/>
              <a:t> </a:t>
            </a:r>
            <a:r>
              <a:rPr lang="de-DE" sz="1600" b="1" dirty="0" err="1"/>
              <a:t>start</a:t>
            </a:r>
            <a:endParaRPr lang="de-DE" sz="1600" b="1" dirty="0"/>
          </a:p>
          <a:p>
            <a:pPr marL="180000" lvl="1" indent="0">
              <a:buNone/>
            </a:pPr>
            <a:endParaRPr lang="de-DE" sz="1600" dirty="0"/>
          </a:p>
          <a:p>
            <a:pPr marL="180000" lvl="1" indent="0">
              <a:buNone/>
            </a:pPr>
            <a:r>
              <a:rPr lang="de-DE" sz="1600" dirty="0" err="1"/>
              <a:t>Employees</a:t>
            </a:r>
            <a:r>
              <a:rPr lang="de-DE" sz="1600" dirty="0"/>
              <a:t>, </a:t>
            </a:r>
            <a:r>
              <a:rPr lang="de-DE" sz="1600" dirty="0" err="1"/>
              <a:t>who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included</a:t>
            </a:r>
            <a:r>
              <a:rPr lang="de-DE" sz="1600" dirty="0"/>
              <a:t> in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pension</a:t>
            </a:r>
            <a:r>
              <a:rPr lang="de-DE" sz="1600" dirty="0"/>
              <a:t> </a:t>
            </a:r>
            <a:r>
              <a:rPr lang="de-DE" sz="1600" dirty="0" err="1"/>
              <a:t>fund</a:t>
            </a:r>
            <a:r>
              <a:rPr lang="de-DE" sz="1600" dirty="0"/>
              <a:t>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choose</a:t>
            </a:r>
            <a:r>
              <a:rPr lang="de-DE" sz="1600" dirty="0"/>
              <a:t> </a:t>
            </a:r>
          </a:p>
          <a:p>
            <a:pPr marL="180000" lvl="1" indent="0">
              <a:buNone/>
            </a:pPr>
            <a:r>
              <a:rPr lang="de-DE" sz="1600" dirty="0"/>
              <a:t>an </a:t>
            </a:r>
            <a:r>
              <a:rPr lang="de-DE" sz="1600" dirty="0" err="1"/>
              <a:t>investment</a:t>
            </a:r>
            <a:r>
              <a:rPr lang="de-DE" sz="1600" dirty="0"/>
              <a:t> </a:t>
            </a:r>
            <a:r>
              <a:rPr lang="de-DE" sz="1600" dirty="0" err="1"/>
              <a:t>group</a:t>
            </a:r>
            <a:r>
              <a:rPr lang="de-DE" sz="1600" dirty="0"/>
              <a:t> </a:t>
            </a:r>
            <a:r>
              <a:rPr lang="de-DE" sz="1600" dirty="0" err="1"/>
              <a:t>right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start</a:t>
            </a:r>
            <a:r>
              <a:rPr lang="de-DE" sz="1600" dirty="0"/>
              <a:t>.</a:t>
            </a:r>
          </a:p>
          <a:p>
            <a:pPr marL="180000" lvl="1" indent="0">
              <a:buNone/>
            </a:pPr>
            <a:endParaRPr lang="de-DE" sz="1600" dirty="0"/>
          </a:p>
          <a:p>
            <a:pPr marL="180000" lvl="1" indent="0">
              <a:buNone/>
            </a:pPr>
            <a:r>
              <a:rPr lang="de-DE" sz="1600" dirty="0" err="1"/>
              <a:t>If</a:t>
            </a:r>
            <a:r>
              <a:rPr lang="de-DE" sz="1600" dirty="0"/>
              <a:t> </a:t>
            </a:r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option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chosen</a:t>
            </a:r>
            <a:r>
              <a:rPr lang="de-DE" sz="1600" dirty="0"/>
              <a:t>, </a:t>
            </a:r>
            <a:r>
              <a:rPr lang="de-DE" sz="1600" dirty="0" err="1"/>
              <a:t>you</a:t>
            </a:r>
            <a:r>
              <a:rPr lang="de-DE" sz="1600" dirty="0"/>
              <a:t> will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included</a:t>
            </a:r>
            <a:r>
              <a:rPr lang="de-DE" sz="1600" dirty="0"/>
              <a:t> in </a:t>
            </a:r>
            <a:r>
              <a:rPr lang="de-DE" sz="1600" dirty="0" err="1"/>
              <a:t>the</a:t>
            </a:r>
            <a:r>
              <a:rPr lang="de-DE" sz="1600" dirty="0"/>
              <a:t> defensive </a:t>
            </a:r>
            <a:r>
              <a:rPr lang="de-DE" sz="1600" dirty="0" err="1"/>
              <a:t>investment</a:t>
            </a:r>
            <a:r>
              <a:rPr lang="de-DE" sz="1600" dirty="0"/>
              <a:t> </a:t>
            </a:r>
            <a:r>
              <a:rPr lang="de-DE" sz="1600" dirty="0" err="1"/>
              <a:t>group</a:t>
            </a:r>
            <a:endParaRPr lang="de-DE" sz="1600" dirty="0"/>
          </a:p>
          <a:p>
            <a:pPr marL="180000" lvl="1" indent="0">
              <a:buNone/>
            </a:pPr>
            <a:r>
              <a:rPr lang="de-DE" sz="1600" dirty="0"/>
              <a:t>(</a:t>
            </a:r>
            <a:r>
              <a:rPr lang="de-DE" sz="1600" dirty="0" err="1"/>
              <a:t>standard</a:t>
            </a:r>
            <a:r>
              <a:rPr lang="de-DE" sz="1600" dirty="0"/>
              <a:t> </a:t>
            </a:r>
            <a:r>
              <a:rPr lang="de-DE" sz="1600" dirty="0" err="1"/>
              <a:t>ig</a:t>
            </a:r>
            <a:r>
              <a:rPr lang="de-DE" sz="1600" dirty="0"/>
              <a:t>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96C01-8B14-4421-A490-826B7D4BF7F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9BD66B-C47F-4297-920B-F519F4ED92F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0AFAC-990E-4B23-977D-5973ABA801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47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B5906CF-206C-42AC-9132-967BEA7DA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Life </a:t>
            </a:r>
            <a:r>
              <a:rPr lang="de-DE" dirty="0" err="1"/>
              <a:t>cycle</a:t>
            </a:r>
            <a:r>
              <a:rPr lang="de-DE" dirty="0"/>
              <a:t> </a:t>
            </a:r>
            <a:r>
              <a:rPr lang="de-DE" dirty="0" err="1"/>
              <a:t>model</a:t>
            </a:r>
            <a:br>
              <a:rPr lang="de-DE" dirty="0"/>
            </a:br>
            <a:r>
              <a:rPr lang="de-DE" dirty="0"/>
              <a:t>First </a:t>
            </a:r>
            <a:r>
              <a:rPr lang="de-DE" dirty="0" err="1"/>
              <a:t>choice</a:t>
            </a: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14:cNvPr>
              <p14:cNvContentPartPr/>
              <p14:nvPr/>
            </p14:nvContentPartPr>
            <p14:xfrm>
              <a:off x="522288" y="1883193"/>
              <a:ext cx="9381351" cy="3993574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887" y="1868794"/>
                <a:ext cx="9409433" cy="4021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FC54A81-B7F8-43CD-AF40-F62E2E725691}"/>
                  </a:ext>
                </a:extLst>
              </p14:cNvPr>
              <p14:cNvContentPartPr/>
              <p14:nvPr/>
            </p14:nvContentPartPr>
            <p14:xfrm>
              <a:off x="1092677" y="2427390"/>
              <a:ext cx="530169" cy="2142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FC54A81-B7F8-43CD-AF40-F62E2E7256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5053" y="2409750"/>
                <a:ext cx="564698" cy="24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06320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B5B26-C2BA-4119-A16F-B60E2C66481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89761" y="2106563"/>
            <a:ext cx="9296299" cy="4007811"/>
          </a:xfrm>
        </p:spPr>
        <p:txBody>
          <a:bodyPr/>
          <a:lstStyle/>
          <a:p>
            <a:pPr indent="0">
              <a:buNone/>
            </a:pPr>
            <a:r>
              <a:rPr lang="de-DE" sz="1600" b="1" dirty="0" err="1"/>
              <a:t>You</a:t>
            </a:r>
            <a:r>
              <a:rPr lang="de-DE" sz="1600" b="1" dirty="0"/>
              <a:t> </a:t>
            </a:r>
            <a:r>
              <a:rPr lang="de-DE" sz="1600" b="1" dirty="0" err="1"/>
              <a:t>want</a:t>
            </a:r>
            <a:r>
              <a:rPr lang="de-DE" sz="1600" b="1" dirty="0"/>
              <a:t> </a:t>
            </a:r>
            <a:r>
              <a:rPr lang="de-DE" sz="1600" b="1" dirty="0" err="1"/>
              <a:t>to</a:t>
            </a:r>
            <a:r>
              <a:rPr lang="de-DE" sz="1600" b="1" dirty="0"/>
              <a:t> </a:t>
            </a:r>
            <a:r>
              <a:rPr lang="de-DE" sz="1600" b="1" dirty="0" err="1"/>
              <a:t>change</a:t>
            </a:r>
            <a:r>
              <a:rPr lang="de-DE" sz="1600" b="1" dirty="0"/>
              <a:t> </a:t>
            </a:r>
            <a:r>
              <a:rPr lang="de-DE" sz="1600" b="1" dirty="0" err="1"/>
              <a:t>investment</a:t>
            </a:r>
            <a:r>
              <a:rPr lang="de-DE" sz="1600" b="1" dirty="0"/>
              <a:t> </a:t>
            </a:r>
            <a:r>
              <a:rPr lang="de-DE" sz="1600" b="1" dirty="0" err="1"/>
              <a:t>groups</a:t>
            </a:r>
            <a:r>
              <a:rPr lang="de-DE" sz="1600" b="1" dirty="0"/>
              <a:t>?</a:t>
            </a:r>
          </a:p>
          <a:p>
            <a:pPr indent="0">
              <a:buNone/>
            </a:pPr>
            <a:endParaRPr lang="de-DE" sz="1600" b="1" dirty="0"/>
          </a:p>
          <a:p>
            <a:pPr marL="285750" lvl="1" indent="-285750"/>
            <a:r>
              <a:rPr lang="de-DE" altLang="de-DE" sz="1600" dirty="0" err="1"/>
              <a:t>Please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request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information</a:t>
            </a:r>
            <a:r>
              <a:rPr lang="de-DE" altLang="de-DE" sz="1600" dirty="0"/>
              <a:t> </a:t>
            </a:r>
            <a:r>
              <a:rPr lang="de-DE" altLang="de-DE" sz="1600" dirty="0" err="1"/>
              <a:t>package</a:t>
            </a:r>
            <a:r>
              <a:rPr lang="de-DE" altLang="de-DE" sz="1600" dirty="0"/>
              <a:t> via </a:t>
            </a:r>
            <a:r>
              <a:rPr lang="de-DE" altLang="de-DE" sz="1600" dirty="0" err="1"/>
              <a:t>e-mail</a:t>
            </a:r>
            <a:r>
              <a:rPr lang="de-DE" altLang="de-DE" sz="1600" dirty="0"/>
              <a:t> </a:t>
            </a:r>
            <a:r>
              <a:rPr lang="de-DE" altLang="de-DE" sz="1600" dirty="0">
                <a:hlinkClick r:id="rId2"/>
              </a:rPr>
              <a:t>wahlrechte@valida.at</a:t>
            </a:r>
            <a:r>
              <a:rPr lang="de-DE" altLang="de-DE" sz="1600" dirty="0"/>
              <a:t> </a:t>
            </a:r>
          </a:p>
          <a:p>
            <a:pPr marL="285750" lvl="1" indent="-285750"/>
            <a:r>
              <a:rPr lang="de-DE" altLang="de-DE" sz="1600" dirty="0"/>
              <a:t>Valida </a:t>
            </a:r>
            <a:r>
              <a:rPr lang="de-DE" altLang="de-DE" sz="1600" dirty="0" err="1"/>
              <a:t>sends</a:t>
            </a:r>
            <a:r>
              <a:rPr lang="de-DE" altLang="de-DE" sz="1600" dirty="0"/>
              <a:t> an extensive </a:t>
            </a:r>
            <a:r>
              <a:rPr lang="de-DE" altLang="de-DE" sz="1600" dirty="0" err="1"/>
              <a:t>information</a:t>
            </a:r>
            <a:r>
              <a:rPr lang="de-DE" altLang="de-DE" sz="1600" dirty="0"/>
              <a:t> </a:t>
            </a:r>
            <a:r>
              <a:rPr lang="de-DE" altLang="de-DE" sz="1600" dirty="0" err="1"/>
              <a:t>package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which</a:t>
            </a:r>
            <a:r>
              <a:rPr lang="de-DE" altLang="de-DE" sz="1600" dirty="0"/>
              <a:t> </a:t>
            </a:r>
            <a:r>
              <a:rPr lang="de-DE" altLang="de-DE" sz="1600" dirty="0" err="1"/>
              <a:t>includes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form </a:t>
            </a:r>
            <a:r>
              <a:rPr lang="de-DE" altLang="de-DE" sz="1600" dirty="0" err="1"/>
              <a:t>that</a:t>
            </a:r>
            <a:r>
              <a:rPr lang="de-DE" altLang="de-DE" sz="1600" dirty="0"/>
              <a:t> </a:t>
            </a:r>
            <a:r>
              <a:rPr lang="de-DE" altLang="de-DE" sz="1600" dirty="0" err="1"/>
              <a:t>has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to</a:t>
            </a:r>
            <a:r>
              <a:rPr lang="de-DE" altLang="de-DE" sz="1600" dirty="0"/>
              <a:t> </a:t>
            </a:r>
            <a:r>
              <a:rPr lang="de-DE" altLang="de-DE" sz="1600" dirty="0" err="1"/>
              <a:t>be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signed</a:t>
            </a:r>
            <a:r>
              <a:rPr lang="de-DE" altLang="de-DE" sz="1600" dirty="0"/>
              <a:t> and </a:t>
            </a:r>
            <a:r>
              <a:rPr lang="de-DE" altLang="de-DE" sz="1600" dirty="0" err="1"/>
              <a:t>returned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to</a:t>
            </a:r>
            <a:r>
              <a:rPr lang="de-DE" altLang="de-DE" sz="1600" dirty="0"/>
              <a:t> Valida</a:t>
            </a:r>
          </a:p>
          <a:p>
            <a:pPr marL="285750" lvl="1" indent="-285750"/>
            <a:r>
              <a:rPr lang="de-DE" altLang="de-DE" sz="1600" dirty="0" err="1"/>
              <a:t>If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signed</a:t>
            </a:r>
            <a:r>
              <a:rPr lang="de-DE" altLang="de-DE" sz="1600" dirty="0"/>
              <a:t> form </a:t>
            </a:r>
            <a:r>
              <a:rPr lang="de-DE" altLang="de-DE" sz="1600" dirty="0" err="1"/>
              <a:t>reaches</a:t>
            </a:r>
            <a:r>
              <a:rPr lang="de-DE" altLang="de-DE" sz="1600" dirty="0"/>
              <a:t> Valida </a:t>
            </a:r>
            <a:r>
              <a:rPr lang="de-DE" altLang="de-DE" sz="1600" dirty="0" err="1"/>
              <a:t>by</a:t>
            </a:r>
            <a:r>
              <a:rPr lang="de-DE" altLang="de-DE" sz="1600" dirty="0"/>
              <a:t> 31.10. (at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latest</a:t>
            </a:r>
            <a:r>
              <a:rPr lang="de-DE" altLang="de-DE" sz="1600" dirty="0"/>
              <a:t>)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change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to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investment</a:t>
            </a:r>
            <a:r>
              <a:rPr lang="de-DE" altLang="de-DE" sz="1600" dirty="0"/>
              <a:t> </a:t>
            </a:r>
            <a:r>
              <a:rPr lang="de-DE" altLang="de-DE" sz="1600" dirty="0" err="1"/>
              <a:t>group</a:t>
            </a:r>
            <a:r>
              <a:rPr lang="de-DE" altLang="de-DE" sz="1600" dirty="0"/>
              <a:t> will </a:t>
            </a:r>
            <a:r>
              <a:rPr lang="de-DE" altLang="de-DE" sz="1600" dirty="0" err="1"/>
              <a:t>occur</a:t>
            </a:r>
            <a:r>
              <a:rPr lang="de-DE" altLang="de-DE" sz="1600" dirty="0"/>
              <a:t> on 1.1. </a:t>
            </a:r>
            <a:r>
              <a:rPr lang="de-DE" altLang="de-DE" sz="1600" dirty="0" err="1"/>
              <a:t>of</a:t>
            </a:r>
            <a:r>
              <a:rPr lang="de-DE" altLang="de-DE" sz="1600" dirty="0"/>
              <a:t> </a:t>
            </a:r>
            <a:r>
              <a:rPr lang="de-DE" altLang="de-DE" sz="1600" dirty="0" err="1"/>
              <a:t>the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following</a:t>
            </a:r>
            <a:r>
              <a:rPr lang="de-DE" altLang="de-DE" sz="1600" dirty="0"/>
              <a:t> </a:t>
            </a:r>
            <a:r>
              <a:rPr lang="de-DE" altLang="de-DE" sz="1600" dirty="0" err="1"/>
              <a:t>year</a:t>
            </a:r>
            <a:endParaRPr lang="de-DE" sz="16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96C01-8B14-4421-A490-826B7D4BF7F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9BD66B-C47F-4297-920B-F519F4ED92F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0AFAC-990E-4B23-977D-5973ABA801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48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B5906CF-206C-42AC-9132-967BEA7DA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Life </a:t>
            </a:r>
            <a:r>
              <a:rPr lang="de-DE" dirty="0" err="1"/>
              <a:t>cycle</a:t>
            </a:r>
            <a:r>
              <a:rPr lang="de-DE" dirty="0"/>
              <a:t> </a:t>
            </a:r>
            <a:r>
              <a:rPr lang="de-DE" dirty="0" err="1"/>
              <a:t>model</a:t>
            </a:r>
            <a:br>
              <a:rPr lang="de-DE" dirty="0"/>
            </a:br>
            <a:r>
              <a:rPr lang="de-DE" dirty="0"/>
              <a:t>Change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14:cNvPr>
              <p14:cNvContentPartPr/>
              <p14:nvPr/>
            </p14:nvContentPartPr>
            <p14:xfrm>
              <a:off x="522288" y="1883193"/>
              <a:ext cx="9716865" cy="3993574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887" y="1868794"/>
                <a:ext cx="9744947" cy="40216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5576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Inhaltsplatzhalter 12">
            <a:extLst>
              <a:ext uri="{FF2B5EF4-FFF2-40B4-BE49-F238E27FC236}">
                <a16:creationId xmlns:a16="http://schemas.microsoft.com/office/drawing/2014/main" id="{1410A20F-51EC-4ECB-AC77-DC2A9B35F7F4}"/>
              </a:ext>
            </a:extLst>
          </p:cNvPr>
          <p:cNvGraphicFramePr>
            <a:graphicFrameLocks noGrp="1"/>
          </p:cNvGraphicFramePr>
          <p:nvPr>
            <p:ph sz="quarter" idx="19"/>
          </p:nvPr>
        </p:nvGraphicFramePr>
        <p:xfrm>
          <a:off x="95693" y="2244909"/>
          <a:ext cx="3537689" cy="337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96C01-8B14-4421-A490-826B7D4BF7F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9BD66B-C47F-4297-920B-F519F4ED92F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0AFAC-990E-4B23-977D-5973ABA801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49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B5906CF-206C-42AC-9132-967BEA7DA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Life </a:t>
            </a:r>
            <a:r>
              <a:rPr lang="de-DE" dirty="0" err="1"/>
              <a:t>cycle</a:t>
            </a:r>
            <a:r>
              <a:rPr lang="de-DE" dirty="0"/>
              <a:t> </a:t>
            </a:r>
            <a:r>
              <a:rPr lang="de-DE" dirty="0" err="1"/>
              <a:t>model</a:t>
            </a:r>
            <a:br>
              <a:rPr lang="de-DE" dirty="0"/>
            </a:br>
            <a:r>
              <a:rPr lang="de-DE" dirty="0"/>
              <a:t>Asset </a:t>
            </a:r>
            <a:r>
              <a:rPr lang="de-DE" dirty="0" err="1"/>
              <a:t>Allocation</a:t>
            </a:r>
            <a:r>
              <a:rPr lang="de-DE" dirty="0"/>
              <a:t> valid </a:t>
            </a:r>
            <a:r>
              <a:rPr lang="de-DE" dirty="0" err="1"/>
              <a:t>from</a:t>
            </a:r>
            <a:r>
              <a:rPr lang="de-DE" dirty="0"/>
              <a:t> 1.1.2021</a:t>
            </a:r>
          </a:p>
        </p:txBody>
      </p:sp>
      <p:graphicFrame>
        <p:nvGraphicFramePr>
          <p:cNvPr id="14" name="Inhaltsplatzhalter 8">
            <a:extLst>
              <a:ext uri="{FF2B5EF4-FFF2-40B4-BE49-F238E27FC236}">
                <a16:creationId xmlns:a16="http://schemas.microsoft.com/office/drawing/2014/main" id="{D5DB57E8-20D3-465B-BE50-615169F1B6E1}"/>
              </a:ext>
            </a:extLst>
          </p:cNvPr>
          <p:cNvGraphicFramePr>
            <a:graphicFrameLocks/>
          </p:cNvGraphicFramePr>
          <p:nvPr/>
        </p:nvGraphicFramePr>
        <p:xfrm>
          <a:off x="3641464" y="2244909"/>
          <a:ext cx="3418553" cy="3379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Inhaltsplatzhalter 14">
            <a:extLst>
              <a:ext uri="{FF2B5EF4-FFF2-40B4-BE49-F238E27FC236}">
                <a16:creationId xmlns:a16="http://schemas.microsoft.com/office/drawing/2014/main" id="{E396A032-D3C0-4936-BC41-39A3726AF0D2}"/>
              </a:ext>
            </a:extLst>
          </p:cNvPr>
          <p:cNvGraphicFramePr>
            <a:graphicFrameLocks/>
          </p:cNvGraphicFramePr>
          <p:nvPr/>
        </p:nvGraphicFramePr>
        <p:xfrm>
          <a:off x="7060018" y="2233889"/>
          <a:ext cx="3418553" cy="337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1298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CFD2DF-1520-4B44-81ED-35FC0D381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6643443" cy="678774"/>
          </a:xfrm>
        </p:spPr>
        <p:txBody>
          <a:bodyPr/>
          <a:lstStyle/>
          <a:p>
            <a:r>
              <a:rPr lang="de-DE" dirty="0"/>
              <a:t>Pensionskassenzusage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C3986F6-C5E0-40C1-85E6-3191E40500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Rechtliche Struktur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7B1D0D-DABC-434B-896A-F8053B3B8E9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FAA387A-416A-884F-8622-229004AB6D0B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FEE9CC-A78F-4A37-80C8-420DE10144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BD2BEB-9392-4767-8CC4-E5FAA13BF2D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5</a:t>
            </a:fld>
            <a:endParaRPr lang="de-AT" dirty="0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2C2D3115-5AF6-46FD-9799-2679730CDF52}"/>
              </a:ext>
            </a:extLst>
          </p:cNvPr>
          <p:cNvGrpSpPr/>
          <p:nvPr/>
        </p:nvGrpSpPr>
        <p:grpSpPr>
          <a:xfrm>
            <a:off x="974609" y="2036645"/>
            <a:ext cx="8463023" cy="4133578"/>
            <a:chOff x="974609" y="2036645"/>
            <a:chExt cx="8463023" cy="4133578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5A5B7AE8-E4DC-445B-9524-50BAC32C8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609" y="2160177"/>
              <a:ext cx="2309078" cy="8606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8181" tIns="39090" rIns="78181" bIns="39090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Arial" pitchFamily="34" charset="0"/>
                <a:buNone/>
              </a:pPr>
              <a:r>
                <a:rPr lang="de-DE" altLang="de-DE" sz="1600" b="1" dirty="0">
                  <a:latin typeface="Verdana" pitchFamily="34" charset="0"/>
                </a:rPr>
                <a:t>WU</a:t>
              </a:r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A43D4EDF-ED14-4D66-B365-81A24BEEC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948" y="4493330"/>
              <a:ext cx="8451684" cy="15011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8181" tIns="39090" rIns="78181" bIns="39090" anchor="ctr" anchorCtr="1"/>
            <a:lstStyle>
              <a:lvl1pPr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Arial" pitchFamily="34" charset="0"/>
                <a:buNone/>
              </a:pPr>
              <a:r>
                <a:rPr lang="de-DE" altLang="de-DE" sz="1600" dirty="0">
                  <a:latin typeface="Verdana" pitchFamily="34" charset="0"/>
                </a:rPr>
                <a:t>Überbetriebliche Pensionskasse</a:t>
              </a:r>
            </a:p>
            <a:p>
              <a:pPr algn="ctr" eaLnBrk="1" hangingPunct="1">
                <a:lnSpc>
                  <a:spcPct val="90000"/>
                </a:lnSpc>
                <a:buFont typeface="Arial" pitchFamily="34" charset="0"/>
                <a:buNone/>
              </a:pPr>
              <a:r>
                <a:rPr lang="de-DE" altLang="de-DE" sz="1600" dirty="0">
                  <a:latin typeface="Verdana" pitchFamily="34" charset="0"/>
                </a:rPr>
                <a:t>(Veranlagungs- und Risikogemeinschaft)</a:t>
              </a:r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01E87127-EFB7-4367-87FA-47AE7070F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3730" y="2160177"/>
              <a:ext cx="2527632" cy="8606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78181" tIns="39090" rIns="78181" bIns="39090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Arial" pitchFamily="34" charset="0"/>
                <a:buNone/>
              </a:pPr>
              <a:r>
                <a:rPr lang="de-DE" altLang="de-DE" sz="1600" b="1" dirty="0">
                  <a:latin typeface="Verdana" pitchFamily="34" charset="0"/>
                </a:rPr>
                <a:t>Arbeitnehmer</a:t>
              </a:r>
            </a:p>
          </p:txBody>
        </p:sp>
        <p:sp>
          <p:nvSpPr>
            <p:cNvPr id="11" name="AutoShape 8">
              <a:extLst>
                <a:ext uri="{FF2B5EF4-FFF2-40B4-BE49-F238E27FC236}">
                  <a16:creationId xmlns:a16="http://schemas.microsoft.com/office/drawing/2014/main" id="{8A779884-BDEE-44F9-9989-64C1B84235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466697" y="3485758"/>
              <a:ext cx="1262458" cy="707248"/>
            </a:xfrm>
            <a:prstGeom prst="leftRightArrow">
              <a:avLst>
                <a:gd name="adj1" fmla="val 50000"/>
                <a:gd name="adj2" fmla="val 3495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eaVert" wrap="none" lIns="78181" tIns="39090" rIns="78181" bIns="39090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Font typeface="Arial" pitchFamily="34" charset="0"/>
                <a:buNone/>
              </a:pPr>
              <a:endParaRPr lang="de-DE" altLang="de-DE" sz="770"/>
            </a:p>
          </p:txBody>
        </p:sp>
        <p:sp>
          <p:nvSpPr>
            <p:cNvPr id="12" name="AutoShape 9">
              <a:extLst>
                <a:ext uri="{FF2B5EF4-FFF2-40B4-BE49-F238E27FC236}">
                  <a16:creationId xmlns:a16="http://schemas.microsoft.com/office/drawing/2014/main" id="{D9905554-82FA-401C-89FA-BFCE750AA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4865" y="2036645"/>
              <a:ext cx="3385561" cy="1107705"/>
            </a:xfrm>
            <a:prstGeom prst="leftRightArrow">
              <a:avLst>
                <a:gd name="adj1" fmla="val 63898"/>
                <a:gd name="adj2" fmla="val 6240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none" lIns="0" tIns="0" rIns="0" bIns="0" anchor="ctr"/>
            <a:lstStyle>
              <a:lvl1pPr marL="241300" indent="-2413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ts val="2309"/>
                </a:lnSpc>
                <a:buClr>
                  <a:schemeClr val="bg2"/>
                </a:buClr>
                <a:buSzPct val="70000"/>
              </a:pPr>
              <a:r>
                <a:rPr lang="de-AT" altLang="de-DE" sz="1600" dirty="0">
                  <a:latin typeface="Verdana" pitchFamily="34" charset="0"/>
                </a:rPr>
                <a:t>Betriebsvereinbarung</a:t>
              </a: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0B56A7C2-6A4A-4939-8831-77B500F38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696" y="3558587"/>
              <a:ext cx="2093238" cy="523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027" tIns="39803" rIns="81027" bIns="39803" anchor="ctr" anchorCtr="1">
              <a:spAutoFit/>
            </a:bodyPr>
            <a:lstStyle>
              <a:lvl1pPr defTabSz="798513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defTabSz="798513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defTabSz="798513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defTabSz="798513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defTabSz="798513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798513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798513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798513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798513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Arial" pitchFamily="34" charset="0"/>
                <a:buNone/>
              </a:pPr>
              <a:r>
                <a:rPr lang="en-US" altLang="de-DE" sz="1600" dirty="0" err="1">
                  <a:latin typeface="Verdana" pitchFamily="34" charset="0"/>
                </a:rPr>
                <a:t>Pensionskassen</a:t>
              </a:r>
              <a:r>
                <a:rPr lang="en-US" altLang="de-DE" sz="1600" dirty="0">
                  <a:latin typeface="Verdana" pitchFamily="34" charset="0"/>
                </a:rPr>
                <a:t>-</a:t>
              </a:r>
              <a:br>
                <a:rPr lang="en-US" altLang="de-DE" sz="1710" dirty="0">
                  <a:latin typeface="Verdana" pitchFamily="34" charset="0"/>
                </a:rPr>
              </a:br>
              <a:r>
                <a:rPr lang="en-US" altLang="de-DE" sz="1600" dirty="0" err="1">
                  <a:latin typeface="Verdana" pitchFamily="34" charset="0"/>
                </a:rPr>
                <a:t>vertrag</a:t>
              </a:r>
              <a:endParaRPr lang="en-US" altLang="de-DE" sz="1600" dirty="0">
                <a:latin typeface="Verdana" pitchFamily="34" charset="0"/>
              </a:endParaRPr>
            </a:p>
          </p:txBody>
        </p:sp>
        <p:sp>
          <p:nvSpPr>
            <p:cNvPr id="14" name="AutoShape 12">
              <a:extLst>
                <a:ext uri="{FF2B5EF4-FFF2-40B4-BE49-F238E27FC236}">
                  <a16:creationId xmlns:a16="http://schemas.microsoft.com/office/drawing/2014/main" id="{7C7C6832-4790-42A0-B993-5DAFC2F2E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4644" y="3208153"/>
              <a:ext cx="677383" cy="1231236"/>
            </a:xfrm>
            <a:prstGeom prst="upArrow">
              <a:avLst>
                <a:gd name="adj1" fmla="val 58713"/>
                <a:gd name="adj2" fmla="val 4444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none" lIns="85142" tIns="42571" rIns="85142" bIns="42571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eaLnBrk="1" hangingPunct="1">
                <a:buFont typeface="Arial" pitchFamily="34" charset="0"/>
                <a:buNone/>
              </a:pPr>
              <a:endParaRPr lang="en-US" altLang="de-DE" sz="770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CCDACEAA-CA6F-420D-93D2-CDEAB5BF3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039" y="3621031"/>
              <a:ext cx="2033508" cy="523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027" tIns="39803" rIns="81027" bIns="39803" anchor="ctr" anchorCtr="1">
              <a:spAutoFit/>
            </a:bodyPr>
            <a:lstStyle>
              <a:lvl1pPr defTabSz="798513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defTabSz="798513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defTabSz="798513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defTabSz="798513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defTabSz="798513" eaLnBrk="0" hangingPunct="0">
                <a:defRPr sz="900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defTabSz="798513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defTabSz="798513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defTabSz="798513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defTabSz="798513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 typeface="Arial" pitchFamily="34" charset="0"/>
                <a:buNone/>
              </a:pPr>
              <a:r>
                <a:rPr lang="en-US" altLang="de-DE" sz="1600" dirty="0">
                  <a:latin typeface="Verdana" pitchFamily="34" charset="0"/>
                </a:rPr>
                <a:t>Pensions-</a:t>
              </a:r>
              <a:br>
                <a:rPr lang="en-US" altLang="de-DE" sz="1710" dirty="0">
                  <a:latin typeface="Verdana" pitchFamily="34" charset="0"/>
                </a:rPr>
              </a:br>
              <a:r>
                <a:rPr lang="en-US" altLang="de-DE" sz="1600" dirty="0" err="1">
                  <a:latin typeface="Verdana" pitchFamily="34" charset="0"/>
                </a:rPr>
                <a:t>leistungen</a:t>
              </a:r>
              <a:endParaRPr lang="en-US" altLang="de-DE" sz="1600" dirty="0">
                <a:latin typeface="Verdana" pitchFamily="34" charset="0"/>
              </a:endParaRPr>
            </a:p>
          </p:txBody>
        </p:sp>
        <p:pic>
          <p:nvPicPr>
            <p:cNvPr id="16" name="Picture 2" descr="\\LBMN-TURBO\LEBEMAN_Projekte\RZB\15-0528_Verbundunternehmen+Chartpool_Witschka\vom Kunden\15-0715_Lieferung VALIDA\Valida_Logo_RGB_pos_2015.png">
              <a:extLst>
                <a:ext uri="{FF2B5EF4-FFF2-40B4-BE49-F238E27FC236}">
                  <a16:creationId xmlns:a16="http://schemas.microsoft.com/office/drawing/2014/main" id="{B0B8902B-EB71-4129-942D-57494D8871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52586" y="5093242"/>
              <a:ext cx="1617058" cy="421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\\LBMN-TURBO\LEBEMAN_Projekte\RZB\15-0528_Verbundunternehmen+Chartpool_Witschka\vom Kunden\15-0715_Lieferung VALIDA\Valida_Logo_RGB_pos_2015.png">
              <a:extLst>
                <a:ext uri="{FF2B5EF4-FFF2-40B4-BE49-F238E27FC236}">
                  <a16:creationId xmlns:a16="http://schemas.microsoft.com/office/drawing/2014/main" id="{E19CE72A-EBAA-4672-9BB2-631FFEFA1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488339" y="5093242"/>
              <a:ext cx="1617058" cy="421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0F5A6D8-B42C-4AA3-AD3B-A4E36F29F43A}"/>
                    </a:ext>
                  </a:extLst>
                </p14:cNvPr>
                <p14:cNvContentPartPr/>
                <p14:nvPr/>
              </p14:nvContentPartPr>
              <p14:xfrm>
                <a:off x="1252586" y="2091035"/>
                <a:ext cx="1709490" cy="998925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0F5A6D8-B42C-4AA3-AD3B-A4E36F29F43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37107" y="2075562"/>
                  <a:ext cx="1740087" cy="10295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CF9043E-B9AE-4BFA-AFD5-462B38A683E1}"/>
                    </a:ext>
                  </a:extLst>
                </p14:cNvPr>
                <p14:cNvContentPartPr/>
                <p14:nvPr/>
              </p14:nvContentPartPr>
              <p14:xfrm>
                <a:off x="7287027" y="2107870"/>
                <a:ext cx="1709490" cy="998925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CF9043E-B9AE-4BFA-AFD5-462B38A683E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271548" y="2092397"/>
                  <a:ext cx="1740087" cy="10295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2BA1F1C-A0D7-42F7-A39C-F3DBE6A5A1B2}"/>
                    </a:ext>
                  </a:extLst>
                </p14:cNvPr>
                <p14:cNvContentPartPr/>
                <p14:nvPr/>
              </p14:nvContentPartPr>
              <p14:xfrm>
                <a:off x="1120440" y="4658849"/>
                <a:ext cx="8290922" cy="1511374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2BA1F1C-A0D7-42F7-A39C-F3DBE6A5A1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06040" y="4644452"/>
                  <a:ext cx="8319001" cy="153944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964737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96C01-8B14-4421-A490-826B7D4BF7F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9BD66B-C47F-4297-920B-F519F4ED92F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0AFAC-990E-4B23-977D-5973ABA801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50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B5906CF-206C-42AC-9132-967BEA7DA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Performance</a:t>
            </a:r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40E52E03-CEFB-4236-A305-CF4CBE19F6C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2507" y="3880885"/>
            <a:ext cx="9648825" cy="2478540"/>
          </a:xfrm>
        </p:spPr>
        <p:txBody>
          <a:bodyPr/>
          <a:lstStyle/>
          <a:p>
            <a:pPr indent="0">
              <a:buNone/>
            </a:pPr>
            <a:endParaRPr lang="de-DE" dirty="0"/>
          </a:p>
          <a:p>
            <a:pPr indent="0">
              <a:buNone/>
            </a:pPr>
            <a:r>
              <a:rPr lang="de-DE" dirty="0"/>
              <a:t>Performance per 29.11.2021 </a:t>
            </a:r>
          </a:p>
          <a:p>
            <a:pPr indent="0">
              <a:buNone/>
            </a:pPr>
            <a:endParaRPr lang="de-DE" dirty="0"/>
          </a:p>
          <a:p>
            <a:pPr indent="0">
              <a:buNone/>
            </a:pPr>
            <a:r>
              <a:rPr lang="de-DE" dirty="0"/>
              <a:t>Dynamic Investment:12,86 %</a:t>
            </a:r>
          </a:p>
          <a:p>
            <a:pPr indent="0">
              <a:buNone/>
            </a:pPr>
            <a:r>
              <a:rPr lang="de-DE" dirty="0" err="1"/>
              <a:t>Balanced</a:t>
            </a:r>
            <a:r>
              <a:rPr lang="de-DE" dirty="0"/>
              <a:t> Investment: 9,50 %</a:t>
            </a:r>
          </a:p>
          <a:p>
            <a:pPr indent="0">
              <a:buNone/>
            </a:pPr>
            <a:r>
              <a:rPr lang="de-DE" dirty="0"/>
              <a:t>Defensive Investment: 7,41 %</a:t>
            </a:r>
          </a:p>
          <a:p>
            <a:pPr indent="0">
              <a:buNone/>
            </a:pP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A68A475-2F91-4EA4-9661-E2E85E7A5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4838"/>
            <a:ext cx="10693400" cy="225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02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1B4FB0D-A7D3-4051-9642-CBC19DA80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370" y="544377"/>
            <a:ext cx="7140965" cy="5686054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5568FBFF-CADF-6A42-B3FB-BFBB0E0692E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43532" y="1963585"/>
            <a:ext cx="3420477" cy="4150135"/>
          </a:xfrm>
        </p:spPr>
        <p:txBody>
          <a:bodyPr/>
          <a:lstStyle/>
          <a:p>
            <a:pPr marL="171450" indent="-171450"/>
            <a:endParaRPr lang="de-AT" sz="1200" b="1" dirty="0"/>
          </a:p>
          <a:p>
            <a:pPr marL="171450" indent="-171450"/>
            <a:r>
              <a:rPr lang="de-AT" sz="1200" dirty="0"/>
              <a:t>About Valida Group </a:t>
            </a:r>
            <a:r>
              <a:rPr lang="de-AT" sz="1200" dirty="0" err="1"/>
              <a:t>Introduction</a:t>
            </a:r>
            <a:endParaRPr lang="de-DE" sz="1200" noProof="1"/>
          </a:p>
          <a:p>
            <a:pPr>
              <a:spcAft>
                <a:spcPct val="20000"/>
              </a:spcAft>
            </a:pPr>
            <a:r>
              <a:rPr lang="de-DE" sz="1200" noProof="1"/>
              <a:t>The pension model of the Vienna University of Economics and Business</a:t>
            </a:r>
          </a:p>
          <a:p>
            <a:pPr marL="171450" indent="-171450"/>
            <a:r>
              <a:rPr lang="de-AT" sz="1200" dirty="0"/>
              <a:t>Risk </a:t>
            </a:r>
            <a:r>
              <a:rPr lang="de-AT" sz="1200" dirty="0" err="1"/>
              <a:t>protection</a:t>
            </a:r>
            <a:endParaRPr lang="de-AT" sz="1200" dirty="0"/>
          </a:p>
          <a:p>
            <a:pPr>
              <a:spcAft>
                <a:spcPct val="20000"/>
              </a:spcAft>
            </a:pPr>
            <a:r>
              <a:rPr lang="de-DE" sz="1200" noProof="1"/>
              <a:t>The Life Cycle Model</a:t>
            </a:r>
          </a:p>
          <a:p>
            <a:pPr>
              <a:spcAft>
                <a:spcPct val="20000"/>
              </a:spcAft>
            </a:pPr>
            <a:r>
              <a:rPr lang="de-DE" sz="1200" b="1" noProof="1"/>
              <a:t>Pension benefits</a:t>
            </a:r>
          </a:p>
          <a:p>
            <a:pPr marL="171450" indent="-171450"/>
            <a:r>
              <a:rPr lang="de-AT" sz="1200" dirty="0"/>
              <a:t>Valida Vorsorgeportal – Online Portal</a:t>
            </a:r>
          </a:p>
          <a:p>
            <a:pPr marL="171450" indent="-171450"/>
            <a:r>
              <a:rPr lang="de-AT" sz="1200" dirty="0" err="1"/>
              <a:t>Your</a:t>
            </a:r>
            <a:r>
              <a:rPr lang="de-AT" sz="1200" dirty="0"/>
              <a:t> Valida </a:t>
            </a:r>
            <a:r>
              <a:rPr lang="de-AT" sz="1200" dirty="0" err="1"/>
              <a:t>contact</a:t>
            </a:r>
            <a:endParaRPr lang="de-AT" sz="1200" dirty="0"/>
          </a:p>
          <a:p>
            <a:pPr marL="171450" indent="-171450"/>
            <a:endParaRPr lang="de-AT" sz="1200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4BD4-A47D-654A-A0B4-E3D8BC4E5C5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CFBFE4A-A739-5245-A66E-F554133DE606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5E2A94-D443-C740-950B-9FFC4672819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5656AF83-1D1D-5F4B-BCC0-976F25B4E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FAD230-9980-B74A-AF86-90AF6D20C2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51</a:t>
            </a:fld>
            <a:endParaRPr lang="de-AT" dirty="0"/>
          </a:p>
        </p:txBody>
      </p:sp>
      <p:pic>
        <p:nvPicPr>
          <p:cNvPr id="11" name="Picture 14" descr="A picture containing coil spring, gear&#10;&#10;Description automatically generated">
            <a:extLst>
              <a:ext uri="{FF2B5EF4-FFF2-40B4-BE49-F238E27FC236}">
                <a16:creationId xmlns:a16="http://schemas.microsoft.com/office/drawing/2014/main" id="{A36C6939-FBB0-49AB-A72B-D43D86BA5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8" y="4289906"/>
            <a:ext cx="2219162" cy="2219162"/>
          </a:xfrm>
          <a:prstGeom prst="rect">
            <a:avLst/>
          </a:prstGeom>
        </p:spPr>
      </p:pic>
      <p:pic>
        <p:nvPicPr>
          <p:cNvPr id="16" name="Graphic 3">
            <a:extLst>
              <a:ext uri="{FF2B5EF4-FFF2-40B4-BE49-F238E27FC236}">
                <a16:creationId xmlns:a16="http://schemas.microsoft.com/office/drawing/2014/main" id="{1AC4881A-FDA7-4860-8538-24E7B2296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247" y="602408"/>
            <a:ext cx="4301827" cy="4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820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FB5B26-C2BA-4119-A16F-B60E2C66481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958885" y="1497472"/>
            <a:ext cx="7440012" cy="4988386"/>
          </a:xfrm>
        </p:spPr>
        <p:txBody>
          <a:bodyPr/>
          <a:lstStyle/>
          <a:p>
            <a:pPr marL="171450" indent="-171450"/>
            <a:r>
              <a:rPr lang="de-DE" sz="1600" b="1" dirty="0"/>
              <a:t>Normal </a:t>
            </a:r>
            <a:r>
              <a:rPr lang="de-DE" sz="1600" b="1" dirty="0" err="1"/>
              <a:t>Retirement</a:t>
            </a:r>
            <a:r>
              <a:rPr lang="de-DE" sz="1600" b="1" dirty="0"/>
              <a:t> Pension</a:t>
            </a:r>
            <a:endParaRPr lang="de-AT" sz="1600" b="1" dirty="0"/>
          </a:p>
          <a:p>
            <a:pPr marL="531450" lvl="1" indent="-171450"/>
            <a:r>
              <a:rPr lang="en-US" sz="1600" dirty="0"/>
              <a:t>Employee has attained age 60.</a:t>
            </a:r>
            <a:endParaRPr lang="de-AT" sz="1600" dirty="0"/>
          </a:p>
          <a:p>
            <a:pPr marL="531450" lvl="1" indent="-171450"/>
            <a:r>
              <a:rPr lang="en-US" sz="1600" dirty="0"/>
              <a:t>and employment has been terminated</a:t>
            </a:r>
            <a:br>
              <a:rPr lang="de-DE" sz="1600" dirty="0"/>
            </a:br>
            <a:endParaRPr lang="de-DE" sz="1600" dirty="0"/>
          </a:p>
          <a:p>
            <a:pPr marL="171450" indent="-171450"/>
            <a:r>
              <a:rPr lang="de-DE" sz="1600" b="1" dirty="0"/>
              <a:t>Disability Pension</a:t>
            </a:r>
          </a:p>
          <a:p>
            <a:pPr marL="531450" lvl="1" indent="-171450"/>
            <a:r>
              <a:rPr lang="en-US" sz="1600" dirty="0"/>
              <a:t>In case of occupational disability before attaining the age of 60 and employment has been terminated.</a:t>
            </a:r>
            <a:endParaRPr lang="de-AT" sz="1600" dirty="0"/>
          </a:p>
          <a:p>
            <a:pPr marL="171450" indent="-171450"/>
            <a:endParaRPr lang="de-DE" sz="1600" dirty="0"/>
          </a:p>
          <a:p>
            <a:pPr marL="171450" indent="-171450"/>
            <a:r>
              <a:rPr lang="en-US" sz="1600" b="1" dirty="0"/>
              <a:t>Survivor`s Pension</a:t>
            </a:r>
          </a:p>
          <a:p>
            <a:pPr marL="531450" lvl="1" indent="-171450"/>
            <a:r>
              <a:rPr lang="en-US" sz="1600" dirty="0"/>
              <a:t>Widow’s/Widower’s Pension: The legal spouse or registered partner is entitled to a widow’s/widower’s pension; it amounts to 30% (</a:t>
            </a:r>
            <a:r>
              <a:rPr lang="en-US" sz="1600" dirty="0" err="1"/>
              <a:t>riskmodel</a:t>
            </a:r>
            <a:r>
              <a:rPr lang="en-US" sz="1600" dirty="0"/>
              <a:t> 1)/60% (</a:t>
            </a:r>
            <a:r>
              <a:rPr lang="en-US" sz="1600" dirty="0" err="1"/>
              <a:t>riskmodel</a:t>
            </a:r>
            <a:r>
              <a:rPr lang="en-US" sz="1600" dirty="0"/>
              <a:t> 2) of the pension entitlement of the deceased employee.</a:t>
            </a:r>
          </a:p>
          <a:p>
            <a:pPr marL="531450" lvl="1" indent="-171450"/>
            <a:endParaRPr lang="en-US" sz="1600" dirty="0"/>
          </a:p>
          <a:p>
            <a:pPr marL="171450" indent="-171450"/>
            <a:r>
              <a:rPr lang="en-US" sz="1600" b="1" dirty="0"/>
              <a:t>Orphan’s Pension</a:t>
            </a:r>
          </a:p>
          <a:p>
            <a:pPr marL="531450" lvl="1" indent="-171450"/>
            <a:r>
              <a:rPr lang="en-US" sz="1600" dirty="0"/>
              <a:t>For children up to completion of max. age 27; the orphan’s pension amounts to 10/30% (20/40% if both parents are deceased) of the pension entitlement of the deceased employee.</a:t>
            </a:r>
            <a:endParaRPr lang="de-AT" sz="1600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96C01-8B14-4421-A490-826B7D4BF7F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9BD66B-C47F-4297-920B-F519F4ED92F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50AFAC-990E-4B23-977D-5973ABA801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52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B5906CF-206C-42AC-9132-967BEA7DAE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Pension Benefits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8EE022A1-8D16-4907-A6AE-FA01BA3F0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39" y="1851277"/>
            <a:ext cx="2152616" cy="477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14:cNvPr>
              <p14:cNvContentPartPr/>
              <p14:nvPr/>
            </p14:nvContentPartPr>
            <p14:xfrm>
              <a:off x="2767755" y="1456659"/>
              <a:ext cx="7822273" cy="5167424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61F0051-366C-44BD-835B-D1F01C6663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3354" y="1442260"/>
                <a:ext cx="7850355" cy="519550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43705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A2171F-0B2F-4C20-8D27-B3023E7E7CFE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indent="0">
              <a:buNone/>
            </a:pPr>
            <a:r>
              <a:rPr lang="de-DE" sz="1600" b="1" dirty="0" err="1"/>
              <a:t>Possibilities</a:t>
            </a:r>
            <a:r>
              <a:rPr lang="de-DE" sz="1600" b="1" dirty="0"/>
              <a:t> after </a:t>
            </a:r>
            <a:r>
              <a:rPr lang="de-DE" sz="1600" b="1" dirty="0" err="1"/>
              <a:t>termination</a:t>
            </a:r>
            <a:r>
              <a:rPr lang="de-DE" sz="1600" b="1" dirty="0"/>
              <a:t> </a:t>
            </a:r>
            <a:r>
              <a:rPr lang="de-DE" sz="1600" b="1" dirty="0" err="1"/>
              <a:t>of</a:t>
            </a:r>
            <a:r>
              <a:rPr lang="de-DE" sz="1600" b="1" dirty="0"/>
              <a:t> </a:t>
            </a:r>
            <a:r>
              <a:rPr lang="de-DE" sz="1600" b="1" dirty="0" err="1"/>
              <a:t>employment</a:t>
            </a:r>
            <a:r>
              <a:rPr lang="de-DE" sz="1600" b="1" dirty="0"/>
              <a:t>:</a:t>
            </a:r>
          </a:p>
          <a:p>
            <a:pPr indent="0">
              <a:buNone/>
            </a:pPr>
            <a:endParaRPr lang="de-DE" sz="1600" b="1" dirty="0"/>
          </a:p>
          <a:p>
            <a:pPr indent="0">
              <a:buNone/>
            </a:pPr>
            <a:r>
              <a:rPr lang="en-US" sz="1600" dirty="0"/>
              <a:t>If the employment is terminated before claiming a pension the employee can choose between the following possibilities:</a:t>
            </a:r>
            <a:endParaRPr lang="de-AT" sz="1600" dirty="0"/>
          </a:p>
          <a:p>
            <a:pPr marL="285750" indent="-285750"/>
            <a:r>
              <a:rPr lang="de-DE" sz="1600" dirty="0" err="1"/>
              <a:t>pension</a:t>
            </a:r>
            <a:r>
              <a:rPr lang="de-DE" sz="1600" dirty="0"/>
              <a:t> </a:t>
            </a:r>
            <a:r>
              <a:rPr lang="de-DE" sz="1600" dirty="0" err="1"/>
              <a:t>fund</a:t>
            </a:r>
            <a:r>
              <a:rPr lang="de-DE" sz="1600" dirty="0"/>
              <a:t> </a:t>
            </a:r>
            <a:r>
              <a:rPr lang="de-DE" sz="1600" dirty="0" err="1"/>
              <a:t>account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further</a:t>
            </a:r>
            <a:r>
              <a:rPr lang="de-DE" sz="1600" dirty="0"/>
              <a:t> </a:t>
            </a:r>
            <a:r>
              <a:rPr lang="de-DE" sz="1600" dirty="0" err="1"/>
              <a:t>contributions</a:t>
            </a:r>
            <a:r>
              <a:rPr lang="de-DE" sz="1600" dirty="0"/>
              <a:t> </a:t>
            </a:r>
            <a:r>
              <a:rPr lang="de-DE" sz="1600" dirty="0" err="1"/>
              <a:t>or</a:t>
            </a:r>
            <a:endParaRPr lang="de-DE" sz="1600" dirty="0"/>
          </a:p>
          <a:p>
            <a:pPr marL="285750" indent="-285750"/>
            <a:r>
              <a:rPr lang="de-DE" sz="1600" dirty="0" err="1"/>
              <a:t>continuation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own </a:t>
            </a:r>
            <a:r>
              <a:rPr lang="de-DE" sz="1600" dirty="0" err="1"/>
              <a:t>contributions</a:t>
            </a:r>
            <a:r>
              <a:rPr lang="de-DE" sz="1600" dirty="0"/>
              <a:t> </a:t>
            </a:r>
            <a:r>
              <a:rPr lang="de-DE" sz="1600" dirty="0" err="1"/>
              <a:t>or</a:t>
            </a:r>
            <a:endParaRPr lang="de-AT" sz="1600" dirty="0"/>
          </a:p>
          <a:p>
            <a:pPr marL="285750" indent="-285750"/>
            <a:r>
              <a:rPr lang="en-US" sz="1600" dirty="0"/>
              <a:t>transfer of vested rights (to another pension fund, to an occupational group insurance, to a group pension insurance, to a pension insurance without the right of repurchase, to an institution for occupational retirement provisions according to § 5 (4) Pension Fund Act (</a:t>
            </a:r>
            <a:r>
              <a:rPr lang="en-US" sz="1600" dirty="0" err="1"/>
              <a:t>Pensionskassengesetz</a:t>
            </a:r>
            <a:r>
              <a:rPr lang="en-US" sz="1600" dirty="0"/>
              <a:t>), to a foreign institution for retirement provision)</a:t>
            </a:r>
            <a:r>
              <a:rPr lang="de-DE" sz="1600" dirty="0"/>
              <a:t> </a:t>
            </a:r>
            <a:r>
              <a:rPr lang="de-DE" sz="1600" dirty="0" err="1"/>
              <a:t>or</a:t>
            </a:r>
            <a:endParaRPr lang="de-AT" sz="1600" dirty="0"/>
          </a:p>
          <a:p>
            <a:pPr marL="285750" indent="-285750"/>
            <a:r>
              <a:rPr lang="en-US" sz="1600" dirty="0"/>
              <a:t>tax-advantaged compensation if the vested amount lies under EUR 13,200 (as of 2022)</a:t>
            </a:r>
            <a:r>
              <a:rPr lang="de-DE" sz="1600" dirty="0"/>
              <a:t>.</a:t>
            </a:r>
          </a:p>
          <a:p>
            <a:pPr marL="171450" indent="-171450"/>
            <a:endParaRPr lang="de-DE" dirty="0"/>
          </a:p>
          <a:p>
            <a:pPr marL="171450" indent="-171450"/>
            <a:endParaRPr lang="de-DE" dirty="0"/>
          </a:p>
          <a:p>
            <a:pPr marL="171450" indent="-171450"/>
            <a:endParaRPr lang="de-AT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9D8622-6AD1-47B9-87C0-4DB42736BEB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D71DDF-8291-45C7-8E26-E685428B454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5424E8-9D7B-478D-856F-851E3035B26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53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E254763-D3C4-481A-89F1-BBB6F54741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de-DE" dirty="0"/>
              <a:t>WHAT TO DO IF EMPLOYMENT IS TERMINATED?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67993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A2171F-0B2F-4C20-8D27-B3023E7E7CF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2507" y="2186495"/>
            <a:ext cx="9648825" cy="4007811"/>
          </a:xfrm>
        </p:spPr>
        <p:txBody>
          <a:bodyPr/>
          <a:lstStyle/>
          <a:p>
            <a:endParaRPr lang="de-AT" dirty="0"/>
          </a:p>
          <a:p>
            <a:pPr indent="0">
              <a:buNone/>
            </a:pPr>
            <a:r>
              <a:rPr lang="de-DE" dirty="0"/>
              <a:t> </a:t>
            </a:r>
            <a:r>
              <a:rPr lang="en-US" sz="1600" b="1" dirty="0"/>
              <a:t>WHAT TO DO IF EMPLOYMENT IS TERMINATED?</a:t>
            </a:r>
          </a:p>
          <a:p>
            <a:endParaRPr lang="en-US" sz="1600" b="1" dirty="0"/>
          </a:p>
          <a:p>
            <a:pPr indent="0">
              <a:buNone/>
            </a:pPr>
            <a:r>
              <a:rPr lang="de-AT" sz="1600" dirty="0"/>
              <a:t>The </a:t>
            </a:r>
            <a:r>
              <a:rPr lang="de-AT" sz="1600" dirty="0" err="1"/>
              <a:t>employer</a:t>
            </a:r>
            <a:r>
              <a:rPr lang="de-AT" sz="1600" dirty="0"/>
              <a:t> </a:t>
            </a:r>
            <a:r>
              <a:rPr lang="de-AT" sz="1600" dirty="0" err="1"/>
              <a:t>notifies</a:t>
            </a:r>
            <a:r>
              <a:rPr lang="de-AT" sz="1600" dirty="0"/>
              <a:t> Valida </a:t>
            </a:r>
            <a:r>
              <a:rPr lang="de-AT" sz="1600" dirty="0" err="1"/>
              <a:t>of</a:t>
            </a:r>
            <a:r>
              <a:rPr lang="de-AT" sz="1600" dirty="0"/>
              <a:t> </a:t>
            </a:r>
            <a:r>
              <a:rPr lang="de-AT" sz="1600" dirty="0" err="1"/>
              <a:t>the</a:t>
            </a:r>
            <a:r>
              <a:rPr lang="de-AT" sz="1600" dirty="0"/>
              <a:t> </a:t>
            </a:r>
            <a:r>
              <a:rPr lang="de-AT" sz="1600" dirty="0" err="1"/>
              <a:t>termination</a:t>
            </a:r>
            <a:r>
              <a:rPr lang="de-AT" sz="1600" dirty="0"/>
              <a:t> </a:t>
            </a:r>
            <a:r>
              <a:rPr lang="de-AT" sz="1600" dirty="0" err="1"/>
              <a:t>of</a:t>
            </a:r>
            <a:r>
              <a:rPr lang="de-AT" sz="1600" dirty="0"/>
              <a:t> </a:t>
            </a:r>
            <a:r>
              <a:rPr lang="de-AT" sz="1600" dirty="0" err="1"/>
              <a:t>the</a:t>
            </a:r>
            <a:r>
              <a:rPr lang="de-AT" sz="1600" dirty="0"/>
              <a:t> </a:t>
            </a:r>
            <a:r>
              <a:rPr lang="de-AT" sz="1600" dirty="0" err="1"/>
              <a:t>employment</a:t>
            </a:r>
            <a:r>
              <a:rPr lang="de-AT" sz="1600" dirty="0"/>
              <a:t> </a:t>
            </a:r>
            <a:r>
              <a:rPr lang="de-AT" sz="1600" dirty="0" err="1"/>
              <a:t>relationship</a:t>
            </a:r>
            <a:r>
              <a:rPr lang="de-AT" sz="1600" dirty="0"/>
              <a:t>. </a:t>
            </a:r>
          </a:p>
          <a:p>
            <a:pPr indent="0">
              <a:buNone/>
            </a:pPr>
            <a:r>
              <a:rPr lang="de-AT" sz="1600" dirty="0" err="1"/>
              <a:t>You</a:t>
            </a:r>
            <a:r>
              <a:rPr lang="de-AT" sz="1600" dirty="0"/>
              <a:t> </a:t>
            </a:r>
            <a:r>
              <a:rPr lang="de-AT" sz="1600" dirty="0" err="1"/>
              <a:t>can</a:t>
            </a:r>
            <a:r>
              <a:rPr lang="de-AT" sz="1600" dirty="0"/>
              <a:t> </a:t>
            </a:r>
            <a:r>
              <a:rPr lang="de-AT" sz="1600" dirty="0" err="1"/>
              <a:t>apply</a:t>
            </a:r>
            <a:r>
              <a:rPr lang="de-AT" sz="1600" dirty="0"/>
              <a:t> </a:t>
            </a:r>
            <a:r>
              <a:rPr lang="de-AT" sz="1600" dirty="0" err="1"/>
              <a:t>for</a:t>
            </a:r>
            <a:r>
              <a:rPr lang="de-AT" sz="1600" dirty="0"/>
              <a:t> </a:t>
            </a:r>
            <a:r>
              <a:rPr lang="de-AT" sz="1600" dirty="0" err="1"/>
              <a:t>the</a:t>
            </a:r>
            <a:r>
              <a:rPr lang="de-AT" sz="1600" dirty="0"/>
              <a:t> </a:t>
            </a:r>
            <a:r>
              <a:rPr lang="de-AT" sz="1600" dirty="0" err="1"/>
              <a:t>pension</a:t>
            </a:r>
            <a:r>
              <a:rPr lang="de-AT" sz="1600" dirty="0"/>
              <a:t> </a:t>
            </a:r>
            <a:r>
              <a:rPr lang="de-AT" sz="1600" dirty="0" err="1"/>
              <a:t>fund</a:t>
            </a:r>
            <a:r>
              <a:rPr lang="de-AT" sz="1600" dirty="0"/>
              <a:t> </a:t>
            </a:r>
            <a:r>
              <a:rPr lang="de-AT" sz="1600" dirty="0" err="1"/>
              <a:t>benefit</a:t>
            </a:r>
            <a:r>
              <a:rPr lang="de-AT" sz="1600" dirty="0"/>
              <a:t> online via </a:t>
            </a:r>
            <a:r>
              <a:rPr lang="de-AT" sz="1600" dirty="0" err="1"/>
              <a:t>the</a:t>
            </a:r>
            <a:r>
              <a:rPr lang="de-AT" sz="1600" dirty="0"/>
              <a:t> Valida </a:t>
            </a:r>
            <a:r>
              <a:rPr lang="de-AT" sz="1600" dirty="0" err="1"/>
              <a:t>pension</a:t>
            </a:r>
            <a:r>
              <a:rPr lang="de-AT" sz="1600" dirty="0"/>
              <a:t> </a:t>
            </a:r>
            <a:r>
              <a:rPr lang="de-AT" sz="1600" dirty="0" err="1"/>
              <a:t>portal</a:t>
            </a:r>
            <a:r>
              <a:rPr lang="de-AT" sz="1600" dirty="0"/>
              <a:t> </a:t>
            </a:r>
            <a:r>
              <a:rPr lang="de-AT" sz="1600" dirty="0" err="1"/>
              <a:t>or</a:t>
            </a:r>
            <a:r>
              <a:rPr lang="de-AT" sz="1600" dirty="0"/>
              <a:t> Valida will send </a:t>
            </a:r>
            <a:r>
              <a:rPr lang="de-AT" sz="1600" dirty="0" err="1"/>
              <a:t>you</a:t>
            </a:r>
            <a:r>
              <a:rPr lang="de-AT" sz="1600" dirty="0"/>
              <a:t> </a:t>
            </a:r>
            <a:r>
              <a:rPr lang="de-AT" sz="1600" dirty="0" err="1"/>
              <a:t>the</a:t>
            </a:r>
            <a:r>
              <a:rPr lang="de-AT" sz="1600" dirty="0"/>
              <a:t> </a:t>
            </a:r>
            <a:r>
              <a:rPr lang="de-AT" sz="1600" dirty="0" err="1"/>
              <a:t>documents</a:t>
            </a:r>
            <a:r>
              <a:rPr lang="de-AT" sz="1600" dirty="0"/>
              <a:t> </a:t>
            </a:r>
            <a:r>
              <a:rPr lang="de-AT" sz="1600" dirty="0" err="1"/>
              <a:t>by</a:t>
            </a:r>
            <a:r>
              <a:rPr lang="de-AT" sz="1600" dirty="0"/>
              <a:t> </a:t>
            </a:r>
            <a:r>
              <a:rPr lang="de-AT" sz="1600" dirty="0" err="1"/>
              <a:t>post</a:t>
            </a:r>
            <a:r>
              <a:rPr lang="de-AT" sz="1600" dirty="0"/>
              <a:t>.</a:t>
            </a:r>
          </a:p>
          <a:p>
            <a:endParaRPr lang="de-AT" sz="1600" dirty="0"/>
          </a:p>
          <a:p>
            <a:endParaRPr lang="de-AT" sz="1600" dirty="0"/>
          </a:p>
          <a:p>
            <a:endParaRPr lang="de-AT" sz="1600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9D8622-6AD1-47B9-87C0-4DB42736BEB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D71DDF-8291-45C7-8E26-E685428B454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5424E8-9D7B-478D-856F-851E3035B26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54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8E254763-D3C4-481A-89F1-BBB6F54741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de-DE" dirty="0"/>
              <a:t>My employment relationship is terminated</a:t>
            </a:r>
            <a:r>
              <a:rPr lang="de-AT" altLang="de-DE" dirty="0"/>
              <a:t>…</a:t>
            </a:r>
            <a:endParaRPr lang="de-DE" dirty="0"/>
          </a:p>
        </p:txBody>
      </p:sp>
      <p:sp>
        <p:nvSpPr>
          <p:cNvPr id="8" name="Rechteck 18">
            <a:extLst>
              <a:ext uri="{FF2B5EF4-FFF2-40B4-BE49-F238E27FC236}">
                <a16:creationId xmlns:a16="http://schemas.microsoft.com/office/drawing/2014/main" id="{9179A5FB-6106-4AB2-8408-409022FD0C07}"/>
              </a:ext>
            </a:extLst>
          </p:cNvPr>
          <p:cNvSpPr/>
          <p:nvPr/>
        </p:nvSpPr>
        <p:spPr>
          <a:xfrm rot="212415">
            <a:off x="4070875" y="1483291"/>
            <a:ext cx="48479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b="1" i="1" noProof="1"/>
              <a:t>Valida‘s new online application</a:t>
            </a:r>
          </a:p>
          <a:p>
            <a:pPr algn="r"/>
            <a:endParaRPr lang="en-US" sz="800" b="1" i="1" noProof="1"/>
          </a:p>
          <a:p>
            <a:pPr algn="r"/>
            <a:r>
              <a:rPr lang="en-US" sz="800" b="1" i="1" noProof="1"/>
              <a:t>Use the online formular!</a:t>
            </a:r>
          </a:p>
          <a:p>
            <a:pPr marL="171450" indent="-171450" algn="r">
              <a:buFont typeface="Wingdings" panose="05000000000000000000" pitchFamily="2" charset="2"/>
              <a:buChar char="ü"/>
            </a:pPr>
            <a:r>
              <a:rPr lang="en-US" sz="800" i="1" noProof="1"/>
              <a:t>Easy and quick handling</a:t>
            </a:r>
          </a:p>
          <a:p>
            <a:pPr marL="171450" indent="-171450" algn="r">
              <a:buFont typeface="Wingdings" panose="05000000000000000000" pitchFamily="2" charset="2"/>
              <a:buChar char="ü"/>
            </a:pPr>
            <a:r>
              <a:rPr lang="en-US" sz="800" i="1" noProof="1"/>
              <a:t>Available 24/7 </a:t>
            </a:r>
          </a:p>
        </p:txBody>
      </p:sp>
      <p:pic>
        <p:nvPicPr>
          <p:cNvPr id="10" name="Grafik 67">
            <a:extLst>
              <a:ext uri="{FF2B5EF4-FFF2-40B4-BE49-F238E27FC236}">
                <a16:creationId xmlns:a16="http://schemas.microsoft.com/office/drawing/2014/main" id="{00333405-92FD-4A6C-B20D-A7C03BCF8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17187">
            <a:off x="6004833" y="4281917"/>
            <a:ext cx="3050108" cy="1878327"/>
          </a:xfrm>
          <a:prstGeom prst="rect">
            <a:avLst/>
          </a:prstGeom>
        </p:spPr>
      </p:pic>
      <p:pic>
        <p:nvPicPr>
          <p:cNvPr id="11" name="Grafik 62">
            <a:extLst>
              <a:ext uri="{FF2B5EF4-FFF2-40B4-BE49-F238E27FC236}">
                <a16:creationId xmlns:a16="http://schemas.microsoft.com/office/drawing/2014/main" id="{C586BA2E-5C26-4554-BDE1-E1E4259A71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1" t="14304" r="21170" b="11959"/>
          <a:stretch/>
        </p:blipFill>
        <p:spPr>
          <a:xfrm>
            <a:off x="9093568" y="1660683"/>
            <a:ext cx="245634" cy="43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461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5EBAA-A69A-324A-802F-6DB797A2EB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Apply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benefit</a:t>
            </a:r>
            <a:r>
              <a:rPr lang="de-DE" dirty="0"/>
              <a:t> digital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145B92-0CE5-DD4F-8AC4-6612452E65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Übersicht – zusätzliche Widgets nur bei Vorliegen der Antragsvoraussetzungen sichtbar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EB7F81-3E61-E94A-98E4-61D1EDD4D5C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9D733D7-8770-834E-9955-8D9A9BEC3820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9370D7-FD59-2C47-9FEE-BD08DFB2247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Flughafen Beirat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474359B-FC11-014D-8A99-D7FE9EBA5BC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55</a:t>
            </a:fld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2E7A6C6-7FA3-4249-8968-292D7AF1E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46" y="1983575"/>
            <a:ext cx="9822779" cy="4486181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E4FC01D-394D-4059-BC87-B12D30BA3D28}"/>
              </a:ext>
            </a:extLst>
          </p:cNvPr>
          <p:cNvCxnSpPr/>
          <p:nvPr/>
        </p:nvCxnSpPr>
        <p:spPr>
          <a:xfrm flipH="1">
            <a:off x="1416205" y="2594285"/>
            <a:ext cx="780586" cy="6021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8F0EB70D-ABFE-4444-83D2-807B7B777304}"/>
              </a:ext>
            </a:extLst>
          </p:cNvPr>
          <p:cNvCxnSpPr/>
          <p:nvPr/>
        </p:nvCxnSpPr>
        <p:spPr>
          <a:xfrm flipH="1">
            <a:off x="6466126" y="4013510"/>
            <a:ext cx="780586" cy="60216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6848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5EBAA-A69A-324A-802F-6DB797A2EB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Apply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benefit</a:t>
            </a:r>
            <a:r>
              <a:rPr lang="de-DE" dirty="0"/>
              <a:t> digital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145B92-0CE5-DD4F-8AC4-6612452E65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Code per email </a:t>
            </a:r>
            <a:r>
              <a:rPr lang="de-DE" dirty="0" err="1"/>
              <a:t>for</a:t>
            </a:r>
            <a:r>
              <a:rPr lang="de-DE" dirty="0"/>
              <a:t> electronic </a:t>
            </a:r>
            <a:r>
              <a:rPr lang="de-DE" dirty="0" err="1"/>
              <a:t>signature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EB7F81-3E61-E94A-98E4-61D1EDD4D5C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9D733D7-8770-834E-9955-8D9A9BEC3820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9370D7-FD59-2C47-9FEE-BD08DFB2247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Flughafen Beirat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474359B-FC11-014D-8A99-D7FE9EBA5BC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56</a:t>
            </a:fld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D020A3-8E0C-402B-8BE8-9DC6E6582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012" y="1757806"/>
            <a:ext cx="4540189" cy="225222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FD64D99-DD30-4066-BD05-718E3BEB5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115" y="4349989"/>
            <a:ext cx="4572638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751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1B4FB0D-A7D3-4051-9642-CBC19DA80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370" y="544377"/>
            <a:ext cx="7140965" cy="5686054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5568FBFF-CADF-6A42-B3FB-BFBB0E0692E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43532" y="1963585"/>
            <a:ext cx="3420477" cy="4150135"/>
          </a:xfrm>
        </p:spPr>
        <p:txBody>
          <a:bodyPr/>
          <a:lstStyle/>
          <a:p>
            <a:pPr marL="171450" indent="-171450"/>
            <a:endParaRPr lang="de-AT" sz="1200" b="1" dirty="0"/>
          </a:p>
          <a:p>
            <a:pPr marL="171450" indent="-171450"/>
            <a:r>
              <a:rPr lang="de-AT" sz="1200" dirty="0"/>
              <a:t>About Valida Group </a:t>
            </a:r>
            <a:r>
              <a:rPr lang="de-AT" sz="1200" dirty="0" err="1"/>
              <a:t>Introduction</a:t>
            </a:r>
            <a:endParaRPr lang="de-DE" sz="1200" noProof="1"/>
          </a:p>
          <a:p>
            <a:pPr>
              <a:spcAft>
                <a:spcPct val="20000"/>
              </a:spcAft>
            </a:pPr>
            <a:r>
              <a:rPr lang="de-DE" sz="1200" noProof="1"/>
              <a:t>The pension model of the Vienna University of Economics and Business</a:t>
            </a:r>
          </a:p>
          <a:p>
            <a:pPr marL="171450" indent="-171450"/>
            <a:r>
              <a:rPr lang="de-AT" sz="1200" dirty="0"/>
              <a:t>Risk </a:t>
            </a:r>
            <a:r>
              <a:rPr lang="de-AT" sz="1200" dirty="0" err="1"/>
              <a:t>protection</a:t>
            </a:r>
            <a:endParaRPr lang="de-AT" sz="1200" dirty="0"/>
          </a:p>
          <a:p>
            <a:pPr>
              <a:spcAft>
                <a:spcPct val="20000"/>
              </a:spcAft>
            </a:pPr>
            <a:r>
              <a:rPr lang="de-DE" sz="1200" noProof="1"/>
              <a:t>The Life Cycle Model</a:t>
            </a:r>
          </a:p>
          <a:p>
            <a:pPr>
              <a:spcAft>
                <a:spcPct val="20000"/>
              </a:spcAft>
            </a:pPr>
            <a:r>
              <a:rPr lang="de-DE" sz="1200" noProof="1"/>
              <a:t>Pension benefits</a:t>
            </a:r>
          </a:p>
          <a:p>
            <a:pPr marL="171450" indent="-171450"/>
            <a:r>
              <a:rPr lang="de-AT" sz="1200" b="1" dirty="0"/>
              <a:t>Valida Vorsorgeportal – Online Portal</a:t>
            </a:r>
          </a:p>
          <a:p>
            <a:pPr marL="171450" indent="-171450"/>
            <a:r>
              <a:rPr lang="de-AT" sz="1200" dirty="0" err="1"/>
              <a:t>Your</a:t>
            </a:r>
            <a:r>
              <a:rPr lang="de-AT" sz="1200" dirty="0"/>
              <a:t> Valida </a:t>
            </a:r>
            <a:r>
              <a:rPr lang="de-AT" sz="1200" dirty="0" err="1"/>
              <a:t>contact</a:t>
            </a:r>
            <a:endParaRPr lang="de-AT" sz="1200" dirty="0"/>
          </a:p>
          <a:p>
            <a:pPr marL="171450" indent="-171450"/>
            <a:endParaRPr lang="de-AT" sz="1200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4BD4-A47D-654A-A0B4-E3D8BC4E5C5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CFBFE4A-A739-5245-A66E-F554133DE606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5E2A94-D443-C740-950B-9FFC4672819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5656AF83-1D1D-5F4B-BCC0-976F25B4E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FAD230-9980-B74A-AF86-90AF6D20C2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57</a:t>
            </a:fld>
            <a:endParaRPr lang="de-AT" dirty="0"/>
          </a:p>
        </p:txBody>
      </p:sp>
      <p:pic>
        <p:nvPicPr>
          <p:cNvPr id="11" name="Picture 14" descr="A picture containing coil spring, gear&#10;&#10;Description automatically generated">
            <a:extLst>
              <a:ext uri="{FF2B5EF4-FFF2-40B4-BE49-F238E27FC236}">
                <a16:creationId xmlns:a16="http://schemas.microsoft.com/office/drawing/2014/main" id="{A36C6939-FBB0-49AB-A72B-D43D86BA5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8" y="4289906"/>
            <a:ext cx="2219162" cy="2219162"/>
          </a:xfrm>
          <a:prstGeom prst="rect">
            <a:avLst/>
          </a:prstGeom>
        </p:spPr>
      </p:pic>
      <p:pic>
        <p:nvPicPr>
          <p:cNvPr id="16" name="Graphic 3">
            <a:extLst>
              <a:ext uri="{FF2B5EF4-FFF2-40B4-BE49-F238E27FC236}">
                <a16:creationId xmlns:a16="http://schemas.microsoft.com/office/drawing/2014/main" id="{1AC4881A-FDA7-4860-8538-24E7B2296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247" y="602408"/>
            <a:ext cx="4301827" cy="4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928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20B98F-F1E0-4E7C-AEAC-CF4E7C628D9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61507" y="1951419"/>
            <a:ext cx="6752577" cy="4245609"/>
          </a:xfrm>
        </p:spPr>
        <p:txBody>
          <a:bodyPr/>
          <a:lstStyle/>
          <a:p>
            <a:pPr indent="0">
              <a:buNone/>
            </a:pPr>
            <a:r>
              <a:rPr lang="de-DE" sz="1400" b="1" dirty="0" err="1"/>
              <a:t>Your</a:t>
            </a:r>
            <a:r>
              <a:rPr lang="de-DE" sz="1400" b="1" dirty="0"/>
              <a:t> </a:t>
            </a:r>
            <a:r>
              <a:rPr lang="de-DE" sz="1400" b="1" dirty="0" err="1"/>
              <a:t>added</a:t>
            </a:r>
            <a:r>
              <a:rPr lang="de-DE" sz="1400" b="1" dirty="0"/>
              <a:t> </a:t>
            </a:r>
            <a:r>
              <a:rPr lang="de-DE" sz="1400" b="1" dirty="0" err="1"/>
              <a:t>value</a:t>
            </a:r>
            <a:br>
              <a:rPr lang="de-DE" sz="1400" b="1" dirty="0"/>
            </a:br>
            <a:endParaRPr lang="de-DE" sz="1400" b="1" dirty="0"/>
          </a:p>
          <a:p>
            <a:pPr marL="293214" indent="-293214"/>
            <a:r>
              <a:rPr lang="de-DE" sz="1600" dirty="0"/>
              <a:t>Data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pension</a:t>
            </a:r>
            <a:r>
              <a:rPr lang="de-DE" sz="1600" dirty="0"/>
              <a:t> </a:t>
            </a:r>
            <a:r>
              <a:rPr lang="de-DE" sz="1600" dirty="0" err="1"/>
              <a:t>fund</a:t>
            </a:r>
            <a:r>
              <a:rPr lang="de-DE" sz="1600" dirty="0"/>
              <a:t> and </a:t>
            </a:r>
            <a:r>
              <a:rPr lang="de-DE" sz="1600" dirty="0" err="1"/>
              <a:t>provident</a:t>
            </a:r>
            <a:r>
              <a:rPr lang="de-DE" sz="1600" dirty="0"/>
              <a:t> </a:t>
            </a:r>
            <a:r>
              <a:rPr lang="de-DE" sz="1600" dirty="0" err="1"/>
              <a:t>fund</a:t>
            </a:r>
            <a:r>
              <a:rPr lang="de-DE" sz="1600" dirty="0"/>
              <a:t> in </a:t>
            </a:r>
            <a:r>
              <a:rPr lang="de-DE" sz="1600" dirty="0" err="1"/>
              <a:t>one</a:t>
            </a:r>
            <a:r>
              <a:rPr lang="de-DE" sz="1600" dirty="0"/>
              <a:t> </a:t>
            </a:r>
            <a:r>
              <a:rPr lang="de-DE" sz="1600" dirty="0" err="1"/>
              <a:t>portal</a:t>
            </a:r>
            <a:endParaRPr lang="de-DE" sz="1600" dirty="0"/>
          </a:p>
          <a:p>
            <a:pPr marL="293214" indent="-293214"/>
            <a:r>
              <a:rPr lang="de-DE" sz="1600" dirty="0"/>
              <a:t>Password </a:t>
            </a:r>
            <a:r>
              <a:rPr lang="de-DE" sz="1600" dirty="0" err="1"/>
              <a:t>protected</a:t>
            </a:r>
            <a:r>
              <a:rPr lang="de-DE" sz="1600" dirty="0"/>
              <a:t> </a:t>
            </a:r>
            <a:r>
              <a:rPr lang="de-DE" sz="1600" dirty="0" err="1"/>
              <a:t>customer</a:t>
            </a:r>
            <a:r>
              <a:rPr lang="de-DE" sz="1600" dirty="0"/>
              <a:t> </a:t>
            </a:r>
            <a:r>
              <a:rPr lang="de-DE" sz="1600" dirty="0" err="1"/>
              <a:t>portal</a:t>
            </a:r>
            <a:endParaRPr lang="de-DE" sz="1600" dirty="0"/>
          </a:p>
          <a:p>
            <a:pPr marL="293214" indent="-293214"/>
            <a:r>
              <a:rPr lang="de-DE" sz="1600" dirty="0" err="1"/>
              <a:t>yearly</a:t>
            </a:r>
            <a:r>
              <a:rPr lang="de-DE" sz="1600" dirty="0"/>
              <a:t> annual </a:t>
            </a:r>
            <a:r>
              <a:rPr lang="de-DE" sz="1600" dirty="0" err="1"/>
              <a:t>statements</a:t>
            </a:r>
            <a:endParaRPr lang="de-DE" sz="1600" dirty="0"/>
          </a:p>
          <a:p>
            <a:pPr marL="684166" lvl="1" indent="-293214"/>
            <a:r>
              <a:rPr lang="de-DE" sz="1600" dirty="0" err="1"/>
              <a:t>Previous</a:t>
            </a:r>
            <a:r>
              <a:rPr lang="de-DE" sz="1600" dirty="0"/>
              <a:t> annual </a:t>
            </a:r>
            <a:r>
              <a:rPr lang="de-DE" sz="1600" dirty="0" err="1"/>
              <a:t>statements</a:t>
            </a:r>
            <a:endParaRPr lang="de-DE" sz="1600" dirty="0"/>
          </a:p>
          <a:p>
            <a:pPr marL="684166" lvl="1" indent="-293214"/>
            <a:r>
              <a:rPr lang="de-DE" sz="1600" dirty="0"/>
              <a:t>Asset </a:t>
            </a:r>
            <a:r>
              <a:rPr lang="de-DE" sz="1600" dirty="0" err="1"/>
              <a:t>management</a:t>
            </a:r>
            <a:r>
              <a:rPr lang="de-DE" sz="1600" dirty="0"/>
              <a:t> </a:t>
            </a:r>
            <a:r>
              <a:rPr lang="de-DE" sz="1600" dirty="0" err="1"/>
              <a:t>reports</a:t>
            </a:r>
            <a:endParaRPr lang="de-DE" sz="1600" dirty="0"/>
          </a:p>
          <a:p>
            <a:pPr marL="684166" lvl="1" indent="-293214"/>
            <a:r>
              <a:rPr lang="de-DE" sz="1600" dirty="0"/>
              <a:t>FAQ</a:t>
            </a:r>
          </a:p>
          <a:p>
            <a:pPr marL="684166" lvl="1" indent="-293214"/>
            <a:r>
              <a:rPr lang="de-DE" sz="1600" dirty="0" err="1"/>
              <a:t>general</a:t>
            </a:r>
            <a:r>
              <a:rPr lang="de-DE" sz="1600" dirty="0"/>
              <a:t> </a:t>
            </a:r>
            <a:r>
              <a:rPr lang="de-DE" sz="1600" dirty="0" err="1"/>
              <a:t>information</a:t>
            </a:r>
            <a:endParaRPr lang="de-DE" sz="1600" dirty="0"/>
          </a:p>
          <a:p>
            <a:pPr marL="684166" lvl="1" indent="-293214"/>
            <a:r>
              <a:rPr lang="de-DE" sz="1600" dirty="0"/>
              <a:t>News </a:t>
            </a:r>
            <a:r>
              <a:rPr lang="de-DE" sz="1600" dirty="0" err="1"/>
              <a:t>notification</a:t>
            </a:r>
            <a:r>
              <a:rPr lang="de-DE" sz="1600" dirty="0"/>
              <a:t> via </a:t>
            </a:r>
            <a:r>
              <a:rPr lang="de-DE" sz="1600" dirty="0" err="1"/>
              <a:t>e-mail</a:t>
            </a:r>
            <a:endParaRPr lang="de-DE" sz="1600" dirty="0"/>
          </a:p>
          <a:p>
            <a:pPr marL="684166" lvl="1" indent="-293214"/>
            <a:r>
              <a:rPr lang="de-DE" sz="1600" dirty="0" err="1"/>
              <a:t>contact</a:t>
            </a:r>
            <a:endParaRPr lang="de-DE" sz="16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393E84-074D-4FF7-8FB6-51AFCB84BAF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0FA9D3-AEF0-4644-9EA1-6ED97434DF1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27EE9D-28E9-4A4D-A5BC-98E646A73D2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58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CB91FF5-C472-4C33-AECB-8CE509928A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Customer </a:t>
            </a:r>
            <a:r>
              <a:rPr lang="de-DE" dirty="0" err="1"/>
              <a:t>portal</a:t>
            </a:r>
            <a:r>
              <a:rPr lang="de-DE" dirty="0"/>
              <a:t>…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28AC602-D2D0-48F3-B20E-A86FE892D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643" y="2900750"/>
            <a:ext cx="4044471" cy="30098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67547928-4F58-47C9-A4CF-84161969590E}"/>
                  </a:ext>
                </a:extLst>
              </p14:cNvPr>
              <p14:cNvContentPartPr/>
              <p14:nvPr/>
            </p14:nvContentPartPr>
            <p14:xfrm>
              <a:off x="5695710" y="2783277"/>
              <a:ext cx="4435622" cy="3244787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67547928-4F58-47C9-A4CF-8416196959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81310" y="2768878"/>
                <a:ext cx="4463702" cy="32728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17321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8B711-F466-47DF-9463-DF881F7E1C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Valida Vorsorgeportal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ECCF58-1F81-4E92-95F6-C7249E7D19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Login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0C4F9A-79B9-4B6F-9707-4FCCD5767933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FAA387A-416A-884F-8622-229004AB6D0B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616651-A9D8-41DC-B74A-1075FB8ECC1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3B72AA-B79E-4F96-9594-8292B751F45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59</a:t>
            </a:fld>
            <a:endParaRPr lang="de-AT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AAB91F4-FD76-49CF-A0F1-C855F541C0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F18ECDC-EE44-412B-9C1C-741AF3A67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04" y="1723269"/>
            <a:ext cx="9398977" cy="520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55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1B4FB0D-A7D3-4051-9642-CBC19DA80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370" y="823014"/>
            <a:ext cx="7140965" cy="5356259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5568FBFF-CADF-6A42-B3FB-BFBB0E0692E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46700" y="1974049"/>
            <a:ext cx="3396237" cy="3538133"/>
          </a:xfrm>
        </p:spPr>
        <p:txBody>
          <a:bodyPr/>
          <a:lstStyle/>
          <a:p>
            <a:pPr marL="171450" indent="-171450"/>
            <a:r>
              <a:rPr lang="de-AT" sz="1200" dirty="0"/>
              <a:t>Valida Vorsorge Management</a:t>
            </a:r>
            <a:br>
              <a:rPr lang="de-AT" sz="1200" dirty="0"/>
            </a:br>
            <a:r>
              <a:rPr lang="de-AT" sz="1200" dirty="0"/>
              <a:t>stellt sich vor</a:t>
            </a:r>
          </a:p>
          <a:p>
            <a:pPr marL="171450" indent="-171450"/>
            <a:r>
              <a:rPr lang="de-AT" sz="1200" b="1" dirty="0"/>
              <a:t>Die WU-Pensionszusage 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dirty="0"/>
              <a:t>Vorsorgemodelle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dirty="0"/>
              <a:t>Lebensphasenmodell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dirty="0"/>
              <a:t>Pensionskassenleistungen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dirty="0"/>
              <a:t>Valida Vorsorgeportal</a:t>
            </a:r>
          </a:p>
          <a:p>
            <a:pPr marL="171450" indent="-171450"/>
            <a:endParaRPr lang="de-AT" sz="1200" dirty="0"/>
          </a:p>
          <a:p>
            <a:pPr marL="171450" indent="-171450"/>
            <a:r>
              <a:rPr lang="de-AT" sz="1200" dirty="0"/>
              <a:t>Ihr Valida Kontakt</a:t>
            </a:r>
          </a:p>
          <a:p>
            <a:pPr marL="171450" indent="-171450"/>
            <a:endParaRPr lang="de-AT" sz="1200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4BD4-A47D-654A-A0B4-E3D8BC4E5C5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CFBFE4A-A739-5245-A66E-F554133DE606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5E2A94-D443-C740-950B-9FFC4672819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5656AF83-1D1D-5F4B-BCC0-976F25B4E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FAD230-9980-B74A-AF86-90AF6D20C2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6</a:t>
            </a:fld>
            <a:endParaRPr lang="de-AT" dirty="0"/>
          </a:p>
        </p:txBody>
      </p:sp>
      <p:pic>
        <p:nvPicPr>
          <p:cNvPr id="11" name="Picture 14" descr="A picture containing coil spring, gear&#10;&#10;Description automatically generated">
            <a:extLst>
              <a:ext uri="{FF2B5EF4-FFF2-40B4-BE49-F238E27FC236}">
                <a16:creationId xmlns:a16="http://schemas.microsoft.com/office/drawing/2014/main" id="{A36C6939-FBB0-49AB-A72B-D43D86BA5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8" y="4289906"/>
            <a:ext cx="2219162" cy="2219162"/>
          </a:xfrm>
          <a:prstGeom prst="rect">
            <a:avLst/>
          </a:prstGeom>
        </p:spPr>
      </p:pic>
      <p:pic>
        <p:nvPicPr>
          <p:cNvPr id="16" name="Graphic 3">
            <a:extLst>
              <a:ext uri="{FF2B5EF4-FFF2-40B4-BE49-F238E27FC236}">
                <a16:creationId xmlns:a16="http://schemas.microsoft.com/office/drawing/2014/main" id="{1AC4881A-FDA7-4860-8538-24E7B2296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247" y="602408"/>
            <a:ext cx="4301827" cy="4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159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94EAC-AD48-4C97-827C-1D99D54FC5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Available</a:t>
            </a:r>
            <a:r>
              <a:rPr lang="de-DE" dirty="0"/>
              <a:t> 24/7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5783236-2AB1-4B1C-9F87-633EFAAF5A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Account </a:t>
            </a:r>
            <a:r>
              <a:rPr lang="de-DE" dirty="0" err="1"/>
              <a:t>overview</a:t>
            </a:r>
            <a:r>
              <a:rPr lang="de-DE" dirty="0"/>
              <a:t>, annual </a:t>
            </a:r>
            <a:r>
              <a:rPr lang="de-DE" dirty="0" err="1"/>
              <a:t>information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5E1099-71E7-4498-B87B-75E292E3D6F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FAA387A-416A-884F-8622-229004AB6D0B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6B0AA7-4540-4BF3-AEF9-FD45BA21C53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F5A741-1CD5-4E3E-9F7E-9C8962DF6D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60</a:t>
            </a:fld>
            <a:endParaRPr lang="de-AT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E1C397DE-1225-4983-89FE-E09EA450A510}"/>
              </a:ext>
            </a:extLst>
          </p:cNvPr>
          <p:cNvGrpSpPr/>
          <p:nvPr/>
        </p:nvGrpSpPr>
        <p:grpSpPr>
          <a:xfrm>
            <a:off x="756139" y="1757805"/>
            <a:ext cx="9095742" cy="5065026"/>
            <a:chOff x="271375" y="1226794"/>
            <a:chExt cx="8402362" cy="4773050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6FF00DE5-FCCC-4357-8357-EBEAE0706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1361" y="1429866"/>
              <a:ext cx="7159457" cy="2171346"/>
            </a:xfrm>
            <a:prstGeom prst="rect">
              <a:avLst/>
            </a:prstGeom>
            <a:ln w="19050">
              <a:noFill/>
            </a:ln>
            <a:effectLst>
              <a:outerShdw blurRad="50800" dist="38100" dir="2700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50F5E14C-D44F-4AFC-A945-873D54B82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4955" y="3243130"/>
              <a:ext cx="7159456" cy="2756714"/>
            </a:xfrm>
            <a:prstGeom prst="rect">
              <a:avLst/>
            </a:prstGeom>
            <a:ln w="19050">
              <a:noFill/>
            </a:ln>
            <a:effectLst>
              <a:outerShdw blurRad="50800" dist="38100" dir="2700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1" name="Textplatzhalter 17">
              <a:extLst>
                <a:ext uri="{FF2B5EF4-FFF2-40B4-BE49-F238E27FC236}">
                  <a16:creationId xmlns:a16="http://schemas.microsoft.com/office/drawing/2014/main" id="{EB8CA8E8-D771-48A9-BF4D-F586EAAC0A9A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5536341" y="2665040"/>
              <a:ext cx="3137396" cy="1227011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  <a:ln w="38100">
              <a:solidFill>
                <a:srgbClr val="8F1B50"/>
              </a:solidFill>
            </a:ln>
          </p:spPr>
          <p:txBody>
            <a:bodyPr anchor="ctr" anchorCtr="0"/>
            <a:lstStyle>
              <a:defPPr>
                <a:defRPr lang="en-US"/>
              </a:defPPr>
              <a:lvl1pPr indent="0" defTabSz="1043056">
                <a:spcBef>
                  <a:spcPts val="600"/>
                </a:spcBef>
                <a:buFont typeface="Arial" pitchFamily="34" charset="0"/>
                <a:buNone/>
                <a:defRPr b="1" baseline="0"/>
              </a:lvl1pPr>
              <a:lvl2pPr marL="0" indent="0" defTabSz="1043056">
                <a:spcBef>
                  <a:spcPts val="2053"/>
                </a:spcBef>
                <a:buFont typeface="Wingdings" pitchFamily="2" charset="2"/>
                <a:buNone/>
                <a:defRPr sz="2200"/>
              </a:lvl2pPr>
              <a:lvl3pPr marL="202816" indent="-202816" defTabSz="1043056">
                <a:spcBef>
                  <a:spcPts val="2053"/>
                </a:spcBef>
                <a:buFont typeface="Wingdings" pitchFamily="2" charset="2"/>
                <a:buChar char="§"/>
              </a:lvl3pPr>
              <a:lvl4pPr marL="407444" indent="-204628" defTabSz="1043056">
                <a:spcBef>
                  <a:spcPts val="2053"/>
                </a:spcBef>
                <a:buFont typeface="Wingdings" pitchFamily="2" charset="2"/>
                <a:buChar char="§"/>
              </a:lvl4pPr>
              <a:lvl5pPr marL="610261" indent="-202816" defTabSz="1043056">
                <a:spcBef>
                  <a:spcPts val="2053"/>
                </a:spcBef>
                <a:buFont typeface="Wingdings" pitchFamily="2" charset="2"/>
                <a:buChar char="§"/>
              </a:lvl5pPr>
              <a:lvl6pPr marL="619315" indent="0" defTabSz="1043056">
                <a:spcBef>
                  <a:spcPts val="2053"/>
                </a:spcBef>
                <a:buFont typeface="Wingdings" pitchFamily="2" charset="2"/>
                <a:buNone/>
                <a:defRPr>
                  <a:latin typeface="+mj-lt"/>
                </a:defRPr>
              </a:lvl6pPr>
              <a:lvl7pPr marL="1021326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7pPr>
              <a:lvl8pPr marL="1227764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8pPr>
              <a:lvl9pPr marL="1434202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9pPr>
            </a:lstStyle>
            <a:p>
              <a:pPr defTabSz="851415">
                <a:spcBef>
                  <a:spcPts val="0"/>
                </a:spcBef>
              </a:pPr>
              <a:r>
                <a:rPr lang="de-DE" sz="120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Postfach mit:</a:t>
              </a:r>
            </a:p>
            <a:p>
              <a:pPr indent="-293214" defTabSz="851415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1100" b="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Kontonachrichten</a:t>
              </a:r>
            </a:p>
            <a:p>
              <a:pPr indent="-293214" defTabSz="851415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1100" b="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Beitragsbestätigungen</a:t>
              </a:r>
            </a:p>
            <a:p>
              <a:pPr indent="-293214" defTabSz="851415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1100" b="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Infos bei gesetzlichen Änderungen</a:t>
              </a:r>
            </a:p>
            <a:p>
              <a:pPr indent="-293214" defTabSz="851415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1100" b="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Aktuelle Informationsblätter etc.</a:t>
              </a:r>
            </a:p>
          </p:txBody>
        </p: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1DF8341A-A924-4B5A-A3EC-0786D75429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4993" y="3892052"/>
              <a:ext cx="1376487" cy="1082460"/>
            </a:xfrm>
            <a:prstGeom prst="straightConnector1">
              <a:avLst/>
            </a:prstGeom>
            <a:ln w="38100">
              <a:solidFill>
                <a:srgbClr val="8F1B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platzhalter 17">
              <a:extLst>
                <a:ext uri="{FF2B5EF4-FFF2-40B4-BE49-F238E27FC236}">
                  <a16:creationId xmlns:a16="http://schemas.microsoft.com/office/drawing/2014/main" id="{6BC48340-0750-4C29-9F44-20FEAD6FE418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71375" y="3429000"/>
              <a:ext cx="2501190" cy="758912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  <a:ln w="38100">
              <a:solidFill>
                <a:srgbClr val="8F1B50"/>
              </a:solidFill>
            </a:ln>
          </p:spPr>
          <p:txBody>
            <a:bodyPr anchor="ctr" anchorCtr="0"/>
            <a:lstStyle>
              <a:defPPr>
                <a:defRPr lang="en-US"/>
              </a:defPPr>
              <a:lvl1pPr indent="0" defTabSz="1043056">
                <a:spcBef>
                  <a:spcPts val="600"/>
                </a:spcBef>
                <a:buFont typeface="Arial" pitchFamily="34" charset="0"/>
                <a:buNone/>
                <a:defRPr b="1" baseline="0"/>
              </a:lvl1pPr>
              <a:lvl2pPr marL="0" indent="0" defTabSz="1043056">
                <a:spcBef>
                  <a:spcPts val="2053"/>
                </a:spcBef>
                <a:buFont typeface="Wingdings" pitchFamily="2" charset="2"/>
                <a:buNone/>
                <a:defRPr sz="2200"/>
              </a:lvl2pPr>
              <a:lvl3pPr marL="202816" indent="-202816" defTabSz="1043056">
                <a:spcBef>
                  <a:spcPts val="2053"/>
                </a:spcBef>
                <a:buFont typeface="Wingdings" pitchFamily="2" charset="2"/>
                <a:buChar char="§"/>
              </a:lvl3pPr>
              <a:lvl4pPr marL="407444" indent="-204628" defTabSz="1043056">
                <a:spcBef>
                  <a:spcPts val="2053"/>
                </a:spcBef>
                <a:buFont typeface="Wingdings" pitchFamily="2" charset="2"/>
                <a:buChar char="§"/>
              </a:lvl4pPr>
              <a:lvl5pPr marL="610261" indent="-202816" defTabSz="1043056">
                <a:spcBef>
                  <a:spcPts val="2053"/>
                </a:spcBef>
                <a:buFont typeface="Wingdings" pitchFamily="2" charset="2"/>
                <a:buChar char="§"/>
              </a:lvl5pPr>
              <a:lvl6pPr marL="619315" indent="0" defTabSz="1043056">
                <a:spcBef>
                  <a:spcPts val="2053"/>
                </a:spcBef>
                <a:buFont typeface="Wingdings" pitchFamily="2" charset="2"/>
                <a:buNone/>
                <a:defRPr>
                  <a:latin typeface="+mj-lt"/>
                </a:defRPr>
              </a:lvl6pPr>
              <a:lvl7pPr marL="1021326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7pPr>
              <a:lvl8pPr marL="1227764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8pPr>
              <a:lvl9pPr marL="1434202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9pPr>
            </a:lstStyle>
            <a:p>
              <a:pPr defTabSz="851415">
                <a:spcBef>
                  <a:spcPts val="0"/>
                </a:spcBef>
              </a:pPr>
              <a:r>
                <a:rPr lang="de-DE" sz="120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Kontenübersicht</a:t>
              </a:r>
            </a:p>
            <a:p>
              <a:pPr indent="-293214" defTabSz="851415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1100" b="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Pensionskasse</a:t>
              </a:r>
            </a:p>
            <a:p>
              <a:pPr indent="-293214" defTabSz="851415">
                <a:spcBef>
                  <a:spcPts val="0"/>
                </a:spcBef>
                <a:buFont typeface="Wingdings" panose="05000000000000000000" pitchFamily="2" charset="2"/>
                <a:buChar char="§"/>
              </a:pPr>
              <a:r>
                <a:rPr lang="de-DE" sz="1100" b="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Mitarbeiter-Vorsorgekasse</a:t>
              </a:r>
            </a:p>
          </p:txBody>
        </p: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86E84478-D59E-48E3-B7CC-D8A8ADF65B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72564" y="3038725"/>
              <a:ext cx="835096" cy="624198"/>
            </a:xfrm>
            <a:prstGeom prst="straightConnector1">
              <a:avLst/>
            </a:prstGeom>
            <a:ln w="38100">
              <a:solidFill>
                <a:srgbClr val="8F1B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platzhalter 17">
              <a:extLst>
                <a:ext uri="{FF2B5EF4-FFF2-40B4-BE49-F238E27FC236}">
                  <a16:creationId xmlns:a16="http://schemas.microsoft.com/office/drawing/2014/main" id="{30C6343E-A447-4319-AE6D-6A46E498033B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247078" y="1226794"/>
              <a:ext cx="3030315" cy="528140"/>
            </a:xfrm>
            <a:prstGeom prst="rect">
              <a:avLst/>
            </a:prstGeom>
            <a:solidFill>
              <a:schemeClr val="bg1">
                <a:alpha val="89000"/>
              </a:schemeClr>
            </a:solidFill>
            <a:ln w="38100">
              <a:solidFill>
                <a:srgbClr val="8F1B50"/>
              </a:solidFill>
            </a:ln>
          </p:spPr>
          <p:txBody>
            <a:bodyPr anchor="ctr" anchorCtr="0"/>
            <a:lstStyle>
              <a:defPPr>
                <a:defRPr lang="en-US"/>
              </a:defPPr>
              <a:lvl1pPr indent="0" defTabSz="1043056">
                <a:spcBef>
                  <a:spcPts val="600"/>
                </a:spcBef>
                <a:buFont typeface="Arial" pitchFamily="34" charset="0"/>
                <a:buNone/>
                <a:defRPr b="1" baseline="0"/>
              </a:lvl1pPr>
              <a:lvl2pPr marL="0" indent="0" defTabSz="1043056">
                <a:spcBef>
                  <a:spcPts val="2053"/>
                </a:spcBef>
                <a:buFont typeface="Wingdings" pitchFamily="2" charset="2"/>
                <a:buNone/>
                <a:defRPr sz="2200"/>
              </a:lvl2pPr>
              <a:lvl3pPr marL="202816" indent="-202816" defTabSz="1043056">
                <a:spcBef>
                  <a:spcPts val="2053"/>
                </a:spcBef>
                <a:buFont typeface="Wingdings" pitchFamily="2" charset="2"/>
                <a:buChar char="§"/>
              </a:lvl3pPr>
              <a:lvl4pPr marL="407444" indent="-204628" defTabSz="1043056">
                <a:spcBef>
                  <a:spcPts val="2053"/>
                </a:spcBef>
                <a:buFont typeface="Wingdings" pitchFamily="2" charset="2"/>
                <a:buChar char="§"/>
              </a:lvl4pPr>
              <a:lvl5pPr marL="610261" indent="-202816" defTabSz="1043056">
                <a:spcBef>
                  <a:spcPts val="2053"/>
                </a:spcBef>
                <a:buFont typeface="Wingdings" pitchFamily="2" charset="2"/>
                <a:buChar char="§"/>
              </a:lvl5pPr>
              <a:lvl6pPr marL="619315" indent="0" defTabSz="1043056">
                <a:spcBef>
                  <a:spcPts val="2053"/>
                </a:spcBef>
                <a:buFont typeface="Wingdings" pitchFamily="2" charset="2"/>
                <a:buNone/>
                <a:defRPr>
                  <a:latin typeface="+mj-lt"/>
                </a:defRPr>
              </a:lvl6pPr>
              <a:lvl7pPr marL="1021326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7pPr>
              <a:lvl8pPr marL="1227764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8pPr>
              <a:lvl9pPr marL="1434202" indent="-206438" defTabSz="1043056">
                <a:spcBef>
                  <a:spcPts val="2053"/>
                </a:spcBef>
                <a:buFont typeface="Wingdings" pitchFamily="2" charset="2"/>
                <a:buChar char="§"/>
                <a:defRPr>
                  <a:latin typeface="+mj-lt"/>
                </a:defRPr>
              </a:lvl9pPr>
            </a:lstStyle>
            <a:p>
              <a:pPr defTabSz="851415">
                <a:spcBef>
                  <a:spcPts val="0"/>
                </a:spcBef>
              </a:pPr>
              <a:r>
                <a:rPr lang="de-DE" sz="1100" dirty="0">
                  <a:solidFill>
                    <a:srgbClr val="8F1B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Nachrichten und Anfragen an uns direkt über das Portal </a:t>
              </a:r>
            </a:p>
          </p:txBody>
        </p: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CC18E448-66BF-46FB-B9B6-81CEC0EF042F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5277393" y="1490864"/>
              <a:ext cx="464757" cy="48365"/>
            </a:xfrm>
            <a:prstGeom prst="straightConnector1">
              <a:avLst/>
            </a:prstGeom>
            <a:ln w="38100">
              <a:solidFill>
                <a:srgbClr val="8F1B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31525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81B4FB0D-A7D3-4051-9642-CBC19DA80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370" y="544377"/>
            <a:ext cx="7140965" cy="5686054"/>
          </a:xfrm>
          <a:prstGeom prst="rect">
            <a:avLst/>
          </a:prstGeom>
        </p:spPr>
      </p:pic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5568FBFF-CADF-6A42-B3FB-BFBB0E0692E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143532" y="1963585"/>
            <a:ext cx="3420477" cy="4150135"/>
          </a:xfrm>
        </p:spPr>
        <p:txBody>
          <a:bodyPr/>
          <a:lstStyle/>
          <a:p>
            <a:pPr marL="171450" indent="-171450"/>
            <a:endParaRPr lang="de-AT" sz="1200" b="1" dirty="0"/>
          </a:p>
          <a:p>
            <a:pPr marL="171450" indent="-171450"/>
            <a:r>
              <a:rPr lang="de-AT" sz="1200" dirty="0"/>
              <a:t>About Valida Group </a:t>
            </a:r>
            <a:r>
              <a:rPr lang="de-AT" sz="1200" dirty="0" err="1"/>
              <a:t>Introduction</a:t>
            </a:r>
            <a:endParaRPr lang="de-DE" sz="1200" noProof="1"/>
          </a:p>
          <a:p>
            <a:pPr>
              <a:spcAft>
                <a:spcPct val="20000"/>
              </a:spcAft>
            </a:pPr>
            <a:r>
              <a:rPr lang="de-DE" sz="1200" noProof="1"/>
              <a:t>The pension model of the Vienna University of Economics and Business</a:t>
            </a:r>
          </a:p>
          <a:p>
            <a:pPr marL="171450" indent="-171450"/>
            <a:r>
              <a:rPr lang="de-AT" sz="1200" dirty="0"/>
              <a:t>Risk </a:t>
            </a:r>
            <a:r>
              <a:rPr lang="de-AT" sz="1200" dirty="0" err="1"/>
              <a:t>protection</a:t>
            </a:r>
            <a:endParaRPr lang="de-AT" sz="1200" dirty="0"/>
          </a:p>
          <a:p>
            <a:pPr>
              <a:spcAft>
                <a:spcPct val="20000"/>
              </a:spcAft>
            </a:pPr>
            <a:r>
              <a:rPr lang="de-DE" sz="1200" noProof="1"/>
              <a:t>The Life Cycle Model</a:t>
            </a:r>
          </a:p>
          <a:p>
            <a:pPr>
              <a:spcAft>
                <a:spcPct val="20000"/>
              </a:spcAft>
            </a:pPr>
            <a:r>
              <a:rPr lang="de-DE" sz="1200" noProof="1"/>
              <a:t>Pension benefits</a:t>
            </a:r>
          </a:p>
          <a:p>
            <a:pPr marL="171450" indent="-171450"/>
            <a:r>
              <a:rPr lang="de-AT" sz="1200" dirty="0"/>
              <a:t>Valida Vorsorgeportal – Online Portal</a:t>
            </a:r>
          </a:p>
          <a:p>
            <a:pPr marL="171450" indent="-171450"/>
            <a:r>
              <a:rPr lang="de-AT" sz="1200" b="1" dirty="0" err="1"/>
              <a:t>Your</a:t>
            </a:r>
            <a:r>
              <a:rPr lang="de-AT" sz="1200" b="1" dirty="0"/>
              <a:t> Valida </a:t>
            </a:r>
            <a:r>
              <a:rPr lang="de-AT" sz="1200" b="1" dirty="0" err="1"/>
              <a:t>contact</a:t>
            </a:r>
            <a:endParaRPr lang="de-AT" sz="1200" b="1" dirty="0"/>
          </a:p>
          <a:p>
            <a:pPr marL="171450" indent="-171450"/>
            <a:endParaRPr lang="de-AT" sz="1200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4BD4-A47D-654A-A0B4-E3D8BC4E5C5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CFBFE4A-A739-5245-A66E-F554133DE606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5E2A94-D443-C740-950B-9FFC4672819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5656AF83-1D1D-5F4B-BCC0-976F25B4E5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FAD230-9980-B74A-AF86-90AF6D20C2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61</a:t>
            </a:fld>
            <a:endParaRPr lang="de-AT" dirty="0"/>
          </a:p>
        </p:txBody>
      </p:sp>
      <p:pic>
        <p:nvPicPr>
          <p:cNvPr id="11" name="Picture 14" descr="A picture containing coil spring, gear&#10;&#10;Description automatically generated">
            <a:extLst>
              <a:ext uri="{FF2B5EF4-FFF2-40B4-BE49-F238E27FC236}">
                <a16:creationId xmlns:a16="http://schemas.microsoft.com/office/drawing/2014/main" id="{A36C6939-FBB0-49AB-A72B-D43D86BA5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8" y="4289906"/>
            <a:ext cx="2219162" cy="2219162"/>
          </a:xfrm>
          <a:prstGeom prst="rect">
            <a:avLst/>
          </a:prstGeom>
        </p:spPr>
      </p:pic>
      <p:pic>
        <p:nvPicPr>
          <p:cNvPr id="16" name="Graphic 3">
            <a:extLst>
              <a:ext uri="{FF2B5EF4-FFF2-40B4-BE49-F238E27FC236}">
                <a16:creationId xmlns:a16="http://schemas.microsoft.com/office/drawing/2014/main" id="{1AC4881A-FDA7-4860-8538-24E7B2296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247" y="602408"/>
            <a:ext cx="4301827" cy="4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737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3C2529-1B95-4123-9497-658936B4C75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2288" y="1712568"/>
            <a:ext cx="5456482" cy="5049739"/>
          </a:xfrm>
        </p:spPr>
        <p:txBody>
          <a:bodyPr/>
          <a:lstStyle/>
          <a:p>
            <a:endParaRPr lang="de-DE" b="1" dirty="0"/>
          </a:p>
          <a:p>
            <a:pPr marL="171450" indent="-171450"/>
            <a:r>
              <a:rPr lang="de-DE" b="1" dirty="0"/>
              <a:t>General </a:t>
            </a:r>
            <a:r>
              <a:rPr lang="de-DE" b="1" dirty="0" err="1"/>
              <a:t>requests</a:t>
            </a:r>
            <a:r>
              <a:rPr lang="de-DE" b="1" dirty="0"/>
              <a:t> online via Valida Vorsorgeportal </a:t>
            </a:r>
            <a:r>
              <a:rPr lang="de-DE" b="1" dirty="0" err="1"/>
              <a:t>or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our</a:t>
            </a:r>
            <a:r>
              <a:rPr lang="de-DE" b="1" dirty="0"/>
              <a:t> Top-Kunden-Service:</a:t>
            </a:r>
          </a:p>
          <a:p>
            <a:pPr lvl="1"/>
            <a:r>
              <a:rPr lang="de-DE" dirty="0"/>
              <a:t>Mo-Do 8-17 &amp; Fr 8-15h </a:t>
            </a:r>
          </a:p>
          <a:p>
            <a:pPr lvl="1"/>
            <a:r>
              <a:rPr lang="de-DE" dirty="0"/>
              <a:t>T: 01 316 48-7777</a:t>
            </a:r>
          </a:p>
          <a:p>
            <a:pPr lvl="1"/>
            <a:r>
              <a:rPr lang="de-DE" dirty="0"/>
              <a:t>E: kundenservice@valida.at</a:t>
            </a:r>
          </a:p>
          <a:p>
            <a:endParaRPr lang="de-DE" dirty="0"/>
          </a:p>
          <a:p>
            <a:r>
              <a:rPr lang="de-DE" b="1" dirty="0"/>
              <a:t>Personal </a:t>
            </a:r>
            <a:r>
              <a:rPr lang="de-DE" b="1" dirty="0" err="1"/>
              <a:t>contact</a:t>
            </a:r>
            <a:r>
              <a:rPr lang="de-DE" b="1" dirty="0"/>
              <a:t> (Top-Kunden-Service):</a:t>
            </a:r>
          </a:p>
          <a:p>
            <a:r>
              <a:rPr lang="de-DE" b="1" dirty="0"/>
              <a:t>Eva </a:t>
            </a:r>
            <a:r>
              <a:rPr lang="de-DE" b="1" dirty="0" err="1"/>
              <a:t>Strommer</a:t>
            </a:r>
            <a:endParaRPr lang="de-DE" b="1" dirty="0"/>
          </a:p>
          <a:p>
            <a:pPr lvl="1"/>
            <a:r>
              <a:rPr lang="de-DE" dirty="0"/>
              <a:t>T: 01 316 48 - 2239</a:t>
            </a:r>
          </a:p>
          <a:p>
            <a:pPr lvl="1"/>
            <a:r>
              <a:rPr lang="de-DE" dirty="0"/>
              <a:t>E: eva.strommer@valida.at</a:t>
            </a:r>
          </a:p>
          <a:p>
            <a:br>
              <a:rPr lang="de-DE" dirty="0"/>
            </a:br>
            <a:r>
              <a:rPr lang="de-DE" dirty="0" err="1"/>
              <a:t>or</a:t>
            </a:r>
            <a:r>
              <a:rPr lang="de-DE" dirty="0"/>
              <a:t> </a:t>
            </a:r>
          </a:p>
          <a:p>
            <a:r>
              <a:rPr lang="de-DE" b="1" dirty="0"/>
              <a:t>Key-account-support:</a:t>
            </a:r>
          </a:p>
          <a:p>
            <a:r>
              <a:rPr lang="de-DE" b="1" dirty="0"/>
              <a:t>Astrid Gratzer</a:t>
            </a:r>
          </a:p>
          <a:p>
            <a:pPr lvl="1"/>
            <a:r>
              <a:rPr lang="de-DE" dirty="0"/>
              <a:t>T: 01 316 48 - 2282</a:t>
            </a:r>
          </a:p>
          <a:p>
            <a:pPr lvl="1"/>
            <a:r>
              <a:rPr lang="de-DE" dirty="0"/>
              <a:t>M: +43 664 627 5057</a:t>
            </a:r>
          </a:p>
          <a:p>
            <a:pPr lvl="1"/>
            <a:r>
              <a:rPr lang="de-DE" dirty="0"/>
              <a:t>E: astrid.gratzer@valida.at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3260EF-2C7D-4514-9653-D5E14E48E10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B00FB2-3C12-AE49-8464-E1374C1B8B44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BB9816-ACF6-43FC-AB3B-5D19D2146C3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5352A8-870E-4632-9F22-D2C4C54FDFB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62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A502DA7-4BB5-4D5A-B96E-3DB1BCCFFC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</a:t>
            </a:r>
            <a:r>
              <a:rPr lang="de-DE" dirty="0" err="1"/>
              <a:t>forward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advising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3D794972-57E4-4008-9FCE-F07A971A23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Get</a:t>
            </a:r>
            <a:r>
              <a:rPr lang="de-DE" dirty="0"/>
              <a:t> in </a:t>
            </a:r>
            <a:r>
              <a:rPr lang="de-DE" dirty="0" err="1"/>
              <a:t>touch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us</a:t>
            </a:r>
            <a:endParaRPr lang="de-DE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0C6AF4E7-7744-4907-A6BF-93DABF694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09" y="1876979"/>
            <a:ext cx="3123050" cy="415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FBEDF4C2-5667-415D-999F-C24A4AA3EDCB}"/>
              </a:ext>
            </a:extLst>
          </p:cNvPr>
          <p:cNvSpPr/>
          <p:nvPr/>
        </p:nvSpPr>
        <p:spPr>
          <a:xfrm>
            <a:off x="4727766" y="5837500"/>
            <a:ext cx="2184400" cy="43596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F732B7D-2880-464E-92FB-362B2BF8E8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804" y="5633531"/>
            <a:ext cx="433435" cy="51810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42A152B-9B1B-484C-8363-F997D0737F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124" y="5512674"/>
            <a:ext cx="509033" cy="63896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F48D591-75E7-4D82-B7BD-2F409AD860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6117">
            <a:off x="4374020" y="5673697"/>
            <a:ext cx="598692" cy="435960"/>
          </a:xfrm>
          <a:prstGeom prst="rect">
            <a:avLst/>
          </a:prstGeom>
        </p:spPr>
      </p:pic>
      <p:pic>
        <p:nvPicPr>
          <p:cNvPr id="14" name="Graphic 24">
            <a:extLst>
              <a:ext uri="{FF2B5EF4-FFF2-40B4-BE49-F238E27FC236}">
                <a16:creationId xmlns:a16="http://schemas.microsoft.com/office/drawing/2014/main" id="{ACB031C3-E612-4C1B-B629-5B647854AD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23503" y="6176052"/>
            <a:ext cx="1785031" cy="40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303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4BAEC09A-2DFF-1C42-86C3-FDE058D66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954797" y="504825"/>
            <a:ext cx="2465387" cy="93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05CD54B0-90DA-4F70-ABB7-AE265E75A8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" b="15"/>
          <a:stretch>
            <a:fillRect/>
          </a:stretch>
        </p:blipFill>
        <p:spPr/>
      </p:pic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022B143C-04CA-4AAC-ABDB-498F1497B7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274766" y="252811"/>
            <a:ext cx="10150551" cy="5795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04B9C0-32A5-41B1-8029-F462139E09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6048" y="237624"/>
            <a:ext cx="2924135" cy="108708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E58A095-7AF0-2C40-8AB7-22DADEF586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5678">
            <a:off x="3364242" y="5187274"/>
            <a:ext cx="6860194" cy="2766642"/>
          </a:xfrm>
          <a:prstGeom prst="rect">
            <a:avLst/>
          </a:prstGeom>
        </p:spPr>
      </p:pic>
      <p:sp>
        <p:nvSpPr>
          <p:cNvPr id="5" name="Titel 12">
            <a:extLst>
              <a:ext uri="{FF2B5EF4-FFF2-40B4-BE49-F238E27FC236}">
                <a16:creationId xmlns:a16="http://schemas.microsoft.com/office/drawing/2014/main" id="{6B2AF313-B72A-8E44-B61A-F494812DC9EF}"/>
              </a:ext>
            </a:extLst>
          </p:cNvPr>
          <p:cNvSpPr txBox="1">
            <a:spLocks/>
          </p:cNvSpPr>
          <p:nvPr/>
        </p:nvSpPr>
        <p:spPr>
          <a:xfrm>
            <a:off x="5297151" y="6006754"/>
            <a:ext cx="3741987" cy="79814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AT" dirty="0"/>
              <a:t>für Ihre Aufmerksamkeit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D4AC82-ED92-47A8-8F11-0FD6D7586F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8659" y="5649096"/>
            <a:ext cx="2215680" cy="87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06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FBA0E-62E2-4905-A1D3-E4F72E26E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6933589" cy="678774"/>
          </a:xfrm>
        </p:spPr>
        <p:txBody>
          <a:bodyPr/>
          <a:lstStyle/>
          <a:p>
            <a:r>
              <a:rPr lang="de-DE" dirty="0"/>
              <a:t>Pensionskassenmodell – Einbeziehung und Informationen der Valida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58B5C9-36AF-4411-A519-7F1F18CBE39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FAA387A-416A-884F-8622-229004AB6D0B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A37C89-6348-43D5-BCBA-B8CF79EEA25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E7B61B-AA08-4EF8-803F-07A1C2CC708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7</a:t>
            </a:fld>
            <a:endParaRPr lang="de-AT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9574B77-F5DD-46D2-89E4-6ACAC7259432}"/>
              </a:ext>
            </a:extLst>
          </p:cNvPr>
          <p:cNvSpPr/>
          <p:nvPr/>
        </p:nvSpPr>
        <p:spPr>
          <a:xfrm>
            <a:off x="1145611" y="1796458"/>
            <a:ext cx="642477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51415">
              <a:spcBef>
                <a:spcPts val="855"/>
              </a:spcBef>
              <a:buClr>
                <a:schemeClr val="bg1">
                  <a:lumMod val="75000"/>
                </a:schemeClr>
              </a:buClr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Die WU meldet die Einbeziehung einer*s Arbeitnehmerin*s an die Valida. </a:t>
            </a:r>
          </a:p>
          <a:p>
            <a:pPr defTabSz="851415">
              <a:spcBef>
                <a:spcPts val="855"/>
              </a:spcBef>
              <a:buClr>
                <a:schemeClr val="bg1">
                  <a:lumMod val="75000"/>
                </a:schemeClr>
              </a:buClr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Sie erhalten ein 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Begrüßungsschreiben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 von der Valida per Post. In diesem Schreiben finden Sie Ihr persönliches Passwort zur Registrierung am Valida Vorsorgeportal. </a:t>
            </a:r>
          </a:p>
          <a:p>
            <a:pPr defTabSz="851415">
              <a:spcBef>
                <a:spcPts val="855"/>
              </a:spcBef>
              <a:buClr>
                <a:schemeClr val="bg1">
                  <a:lumMod val="75000"/>
                </a:schemeClr>
              </a:buClr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Welche Informationen erhalte ich von der Valida? Zum Beispiel</a:t>
            </a:r>
          </a:p>
          <a:p>
            <a:pPr marL="342900" indent="-342900" defTabSz="851415">
              <a:spcBef>
                <a:spcPts val="855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Jährliche Kontoinformation – Kapitalstand, Höhe der eingezahlten Beiträge</a:t>
            </a:r>
          </a:p>
          <a:p>
            <a:pPr marL="342900" indent="-342900" defTabSz="851415">
              <a:spcBef>
                <a:spcPts val="855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Aktuelle Zahlen und Fakten</a:t>
            </a:r>
          </a:p>
          <a:p>
            <a:pPr marL="342900" indent="-342900" defTabSz="851415">
              <a:spcBef>
                <a:spcPts val="855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Performancebericht pro Quartal</a:t>
            </a:r>
          </a:p>
          <a:p>
            <a:pPr defTabSz="851415">
              <a:spcBef>
                <a:spcPts val="855"/>
              </a:spcBef>
              <a:buClr>
                <a:schemeClr val="bg1">
                  <a:lumMod val="75000"/>
                </a:schemeClr>
              </a:buClr>
            </a:pPr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2468FE1-9AD8-48AA-844B-741FAC3DB94A}"/>
                  </a:ext>
                </a:extLst>
              </p14:cNvPr>
              <p14:cNvContentPartPr/>
              <p14:nvPr/>
            </p14:nvContentPartPr>
            <p14:xfrm>
              <a:off x="670104" y="1473265"/>
              <a:ext cx="8991684" cy="5140186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2468FE1-9AD8-48AA-844B-741FAC3DB9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5704" y="1458866"/>
                <a:ext cx="9019764" cy="5168265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Grafik 9">
            <a:extLst>
              <a:ext uri="{FF2B5EF4-FFF2-40B4-BE49-F238E27FC236}">
                <a16:creationId xmlns:a16="http://schemas.microsoft.com/office/drawing/2014/main" id="{ACCDB8D4-823C-4B8C-BACB-5C4166F284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605" y="2023404"/>
            <a:ext cx="537844" cy="140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4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17B42-FCBE-4B61-A4C0-579F8E6F7D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Kontoinformation Muster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B2424E-A7F4-43A3-A43B-66E0BB34AB0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FAA387A-416A-884F-8622-229004AB6D0B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A91987-4705-4611-A19B-E677CC9DBCB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2B950F-039D-4331-97F5-29932FF1589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8</a:t>
            </a:fld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E0046A7-82FA-4D94-A65B-5D7F715A0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19" y="1351657"/>
            <a:ext cx="6060298" cy="557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14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FBA0E-62E2-4905-A1D3-E4F72E26E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288" y="379241"/>
            <a:ext cx="6933589" cy="678774"/>
          </a:xfrm>
        </p:spPr>
        <p:txBody>
          <a:bodyPr/>
          <a:lstStyle/>
          <a:p>
            <a:r>
              <a:rPr lang="de-DE" dirty="0"/>
              <a:t>Pensionskassenmodell - Beiträge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58B5C9-36AF-4411-A519-7F1F18CBE39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FAA387A-416A-884F-8622-229004AB6D0B}" type="datetime6">
              <a:rPr lang="de-AT" smtClean="0"/>
              <a:t>Dezember 21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A37C89-6348-43D5-BCBA-B8CF79EEA25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AT" dirty="0"/>
              <a:t>Informationsveranstaltung Wirtschaftsuniversität Wien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E7B61B-AA08-4EF8-803F-07A1C2CC708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BF1A78D-B6D6-464A-8A57-729C86865624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9574B77-F5DD-46D2-89E4-6ACAC7259432}"/>
              </a:ext>
            </a:extLst>
          </p:cNvPr>
          <p:cNvSpPr/>
          <p:nvPr/>
        </p:nvSpPr>
        <p:spPr>
          <a:xfrm>
            <a:off x="1145611" y="2520263"/>
            <a:ext cx="6424770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51415">
              <a:spcBef>
                <a:spcPts val="855"/>
              </a:spcBef>
              <a:buClr>
                <a:schemeClr val="bg1">
                  <a:lumMod val="75000"/>
                </a:schemeClr>
              </a:buClr>
            </a:pP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Beitrag ist vertraglich fixiert:</a:t>
            </a:r>
          </a:p>
          <a:p>
            <a:pPr marL="342900" indent="-342900" defTabSz="851415">
              <a:spcBef>
                <a:spcPts val="855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dirty="0"/>
              <a:t>10 % des monatlichen Bruttobezuges für Professoren*innen bzw. </a:t>
            </a:r>
          </a:p>
          <a:p>
            <a:pPr marL="342900" indent="-342900" defTabSz="851415">
              <a:spcBef>
                <a:spcPts val="855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de-DE" dirty="0"/>
              <a:t>3 % des monatlichen Bruttobezuges bis zur Höchstbeitragsgrundlage und 10 % des monatlichen Bruttobezuges über der Höchstbeitragsgrundlage für alle anderen Arbeitnehmer*innen</a:t>
            </a:r>
          </a:p>
          <a:p>
            <a:pPr defTabSz="851415">
              <a:spcBef>
                <a:spcPts val="855"/>
              </a:spcBef>
              <a:buClr>
                <a:schemeClr val="bg1">
                  <a:lumMod val="75000"/>
                </a:schemeClr>
              </a:buClr>
            </a:pP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Höchstbeitragsgrundlage 2022: EUR </a:t>
            </a:r>
            <a:r>
              <a:rPr lang="de-AT" dirty="0"/>
              <a:t>5.670</a:t>
            </a:r>
            <a:endParaRPr lang="de-D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2468FE1-9AD8-48AA-844B-741FAC3DB94A}"/>
                  </a:ext>
                </a:extLst>
              </p14:cNvPr>
              <p14:cNvContentPartPr/>
              <p14:nvPr/>
            </p14:nvContentPartPr>
            <p14:xfrm>
              <a:off x="670104" y="2082235"/>
              <a:ext cx="8991684" cy="37966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2468FE1-9AD8-48AA-844B-741FAC3DB9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5704" y="2067836"/>
                <a:ext cx="9019764" cy="3824718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Grafik 12">
            <a:extLst>
              <a:ext uri="{FF2B5EF4-FFF2-40B4-BE49-F238E27FC236}">
                <a16:creationId xmlns:a16="http://schemas.microsoft.com/office/drawing/2014/main" id="{98D800D4-1660-4142-8338-58677E46E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4825" y="1588994"/>
            <a:ext cx="1804572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0478"/>
      </p:ext>
    </p:extLst>
  </p:cSld>
  <p:clrMapOvr>
    <a:masterClrMapping/>
  </p:clrMapOvr>
</p:sld>
</file>

<file path=ppt/theme/theme1.xml><?xml version="1.0" encoding="utf-8"?>
<a:theme xmlns:a="http://schemas.openxmlformats.org/drawingml/2006/main" name="19_03_24_val_1">
  <a:themeElements>
    <a:clrScheme name="VAL_15_4_19">
      <a:dk1>
        <a:srgbClr val="000000"/>
      </a:dk1>
      <a:lt1>
        <a:srgbClr val="FFFFFF"/>
      </a:lt1>
      <a:dk2>
        <a:srgbClr val="C00000"/>
      </a:dk2>
      <a:lt2>
        <a:srgbClr val="FFFFFF"/>
      </a:lt2>
      <a:accent1>
        <a:srgbClr val="FFFF00"/>
      </a:accent1>
      <a:accent2>
        <a:srgbClr val="5F5F5F"/>
      </a:accent2>
      <a:accent3>
        <a:srgbClr val="969696"/>
      </a:accent3>
      <a:accent4>
        <a:srgbClr val="CDCDCD"/>
      </a:accent4>
      <a:accent5>
        <a:srgbClr val="333399"/>
      </a:accent5>
      <a:accent6>
        <a:srgbClr val="3366FF"/>
      </a:accent6>
      <a:hlink>
        <a:srgbClr val="000000"/>
      </a:hlink>
      <a:folHlink>
        <a:srgbClr val="000000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0">
          <a:solidFill>
            <a:schemeClr val="tx1"/>
          </a:solidFill>
        </a:ln>
      </a:spPr>
      <a:bodyPr wrap="none" tIns="90000" bIns="90000" rtlCol="0">
        <a:spAutoFit/>
      </a:bodyPr>
      <a:lstStyle>
        <a:defPPr algn="l">
          <a:buClr>
            <a:srgbClr val="969696"/>
          </a:buClr>
          <a:defRPr sz="1200" noProof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ALIDA_Folienmaster_14.12.2020 final.pptx" id="{FEDF2DEF-0F6A-4006-A0D1-BC5CC79ACBDF}" vid="{622429F7-A412-4942-8974-C916045C1AF8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314B16C5AAA94BBCD936233E820388" ma:contentTypeVersion="11" ma:contentTypeDescription="Create a new document." ma:contentTypeScope="" ma:versionID="cb7151655c65ac6431280e0756a39e97">
  <xsd:schema xmlns:xsd="http://www.w3.org/2001/XMLSchema" xmlns:xs="http://www.w3.org/2001/XMLSchema" xmlns:p="http://schemas.microsoft.com/office/2006/metadata/properties" xmlns:ns2="0d584d20-6252-411a-a5b1-a42573c6236c" xmlns:ns3="b83154df-dd9d-42dd-8aff-5fa92092c27b" targetNamespace="http://schemas.microsoft.com/office/2006/metadata/properties" ma:root="true" ma:fieldsID="094f5e7d13733511767e596ef7a7d9c5" ns2:_="" ns3:_="">
    <xsd:import namespace="0d584d20-6252-411a-a5b1-a42573c6236c"/>
    <xsd:import namespace="b83154df-dd9d-42dd-8aff-5fa92092c27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84d20-6252-411a-a5b1-a42573c6236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154df-dd9d-42dd-8aff-5fa92092c2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d584d20-6252-411a-a5b1-a42573c6236c">MQC67EEXN3UW-894337618-34275</_dlc_DocId>
    <_dlc_DocIdUrl xmlns="0d584d20-6252-411a-a5b1-a42573c6236c">
      <Url>https://rbinternational.sharepoint.com/sites/VALI-S-VUV/_layouts/15/DocIdRedir.aspx?ID=MQC67EEXN3UW-894337618-34275</Url>
      <Description>MQC67EEXN3UW-894337618-34275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FB90347-656A-4CC1-9096-71BED13F0F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438533-A177-4111-87F9-BF6627EF36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84d20-6252-411a-a5b1-a42573c6236c"/>
    <ds:schemaRef ds:uri="b83154df-dd9d-42dd-8aff-5fa92092c2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6903B3-5CF5-4E9B-9DE6-F25887BF98FB}">
  <ds:schemaRefs>
    <ds:schemaRef ds:uri="http://purl.org/dc/elements/1.1/"/>
    <ds:schemaRef ds:uri="eab6e9a0-9e5b-4623-a1f5-aada53eefe87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06333939-f8ef-4fca-b82b-eb331b766fa5"/>
    <ds:schemaRef ds:uri="http://schemas.microsoft.com/sharepoint/v3"/>
    <ds:schemaRef ds:uri="http://www.w3.org/XML/1998/namespace"/>
    <ds:schemaRef ds:uri="http://purl.org/dc/dcmitype/"/>
    <ds:schemaRef ds:uri="0d584d20-6252-411a-a5b1-a42573c6236c"/>
  </ds:schemaRefs>
</ds:datastoreItem>
</file>

<file path=customXml/itemProps4.xml><?xml version="1.0" encoding="utf-8"?>
<ds:datastoreItem xmlns:ds="http://schemas.openxmlformats.org/officeDocument/2006/customXml" ds:itemID="{26DFCFE3-1737-43DE-B890-D336B0E6FEA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VALIDA_Folienmaster_14.12.2020_final</Template>
  <TotalTime>0</TotalTime>
  <Words>2973</Words>
  <Application>Microsoft Office PowerPoint</Application>
  <PresentationFormat>Benutzerdefiniert</PresentationFormat>
  <Paragraphs>689</Paragraphs>
  <Slides>63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63</vt:i4>
      </vt:variant>
    </vt:vector>
  </HeadingPairs>
  <TitlesOfParts>
    <vt:vector size="69" baseType="lpstr">
      <vt:lpstr>Arial</vt:lpstr>
      <vt:lpstr>Calibri</vt:lpstr>
      <vt:lpstr>Trebuchet MS</vt:lpstr>
      <vt:lpstr>Verdana</vt:lpstr>
      <vt:lpstr>Wingdings</vt:lpstr>
      <vt:lpstr>19_03_24_val_1</vt:lpstr>
      <vt:lpstr>Valida Vorsorge Management Informationsveranstaltung 1.12.2021</vt:lpstr>
      <vt:lpstr>PowerPoint-Präsentation</vt:lpstr>
      <vt:lpstr>Valida stellt sich vor</vt:lpstr>
      <vt:lpstr>Pensionskasse allgemein</vt:lpstr>
      <vt:lpstr>Pensionskassenzusage</vt:lpstr>
      <vt:lpstr>PowerPoint-Präsentation</vt:lpstr>
      <vt:lpstr>Pensionskassenmodell – Einbeziehung und Informationen der Valida </vt:lpstr>
      <vt:lpstr>Kontoinformation Muster</vt:lpstr>
      <vt:lpstr>Pensionskassenmodell - Beiträge </vt:lpstr>
      <vt:lpstr>Eigenbeiträge</vt:lpstr>
      <vt:lpstr>PowerPoint-Präsentation</vt:lpstr>
      <vt:lpstr>Risikoschutz  Wahlmöglichkeit bei Einbeziehung</vt:lpstr>
      <vt:lpstr>Risikoschutz  Wahlmöglichkeit bei Einbeziehung</vt:lpstr>
      <vt:lpstr>PowerPoint-Präsentation</vt:lpstr>
      <vt:lpstr>Das Lebensphasenmodell allgemeines</vt:lpstr>
      <vt:lpstr>Das Lebensphasenmodell Die Einstiegswahl</vt:lpstr>
      <vt:lpstr>Das Lebensphasenmodell Wechsel innerhalb des Modells</vt:lpstr>
      <vt:lpstr>Das Lebensphasenmodell Veranlagungsklassen per 1.1.2021</vt:lpstr>
      <vt:lpstr>Veranlagungsergebnisse</vt:lpstr>
      <vt:lpstr>PowerPoint-Präsentation</vt:lpstr>
      <vt:lpstr>Versorgungsleistungen</vt:lpstr>
      <vt:lpstr>Was passiert bei vorzeitigem Austritt?</vt:lpstr>
      <vt:lpstr>Mein Arbeitsverhältnis endet…</vt:lpstr>
      <vt:lpstr>Leistungsantritt digital</vt:lpstr>
      <vt:lpstr>Leistungsantritt digital</vt:lpstr>
      <vt:lpstr>PowerPoint-Präsentation</vt:lpstr>
      <vt:lpstr>Ein Portal…</vt:lpstr>
      <vt:lpstr>Valida Vorsorgeportal</vt:lpstr>
      <vt:lpstr>24/7 für Sie bereit</vt:lpstr>
      <vt:lpstr>PowerPoint-Präsentation</vt:lpstr>
      <vt:lpstr>Wir freuen uns Sie beraten zu dürfen</vt:lpstr>
      <vt:lpstr>Valida Vorsorge Management presentation 1.12.2022</vt:lpstr>
      <vt:lpstr>PowerPoint-Präsentation</vt:lpstr>
      <vt:lpstr>Valida introduces themselves</vt:lpstr>
      <vt:lpstr>Pension fund basics</vt:lpstr>
      <vt:lpstr>Pension fund commitment</vt:lpstr>
      <vt:lpstr>PowerPoint-Präsentation</vt:lpstr>
      <vt:lpstr>Pension fund model – introduction and information by Valida </vt:lpstr>
      <vt:lpstr>Annual account information - example</vt:lpstr>
      <vt:lpstr>Pension fund model - contributions</vt:lpstr>
      <vt:lpstr>Employee contributions</vt:lpstr>
      <vt:lpstr>PowerPoint-Präsentation</vt:lpstr>
      <vt:lpstr>risk protection  choice at the time of your inclusion into the pension fund</vt:lpstr>
      <vt:lpstr>risk protection  choice at the time of your inclusion into the pension fund</vt:lpstr>
      <vt:lpstr>PowerPoint-Präsentation</vt:lpstr>
      <vt:lpstr>The life cycle model basics</vt:lpstr>
      <vt:lpstr>Life cycle model First choice</vt:lpstr>
      <vt:lpstr>Life cycle model Change</vt:lpstr>
      <vt:lpstr>Life cycle model Asset Allocation valid from 1.1.2021</vt:lpstr>
      <vt:lpstr>Performance</vt:lpstr>
      <vt:lpstr>PowerPoint-Präsentation</vt:lpstr>
      <vt:lpstr>Pension Benefits</vt:lpstr>
      <vt:lpstr>WHAT TO DO IF EMPLOYMENT IS TERMINATED?</vt:lpstr>
      <vt:lpstr>My employment relationship is terminated…</vt:lpstr>
      <vt:lpstr>Apply for benefit digital</vt:lpstr>
      <vt:lpstr>Apply for benefit digital</vt:lpstr>
      <vt:lpstr>PowerPoint-Präsentation</vt:lpstr>
      <vt:lpstr>Customer portal…</vt:lpstr>
      <vt:lpstr>Valida Vorsorgeportal</vt:lpstr>
      <vt:lpstr>Available 24/7</vt:lpstr>
      <vt:lpstr>PowerPoint-Präsentation</vt:lpstr>
      <vt:lpstr>We look forward to advising you</vt:lpstr>
      <vt:lpstr>PowerPoint-Präsentation</vt:lpstr>
    </vt:vector>
  </TitlesOfParts>
  <Company>Raiffeisen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 Vorsorge Management</dc:title>
  <dc:creator>Jennifer PREM</dc:creator>
  <cp:lastModifiedBy>Astrid GRATZER</cp:lastModifiedBy>
  <cp:revision>215</cp:revision>
  <cp:lastPrinted>2019-09-04T07:37:50Z</cp:lastPrinted>
  <dcterms:created xsi:type="dcterms:W3CDTF">2021-01-20T07:04:41Z</dcterms:created>
  <dcterms:modified xsi:type="dcterms:W3CDTF">2021-12-01T08:44:45Z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0x010100B9314B16C5AAA94BBCD936233E820388</vt:lpwstr>
  </property>
  <property fmtid="{D5CDD505-2E9C-101B-9397-08002B2CF9AE}" pid="3" name="MSIP_Label_2a6524ed-fb1a-49fd-bafe-15c5e5ffd047_Enabled">
    <vt:lpwstr>true</vt:lpwstr>
  </property>
  <property fmtid="{D5CDD505-2E9C-101B-9397-08002B2CF9AE}" pid="4" name="MSIP_Label_2a6524ed-fb1a-49fd-bafe-15c5e5ffd047_SetDate">
    <vt:lpwstr>2020-11-18T09:16:10Z</vt:lpwstr>
  </property>
  <property fmtid="{D5CDD505-2E9C-101B-9397-08002B2CF9AE}" pid="5" name="MSIP_Label_2a6524ed-fb1a-49fd-bafe-15c5e5ffd047_Method">
    <vt:lpwstr>Privileged</vt:lpwstr>
  </property>
  <property fmtid="{D5CDD505-2E9C-101B-9397-08002B2CF9AE}" pid="6" name="MSIP_Label_2a6524ed-fb1a-49fd-bafe-15c5e5ffd047_Name">
    <vt:lpwstr>Internal</vt:lpwstr>
  </property>
  <property fmtid="{D5CDD505-2E9C-101B-9397-08002B2CF9AE}" pid="7" name="MSIP_Label_2a6524ed-fb1a-49fd-bafe-15c5e5ffd047_SiteId">
    <vt:lpwstr>9b511fda-f0b1-43a5-b06e-1e720f64520a</vt:lpwstr>
  </property>
  <property fmtid="{D5CDD505-2E9C-101B-9397-08002B2CF9AE}" pid="8" name="MSIP_Label_2a6524ed-fb1a-49fd-bafe-15c5e5ffd047_ActionId">
    <vt:lpwstr>7c77fe46-0294-4adb-a122-1d9ef6460291</vt:lpwstr>
  </property>
  <property fmtid="{D5CDD505-2E9C-101B-9397-08002B2CF9AE}" pid="9" name="MSIP_Label_2a6524ed-fb1a-49fd-bafe-15c5e5ffd047_ContentBits">
    <vt:lpwstr>0</vt:lpwstr>
  </property>
  <property fmtid="{D5CDD505-2E9C-101B-9397-08002B2CF9AE}" pid="10" name="_dlc_DocIdItemGuid">
    <vt:lpwstr>a16b8ea7-f5ae-4ec5-9b77-bfd9b6e87985</vt:lpwstr>
  </property>
</Properties>
</file>