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
  </p:notesMasterIdLst>
  <p:handoutMasterIdLst>
    <p:handoutMasterId r:id="rId7"/>
  </p:handoutMasterIdLst>
  <p:sldIdLst>
    <p:sldId id="258" r:id="rId2"/>
    <p:sldId id="286" r:id="rId3"/>
    <p:sldId id="294" r:id="rId4"/>
    <p:sldId id="296" r:id="rId5"/>
  </p:sldIdLst>
  <p:sldSz cx="9144000" cy="6858000" type="screen4x3"/>
  <p:notesSz cx="6858000" cy="97345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1003">
          <p15:clr>
            <a:srgbClr val="A4A3A4"/>
          </p15:clr>
        </p15:guide>
        <p15:guide id="4" orient="horz" pos="1162">
          <p15:clr>
            <a:srgbClr val="A4A3A4"/>
          </p15:clr>
        </p15:guide>
        <p15:guide id="5" orient="horz" pos="3929">
          <p15:clr>
            <a:srgbClr val="A4A3A4"/>
          </p15:clr>
        </p15:guide>
        <p15:guide id="6" orient="horz" pos="635">
          <p15:clr>
            <a:srgbClr val="A4A3A4"/>
          </p15:clr>
        </p15:guide>
        <p15:guide id="7" orient="horz" pos="2840">
          <p15:clr>
            <a:srgbClr val="A4A3A4"/>
          </p15:clr>
        </p15:guide>
        <p15:guide id="8" orient="horz" pos="3999">
          <p15:clr>
            <a:srgbClr val="A4A3A4"/>
          </p15:clr>
        </p15:guide>
        <p15:guide id="9" pos="2880">
          <p15:clr>
            <a:srgbClr val="A4A3A4"/>
          </p15:clr>
        </p15:guide>
        <p15:guide id="10" pos="4747">
          <p15:clr>
            <a:srgbClr val="A4A3A4"/>
          </p15:clr>
        </p15:guide>
        <p15:guide id="11" pos="295">
          <p15:clr>
            <a:srgbClr val="A4A3A4"/>
          </p15:clr>
        </p15:guide>
        <p15:guide id="12" pos="5167">
          <p15:clr>
            <a:srgbClr val="A4A3A4"/>
          </p15:clr>
        </p15:guide>
        <p15:guide id="13" pos="5644">
          <p15:clr>
            <a:srgbClr val="A4A3A4"/>
          </p15:clr>
        </p15:guide>
        <p15:guide id="14" pos="5465">
          <p15:clr>
            <a:srgbClr val="A4A3A4"/>
          </p15:clr>
        </p15:guide>
      </p15:sldGuideLst>
    </p:ext>
    <p:ext uri="{2D200454-40CA-4A62-9FC3-DE9A4176ACB9}">
      <p15:notesGuideLst xmlns:p15="http://schemas.microsoft.com/office/powerpoint/2012/main">
        <p15:guide id="1" orient="horz" pos="306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102A9-8310-4765-A935-A1911B00CA5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82813" autoAdjust="0"/>
  </p:normalViewPr>
  <p:slideViewPr>
    <p:cSldViewPr showGuides="1">
      <p:cViewPr varScale="1">
        <p:scale>
          <a:sx n="78" d="100"/>
          <a:sy n="78" d="100"/>
        </p:scale>
        <p:origin x="90" y="684"/>
      </p:cViewPr>
      <p:guideLst>
        <p:guide orient="horz" pos="2160"/>
        <p:guide orient="horz" pos="119"/>
        <p:guide orient="horz" pos="1003"/>
        <p:guide orient="horz" pos="1162"/>
        <p:guide orient="horz" pos="3929"/>
        <p:guide orient="horz" pos="635"/>
        <p:guide orient="horz" pos="2840"/>
        <p:guide orient="horz" pos="3999"/>
        <p:guide pos="2880"/>
        <p:guide pos="4747"/>
        <p:guide pos="295"/>
        <p:guide pos="5167"/>
        <p:guide pos="5644"/>
        <p:guide pos="5465"/>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62" d="100"/>
          <a:sy n="62" d="100"/>
        </p:scale>
        <p:origin x="-2406" y="-96"/>
      </p:cViewPr>
      <p:guideLst>
        <p:guide orient="horz" pos="306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de-AT" sz="900" cap="all">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6096BCC2-1ACB-47B7-9BD5-D07B511D4BCC}" type="datetimeFigureOut">
              <a:rPr lang="de-DE" sz="900" cap="all" smtClean="0">
                <a:latin typeface="Verdana" pitchFamily="34" charset="0"/>
                <a:ea typeface="Verdana" pitchFamily="34" charset="0"/>
                <a:cs typeface="Verdana" pitchFamily="34" charset="0"/>
              </a:rPr>
              <a:pPr/>
              <a:t>06.06.2018</a:t>
            </a:fld>
            <a:endParaRPr lang="de-AT" sz="900" cap="all">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9245600"/>
            <a:ext cx="2971800" cy="487363"/>
          </a:xfrm>
          <a:prstGeom prst="rect">
            <a:avLst/>
          </a:prstGeom>
        </p:spPr>
        <p:txBody>
          <a:bodyPr vert="horz" lIns="91440" tIns="45720" rIns="91440" bIns="45720" rtlCol="0" anchor="b"/>
          <a:lstStyle>
            <a:lvl1pPr algn="l">
              <a:defRPr sz="1200"/>
            </a:lvl1pPr>
          </a:lstStyle>
          <a:p>
            <a:endParaRPr lang="de-AT" sz="900" cap="all"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9245600"/>
            <a:ext cx="2971800" cy="487363"/>
          </a:xfrm>
          <a:prstGeom prst="rect">
            <a:avLst/>
          </a:prstGeom>
        </p:spPr>
        <p:txBody>
          <a:bodyPr vert="horz" lIns="91440" tIns="45720" rIns="91440" bIns="45720" rtlCol="0" anchor="b"/>
          <a:lstStyle>
            <a:lvl1pPr algn="r">
              <a:defRPr sz="1200"/>
            </a:lvl1pPr>
          </a:lstStyle>
          <a:p>
            <a:fld id="{EF8F0C54-50F9-488D-9F36-A0537D25AB73}" type="slidenum">
              <a:rPr lang="de-AT" sz="900" cap="all" smtClean="0">
                <a:latin typeface="Verdana" pitchFamily="34" charset="0"/>
                <a:ea typeface="Verdana" pitchFamily="34" charset="0"/>
                <a:cs typeface="Verdana" pitchFamily="34" charset="0"/>
              </a:rPr>
              <a:pPr/>
              <a:t>‹Nr.›</a:t>
            </a:fld>
            <a:endParaRPr lang="de-AT" sz="900" cap="a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70839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6728"/>
          </a:xfrm>
          <a:prstGeom prst="rect">
            <a:avLst/>
          </a:prstGeom>
        </p:spPr>
        <p:txBody>
          <a:bodyPr vert="horz" lIns="91440" tIns="45720" rIns="91440" bIns="45720" rtlCol="0"/>
          <a:lstStyle>
            <a:lvl1pPr algn="l">
              <a:defRPr sz="900" cap="all" baseline="0">
                <a:latin typeface="Verdana" pitchFamily="34" charset="0"/>
              </a:defRPr>
            </a:lvl1pPr>
          </a:lstStyle>
          <a:p>
            <a:endParaRPr lang="de-AT" dirty="0"/>
          </a:p>
        </p:txBody>
      </p:sp>
      <p:sp>
        <p:nvSpPr>
          <p:cNvPr id="3" name="Datumsplatzhalter 2"/>
          <p:cNvSpPr>
            <a:spLocks noGrp="1"/>
          </p:cNvSpPr>
          <p:nvPr>
            <p:ph type="dt" idx="1"/>
          </p:nvPr>
        </p:nvSpPr>
        <p:spPr>
          <a:xfrm>
            <a:off x="3884613" y="0"/>
            <a:ext cx="2971800" cy="486728"/>
          </a:xfrm>
          <a:prstGeom prst="rect">
            <a:avLst/>
          </a:prstGeom>
        </p:spPr>
        <p:txBody>
          <a:bodyPr vert="horz" lIns="91440" tIns="45720" rIns="91440" bIns="45720" rtlCol="0"/>
          <a:lstStyle>
            <a:lvl1pPr algn="r">
              <a:defRPr sz="900" cap="all" baseline="0">
                <a:latin typeface="Verdana" pitchFamily="34" charset="0"/>
              </a:defRPr>
            </a:lvl1pPr>
          </a:lstStyle>
          <a:p>
            <a:fld id="{A1DB3EEE-453D-45AD-A07B-ADA37DD2F94A}" type="datetimeFigureOut">
              <a:rPr lang="de-DE" smtClean="0"/>
              <a:pPr/>
              <a:t>06.06.2018</a:t>
            </a:fld>
            <a:endParaRPr lang="de-AT" dirty="0"/>
          </a:p>
        </p:txBody>
      </p:sp>
      <p:sp>
        <p:nvSpPr>
          <p:cNvPr id="4" name="Folienbildplatzhalter 3"/>
          <p:cNvSpPr>
            <a:spLocks noGrp="1" noRot="1" noChangeAspect="1"/>
          </p:cNvSpPr>
          <p:nvPr>
            <p:ph type="sldImg" idx="2"/>
          </p:nvPr>
        </p:nvSpPr>
        <p:spPr>
          <a:xfrm>
            <a:off x="996950" y="730250"/>
            <a:ext cx="4864100" cy="3649663"/>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623911"/>
            <a:ext cx="5486400" cy="4380548"/>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4"/>
          </p:nvPr>
        </p:nvSpPr>
        <p:spPr>
          <a:xfrm>
            <a:off x="0" y="9246133"/>
            <a:ext cx="2971800" cy="486728"/>
          </a:xfrm>
          <a:prstGeom prst="rect">
            <a:avLst/>
          </a:prstGeom>
        </p:spPr>
        <p:txBody>
          <a:bodyPr vert="horz" lIns="91440" tIns="45720" rIns="91440" bIns="45720" rtlCol="0" anchor="b"/>
          <a:lstStyle>
            <a:lvl1pPr algn="l">
              <a:defRPr sz="900" cap="all" baseline="0">
                <a:latin typeface="Verdana" pitchFamily="34" charset="0"/>
              </a:defRPr>
            </a:lvl1pPr>
          </a:lstStyle>
          <a:p>
            <a:endParaRPr lang="de-AT" dirty="0"/>
          </a:p>
        </p:txBody>
      </p:sp>
      <p:sp>
        <p:nvSpPr>
          <p:cNvPr id="7" name="Foliennummernplatzhalter 6"/>
          <p:cNvSpPr>
            <a:spLocks noGrp="1"/>
          </p:cNvSpPr>
          <p:nvPr>
            <p:ph type="sldNum" sz="quarter" idx="5"/>
          </p:nvPr>
        </p:nvSpPr>
        <p:spPr>
          <a:xfrm>
            <a:off x="3884613" y="9246133"/>
            <a:ext cx="2971800" cy="486728"/>
          </a:xfrm>
          <a:prstGeom prst="rect">
            <a:avLst/>
          </a:prstGeom>
        </p:spPr>
        <p:txBody>
          <a:bodyPr vert="horz" lIns="91440" tIns="45720" rIns="91440" bIns="45720" rtlCol="0" anchor="b"/>
          <a:lstStyle>
            <a:lvl1pPr algn="r">
              <a:defRPr sz="900" cap="all" baseline="0">
                <a:latin typeface="Verdana" pitchFamily="34" charset="0"/>
              </a:defRPr>
            </a:lvl1pPr>
          </a:lstStyle>
          <a:p>
            <a:fld id="{0DBFB593-90D8-42EF-B042-3F5628C06FFC}" type="slidenum">
              <a:rPr lang="de-AT" smtClean="0"/>
              <a:pPr/>
              <a:t>‹Nr.›</a:t>
            </a:fld>
            <a:endParaRPr lang="de-AT" dirty="0"/>
          </a:p>
        </p:txBody>
      </p:sp>
    </p:spTree>
    <p:extLst>
      <p:ext uri="{BB962C8B-B14F-4D97-AF65-F5344CB8AC3E}">
        <p14:creationId xmlns:p14="http://schemas.microsoft.com/office/powerpoint/2010/main" val="237794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mn-ea"/>
        <a:cs typeface="+mn-cs"/>
      </a:defRPr>
    </a:lvl1pPr>
    <a:lvl2pPr marL="457200" algn="l" defTabSz="914400" rtl="0" eaLnBrk="1" latinLnBrk="0" hangingPunct="1">
      <a:defRPr sz="1200" kern="1200">
        <a:solidFill>
          <a:schemeClr val="tx1"/>
        </a:solidFill>
        <a:latin typeface="Verdana" pitchFamily="34" charset="0"/>
        <a:ea typeface="+mn-ea"/>
        <a:cs typeface="+mn-cs"/>
      </a:defRPr>
    </a:lvl2pPr>
    <a:lvl3pPr marL="914400" algn="l" defTabSz="914400" rtl="0" eaLnBrk="1" latinLnBrk="0" hangingPunct="1">
      <a:defRPr sz="1200" kern="1200">
        <a:solidFill>
          <a:schemeClr val="tx1"/>
        </a:solidFill>
        <a:latin typeface="Verdana" pitchFamily="34" charset="0"/>
        <a:ea typeface="+mn-ea"/>
        <a:cs typeface="+mn-cs"/>
      </a:defRPr>
    </a:lvl3pPr>
    <a:lvl4pPr marL="1371600" algn="l" defTabSz="914400" rtl="0" eaLnBrk="1" latinLnBrk="0" hangingPunct="1">
      <a:defRPr sz="1200" kern="1200">
        <a:solidFill>
          <a:schemeClr val="tx1"/>
        </a:solidFill>
        <a:latin typeface="Verdana" pitchFamily="34" charset="0"/>
        <a:ea typeface="+mn-ea"/>
        <a:cs typeface="+mn-cs"/>
      </a:defRPr>
    </a:lvl4pPr>
    <a:lvl5pPr marL="1828800" algn="l" defTabSz="914400" rtl="0" eaLnBrk="1" latinLnBrk="0" hangingPunct="1">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b="0" dirty="0">
              <a:solidFill>
                <a:srgbClr val="FF0000"/>
              </a:solidFill>
            </a:endParaRPr>
          </a:p>
        </p:txBody>
      </p:sp>
      <p:sp>
        <p:nvSpPr>
          <p:cNvPr id="4" name="Foliennummernplatzhalter 3"/>
          <p:cNvSpPr>
            <a:spLocks noGrp="1"/>
          </p:cNvSpPr>
          <p:nvPr>
            <p:ph type="sldNum" sz="quarter" idx="10"/>
          </p:nvPr>
        </p:nvSpPr>
        <p:spPr/>
        <p:txBody>
          <a:bodyPr/>
          <a:lstStyle/>
          <a:p>
            <a:fld id="{A1224C62-D5D0-44C0-A385-089B8C58120F}" type="slidenum">
              <a:rPr lang="de-AT" smtClean="0"/>
              <a:pPr/>
              <a:t>1</a:t>
            </a:fld>
            <a:endParaRPr lang="de-AT"/>
          </a:p>
        </p:txBody>
      </p:sp>
    </p:spTree>
    <p:extLst>
      <p:ext uri="{BB962C8B-B14F-4D97-AF65-F5344CB8AC3E}">
        <p14:creationId xmlns:p14="http://schemas.microsoft.com/office/powerpoint/2010/main" val="327115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2</a:t>
            </a:fld>
            <a:endParaRPr lang="de-AT"/>
          </a:p>
        </p:txBody>
      </p:sp>
    </p:spTree>
    <p:extLst>
      <p:ext uri="{BB962C8B-B14F-4D97-AF65-F5344CB8AC3E}">
        <p14:creationId xmlns:p14="http://schemas.microsoft.com/office/powerpoint/2010/main" val="270878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3</a:t>
            </a:fld>
            <a:endParaRPr lang="de-AT"/>
          </a:p>
        </p:txBody>
      </p:sp>
    </p:spTree>
    <p:extLst>
      <p:ext uri="{BB962C8B-B14F-4D97-AF65-F5344CB8AC3E}">
        <p14:creationId xmlns:p14="http://schemas.microsoft.com/office/powerpoint/2010/main" val="298538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4</a:t>
            </a:fld>
            <a:endParaRPr lang="de-AT"/>
          </a:p>
        </p:txBody>
      </p:sp>
    </p:spTree>
    <p:extLst>
      <p:ext uri="{BB962C8B-B14F-4D97-AF65-F5344CB8AC3E}">
        <p14:creationId xmlns:p14="http://schemas.microsoft.com/office/powerpoint/2010/main" val="4232731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p:nvGrpSpPr>
        <p:grpSpPr>
          <a:xfrm>
            <a:off x="287338" y="723983"/>
            <a:ext cx="8552850" cy="244512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p:nvPicPr>
        <p:blipFill>
          <a:blip r:embed="rId3"/>
          <a:stretch>
            <a:fillRect/>
          </a:stretch>
        </p:blipFill>
        <p:spPr>
          <a:xfrm>
            <a:off x="6579375" y="1279092"/>
            <a:ext cx="1849165" cy="1170720"/>
          </a:xfrm>
          <a:prstGeom prst="rect">
            <a:avLst/>
          </a:prstGeom>
        </p:spPr>
      </p:pic>
      <p:sp>
        <p:nvSpPr>
          <p:cNvPr id="2" name="Titel 1"/>
          <p:cNvSpPr>
            <a:spLocks noGrp="1"/>
          </p:cNvSpPr>
          <p:nvPr>
            <p:ph type="ctrTitle" hasCustomPrompt="1"/>
          </p:nvPr>
        </p:nvSpPr>
        <p:spPr bwMode="black">
          <a:xfrm>
            <a:off x="605406" y="1561638"/>
            <a:ext cx="5436000" cy="12312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p:ph type="subTitle" idx="1" hasCustomPrompt="1"/>
          </p:nvPr>
        </p:nvSpPr>
        <p:spPr bwMode="black">
          <a:xfrm>
            <a:off x="605406" y="1191696"/>
            <a:ext cx="5436000" cy="421840"/>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352996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smtClean="0"/>
              <a:t>Formatvorlagen des Textmasters bearbeiten</a:t>
            </a:r>
          </a:p>
        </p:txBody>
      </p:sp>
      <p:sp>
        <p:nvSpPr>
          <p:cNvPr id="12" name="Textplatzhalter 7"/>
          <p:cNvSpPr>
            <a:spLocks noGrp="1"/>
          </p:cNvSpPr>
          <p:nvPr>
            <p:ph type="body" sz="quarter" idx="12" hasCustomPrompt="1"/>
          </p:nvPr>
        </p:nvSpPr>
        <p:spPr bwMode="auto">
          <a:xfrm>
            <a:off x="457200" y="6512312"/>
            <a:ext cx="1638300" cy="292348"/>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113" y="6155953"/>
            <a:ext cx="1835942" cy="381097"/>
          </a:xfrm>
          <a:prstGeom prst="rect">
            <a:avLst/>
          </a:prstGeom>
        </p:spPr>
      </p:pic>
    </p:spTree>
    <p:extLst>
      <p:ext uri="{BB962C8B-B14F-4D97-AF65-F5344CB8AC3E}">
        <p14:creationId xmlns:p14="http://schemas.microsoft.com/office/powerpoint/2010/main" val="513489677"/>
      </p:ext>
    </p:extLst>
  </p:cSld>
  <p:clrMapOvr>
    <a:masterClrMapping/>
  </p:clrMapOvr>
  <p:transition>
    <p:fade/>
  </p:transition>
  <p:timing>
    <p:tnLst>
      <p:par>
        <p:cTn id="1" dur="indefinite" restart="never" nodeType="tmRoot"/>
      </p:par>
    </p:tnLst>
  </p:timing>
  <p:hf hd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Kapitelfolie">
    <p:spTree>
      <p:nvGrpSpPr>
        <p:cNvPr id="1" name=""/>
        <p:cNvGrpSpPr/>
        <p:nvPr/>
      </p:nvGrpSpPr>
      <p:grpSpPr>
        <a:xfrm>
          <a:off x="0" y="0"/>
          <a:ext cx="0" cy="0"/>
          <a:chOff x="0" y="0"/>
          <a:chExt cx="0" cy="0"/>
        </a:xfrm>
      </p:grpSpPr>
      <p:grpSp>
        <p:nvGrpSpPr>
          <p:cNvPr id="21" name="Gruppieren 20"/>
          <p:cNvGrpSpPr/>
          <p:nvPr/>
        </p:nvGrpSpPr>
        <p:grpSpPr>
          <a:xfrm>
            <a:off x="287338" y="723983"/>
            <a:ext cx="8552850" cy="244512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14" name="Textplatzhalter 9"/>
          <p:cNvSpPr>
            <a:spLocks noGrp="1"/>
          </p:cNvSpPr>
          <p:nvPr>
            <p:ph type="body" sz="quarter" idx="11"/>
          </p:nvPr>
        </p:nvSpPr>
        <p:spPr bwMode="white">
          <a:xfrm>
            <a:off x="287338" y="352996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3" name="Titel 1"/>
          <p:cNvSpPr>
            <a:spLocks noGrp="1"/>
          </p:cNvSpPr>
          <p:nvPr>
            <p:ph type="ctrTitle" hasCustomPrompt="1"/>
          </p:nvPr>
        </p:nvSpPr>
        <p:spPr bwMode="black">
          <a:xfrm>
            <a:off x="605406" y="1561638"/>
            <a:ext cx="5436000" cy="12312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4B7974ED-C101-44F6-915E-24108F547DFD}" type="datetime1">
              <a:rPr lang="de-AT" smtClean="0"/>
              <a:pPr/>
              <a:t>06.06.2018</a:t>
            </a:fld>
            <a:endParaRPr lang="de-AT" dirty="0"/>
          </a:p>
        </p:txBody>
      </p:sp>
      <p:sp>
        <p:nvSpPr>
          <p:cNvPr id="3" name="Fußzeilenplatzhalter 2"/>
          <p:cNvSpPr>
            <a:spLocks noGrp="1"/>
          </p:cNvSpPr>
          <p:nvPr>
            <p:ph type="ftr" sz="quarter" idx="14"/>
          </p:nvPr>
        </p:nvSpPr>
        <p:spPr/>
        <p:txBody>
          <a:bodyPr/>
          <a:lstStyle/>
          <a:p>
            <a:r>
              <a:rPr lang="de-AT" smtClean="0"/>
              <a:t>Fußzeile</a:t>
            </a:r>
            <a:endParaRPr lang="de-AT" dirty="0"/>
          </a:p>
        </p:txBody>
      </p:sp>
      <p:sp>
        <p:nvSpPr>
          <p:cNvPr id="6" name="Foliennummernplatzhalter 5"/>
          <p:cNvSpPr>
            <a:spLocks noGrp="1"/>
          </p:cNvSpPr>
          <p:nvPr>
            <p:ph type="sldNum" sz="quarter" idx="15"/>
          </p:nvPr>
        </p:nvSpPr>
        <p:spPr/>
        <p:txBody>
          <a:bodyPr/>
          <a:lstStyle/>
          <a:p>
            <a:r>
              <a:rPr lang="de-AT" smtClean="0"/>
              <a:t>Seite </a:t>
            </a:r>
            <a:fld id="{680737D9-CC42-4855-ABAC-B759A1A9D624}" type="slidenum">
              <a:rPr lang="de-AT" smtClean="0"/>
              <a:pPr/>
              <a:t>‹Nr.›</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p:nvPicPr>
        <p:blipFill>
          <a:blip r:embed="rId2"/>
          <a:stretch>
            <a:fillRect/>
          </a:stretch>
        </p:blipFill>
        <p:spPr>
          <a:xfrm>
            <a:off x="6579375" y="1279092"/>
            <a:ext cx="1849165" cy="117072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613" y="6421813"/>
            <a:ext cx="1318058" cy="274262"/>
          </a:xfrm>
          <a:prstGeom prst="rect">
            <a:avLst/>
          </a:prstGeom>
        </p:spPr>
      </p:pic>
    </p:spTree>
    <p:extLst>
      <p:ext uri="{BB962C8B-B14F-4D97-AF65-F5344CB8AC3E}">
        <p14:creationId xmlns:p14="http://schemas.microsoft.com/office/powerpoint/2010/main" val="2623419051"/>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apitelfolie kurz">
    <p:spTree>
      <p:nvGrpSpPr>
        <p:cNvPr id="1" name=""/>
        <p:cNvGrpSpPr/>
        <p:nvPr/>
      </p:nvGrpSpPr>
      <p:grpSpPr>
        <a:xfrm>
          <a:off x="0" y="0"/>
          <a:ext cx="0" cy="0"/>
          <a:chOff x="0" y="0"/>
          <a:chExt cx="0" cy="0"/>
        </a:xfrm>
      </p:grpSpPr>
      <p:grpSp>
        <p:nvGrpSpPr>
          <p:cNvPr id="13" name="Gruppieren 12"/>
          <p:cNvGrpSpPr/>
          <p:nvPr/>
        </p:nvGrpSpPr>
        <p:grpSpPr>
          <a:xfrm>
            <a:off x="287338" y="723983"/>
            <a:ext cx="8552850" cy="2078015"/>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2" name="Titel 1"/>
          <p:cNvSpPr>
            <a:spLocks noGrp="1"/>
          </p:cNvSpPr>
          <p:nvPr>
            <p:ph type="ctrTitle" hasCustomPrompt="1"/>
          </p:nvPr>
        </p:nvSpPr>
        <p:spPr bwMode="black">
          <a:xfrm>
            <a:off x="605407" y="1563112"/>
            <a:ext cx="5436000" cy="620057"/>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3171489"/>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4" name="Date Placeholder 3"/>
          <p:cNvSpPr>
            <a:spLocks noGrp="1"/>
          </p:cNvSpPr>
          <p:nvPr>
            <p:ph type="dt" sz="half" idx="12"/>
          </p:nvPr>
        </p:nvSpPr>
        <p:spPr/>
        <p:txBody>
          <a:bodyPr/>
          <a:lstStyle/>
          <a:p>
            <a:fld id="{4B7974ED-C101-44F6-915E-24108F547DFD}" type="datetime1">
              <a:rPr lang="de-AT" smtClean="0"/>
              <a:pPr/>
              <a:t>06.06.2018</a:t>
            </a:fld>
            <a:endParaRPr lang="de-AT" dirty="0"/>
          </a:p>
        </p:txBody>
      </p:sp>
      <p:sp>
        <p:nvSpPr>
          <p:cNvPr id="5" name="Footer Placeholder 4"/>
          <p:cNvSpPr>
            <a:spLocks noGrp="1"/>
          </p:cNvSpPr>
          <p:nvPr>
            <p:ph type="ftr" sz="quarter" idx="13"/>
          </p:nvPr>
        </p:nvSpPr>
        <p:spPr/>
        <p:txBody>
          <a:bodyPr/>
          <a:lstStyle/>
          <a:p>
            <a:r>
              <a:rPr lang="de-AT" smtClean="0"/>
              <a:t>Fußzeile</a:t>
            </a:r>
            <a:endParaRPr lang="de-AT" dirty="0"/>
          </a:p>
        </p:txBody>
      </p:sp>
      <p:sp>
        <p:nvSpPr>
          <p:cNvPr id="6" name="Slide Number Placeholder 5"/>
          <p:cNvSpPr>
            <a:spLocks noGrp="1"/>
          </p:cNvSpPr>
          <p:nvPr>
            <p:ph type="sldNum" sz="quarter" idx="14"/>
          </p:nvPr>
        </p:nvSpPr>
        <p:spPr/>
        <p:txBody>
          <a:bodyPr/>
          <a:lstStyle/>
          <a:p>
            <a:r>
              <a:rPr lang="de-AT" smtClean="0"/>
              <a:t>Seite </a:t>
            </a:r>
            <a:fld id="{680737D9-CC42-4855-ABAC-B759A1A9D624}" type="slidenum">
              <a:rPr lang="de-AT" smtClean="0"/>
              <a:pPr/>
              <a:t>‹Nr.›</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p:nvPicPr>
        <p:blipFill>
          <a:blip r:embed="rId2"/>
          <a:stretch>
            <a:fillRect/>
          </a:stretch>
        </p:blipFill>
        <p:spPr>
          <a:xfrm>
            <a:off x="6579375" y="1279092"/>
            <a:ext cx="1849165" cy="117072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613" y="6421813"/>
            <a:ext cx="1318058" cy="274262"/>
          </a:xfrm>
          <a:prstGeom prst="rect">
            <a:avLst/>
          </a:prstGeom>
        </p:spPr>
      </p:pic>
    </p:spTree>
    <p:extLst>
      <p:ext uri="{BB962C8B-B14F-4D97-AF65-F5344CB8AC3E}">
        <p14:creationId xmlns:p14="http://schemas.microsoft.com/office/powerpoint/2010/main" val="1156503726"/>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7" y="1613536"/>
            <a:ext cx="8210547" cy="5244464"/>
          </a:xfrm>
        </p:spPr>
        <p:txBody>
          <a:bodyPr/>
          <a:lstStyle>
            <a:lvl1pPr>
              <a:buNone/>
              <a:defRPr/>
            </a:lvl1pPr>
          </a:lstStyle>
          <a:p>
            <a:pPr lvl="0"/>
            <a:r>
              <a:rPr lang="de-AT" dirty="0"/>
              <a:t>Platzhalter für Objekte</a:t>
            </a:r>
          </a:p>
        </p:txBody>
      </p:sp>
      <p:sp>
        <p:nvSpPr>
          <p:cNvPr id="8" name="Rechteck 7"/>
          <p:cNvSpPr/>
          <p:nvPr/>
        </p:nvSpPr>
        <p:spPr bwMode="gray">
          <a:xfrm>
            <a:off x="0" y="1252226"/>
            <a:ext cx="9144000" cy="3024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00" dirty="0"/>
              <a:t>      </a:t>
            </a:r>
          </a:p>
        </p:txBody>
      </p:sp>
      <p:sp>
        <p:nvSpPr>
          <p:cNvPr id="2" name="Titel 1"/>
          <p:cNvSpPr>
            <a:spLocks noGrp="1"/>
          </p:cNvSpPr>
          <p:nvPr>
            <p:ph type="title"/>
          </p:nvPr>
        </p:nvSpPr>
        <p:spPr/>
        <p:txBody>
          <a:bodyPr/>
          <a:lstStyle/>
          <a:p>
            <a:r>
              <a:rPr lang="de-DE" smtClean="0"/>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p:nvPicPr>
        <p:blipFill>
          <a:blip r:embed="rId2"/>
          <a:stretch>
            <a:fillRect/>
          </a:stretch>
        </p:blipFill>
        <p:spPr>
          <a:xfrm>
            <a:off x="7711621" y="346283"/>
            <a:ext cx="1170000" cy="740736"/>
          </a:xfrm>
          <a:prstGeom prst="rect">
            <a:avLst/>
          </a:prstGeom>
        </p:spPr>
      </p:pic>
    </p:spTree>
    <p:extLst>
      <p:ext uri="{BB962C8B-B14F-4D97-AF65-F5344CB8AC3E}">
        <p14:creationId xmlns:p14="http://schemas.microsoft.com/office/powerpoint/2010/main" val="40551777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613536"/>
            <a:ext cx="3960000" cy="4631054"/>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613536"/>
            <a:ext cx="3960000" cy="4631054"/>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F06BFE9-70F6-4510-8431-2B70E412F0E3}" type="datetime1">
              <a:rPr lang="de-AT" smtClean="0"/>
              <a:pPr/>
              <a:t>06.06.2018</a:t>
            </a:fld>
            <a:endParaRPr lang="de-AT" dirty="0"/>
          </a:p>
        </p:txBody>
      </p:sp>
      <p:sp>
        <p:nvSpPr>
          <p:cNvPr id="9" name="Fußzeilenplatzhalter 8"/>
          <p:cNvSpPr>
            <a:spLocks noGrp="1"/>
          </p:cNvSpPr>
          <p:nvPr>
            <p:ph type="ftr" sz="quarter" idx="11"/>
          </p:nvPr>
        </p:nvSpPr>
        <p:spPr/>
        <p:txBody>
          <a:bodyPr/>
          <a:lstStyle/>
          <a:p>
            <a:r>
              <a:rPr lang="de-AT" smtClean="0"/>
              <a:t>Fußzeile</a:t>
            </a:r>
            <a:endParaRPr lang="de-AT"/>
          </a:p>
        </p:txBody>
      </p:sp>
      <p:sp>
        <p:nvSpPr>
          <p:cNvPr id="10" name="Foliennummernplatzhalter 9"/>
          <p:cNvSpPr>
            <a:spLocks noGrp="1"/>
          </p:cNvSpPr>
          <p:nvPr>
            <p:ph type="sldNum" sz="quarter" idx="12"/>
          </p:nvPr>
        </p:nvSpPr>
        <p:spPr/>
        <p:txBody>
          <a:bodyPr/>
          <a:lstStyle/>
          <a:p>
            <a:r>
              <a:rPr lang="de-AT" smtClean="0"/>
              <a:t>Seite </a:t>
            </a:r>
            <a:fld id="{680737D9-CC42-4855-ABAC-B759A1A9D624}" type="slidenum">
              <a:rPr lang="de-AT" smtClean="0"/>
              <a:pPr/>
              <a:t>‹Nr.›</a:t>
            </a:fld>
            <a:endParaRPr lang="de-AT" dirty="0"/>
          </a:p>
        </p:txBody>
      </p:sp>
      <p:sp>
        <p:nvSpPr>
          <p:cNvPr id="2" name="Titel 1"/>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34144642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2323189"/>
            <a:ext cx="3960000" cy="3921401"/>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2323189"/>
            <a:ext cx="3960000" cy="3921401"/>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5" y="1613536"/>
            <a:ext cx="3960811" cy="639763"/>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4B7974ED-C101-44F6-915E-24108F547DFD}" type="datetime1">
              <a:rPr lang="de-AT" smtClean="0"/>
              <a:pPr/>
              <a:t>06.06.2018</a:t>
            </a:fld>
            <a:endParaRPr lang="de-AT" dirty="0"/>
          </a:p>
        </p:txBody>
      </p:sp>
      <p:sp>
        <p:nvSpPr>
          <p:cNvPr id="11" name="Fußzeilenplatzhalter 10"/>
          <p:cNvSpPr>
            <a:spLocks noGrp="1"/>
          </p:cNvSpPr>
          <p:nvPr>
            <p:ph type="ftr" sz="quarter" idx="15"/>
          </p:nvPr>
        </p:nvSpPr>
        <p:spPr/>
        <p:txBody>
          <a:bodyPr/>
          <a:lstStyle/>
          <a:p>
            <a:r>
              <a:rPr lang="de-AT" smtClean="0"/>
              <a:t>Fußzeile</a:t>
            </a:r>
            <a:endParaRPr lang="de-AT" dirty="0"/>
          </a:p>
        </p:txBody>
      </p:sp>
      <p:sp>
        <p:nvSpPr>
          <p:cNvPr id="12" name="Foliennummernplatzhalter 11"/>
          <p:cNvSpPr>
            <a:spLocks noGrp="1"/>
          </p:cNvSpPr>
          <p:nvPr>
            <p:ph type="sldNum" sz="quarter" idx="16"/>
          </p:nvPr>
        </p:nvSpPr>
        <p:spPr/>
        <p:txBody>
          <a:bodyPr/>
          <a:lstStyle/>
          <a:p>
            <a:r>
              <a:rPr lang="de-AT" smtClean="0"/>
              <a:t>Seite </a:t>
            </a:r>
            <a:fld id="{680737D9-CC42-4855-ABAC-B759A1A9D624}" type="slidenum">
              <a:rPr lang="de-AT" smtClean="0"/>
              <a:pPr/>
              <a:t>‹Nr.›</a:t>
            </a:fld>
            <a:endParaRPr lang="de-AT" dirty="0"/>
          </a:p>
        </p:txBody>
      </p:sp>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14" name="Textplatzhalter 2"/>
          <p:cNvSpPr>
            <a:spLocks noGrp="1"/>
          </p:cNvSpPr>
          <p:nvPr>
            <p:ph type="body" idx="17" hasCustomPrompt="1"/>
          </p:nvPr>
        </p:nvSpPr>
        <p:spPr bwMode="gray">
          <a:xfrm>
            <a:off x="4727895" y="1613536"/>
            <a:ext cx="3960811" cy="639763"/>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extLst>
      <p:ext uri="{BB962C8B-B14F-4D97-AF65-F5344CB8AC3E}">
        <p14:creationId xmlns:p14="http://schemas.microsoft.com/office/powerpoint/2010/main" val="261584315"/>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5" name="Rechteck 4"/>
          <p:cNvSpPr/>
          <p:nvPr/>
        </p:nvSpPr>
        <p:spPr>
          <a:xfrm>
            <a:off x="467544" y="2357436"/>
            <a:ext cx="4319712" cy="3260345"/>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sz="1800" dirty="0"/>
          </a:p>
        </p:txBody>
      </p:sp>
      <p:pic>
        <p:nvPicPr>
          <p:cNvPr id="7" name="Grafik 6" descr="Logo-für-VK.png"/>
          <p:cNvPicPr>
            <a:picLocks noChangeAspect="1"/>
          </p:cNvPicPr>
          <p:nvPr/>
        </p:nvPicPr>
        <p:blipFill>
          <a:blip r:embed="rId2" cstate="print"/>
          <a:stretch>
            <a:fillRect/>
          </a:stretch>
        </p:blipFill>
        <p:spPr>
          <a:xfrm>
            <a:off x="611561" y="2552700"/>
            <a:ext cx="492443" cy="2703196"/>
          </a:xfrm>
          <a:prstGeom prst="rect">
            <a:avLst/>
          </a:prstGeom>
        </p:spPr>
      </p:pic>
      <p:sp>
        <p:nvSpPr>
          <p:cNvPr id="11" name="Textplatzhalter 10"/>
          <p:cNvSpPr>
            <a:spLocks noGrp="1"/>
          </p:cNvSpPr>
          <p:nvPr>
            <p:ph type="body" sz="quarter" idx="10" hasCustomPrompt="1"/>
          </p:nvPr>
        </p:nvSpPr>
        <p:spPr>
          <a:xfrm>
            <a:off x="1684020" y="3071812"/>
            <a:ext cx="2763926" cy="2173549"/>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B7974ED-C101-44F6-915E-24108F547DFD}" type="datetime1">
              <a:rPr lang="de-AT" smtClean="0"/>
              <a:pPr/>
              <a:t>06.06.2018</a:t>
            </a:fld>
            <a:endParaRPr lang="de-AT" dirty="0"/>
          </a:p>
        </p:txBody>
      </p:sp>
      <p:sp>
        <p:nvSpPr>
          <p:cNvPr id="9" name="Fußzeilenplatzhalter 8"/>
          <p:cNvSpPr>
            <a:spLocks noGrp="1"/>
          </p:cNvSpPr>
          <p:nvPr>
            <p:ph type="ftr" sz="quarter" idx="12"/>
          </p:nvPr>
        </p:nvSpPr>
        <p:spPr/>
        <p:txBody>
          <a:bodyPr/>
          <a:lstStyle/>
          <a:p>
            <a:r>
              <a:rPr lang="de-AT" smtClean="0"/>
              <a:t>Fußzeile</a:t>
            </a:r>
            <a:endParaRPr lang="de-AT" dirty="0"/>
          </a:p>
        </p:txBody>
      </p:sp>
      <p:sp>
        <p:nvSpPr>
          <p:cNvPr id="10" name="Foliennummernplatzhalter 9"/>
          <p:cNvSpPr>
            <a:spLocks noGrp="1"/>
          </p:cNvSpPr>
          <p:nvPr>
            <p:ph type="sldNum" sz="quarter" idx="13"/>
          </p:nvPr>
        </p:nvSpPr>
        <p:spPr/>
        <p:txBody>
          <a:bodyPr/>
          <a:lstStyle/>
          <a:p>
            <a:r>
              <a:rPr lang="de-AT" smtClean="0"/>
              <a:t>Seite </a:t>
            </a:r>
            <a:fld id="{680737D9-CC42-4855-ABAC-B759A1A9D624}" type="slidenum">
              <a:rPr lang="de-AT" smtClean="0"/>
              <a:pPr/>
              <a:t>‹Nr.›</a:t>
            </a:fld>
            <a:endParaRPr lang="de-AT" dirty="0"/>
          </a:p>
        </p:txBody>
      </p:sp>
    </p:spTree>
    <p:extLst>
      <p:ext uri="{BB962C8B-B14F-4D97-AF65-F5344CB8AC3E}">
        <p14:creationId xmlns:p14="http://schemas.microsoft.com/office/powerpoint/2010/main" val="2012510224"/>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foli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white">
          <a:xfrm>
            <a:off x="462406" y="3654044"/>
            <a:ext cx="7073457" cy="1141422"/>
          </a:xfrm>
          <a:prstGeom prst="rect">
            <a:avLst/>
          </a:prstGeom>
        </p:spPr>
        <p:txBody>
          <a:bodyPr tIns="0" anchor="t" anchorCtr="0">
            <a:noAutofit/>
          </a:bodyPr>
          <a:lstStyle>
            <a:lvl1pPr algn="l">
              <a:lnSpc>
                <a:spcPct val="100000"/>
              </a:lnSpc>
              <a:defRPr sz="3600" b="1" baseline="0">
                <a:solidFill>
                  <a:schemeClr val="bg1"/>
                </a:solidFill>
              </a:defRPr>
            </a:lvl1pPr>
          </a:lstStyle>
          <a:p>
            <a:r>
              <a:rPr lang="de-DE" dirty="0" smtClean="0"/>
              <a:t>Hier Titel der Präsentation eingeben</a:t>
            </a:r>
            <a:endParaRPr lang="de-AT" dirty="0"/>
          </a:p>
        </p:txBody>
      </p:sp>
      <p:sp>
        <p:nvSpPr>
          <p:cNvPr id="3" name="Untertitel 2"/>
          <p:cNvSpPr>
            <a:spLocks noGrp="1"/>
          </p:cNvSpPr>
          <p:nvPr>
            <p:ph type="subTitle" idx="1" hasCustomPrompt="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Hier Untertitel der Präsentation eingeben</a:t>
            </a:r>
            <a:endParaRPr lang="de-AT" dirty="0"/>
          </a:p>
        </p:txBody>
      </p:sp>
    </p:spTree>
    <p:extLst>
      <p:ext uri="{BB962C8B-B14F-4D97-AF65-F5344CB8AC3E}">
        <p14:creationId xmlns:p14="http://schemas.microsoft.com/office/powerpoint/2010/main" val="11244468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ur Titel">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5172" y="430318"/>
            <a:ext cx="6280165" cy="1143000"/>
          </a:xfrm>
          <a:prstGeom prst="rect">
            <a:avLst/>
          </a:prstGeom>
        </p:spPr>
        <p:txBody>
          <a:bodyPr/>
          <a:lstStyle>
            <a:lvl1pPr>
              <a:defRPr/>
            </a:lvl1pPr>
          </a:lstStyle>
          <a:p>
            <a:r>
              <a:rPr lang="de-DE" dirty="0" smtClean="0"/>
              <a:t>Folienlayout für große Grafiken</a:t>
            </a:r>
            <a:endParaRPr lang="de-AT" dirty="0"/>
          </a:p>
        </p:txBody>
      </p:sp>
      <p:sp>
        <p:nvSpPr>
          <p:cNvPr id="7" name="Inhaltsplatzhalter 6"/>
          <p:cNvSpPr>
            <a:spLocks noGrp="1"/>
          </p:cNvSpPr>
          <p:nvPr>
            <p:ph sz="quarter" idx="10" hasCustomPrompt="1"/>
          </p:nvPr>
        </p:nvSpPr>
        <p:spPr>
          <a:xfrm>
            <a:off x="468313" y="1857375"/>
            <a:ext cx="8485187" cy="4797425"/>
          </a:xfrm>
        </p:spPr>
        <p:txBody>
          <a:bodyPr/>
          <a:lstStyle>
            <a:lvl1pPr>
              <a:buNone/>
              <a:defRPr/>
            </a:lvl1pPr>
          </a:lstStyle>
          <a:p>
            <a:pPr lvl="0"/>
            <a:r>
              <a:rPr lang="de-AT" dirty="0" smtClean="0"/>
              <a:t>Platzhalter für Objekte</a:t>
            </a:r>
            <a:endParaRPr lang="de-AT"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Zwei Inhalte 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Folienlayout für zwei Inhalte (Vergleich)</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6" name="Fußzeilenplatzhalter 5"/>
          <p:cNvSpPr>
            <a:spLocks noGrp="1"/>
          </p:cNvSpPr>
          <p:nvPr>
            <p:ph type="ftr" sz="quarter" idx="11"/>
          </p:nvPr>
        </p:nvSpPr>
        <p:spPr/>
        <p:txBody>
          <a:bodyPr/>
          <a:lstStyle/>
          <a:p>
            <a:r>
              <a:rPr lang="de-AT" smtClean="0"/>
              <a:t>Fußzeile</a:t>
            </a:r>
            <a:endParaRPr lang="de-AT"/>
          </a:p>
        </p:txBody>
      </p:sp>
      <p:sp>
        <p:nvSpPr>
          <p:cNvPr id="7" name="Foliennummernplatzhalter 6"/>
          <p:cNvSpPr>
            <a:spLocks noGrp="1"/>
          </p:cNvSpPr>
          <p:nvPr>
            <p:ph type="sldNum" sz="quarter" idx="12"/>
          </p:nvPr>
        </p:nvSpPr>
        <p:spPr/>
        <p:txBody>
          <a:bodyPr/>
          <a:lstStyle/>
          <a:p>
            <a:r>
              <a:rPr lang="de-AT" dirty="0" smtClean="0"/>
              <a:t>Seite </a:t>
            </a:r>
            <a:fld id="{680737D9-CC42-4855-ABAC-B759A1A9D624}" type="slidenum">
              <a:rPr lang="de-AT" smtClean="0"/>
              <a:pPr/>
              <a:t>‹Nr.›</a:t>
            </a:fld>
            <a:endParaRPr lang="de-AT" dirty="0"/>
          </a:p>
        </p:txBody>
      </p:sp>
      <p:sp>
        <p:nvSpPr>
          <p:cNvPr id="8" name="Textplatzhalter 2"/>
          <p:cNvSpPr>
            <a:spLocks noGrp="1"/>
          </p:cNvSpPr>
          <p:nvPr>
            <p:ph type="body" idx="13" hasCustomPrompt="1"/>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hier einfügen</a:t>
            </a:r>
          </a:p>
        </p:txBody>
      </p:sp>
      <p:sp>
        <p:nvSpPr>
          <p:cNvPr id="9" name="Textplatzhalter 4"/>
          <p:cNvSpPr>
            <a:spLocks noGrp="1"/>
          </p:cNvSpPr>
          <p:nvPr>
            <p:ph type="body" sz="quarter" idx="3" hasCustomPrompt="1"/>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hier einfügen</a:t>
            </a:r>
          </a:p>
        </p:txBody>
      </p:sp>
      <p:sp>
        <p:nvSpPr>
          <p:cNvPr id="10" name="Datumsplatzhalter 6"/>
          <p:cNvSpPr>
            <a:spLocks noGrp="1"/>
          </p:cNvSpPr>
          <p:nvPr>
            <p:ph type="dt" sz="half" idx="14"/>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2DB00DAD-AAFD-4423-9016-B81BB1903077}" type="datetime1">
              <a:rPr lang="de-AT" smtClean="0"/>
              <a:pPr/>
              <a:t>06.06.2018</a:t>
            </a:fld>
            <a:endParaRPr lang="de-AT"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p:nvGrpSpPr>
        <p:grpSpPr>
          <a:xfrm>
            <a:off x="287338" y="723983"/>
            <a:ext cx="8552850" cy="2078015"/>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2" name="Titel 1"/>
          <p:cNvSpPr>
            <a:spLocks noGrp="1"/>
          </p:cNvSpPr>
          <p:nvPr>
            <p:ph type="ctrTitle" hasCustomPrompt="1"/>
          </p:nvPr>
        </p:nvSpPr>
        <p:spPr bwMode="black">
          <a:xfrm>
            <a:off x="605408" y="1555385"/>
            <a:ext cx="5466982" cy="620057"/>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8" y="1191697"/>
            <a:ext cx="5466982" cy="36541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317148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2" name="Textplatzhalter 7"/>
          <p:cNvSpPr>
            <a:spLocks noGrp="1"/>
          </p:cNvSpPr>
          <p:nvPr>
            <p:ph type="body" sz="quarter" idx="12" hasCustomPrompt="1"/>
          </p:nvPr>
        </p:nvSpPr>
        <p:spPr bwMode="auto">
          <a:xfrm>
            <a:off x="457200" y="6512312"/>
            <a:ext cx="1638300" cy="292348"/>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p:nvPicPr>
        <p:blipFill>
          <a:blip r:embed="rId3"/>
          <a:stretch>
            <a:fillRect/>
          </a:stretch>
        </p:blipFill>
        <p:spPr>
          <a:xfrm>
            <a:off x="6579375" y="1279092"/>
            <a:ext cx="1849165" cy="117072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113" y="6155953"/>
            <a:ext cx="1835942" cy="381097"/>
          </a:xfrm>
          <a:prstGeom prst="rect">
            <a:avLst/>
          </a:prstGeom>
        </p:spPr>
      </p:pic>
    </p:spTree>
    <p:extLst>
      <p:ext uri="{BB962C8B-B14F-4D97-AF65-F5344CB8AC3E}">
        <p14:creationId xmlns:p14="http://schemas.microsoft.com/office/powerpoint/2010/main" val="1774480199"/>
      </p:ext>
    </p:extLst>
  </p:cSld>
  <p:clrMapOvr>
    <a:masterClrMapping/>
  </p:clrMapOvr>
  <p:transition>
    <p:fade/>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bschlussfolie">
    <p:spTree>
      <p:nvGrpSpPr>
        <p:cNvPr id="1" name=""/>
        <p:cNvGrpSpPr/>
        <p:nvPr/>
      </p:nvGrpSpPr>
      <p:grpSpPr>
        <a:xfrm>
          <a:off x="0" y="0"/>
          <a:ext cx="0" cy="0"/>
          <a:chOff x="0" y="0"/>
          <a:chExt cx="0" cy="0"/>
        </a:xfrm>
      </p:grpSpPr>
      <p:sp>
        <p:nvSpPr>
          <p:cNvPr id="5" name="Rechteck 4"/>
          <p:cNvSpPr/>
          <p:nvPr userDrawn="1"/>
        </p:nvSpPr>
        <p:spPr>
          <a:xfrm>
            <a:off x="468312" y="2357430"/>
            <a:ext cx="5103820" cy="326034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pic>
        <p:nvPicPr>
          <p:cNvPr id="7" name="Grafik 6" descr="Logo-für-VK.png"/>
          <p:cNvPicPr>
            <a:picLocks noChangeAspect="1"/>
          </p:cNvPicPr>
          <p:nvPr userDrawn="1"/>
        </p:nvPicPr>
        <p:blipFill>
          <a:blip r:embed="rId2" cstate="print"/>
          <a:stretch>
            <a:fillRect/>
          </a:stretch>
        </p:blipFill>
        <p:spPr>
          <a:xfrm>
            <a:off x="888975" y="2552695"/>
            <a:ext cx="488281" cy="2233627"/>
          </a:xfrm>
          <a:prstGeom prst="rect">
            <a:avLst/>
          </a:prstGeom>
        </p:spPr>
      </p:pic>
      <p:sp>
        <p:nvSpPr>
          <p:cNvPr id="11" name="Textplatzhalter 10"/>
          <p:cNvSpPr>
            <a:spLocks noGrp="1"/>
          </p:cNvSpPr>
          <p:nvPr>
            <p:ph type="body" sz="quarter" idx="10" hasCustomPrompt="1"/>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DE" sz="1000" b="0" i="0" u="none" strike="noStrike" kern="1200" cap="none" spc="0" normalizeH="0" baseline="0" noProof="0" dirty="0" smtClean="0">
                <a:ln>
                  <a:noFill/>
                </a:ln>
                <a:solidFill>
                  <a:srgbClr val="000000"/>
                </a:solidFill>
                <a:effectLst/>
                <a:uLnTx/>
                <a:uFillTx/>
                <a:latin typeface="+mn-lt"/>
                <a:ea typeface="+mn-ea"/>
                <a:cs typeface="+mn-cs"/>
              </a:rPr>
              <a:t>Hier Adressdaten eingeben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8" name="Fußzeilenplatzhalter 5"/>
          <p:cNvSpPr>
            <a:spLocks noGrp="1"/>
          </p:cNvSpPr>
          <p:nvPr>
            <p:ph type="ftr" sz="quarter" idx="11"/>
          </p:nvPr>
        </p:nvSpPr>
        <p:spPr>
          <a:xfrm>
            <a:off x="1354557" y="6341555"/>
            <a:ext cx="2895600" cy="365125"/>
          </a:xfrm>
        </p:spPr>
        <p:txBody>
          <a:bodyPr/>
          <a:lstStyle/>
          <a:p>
            <a:r>
              <a:rPr lang="de-AT" smtClean="0"/>
              <a:t>Fußzeile</a:t>
            </a:r>
            <a:endParaRPr lang="de-AT"/>
          </a:p>
        </p:txBody>
      </p:sp>
      <p:sp>
        <p:nvSpPr>
          <p:cNvPr id="9" name="Foliennummernplatzhalter 6"/>
          <p:cNvSpPr>
            <a:spLocks noGrp="1"/>
          </p:cNvSpPr>
          <p:nvPr>
            <p:ph type="sldNum" sz="quarter" idx="12"/>
          </p:nvPr>
        </p:nvSpPr>
        <p:spPr>
          <a:xfrm>
            <a:off x="462407" y="6341555"/>
            <a:ext cx="892150" cy="365125"/>
          </a:xfrm>
        </p:spPr>
        <p:txBody>
          <a:bodyPr/>
          <a:lstStyle/>
          <a:p>
            <a:r>
              <a:rPr lang="de-AT" dirty="0" smtClean="0"/>
              <a:t>Seite </a:t>
            </a:r>
            <a:fld id="{680737D9-CC42-4855-ABAC-B759A1A9D624}" type="slidenum">
              <a:rPr lang="de-AT" smtClean="0"/>
              <a:pPr/>
              <a:t>‹Nr.›</a:t>
            </a:fld>
            <a:endParaRPr lang="de-AT" dirty="0"/>
          </a:p>
        </p:txBody>
      </p:sp>
      <p:sp>
        <p:nvSpPr>
          <p:cNvPr id="10" name="Datumsplatzhalter 6"/>
          <p:cNvSpPr>
            <a:spLocks noGrp="1"/>
          </p:cNvSpPr>
          <p:nvPr>
            <p:ph type="dt" sz="half" idx="2"/>
          </p:nvPr>
        </p:nvSpPr>
        <p:spPr>
          <a:xfrm>
            <a:off x="7215205" y="6348413"/>
            <a:ext cx="987407" cy="365125"/>
          </a:xfrm>
          <a:prstGeom prst="rect">
            <a:avLst/>
          </a:prstGeom>
        </p:spPr>
        <p:txBody>
          <a:bodyPr vert="horz" lIns="91440" tIns="45720" rIns="91440" bIns="45720" rtlCol="0" anchor="ctr"/>
          <a:lstStyle>
            <a:lvl1pPr algn="r">
              <a:defRPr lang="de-DE" sz="900" kern="1200" cap="all" baseline="0" smtClean="0">
                <a:solidFill>
                  <a:schemeClr val="tx1">
                    <a:tint val="75000"/>
                  </a:schemeClr>
                </a:solidFill>
                <a:latin typeface="+mn-lt"/>
                <a:ea typeface="+mn-ea"/>
                <a:cs typeface="+mn-cs"/>
              </a:defRPr>
            </a:lvl1pPr>
          </a:lstStyle>
          <a:p>
            <a:fld id="{9A7BEC0E-A10A-46DD-B6FB-30F1E68150A3}" type="datetime1">
              <a:rPr lang="de-AT" smtClean="0"/>
              <a:pPr/>
              <a:t>06.06.2018</a:t>
            </a:fld>
            <a:endParaRPr lang="de-AT"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613536"/>
            <a:ext cx="7759644" cy="4624686"/>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EA1F0935-76AD-472F-869A-BFC7616E10CF}" type="datetime1">
              <a:rPr lang="de-AT" smtClean="0"/>
              <a:pPr/>
              <a:t>06.06.2018</a:t>
            </a:fld>
            <a:endParaRPr lang="de-AT" dirty="0"/>
          </a:p>
        </p:txBody>
      </p:sp>
      <p:sp>
        <p:nvSpPr>
          <p:cNvPr id="8" name="Fußzeilenplatzhalter 7"/>
          <p:cNvSpPr>
            <a:spLocks noGrp="1"/>
          </p:cNvSpPr>
          <p:nvPr>
            <p:ph type="ftr" sz="quarter" idx="11"/>
          </p:nvPr>
        </p:nvSpPr>
        <p:spPr/>
        <p:txBody>
          <a:bodyPr/>
          <a:lstStyle/>
          <a:p>
            <a:r>
              <a:rPr lang="de-AT" smtClean="0"/>
              <a:t>Fußzeile</a:t>
            </a:r>
            <a:endParaRPr lang="de-AT"/>
          </a:p>
        </p:txBody>
      </p:sp>
      <p:sp>
        <p:nvSpPr>
          <p:cNvPr id="9" name="Foliennummernplatzhalter 8"/>
          <p:cNvSpPr>
            <a:spLocks noGrp="1"/>
          </p:cNvSpPr>
          <p:nvPr>
            <p:ph type="sldNum" sz="quarter" idx="12"/>
          </p:nvPr>
        </p:nvSpPr>
        <p:spPr/>
        <p:txBody>
          <a:bodyPr/>
          <a:lstStyle/>
          <a:p>
            <a:r>
              <a:rPr lang="de-AT" smtClean="0"/>
              <a:t>Seite </a:t>
            </a:r>
            <a:fld id="{680737D9-CC42-4855-ABAC-B759A1A9D624}" type="slidenum">
              <a:rPr lang="de-AT" smtClean="0"/>
              <a:pPr/>
              <a:t>‹Nr.›</a:t>
            </a:fld>
            <a:endParaRPr lang="de-AT" dirty="0"/>
          </a:p>
        </p:txBody>
      </p:sp>
      <p:sp>
        <p:nvSpPr>
          <p:cNvPr id="2" name="Titel 1"/>
          <p:cNvSpPr>
            <a:spLocks noGrp="1"/>
          </p:cNvSpPr>
          <p:nvPr>
            <p:ph type="title"/>
          </p:nvPr>
        </p:nvSpPr>
        <p:spPr/>
        <p:txBody>
          <a:bodyPr/>
          <a:lstStyle/>
          <a:p>
            <a:r>
              <a:rPr lang="de-DE" smtClean="0"/>
              <a:t>Titelmasterformat durch Klicken bearbeiten</a:t>
            </a:r>
            <a:endParaRPr lang="de-AT" dirty="0"/>
          </a:p>
        </p:txBody>
      </p:sp>
    </p:spTree>
    <p:extLst>
      <p:ext uri="{BB962C8B-B14F-4D97-AF65-F5344CB8AC3E}">
        <p14:creationId xmlns:p14="http://schemas.microsoft.com/office/powerpoint/2010/main" val="2223205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ohne Bild">
    <p:spTree>
      <p:nvGrpSpPr>
        <p:cNvPr id="1" name=""/>
        <p:cNvGrpSpPr/>
        <p:nvPr/>
      </p:nvGrpSpPr>
      <p:grpSpPr>
        <a:xfrm>
          <a:off x="0" y="0"/>
          <a:ext cx="0" cy="0"/>
          <a:chOff x="0" y="0"/>
          <a:chExt cx="0" cy="0"/>
        </a:xfrm>
      </p:grpSpPr>
      <p:grpSp>
        <p:nvGrpSpPr>
          <p:cNvPr id="12" name="Gruppieren 11"/>
          <p:cNvGrpSpPr/>
          <p:nvPr/>
        </p:nvGrpSpPr>
        <p:grpSpPr>
          <a:xfrm>
            <a:off x="287338" y="723983"/>
            <a:ext cx="8552850" cy="244512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14" name="Textplatzhalter 9"/>
          <p:cNvSpPr>
            <a:spLocks noGrp="1"/>
          </p:cNvSpPr>
          <p:nvPr>
            <p:ph type="body" sz="quarter" idx="11"/>
          </p:nvPr>
        </p:nvSpPr>
        <p:spPr bwMode="white">
          <a:xfrm>
            <a:off x="287338" y="352996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0" name="Textplatzhalter 7"/>
          <p:cNvSpPr>
            <a:spLocks noGrp="1"/>
          </p:cNvSpPr>
          <p:nvPr>
            <p:ph type="body" sz="quarter" idx="12" hasCustomPrompt="1"/>
          </p:nvPr>
        </p:nvSpPr>
        <p:spPr>
          <a:xfrm>
            <a:off x="457200" y="6512312"/>
            <a:ext cx="1638300" cy="292348"/>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561638"/>
            <a:ext cx="5436000" cy="12312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1191696"/>
            <a:ext cx="5436000" cy="421840"/>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p:nvPicPr>
        <p:blipFill>
          <a:blip r:embed="rId2"/>
          <a:stretch>
            <a:fillRect/>
          </a:stretch>
        </p:blipFill>
        <p:spPr>
          <a:xfrm>
            <a:off x="6579375" y="1279092"/>
            <a:ext cx="1849165" cy="117072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342" y="6155953"/>
            <a:ext cx="1831485" cy="381097"/>
          </a:xfrm>
          <a:prstGeom prst="rect">
            <a:avLst/>
          </a:prstGeom>
        </p:spPr>
      </p:pic>
    </p:spTree>
    <p:extLst>
      <p:ext uri="{BB962C8B-B14F-4D97-AF65-F5344CB8AC3E}">
        <p14:creationId xmlns:p14="http://schemas.microsoft.com/office/powerpoint/2010/main" val="872080319"/>
      </p:ext>
    </p:extLst>
  </p:cSld>
  <p:clrMapOvr>
    <a:masterClrMapping/>
  </p:clrMapOvr>
  <p:transition>
    <p:fade/>
  </p:transition>
  <p:hf hdr="0" dt="0"/>
  <p:extLst mod="1">
    <p:ext uri="{DCECCB84-F9BA-43D5-87BE-67443E8EF086}">
      <p15:sldGuideLst xmlns:p15="http://schemas.microsoft.com/office/powerpoint/2012/main">
        <p15:guide id="1" pos="413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folie ohne Bild kurz">
    <p:spTree>
      <p:nvGrpSpPr>
        <p:cNvPr id="1" name=""/>
        <p:cNvGrpSpPr/>
        <p:nvPr/>
      </p:nvGrpSpPr>
      <p:grpSpPr>
        <a:xfrm>
          <a:off x="0" y="0"/>
          <a:ext cx="0" cy="0"/>
          <a:chOff x="0" y="0"/>
          <a:chExt cx="0" cy="0"/>
        </a:xfrm>
      </p:grpSpPr>
      <p:grpSp>
        <p:nvGrpSpPr>
          <p:cNvPr id="13" name="Gruppieren 12"/>
          <p:cNvGrpSpPr/>
          <p:nvPr/>
        </p:nvGrpSpPr>
        <p:grpSpPr>
          <a:xfrm>
            <a:off x="287338" y="723983"/>
            <a:ext cx="8552850" cy="2078015"/>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2" name="Titel 1"/>
          <p:cNvSpPr>
            <a:spLocks noGrp="1"/>
          </p:cNvSpPr>
          <p:nvPr>
            <p:ph type="ctrTitle" hasCustomPrompt="1"/>
          </p:nvPr>
        </p:nvSpPr>
        <p:spPr bwMode="black">
          <a:xfrm>
            <a:off x="605407" y="1555385"/>
            <a:ext cx="5436000" cy="620057"/>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1191697"/>
            <a:ext cx="5436000" cy="36541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3171489"/>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2" name="Textplatzhalter 7"/>
          <p:cNvSpPr>
            <a:spLocks noGrp="1"/>
          </p:cNvSpPr>
          <p:nvPr>
            <p:ph type="body" sz="quarter" idx="12" hasCustomPrompt="1"/>
          </p:nvPr>
        </p:nvSpPr>
        <p:spPr>
          <a:xfrm>
            <a:off x="457200" y="6512312"/>
            <a:ext cx="1638300" cy="292348"/>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p:nvPicPr>
        <p:blipFill>
          <a:blip r:embed="rId2"/>
          <a:stretch>
            <a:fillRect/>
          </a:stretch>
        </p:blipFill>
        <p:spPr>
          <a:xfrm>
            <a:off x="6579375" y="1279092"/>
            <a:ext cx="1849165" cy="117072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342" y="6155953"/>
            <a:ext cx="1831485" cy="381097"/>
          </a:xfrm>
          <a:prstGeom prst="rect">
            <a:avLst/>
          </a:prstGeom>
        </p:spPr>
      </p:pic>
    </p:spTree>
    <p:extLst>
      <p:ext uri="{BB962C8B-B14F-4D97-AF65-F5344CB8AC3E}">
        <p14:creationId xmlns:p14="http://schemas.microsoft.com/office/powerpoint/2010/main" val="209031730"/>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p:nvGrpSpPr>
        <p:grpSpPr>
          <a:xfrm>
            <a:off x="287338" y="723983"/>
            <a:ext cx="8552850" cy="244512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10" name="Textplatzhalter 9"/>
          <p:cNvSpPr>
            <a:spLocks noGrp="1"/>
          </p:cNvSpPr>
          <p:nvPr>
            <p:ph type="body" sz="quarter" idx="11"/>
          </p:nvPr>
        </p:nvSpPr>
        <p:spPr bwMode="white">
          <a:xfrm>
            <a:off x="287338" y="352996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4" name="Textplatzhalter 7"/>
          <p:cNvSpPr>
            <a:spLocks noGrp="1"/>
          </p:cNvSpPr>
          <p:nvPr>
            <p:ph type="body" sz="quarter" idx="12" hasCustomPrompt="1"/>
          </p:nvPr>
        </p:nvSpPr>
        <p:spPr>
          <a:xfrm>
            <a:off x="457200" y="6512312"/>
            <a:ext cx="1638300" cy="292348"/>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561638"/>
            <a:ext cx="5436000" cy="12312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1191696"/>
            <a:ext cx="5436000" cy="421840"/>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p:nvPicPr>
        <p:blipFill>
          <a:blip r:embed="rId3"/>
          <a:stretch>
            <a:fillRect/>
          </a:stretch>
        </p:blipFill>
        <p:spPr>
          <a:xfrm>
            <a:off x="6579375" y="1279092"/>
            <a:ext cx="1849165" cy="117072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113" y="6155952"/>
            <a:ext cx="1835942" cy="381096"/>
          </a:xfrm>
          <a:prstGeom prst="rect">
            <a:avLst/>
          </a:prstGeom>
        </p:spPr>
      </p:pic>
    </p:spTree>
    <p:extLst>
      <p:ext uri="{BB962C8B-B14F-4D97-AF65-F5344CB8AC3E}">
        <p14:creationId xmlns:p14="http://schemas.microsoft.com/office/powerpoint/2010/main" val="1435504483"/>
      </p:ext>
    </p:extLst>
  </p:cSld>
  <p:clrMapOvr>
    <a:masterClrMapping/>
  </p:clrMapOvr>
  <p:transition>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p:nvGrpSpPr>
        <p:grpSpPr>
          <a:xfrm>
            <a:off x="287338" y="723983"/>
            <a:ext cx="8552850" cy="2078015"/>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2" name="Titel 1"/>
          <p:cNvSpPr>
            <a:spLocks noGrp="1"/>
          </p:cNvSpPr>
          <p:nvPr>
            <p:ph type="ctrTitle" hasCustomPrompt="1"/>
          </p:nvPr>
        </p:nvSpPr>
        <p:spPr bwMode="black">
          <a:xfrm>
            <a:off x="605407" y="1555385"/>
            <a:ext cx="5436000" cy="620057"/>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1191697"/>
            <a:ext cx="5436000" cy="36541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3171489"/>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2" name="Textplatzhalter 7"/>
          <p:cNvSpPr>
            <a:spLocks noGrp="1"/>
          </p:cNvSpPr>
          <p:nvPr>
            <p:ph type="body" sz="quarter" idx="12" hasCustomPrompt="1"/>
          </p:nvPr>
        </p:nvSpPr>
        <p:spPr>
          <a:xfrm>
            <a:off x="457200" y="6512312"/>
            <a:ext cx="1638300" cy="292348"/>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p:nvPicPr>
        <p:blipFill>
          <a:blip r:embed="rId3"/>
          <a:stretch>
            <a:fillRect/>
          </a:stretch>
        </p:blipFill>
        <p:spPr>
          <a:xfrm>
            <a:off x="6579375" y="1279092"/>
            <a:ext cx="1849165" cy="117072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113" y="6155952"/>
            <a:ext cx="1835942" cy="381096"/>
          </a:xfrm>
          <a:prstGeom prst="rect">
            <a:avLst/>
          </a:prstGeom>
        </p:spPr>
      </p:pic>
    </p:spTree>
    <p:extLst>
      <p:ext uri="{BB962C8B-B14F-4D97-AF65-F5344CB8AC3E}">
        <p14:creationId xmlns:p14="http://schemas.microsoft.com/office/powerpoint/2010/main" val="4061142189"/>
      </p:ext>
    </p:extLst>
  </p:cSld>
  <p:clrMapOvr>
    <a:masterClrMapping/>
  </p:clrMapOvr>
  <p:transition>
    <p:fade/>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p:nvGrpSpPr>
        <p:grpSpPr>
          <a:xfrm>
            <a:off x="287338" y="723983"/>
            <a:ext cx="8552850" cy="244512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10" name="Textplatzhalter 9"/>
          <p:cNvSpPr>
            <a:spLocks noGrp="1"/>
          </p:cNvSpPr>
          <p:nvPr>
            <p:ph type="body" sz="quarter" idx="11"/>
          </p:nvPr>
        </p:nvSpPr>
        <p:spPr bwMode="white">
          <a:xfrm>
            <a:off x="287338" y="352996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4" name="Textplatzhalter 7"/>
          <p:cNvSpPr>
            <a:spLocks noGrp="1"/>
          </p:cNvSpPr>
          <p:nvPr>
            <p:ph type="body" sz="quarter" idx="12" hasCustomPrompt="1"/>
          </p:nvPr>
        </p:nvSpPr>
        <p:spPr>
          <a:xfrm>
            <a:off x="457200" y="6512312"/>
            <a:ext cx="1638300" cy="292348"/>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561638"/>
            <a:ext cx="5436000" cy="12312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1191696"/>
            <a:ext cx="5436000" cy="421840"/>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p:nvPicPr>
        <p:blipFill>
          <a:blip r:embed="rId3"/>
          <a:stretch>
            <a:fillRect/>
          </a:stretch>
        </p:blipFill>
        <p:spPr>
          <a:xfrm>
            <a:off x="6579375" y="1279092"/>
            <a:ext cx="1849165" cy="117072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113" y="6155953"/>
            <a:ext cx="1835942" cy="381097"/>
          </a:xfrm>
          <a:prstGeom prst="rect">
            <a:avLst/>
          </a:prstGeom>
        </p:spPr>
      </p:pic>
    </p:spTree>
    <p:extLst>
      <p:ext uri="{BB962C8B-B14F-4D97-AF65-F5344CB8AC3E}">
        <p14:creationId xmlns:p14="http://schemas.microsoft.com/office/powerpoint/2010/main" val="2785303753"/>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p:nvGrpSpPr>
        <p:grpSpPr>
          <a:xfrm>
            <a:off x="287338" y="723983"/>
            <a:ext cx="8552850" cy="2078015"/>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1800" dirty="0"/>
            </a:p>
          </p:txBody>
        </p:sp>
      </p:grpSp>
      <p:sp>
        <p:nvSpPr>
          <p:cNvPr id="2" name="Titel 1"/>
          <p:cNvSpPr>
            <a:spLocks noGrp="1"/>
          </p:cNvSpPr>
          <p:nvPr>
            <p:ph type="ctrTitle" hasCustomPrompt="1"/>
          </p:nvPr>
        </p:nvSpPr>
        <p:spPr bwMode="black">
          <a:xfrm>
            <a:off x="605407" y="1555385"/>
            <a:ext cx="5436000" cy="620057"/>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1191697"/>
            <a:ext cx="5436000" cy="36541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3171489"/>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smtClean="0"/>
              <a:t>Formatvorlagen des Textmasters bearbeiten</a:t>
            </a:r>
          </a:p>
        </p:txBody>
      </p:sp>
      <p:sp>
        <p:nvSpPr>
          <p:cNvPr id="12" name="Textplatzhalter 7"/>
          <p:cNvSpPr>
            <a:spLocks noGrp="1"/>
          </p:cNvSpPr>
          <p:nvPr>
            <p:ph type="body" sz="quarter" idx="12" hasCustomPrompt="1"/>
          </p:nvPr>
        </p:nvSpPr>
        <p:spPr>
          <a:xfrm>
            <a:off x="457200" y="6512312"/>
            <a:ext cx="1638300" cy="292348"/>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p:nvPicPr>
        <p:blipFill>
          <a:blip r:embed="rId3"/>
          <a:stretch>
            <a:fillRect/>
          </a:stretch>
        </p:blipFill>
        <p:spPr>
          <a:xfrm>
            <a:off x="6579375" y="1279092"/>
            <a:ext cx="1849165" cy="117072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113" y="6155953"/>
            <a:ext cx="1835942" cy="381097"/>
          </a:xfrm>
          <a:prstGeom prst="rect">
            <a:avLst/>
          </a:prstGeom>
        </p:spPr>
      </p:pic>
    </p:spTree>
    <p:extLst>
      <p:ext uri="{BB962C8B-B14F-4D97-AF65-F5344CB8AC3E}">
        <p14:creationId xmlns:p14="http://schemas.microsoft.com/office/powerpoint/2010/main" val="2126939708"/>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p:nvPicPr>
        <p:blipFill>
          <a:blip r:embed="rId22"/>
          <a:stretch>
            <a:fillRect/>
          </a:stretch>
        </p:blipFill>
        <p:spPr>
          <a:xfrm>
            <a:off x="7711621" y="346283"/>
            <a:ext cx="1170000" cy="740736"/>
          </a:xfrm>
          <a:prstGeom prst="rect">
            <a:avLst/>
          </a:prstGeom>
        </p:spPr>
      </p:pic>
      <p:sp>
        <p:nvSpPr>
          <p:cNvPr id="3" name="Textplatzhalter 2"/>
          <p:cNvSpPr>
            <a:spLocks noGrp="1"/>
          </p:cNvSpPr>
          <p:nvPr>
            <p:ph type="body" idx="1"/>
          </p:nvPr>
        </p:nvSpPr>
        <p:spPr>
          <a:xfrm>
            <a:off x="457201" y="1613536"/>
            <a:ext cx="7764463" cy="4631054"/>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p:ph type="ftr" sz="quarter" idx="3"/>
          </p:nvPr>
        </p:nvSpPr>
        <p:spPr>
          <a:xfrm>
            <a:off x="1354562" y="6494471"/>
            <a:ext cx="3217443" cy="309702"/>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smtClean="0"/>
              <a:t>Fußzeile</a:t>
            </a:r>
            <a:endParaRPr lang="de-AT" dirty="0"/>
          </a:p>
        </p:txBody>
      </p:sp>
      <p:sp>
        <p:nvSpPr>
          <p:cNvPr id="6" name="Foliennummernplatzhalter 5"/>
          <p:cNvSpPr>
            <a:spLocks noGrp="1"/>
          </p:cNvSpPr>
          <p:nvPr>
            <p:ph type="sldNum" sz="quarter" idx="4"/>
          </p:nvPr>
        </p:nvSpPr>
        <p:spPr>
          <a:xfrm>
            <a:off x="462407" y="6494471"/>
            <a:ext cx="892150" cy="309702"/>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smtClean="0"/>
              <a:t>Seite </a:t>
            </a:r>
            <a:fld id="{680737D9-CC42-4855-ABAC-B759A1A9D624}" type="slidenum">
              <a:rPr lang="de-AT" smtClean="0"/>
              <a:pPr/>
              <a:t>‹Nr.›</a:t>
            </a:fld>
            <a:endParaRPr lang="de-AT" dirty="0"/>
          </a:p>
        </p:txBody>
      </p:sp>
      <p:sp>
        <p:nvSpPr>
          <p:cNvPr id="7" name="Datumsplatzhalter 6"/>
          <p:cNvSpPr>
            <a:spLocks noGrp="1"/>
          </p:cNvSpPr>
          <p:nvPr>
            <p:ph type="dt" sz="half" idx="2"/>
          </p:nvPr>
        </p:nvSpPr>
        <p:spPr>
          <a:xfrm>
            <a:off x="5745182" y="6494471"/>
            <a:ext cx="987407" cy="309702"/>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4B7974ED-C101-44F6-915E-24108F547DFD}" type="datetime1">
              <a:rPr lang="de-AT" smtClean="0"/>
              <a:pPr/>
              <a:t>06.06.2018</a:t>
            </a:fld>
            <a:endParaRPr lang="de-AT" dirty="0"/>
          </a:p>
        </p:txBody>
      </p:sp>
      <p:sp>
        <p:nvSpPr>
          <p:cNvPr id="18" name="Rechteck 17"/>
          <p:cNvSpPr/>
          <p:nvPr/>
        </p:nvSpPr>
        <p:spPr bwMode="gray">
          <a:xfrm>
            <a:off x="0" y="1252226"/>
            <a:ext cx="9144000" cy="3024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00" dirty="0"/>
              <a:t>      </a:t>
            </a:r>
          </a:p>
        </p:txBody>
      </p:sp>
      <p:sp>
        <p:nvSpPr>
          <p:cNvPr id="15" name="Titelplatzhalter 14"/>
          <p:cNvSpPr>
            <a:spLocks noGrp="1"/>
          </p:cNvSpPr>
          <p:nvPr>
            <p:ph type="title"/>
          </p:nvPr>
        </p:nvSpPr>
        <p:spPr bwMode="auto">
          <a:xfrm>
            <a:off x="462408" y="167640"/>
            <a:ext cx="6840000" cy="1084586"/>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567613" y="6421813"/>
            <a:ext cx="1318058" cy="274262"/>
          </a:xfrm>
          <a:prstGeom prst="rect">
            <a:avLst/>
          </a:prstGeom>
        </p:spPr>
      </p:pic>
    </p:spTree>
    <p:extLst>
      <p:ext uri="{BB962C8B-B14F-4D97-AF65-F5344CB8AC3E}">
        <p14:creationId xmlns:p14="http://schemas.microsoft.com/office/powerpoint/2010/main" val="25054663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54" r:id="rId17"/>
    <p:sldLayoutId id="2147483664" r:id="rId18"/>
    <p:sldLayoutId id="2147483665" r:id="rId19"/>
    <p:sldLayoutId id="2147483663" r:id="rId20"/>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3" pos="288">
          <p15:clr>
            <a:srgbClr val="F26B43"/>
          </p15:clr>
        </p15:guide>
        <p15:guide id="4" pos="5179">
          <p15:clr>
            <a:srgbClr val="F26B43"/>
          </p15:clr>
        </p15:guide>
        <p15:guide id="5" pos="5467">
          <p15:clr>
            <a:srgbClr val="F26B43"/>
          </p15:clr>
        </p15:guide>
        <p15:guide id="7" orient="horz" pos="3278">
          <p15:clr>
            <a:srgbClr val="F26B43"/>
          </p15:clr>
        </p15:guide>
        <p15:guide id="9" orient="horz" pos="182">
          <p15:clr>
            <a:srgbClr val="F26B43"/>
          </p15:clr>
        </p15:guide>
        <p15:guide id="10" orient="horz" pos="847">
          <p15:clr>
            <a:srgbClr val="F26B43"/>
          </p15:clr>
        </p15:guide>
        <p15:guide id="11" orient="horz" pos="35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a:t>International Economics</a:t>
            </a:r>
            <a:endParaRPr lang="de-AT" dirty="0"/>
          </a:p>
        </p:txBody>
      </p:sp>
      <p:sp>
        <p:nvSpPr>
          <p:cNvPr id="15" name="Untertitel 14"/>
          <p:cNvSpPr>
            <a:spLocks noGrp="1"/>
          </p:cNvSpPr>
          <p:nvPr>
            <p:ph type="subTitle" idx="1"/>
          </p:nvPr>
        </p:nvSpPr>
        <p:spPr/>
        <p:txBody>
          <a:bodyPr/>
          <a:lstStyle/>
          <a:p>
            <a:endParaRPr lang="en-US" dirty="0"/>
          </a:p>
        </p:txBody>
      </p:sp>
      <p:sp>
        <p:nvSpPr>
          <p:cNvPr id="3" name="Textplatzhalter 2"/>
          <p:cNvSpPr>
            <a:spLocks noGrp="1"/>
          </p:cNvSpPr>
          <p:nvPr>
            <p:ph type="body" sz="quarter" idx="11"/>
          </p:nvPr>
        </p:nvSpPr>
        <p:spPr>
          <a:xfrm>
            <a:off x="287338" y="3529966"/>
            <a:ext cx="4284662" cy="620885"/>
          </a:xfrm>
        </p:spPr>
        <p:txBody>
          <a:bodyPr/>
          <a:lstStyle/>
          <a:p>
            <a:r>
              <a:rPr lang="de-DE" dirty="0"/>
              <a:t>Master-Programme </a:t>
            </a:r>
            <a:r>
              <a:rPr lang="de-DE" dirty="0" smtClean="0"/>
              <a:t>Economics</a:t>
            </a:r>
            <a:endParaRPr lang="en-US" dirty="0"/>
          </a:p>
        </p:txBody>
      </p:sp>
      <p:sp>
        <p:nvSpPr>
          <p:cNvPr id="16" name="Textplatzhalter 15"/>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a:xfrm>
            <a:off x="462018" y="1772816"/>
            <a:ext cx="8358454" cy="4804452"/>
          </a:xfrm>
        </p:spPr>
        <p:txBody>
          <a:bodyPr>
            <a:normAutofit/>
          </a:bodyPr>
          <a:lstStyle/>
          <a:p>
            <a:pPr>
              <a:buNone/>
            </a:pPr>
            <a:r>
              <a:rPr lang="de-DE" b="1" dirty="0" smtClean="0"/>
              <a:t>Institutes of </a:t>
            </a:r>
            <a:r>
              <a:rPr lang="de-DE" b="1" dirty="0" err="1" smtClean="0"/>
              <a:t>the</a:t>
            </a:r>
            <a:r>
              <a:rPr lang="de-DE" b="1" dirty="0" smtClean="0"/>
              <a:t> Department of Economics</a:t>
            </a:r>
            <a:endParaRPr lang="de-DE" sz="1800" dirty="0" smtClean="0"/>
          </a:p>
          <a:p>
            <a:r>
              <a:rPr lang="de-DE" sz="1800" dirty="0" smtClean="0"/>
              <a:t>Institute </a:t>
            </a:r>
            <a:r>
              <a:rPr lang="de-DE" sz="1800" dirty="0" err="1" smtClean="0"/>
              <a:t>for</a:t>
            </a:r>
            <a:r>
              <a:rPr lang="de-DE" sz="1800" dirty="0" smtClean="0"/>
              <a:t> International Economics: Harald Badinger </a:t>
            </a:r>
          </a:p>
          <a:p>
            <a:r>
              <a:rPr lang="de-DE" sz="1800" dirty="0" smtClean="0"/>
              <a:t>Institute </a:t>
            </a:r>
            <a:r>
              <a:rPr lang="de-DE" sz="1800" dirty="0" err="1" smtClean="0"/>
              <a:t>for</a:t>
            </a:r>
            <a:r>
              <a:rPr lang="de-DE" sz="1800" dirty="0" smtClean="0"/>
              <a:t> International Economics </a:t>
            </a:r>
            <a:r>
              <a:rPr lang="de-DE" sz="1800" dirty="0" err="1" smtClean="0"/>
              <a:t>and</a:t>
            </a:r>
            <a:r>
              <a:rPr lang="de-DE" sz="1800" dirty="0" smtClean="0"/>
              <a:t> Development: Ingrid Kubin</a:t>
            </a:r>
          </a:p>
          <a:p>
            <a:pPr>
              <a:buNone/>
            </a:pPr>
            <a:endParaRPr lang="de-DE" sz="1100" dirty="0" smtClean="0"/>
          </a:p>
          <a:p>
            <a:pPr>
              <a:buNone/>
            </a:pPr>
            <a:r>
              <a:rPr lang="de-DE" b="1" dirty="0" err="1" smtClean="0"/>
              <a:t>Structure</a:t>
            </a:r>
            <a:endParaRPr lang="de-DE" b="1" dirty="0" smtClean="0"/>
          </a:p>
          <a:p>
            <a:r>
              <a:rPr lang="de-DE" sz="1800" dirty="0" smtClean="0"/>
              <a:t>4h PI, </a:t>
            </a:r>
            <a:r>
              <a:rPr lang="de-DE" sz="1800" dirty="0" err="1" smtClean="0"/>
              <a:t>winter</a:t>
            </a:r>
            <a:r>
              <a:rPr lang="de-DE" sz="1800" dirty="0" smtClean="0"/>
              <a:t> </a:t>
            </a:r>
            <a:r>
              <a:rPr lang="de-DE" sz="1800" dirty="0" err="1" smtClean="0"/>
              <a:t>and</a:t>
            </a:r>
            <a:r>
              <a:rPr lang="de-DE" sz="1800" dirty="0" smtClean="0"/>
              <a:t> </a:t>
            </a:r>
            <a:r>
              <a:rPr lang="de-DE" sz="1800" dirty="0" err="1" smtClean="0"/>
              <a:t>summer</a:t>
            </a:r>
            <a:r>
              <a:rPr lang="de-DE" sz="1800" dirty="0" smtClean="0"/>
              <a:t> </a:t>
            </a:r>
            <a:r>
              <a:rPr lang="de-DE" sz="1800" dirty="0" err="1" smtClean="0"/>
              <a:t>term</a:t>
            </a:r>
            <a:r>
              <a:rPr lang="de-DE" sz="1800" dirty="0" smtClean="0"/>
              <a:t> </a:t>
            </a:r>
          </a:p>
          <a:p>
            <a:r>
              <a:rPr lang="de-DE" sz="1800" dirty="0" smtClean="0"/>
              <a:t>Covers </a:t>
            </a:r>
            <a:r>
              <a:rPr lang="de-DE" sz="1800" dirty="0" err="1" smtClean="0"/>
              <a:t>core</a:t>
            </a:r>
            <a:r>
              <a:rPr lang="de-DE" sz="1800" dirty="0" smtClean="0"/>
              <a:t> </a:t>
            </a:r>
            <a:r>
              <a:rPr lang="de-DE" sz="1800" dirty="0" err="1" smtClean="0"/>
              <a:t>topics</a:t>
            </a:r>
            <a:r>
              <a:rPr lang="de-DE" sz="1800" dirty="0" smtClean="0"/>
              <a:t> of </a:t>
            </a:r>
            <a:r>
              <a:rPr lang="de-DE" sz="1800" dirty="0" err="1" smtClean="0"/>
              <a:t>trade</a:t>
            </a:r>
            <a:r>
              <a:rPr lang="de-DE" sz="1800" dirty="0" smtClean="0"/>
              <a:t> </a:t>
            </a:r>
            <a:r>
              <a:rPr lang="de-DE" sz="1800" dirty="0" err="1" smtClean="0"/>
              <a:t>theory</a:t>
            </a:r>
            <a:r>
              <a:rPr lang="de-DE" sz="1800" dirty="0" smtClean="0"/>
              <a:t> </a:t>
            </a:r>
            <a:r>
              <a:rPr lang="de-DE" sz="1800" dirty="0" err="1" smtClean="0"/>
              <a:t>and</a:t>
            </a:r>
            <a:r>
              <a:rPr lang="de-DE" sz="1800" dirty="0" smtClean="0"/>
              <a:t> international </a:t>
            </a:r>
            <a:r>
              <a:rPr lang="de-DE" sz="1800" dirty="0" err="1" smtClean="0"/>
              <a:t>monetary</a:t>
            </a:r>
            <a:r>
              <a:rPr lang="de-DE" sz="1800" dirty="0" smtClean="0"/>
              <a:t> </a:t>
            </a:r>
            <a:r>
              <a:rPr lang="de-DE" sz="1800" dirty="0" err="1" smtClean="0"/>
              <a:t>economics</a:t>
            </a:r>
            <a:r>
              <a:rPr lang="de-DE" sz="1800" dirty="0" smtClean="0"/>
              <a:t> (</a:t>
            </a:r>
            <a:r>
              <a:rPr lang="de-DE" sz="1800" dirty="0" err="1" smtClean="0"/>
              <a:t>emphasis</a:t>
            </a:r>
            <a:r>
              <a:rPr lang="de-DE" sz="1800" dirty="0" smtClean="0"/>
              <a:t> on </a:t>
            </a:r>
            <a:r>
              <a:rPr lang="de-DE" sz="1800" dirty="0" err="1" smtClean="0"/>
              <a:t>trade</a:t>
            </a:r>
            <a:r>
              <a:rPr lang="de-DE" sz="1800" dirty="0" smtClean="0"/>
              <a:t> </a:t>
            </a:r>
            <a:r>
              <a:rPr lang="de-DE" sz="1800" dirty="0" err="1" smtClean="0"/>
              <a:t>theory</a:t>
            </a:r>
            <a:r>
              <a:rPr lang="de-DE" sz="1800" dirty="0" smtClean="0"/>
              <a:t>)</a:t>
            </a:r>
          </a:p>
          <a:p>
            <a:pPr>
              <a:buNone/>
            </a:pPr>
            <a:endParaRPr lang="de-DE" sz="1100" dirty="0" smtClean="0"/>
          </a:p>
          <a:p>
            <a:pPr>
              <a:buNone/>
            </a:pPr>
            <a:r>
              <a:rPr lang="de-DE" b="1" dirty="0" smtClean="0"/>
              <a:t>Learning </a:t>
            </a:r>
            <a:r>
              <a:rPr lang="de-DE" b="1" dirty="0" err="1" smtClean="0"/>
              <a:t>Objectives</a:t>
            </a:r>
            <a:endParaRPr lang="de-DE" b="1" dirty="0" smtClean="0"/>
          </a:p>
          <a:p>
            <a:r>
              <a:rPr lang="en-US" sz="1800" dirty="0" smtClean="0"/>
              <a:t>After this class students should have a sound knowledge of the main theories of international trade and exchange rate determination, understand their empirical implications, and be able to apply them to real world issues and questions of economic policy relevance. </a:t>
            </a:r>
            <a:r>
              <a:rPr lang="en-US" sz="1800" b="1" dirty="0" smtClean="0"/>
              <a:t> </a:t>
            </a:r>
            <a:endParaRPr lang="de-DE" sz="1800" dirty="0" smtClean="0"/>
          </a:p>
          <a:p>
            <a:pPr>
              <a:buNone/>
            </a:pPr>
            <a:endParaRPr lang="de-DE" sz="2200" b="1" dirty="0" smtClean="0"/>
          </a:p>
          <a:p>
            <a:pPr lvl="1"/>
            <a:endParaRPr lang="de-DE" sz="1800" dirty="0" smtClean="0"/>
          </a:p>
          <a:p>
            <a:pPr lvl="1">
              <a:buNone/>
            </a:pPr>
            <a:endParaRPr lang="de-DE" sz="1800" dirty="0" smtClean="0"/>
          </a:p>
          <a:p>
            <a:pPr>
              <a:buNone/>
            </a:pPr>
            <a:endParaRPr lang="de-AT" dirty="0"/>
          </a:p>
        </p:txBody>
      </p:sp>
      <p:sp>
        <p:nvSpPr>
          <p:cNvPr id="8" name="Titel 7"/>
          <p:cNvSpPr>
            <a:spLocks noGrp="1"/>
          </p:cNvSpPr>
          <p:nvPr>
            <p:ph type="title"/>
          </p:nvPr>
        </p:nvSpPr>
        <p:spPr/>
        <p:txBody>
          <a:bodyPr>
            <a:normAutofit/>
          </a:bodyPr>
          <a:lstStyle/>
          <a:p>
            <a:r>
              <a:rPr lang="de-AT" dirty="0" smtClean="0"/>
              <a:t>International Economics</a:t>
            </a:r>
            <a:endParaRPr lang="de-AT"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a:xfrm>
            <a:off x="462018" y="1772816"/>
            <a:ext cx="8358454" cy="5018742"/>
          </a:xfrm>
        </p:spPr>
        <p:txBody>
          <a:bodyPr>
            <a:normAutofit fontScale="92500"/>
          </a:bodyPr>
          <a:lstStyle/>
          <a:p>
            <a:pPr>
              <a:lnSpc>
                <a:spcPct val="110000"/>
              </a:lnSpc>
              <a:buNone/>
            </a:pPr>
            <a:r>
              <a:rPr lang="de-DE" dirty="0" smtClean="0"/>
              <a:t>PI 1214 International Economics, Badinger/Meyer</a:t>
            </a:r>
          </a:p>
          <a:p>
            <a:pPr>
              <a:lnSpc>
                <a:spcPct val="110000"/>
              </a:lnSpc>
              <a:buNone/>
            </a:pPr>
            <a:r>
              <a:rPr lang="de-DE" dirty="0" err="1" smtClean="0"/>
              <a:t>Monday</a:t>
            </a:r>
            <a:r>
              <a:rPr lang="de-DE" dirty="0" smtClean="0"/>
              <a:t>, 10.00-14:00, </a:t>
            </a:r>
            <a:r>
              <a:rPr lang="de-DE" dirty="0" err="1" smtClean="0"/>
              <a:t>weekly</a:t>
            </a:r>
            <a:r>
              <a:rPr lang="de-DE" dirty="0" smtClean="0"/>
              <a:t>, in English</a:t>
            </a:r>
          </a:p>
          <a:p>
            <a:pPr>
              <a:lnSpc>
                <a:spcPct val="110000"/>
              </a:lnSpc>
              <a:buNone/>
            </a:pPr>
            <a:r>
              <a:rPr lang="de-DE" sz="1000" dirty="0" smtClean="0"/>
              <a:t> </a:t>
            </a:r>
            <a:endParaRPr lang="de-DE" sz="1000" b="1" dirty="0" smtClean="0"/>
          </a:p>
          <a:p>
            <a:pPr>
              <a:lnSpc>
                <a:spcPct val="120000"/>
              </a:lnSpc>
            </a:pPr>
            <a:r>
              <a:rPr lang="de-DE" b="1" dirty="0" err="1" smtClean="0"/>
              <a:t>Prerequisites</a:t>
            </a:r>
            <a:r>
              <a:rPr lang="de-DE" b="1" dirty="0" smtClean="0"/>
              <a:t> </a:t>
            </a:r>
            <a:r>
              <a:rPr lang="de-DE" sz="600" dirty="0" smtClean="0"/>
              <a:t/>
            </a:r>
            <a:br>
              <a:rPr lang="de-DE" sz="600" dirty="0" smtClean="0"/>
            </a:br>
            <a:r>
              <a:rPr lang="de-DE" sz="1100" dirty="0" smtClean="0"/>
              <a:t/>
            </a:r>
            <a:br>
              <a:rPr lang="de-DE" sz="1100" dirty="0" smtClean="0"/>
            </a:br>
            <a:r>
              <a:rPr lang="de-DE" sz="1900" dirty="0" smtClean="0"/>
              <a:t>Sound </a:t>
            </a:r>
            <a:r>
              <a:rPr lang="de-DE" sz="1900" dirty="0" err="1" smtClean="0"/>
              <a:t>knowledge</a:t>
            </a:r>
            <a:r>
              <a:rPr lang="de-DE" sz="1900" dirty="0" smtClean="0"/>
              <a:t> of </a:t>
            </a:r>
            <a:r>
              <a:rPr lang="de-DE" sz="1900" dirty="0" err="1" smtClean="0"/>
              <a:t>microeconomics</a:t>
            </a:r>
            <a:r>
              <a:rPr lang="de-DE" sz="1900" dirty="0" smtClean="0"/>
              <a:t>, </a:t>
            </a:r>
            <a:r>
              <a:rPr lang="de-DE" sz="1900" dirty="0" err="1" smtClean="0"/>
              <a:t>macroeconomics</a:t>
            </a:r>
            <a:r>
              <a:rPr lang="de-DE" sz="1900" dirty="0" smtClean="0"/>
              <a:t>, </a:t>
            </a:r>
            <a:r>
              <a:rPr lang="de-DE" sz="1900" dirty="0" err="1" smtClean="0"/>
              <a:t>mathematics</a:t>
            </a:r>
            <a:r>
              <a:rPr lang="de-DE" sz="1900" dirty="0" smtClean="0"/>
              <a:t/>
            </a:r>
            <a:br>
              <a:rPr lang="de-DE" sz="1900" dirty="0" smtClean="0"/>
            </a:br>
            <a:r>
              <a:rPr lang="de-DE" sz="1900" dirty="0" err="1" smtClean="0"/>
              <a:t>Knowledge</a:t>
            </a:r>
            <a:r>
              <a:rPr lang="de-DE" sz="1900" dirty="0" smtClean="0"/>
              <a:t> in </a:t>
            </a:r>
            <a:r>
              <a:rPr lang="de-DE" sz="1900" dirty="0" err="1" smtClean="0"/>
              <a:t>econometrics</a:t>
            </a:r>
            <a:r>
              <a:rPr lang="de-DE" sz="1900" dirty="0" smtClean="0"/>
              <a:t> </a:t>
            </a:r>
            <a:r>
              <a:rPr lang="de-DE" sz="1900" dirty="0" err="1" smtClean="0"/>
              <a:t>is</a:t>
            </a:r>
            <a:r>
              <a:rPr lang="de-DE" sz="1900" dirty="0" smtClean="0"/>
              <a:t> </a:t>
            </a:r>
            <a:r>
              <a:rPr lang="de-DE" sz="1900" dirty="0" err="1" smtClean="0"/>
              <a:t>helpful</a:t>
            </a:r>
            <a:endParaRPr lang="de-DE" sz="1900" dirty="0" smtClean="0"/>
          </a:p>
          <a:p>
            <a:pPr>
              <a:lnSpc>
                <a:spcPct val="110000"/>
              </a:lnSpc>
              <a:buNone/>
            </a:pPr>
            <a:endParaRPr lang="de-DE" sz="1100" dirty="0" smtClean="0"/>
          </a:p>
          <a:p>
            <a:pPr>
              <a:lnSpc>
                <a:spcPct val="110000"/>
              </a:lnSpc>
            </a:pPr>
            <a:r>
              <a:rPr lang="de-DE" b="1" dirty="0" smtClean="0"/>
              <a:t>Contents</a:t>
            </a:r>
          </a:p>
          <a:p>
            <a:pPr lvl="1">
              <a:lnSpc>
                <a:spcPct val="120000"/>
              </a:lnSpc>
            </a:pPr>
            <a:r>
              <a:rPr lang="de-DE" sz="2200" dirty="0" smtClean="0"/>
              <a:t>Trade </a:t>
            </a:r>
            <a:r>
              <a:rPr lang="de-DE" sz="2200" dirty="0" err="1" smtClean="0"/>
              <a:t>Theory</a:t>
            </a:r>
            <a:endParaRPr lang="de-DE" sz="2200" dirty="0" smtClean="0"/>
          </a:p>
          <a:p>
            <a:pPr lvl="2">
              <a:lnSpc>
                <a:spcPct val="120000"/>
              </a:lnSpc>
            </a:pPr>
            <a:r>
              <a:rPr lang="de-DE" dirty="0" err="1" smtClean="0"/>
              <a:t>Causes</a:t>
            </a:r>
            <a:r>
              <a:rPr lang="de-DE" dirty="0" smtClean="0"/>
              <a:t> </a:t>
            </a:r>
            <a:r>
              <a:rPr lang="de-DE" dirty="0" err="1" smtClean="0"/>
              <a:t>and</a:t>
            </a:r>
            <a:r>
              <a:rPr lang="de-DE" dirty="0" smtClean="0"/>
              <a:t> </a:t>
            </a:r>
            <a:r>
              <a:rPr lang="de-DE" dirty="0" err="1" smtClean="0"/>
              <a:t>Consequences</a:t>
            </a:r>
            <a:r>
              <a:rPr lang="de-DE" dirty="0" smtClean="0"/>
              <a:t> of Trade </a:t>
            </a:r>
          </a:p>
          <a:p>
            <a:pPr lvl="2">
              <a:lnSpc>
                <a:spcPct val="120000"/>
              </a:lnSpc>
            </a:pPr>
            <a:r>
              <a:rPr lang="de-DE" dirty="0" smtClean="0"/>
              <a:t>Ricardo-, </a:t>
            </a:r>
            <a:r>
              <a:rPr lang="de-DE" dirty="0" err="1" smtClean="0"/>
              <a:t>specific</a:t>
            </a:r>
            <a:r>
              <a:rPr lang="de-DE" dirty="0" smtClean="0"/>
              <a:t> </a:t>
            </a:r>
            <a:r>
              <a:rPr lang="de-DE" dirty="0" err="1" smtClean="0"/>
              <a:t>factor</a:t>
            </a:r>
            <a:r>
              <a:rPr lang="de-DE" dirty="0" smtClean="0"/>
              <a:t>-, Heckscher-Ohlin-, </a:t>
            </a:r>
            <a:r>
              <a:rPr lang="de-DE" dirty="0" err="1" smtClean="0"/>
              <a:t>new</a:t>
            </a:r>
            <a:r>
              <a:rPr lang="de-DE" dirty="0" smtClean="0"/>
              <a:t> </a:t>
            </a:r>
            <a:r>
              <a:rPr lang="de-DE" dirty="0" err="1" smtClean="0"/>
              <a:t>trade</a:t>
            </a:r>
            <a:r>
              <a:rPr lang="de-DE" dirty="0" smtClean="0"/>
              <a:t> </a:t>
            </a:r>
            <a:r>
              <a:rPr lang="de-DE" dirty="0" err="1" smtClean="0"/>
              <a:t>theory</a:t>
            </a:r>
            <a:r>
              <a:rPr lang="de-DE" dirty="0" smtClean="0"/>
              <a:t> -models</a:t>
            </a:r>
          </a:p>
          <a:p>
            <a:pPr lvl="2">
              <a:lnSpc>
                <a:spcPct val="120000"/>
              </a:lnSpc>
            </a:pPr>
            <a:r>
              <a:rPr lang="de-DE" dirty="0" err="1" smtClean="0"/>
              <a:t>Globalization</a:t>
            </a:r>
            <a:r>
              <a:rPr lang="de-DE" dirty="0" smtClean="0"/>
              <a:t>: FDI, </a:t>
            </a:r>
            <a:r>
              <a:rPr lang="de-DE" dirty="0" err="1" smtClean="0"/>
              <a:t>migration</a:t>
            </a:r>
            <a:r>
              <a:rPr lang="de-DE" dirty="0" smtClean="0"/>
              <a:t> </a:t>
            </a:r>
          </a:p>
          <a:p>
            <a:pPr lvl="1">
              <a:lnSpc>
                <a:spcPct val="120000"/>
              </a:lnSpc>
            </a:pPr>
            <a:r>
              <a:rPr lang="de-DE" sz="2200" dirty="0" smtClean="0"/>
              <a:t>International </a:t>
            </a:r>
            <a:r>
              <a:rPr lang="de-DE" sz="2200" dirty="0" err="1" smtClean="0"/>
              <a:t>Finance</a:t>
            </a:r>
            <a:endParaRPr lang="de-DE" sz="2200" dirty="0" smtClean="0"/>
          </a:p>
          <a:p>
            <a:pPr lvl="2">
              <a:lnSpc>
                <a:spcPct val="120000"/>
              </a:lnSpc>
            </a:pPr>
            <a:r>
              <a:rPr lang="de-DE" dirty="0"/>
              <a:t>Balance </a:t>
            </a:r>
            <a:r>
              <a:rPr lang="de-DE" dirty="0" err="1"/>
              <a:t>of</a:t>
            </a:r>
            <a:r>
              <a:rPr lang="de-DE" dirty="0"/>
              <a:t> </a:t>
            </a:r>
            <a:r>
              <a:rPr lang="de-DE" dirty="0" err="1"/>
              <a:t>Payments</a:t>
            </a:r>
            <a:r>
              <a:rPr lang="de-DE" dirty="0"/>
              <a:t> </a:t>
            </a:r>
            <a:r>
              <a:rPr lang="de-DE" dirty="0" smtClean="0"/>
              <a:t>, Exchange rate </a:t>
            </a:r>
            <a:r>
              <a:rPr lang="de-DE" dirty="0" err="1" smtClean="0"/>
              <a:t>determination</a:t>
            </a:r>
            <a:r>
              <a:rPr lang="de-DE" dirty="0" smtClean="0"/>
              <a:t> (PPP </a:t>
            </a:r>
            <a:r>
              <a:rPr lang="de-DE" dirty="0" err="1" smtClean="0"/>
              <a:t>theory</a:t>
            </a:r>
            <a:r>
              <a:rPr lang="de-DE" dirty="0" smtClean="0"/>
              <a:t>, </a:t>
            </a:r>
            <a:r>
              <a:rPr lang="de-DE" dirty="0" err="1" smtClean="0"/>
              <a:t>asset</a:t>
            </a:r>
            <a:r>
              <a:rPr lang="de-DE" dirty="0" smtClean="0"/>
              <a:t> model, ER </a:t>
            </a:r>
            <a:r>
              <a:rPr lang="de-DE" dirty="0" err="1" smtClean="0"/>
              <a:t>overshooting</a:t>
            </a:r>
            <a:r>
              <a:rPr lang="de-DE" dirty="0" smtClean="0"/>
              <a:t>)</a:t>
            </a:r>
          </a:p>
          <a:p>
            <a:pPr lvl="2"/>
            <a:endParaRPr lang="de-DE" dirty="0" smtClean="0"/>
          </a:p>
        </p:txBody>
      </p:sp>
      <p:sp>
        <p:nvSpPr>
          <p:cNvPr id="8" name="Titel 7"/>
          <p:cNvSpPr>
            <a:spLocks noGrp="1"/>
          </p:cNvSpPr>
          <p:nvPr>
            <p:ph type="title"/>
          </p:nvPr>
        </p:nvSpPr>
        <p:spPr/>
        <p:txBody>
          <a:bodyPr>
            <a:normAutofit/>
          </a:bodyPr>
          <a:lstStyle/>
          <a:p>
            <a:r>
              <a:rPr lang="de-AT" dirty="0" smtClean="0"/>
              <a:t>International Economics</a:t>
            </a:r>
            <a:br>
              <a:rPr lang="de-AT" dirty="0" smtClean="0"/>
            </a:br>
            <a:r>
              <a:rPr lang="de-AT" dirty="0" smtClean="0"/>
              <a:t>Winter </a:t>
            </a:r>
            <a:r>
              <a:rPr lang="de-AT" dirty="0" err="1" smtClean="0"/>
              <a:t>term</a:t>
            </a:r>
            <a:r>
              <a:rPr lang="de-AT" dirty="0" smtClean="0"/>
              <a:t> 2018</a:t>
            </a:r>
            <a:endParaRPr lang="de-AT"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a:xfrm>
            <a:off x="462018" y="1628800"/>
            <a:ext cx="8430462" cy="4804452"/>
          </a:xfrm>
        </p:spPr>
        <p:txBody>
          <a:bodyPr>
            <a:normAutofit fontScale="85000" lnSpcReduction="20000"/>
          </a:bodyPr>
          <a:lstStyle/>
          <a:p>
            <a:pPr>
              <a:buNone/>
            </a:pPr>
            <a:r>
              <a:rPr lang="de-DE" sz="1000" dirty="0" smtClean="0"/>
              <a:t> </a:t>
            </a:r>
            <a:endParaRPr lang="de-DE" sz="1000" b="1" dirty="0" smtClean="0"/>
          </a:p>
          <a:p>
            <a:r>
              <a:rPr lang="de-DE" sz="2200" b="1" dirty="0" smtClean="0"/>
              <a:t>Teaching </a:t>
            </a:r>
            <a:r>
              <a:rPr lang="de-DE" sz="2200" b="1" dirty="0" err="1" smtClean="0"/>
              <a:t>Methods</a:t>
            </a:r>
            <a:r>
              <a:rPr lang="de-DE" sz="2200" b="1" dirty="0" smtClean="0"/>
              <a:t>, </a:t>
            </a:r>
            <a:r>
              <a:rPr lang="de-DE" sz="2200" b="1" dirty="0" err="1" smtClean="0"/>
              <a:t>Grading</a:t>
            </a:r>
            <a:endParaRPr lang="de-DE" sz="2200" b="1" dirty="0" smtClean="0"/>
          </a:p>
          <a:p>
            <a:pPr lvl="1">
              <a:lnSpc>
                <a:spcPct val="110000"/>
              </a:lnSpc>
            </a:pPr>
            <a:r>
              <a:rPr lang="de-DE" sz="1800" dirty="0" smtClean="0"/>
              <a:t>Lectures</a:t>
            </a:r>
          </a:p>
          <a:p>
            <a:pPr lvl="1">
              <a:lnSpc>
                <a:spcPct val="110000"/>
              </a:lnSpc>
            </a:pPr>
            <a:r>
              <a:rPr lang="de-DE" sz="1800" dirty="0" smtClean="0"/>
              <a:t>Mid-term </a:t>
            </a:r>
            <a:r>
              <a:rPr lang="de-DE" sz="1800" dirty="0" err="1" smtClean="0"/>
              <a:t>test</a:t>
            </a:r>
            <a:r>
              <a:rPr lang="de-DE" sz="1800" dirty="0" smtClean="0"/>
              <a:t> (30%), final </a:t>
            </a:r>
            <a:r>
              <a:rPr lang="de-DE" sz="1800" dirty="0" err="1" smtClean="0"/>
              <a:t>test</a:t>
            </a:r>
            <a:r>
              <a:rPr lang="de-DE" sz="1800" dirty="0" smtClean="0"/>
              <a:t> (30%)</a:t>
            </a:r>
          </a:p>
          <a:p>
            <a:pPr lvl="1">
              <a:lnSpc>
                <a:spcPct val="110000"/>
              </a:lnSpc>
            </a:pPr>
            <a:r>
              <a:rPr lang="de-DE" sz="1800" dirty="0" err="1" smtClean="0"/>
              <a:t>Two</a:t>
            </a:r>
            <a:r>
              <a:rPr lang="de-DE" sz="1800" dirty="0" smtClean="0"/>
              <a:t> </a:t>
            </a:r>
            <a:r>
              <a:rPr lang="de-DE" sz="1800" dirty="0" err="1" smtClean="0"/>
              <a:t>presentations</a:t>
            </a:r>
            <a:r>
              <a:rPr lang="de-DE" sz="1800" dirty="0" smtClean="0"/>
              <a:t> (</a:t>
            </a:r>
            <a:r>
              <a:rPr lang="de-DE" sz="1800" dirty="0" err="1" smtClean="0"/>
              <a:t>each</a:t>
            </a:r>
            <a:r>
              <a:rPr lang="de-DE" sz="1800" dirty="0" smtClean="0"/>
              <a:t> 20%):</a:t>
            </a:r>
          </a:p>
          <a:p>
            <a:pPr lvl="2">
              <a:lnSpc>
                <a:spcPct val="110000"/>
              </a:lnSpc>
            </a:pPr>
            <a:r>
              <a:rPr lang="de-DE" sz="1600" dirty="0" smtClean="0"/>
              <a:t>End-</a:t>
            </a:r>
            <a:r>
              <a:rPr lang="de-DE" sz="1600" dirty="0" err="1" smtClean="0"/>
              <a:t>of</a:t>
            </a:r>
            <a:r>
              <a:rPr lang="de-DE" sz="1600" dirty="0" smtClean="0"/>
              <a:t>-Unit: </a:t>
            </a:r>
            <a:r>
              <a:rPr lang="de-DE" sz="1600" dirty="0" err="1" smtClean="0"/>
              <a:t>Current</a:t>
            </a:r>
            <a:r>
              <a:rPr lang="de-DE" sz="1600" dirty="0" smtClean="0"/>
              <a:t> </a:t>
            </a:r>
            <a:r>
              <a:rPr lang="de-DE" sz="1600" dirty="0" err="1" smtClean="0"/>
              <a:t>topic</a:t>
            </a:r>
            <a:r>
              <a:rPr lang="de-DE" sz="1600" dirty="0" smtClean="0"/>
              <a:t> in international </a:t>
            </a:r>
            <a:r>
              <a:rPr lang="de-DE" sz="1600" dirty="0" err="1" smtClean="0"/>
              <a:t>trade</a:t>
            </a:r>
            <a:endParaRPr lang="de-DE" sz="1600" dirty="0" smtClean="0"/>
          </a:p>
          <a:p>
            <a:pPr lvl="2">
              <a:lnSpc>
                <a:spcPct val="110000"/>
              </a:lnSpc>
            </a:pPr>
            <a:r>
              <a:rPr lang="de-DE" sz="1600" dirty="0" smtClean="0"/>
              <a:t>End-</a:t>
            </a:r>
            <a:r>
              <a:rPr lang="de-DE" sz="1600" dirty="0" err="1" smtClean="0"/>
              <a:t>of</a:t>
            </a:r>
            <a:r>
              <a:rPr lang="de-DE" sz="1600" dirty="0" smtClean="0"/>
              <a:t>-Term: </a:t>
            </a:r>
            <a:r>
              <a:rPr lang="de-DE" sz="1600" dirty="0" err="1" smtClean="0"/>
              <a:t>scientific</a:t>
            </a:r>
            <a:r>
              <a:rPr lang="de-DE" sz="1600" dirty="0" smtClean="0"/>
              <a:t> </a:t>
            </a:r>
            <a:r>
              <a:rPr lang="de-DE" sz="1600" dirty="0" err="1" smtClean="0"/>
              <a:t>paper</a:t>
            </a:r>
            <a:endParaRPr lang="de-DE" sz="1600" dirty="0" smtClean="0"/>
          </a:p>
          <a:p>
            <a:pPr lvl="1"/>
            <a:endParaRPr lang="de-DE" sz="1800" dirty="0" smtClean="0"/>
          </a:p>
          <a:p>
            <a:pPr>
              <a:lnSpc>
                <a:spcPct val="110000"/>
              </a:lnSpc>
            </a:pPr>
            <a:r>
              <a:rPr lang="de-DE" sz="2200" b="1" dirty="0" smtClean="0"/>
              <a:t>Basic </a:t>
            </a:r>
            <a:r>
              <a:rPr lang="de-DE" sz="2200" b="1" dirty="0" err="1" smtClean="0"/>
              <a:t>Literature</a:t>
            </a:r>
            <a:endParaRPr lang="de-DE" sz="2200" b="1" dirty="0" smtClean="0"/>
          </a:p>
          <a:p>
            <a:pPr lvl="1">
              <a:lnSpc>
                <a:spcPct val="110000"/>
              </a:lnSpc>
            </a:pPr>
            <a:r>
              <a:rPr lang="de-DE" sz="1800" dirty="0" smtClean="0"/>
              <a:t>MacDonald, R. (2007). Exchange Rate Economics: </a:t>
            </a:r>
            <a:r>
              <a:rPr lang="de-DE" sz="1800" dirty="0" err="1" smtClean="0"/>
              <a:t>Theory</a:t>
            </a:r>
            <a:r>
              <a:rPr lang="de-DE" sz="1800" dirty="0" smtClean="0"/>
              <a:t> </a:t>
            </a:r>
            <a:r>
              <a:rPr lang="de-DE" sz="1800" dirty="0" err="1" smtClean="0"/>
              <a:t>and</a:t>
            </a:r>
            <a:r>
              <a:rPr lang="de-DE" sz="1800" dirty="0" smtClean="0"/>
              <a:t> </a:t>
            </a:r>
            <a:r>
              <a:rPr lang="de-DE" sz="1800" dirty="0" err="1" smtClean="0"/>
              <a:t>Evidence</a:t>
            </a:r>
            <a:r>
              <a:rPr lang="de-DE" sz="1800" dirty="0" smtClean="0"/>
              <a:t>. London: Routledge. </a:t>
            </a:r>
          </a:p>
          <a:p>
            <a:pPr lvl="1">
              <a:lnSpc>
                <a:spcPct val="110000"/>
              </a:lnSpc>
            </a:pPr>
            <a:r>
              <a:rPr lang="de-DE" sz="1800" dirty="0" err="1" smtClean="0"/>
              <a:t>Markusen</a:t>
            </a:r>
            <a:r>
              <a:rPr lang="de-DE" sz="1800" dirty="0" smtClean="0"/>
              <a:t>, J.R., Melvin, J.R., </a:t>
            </a:r>
            <a:r>
              <a:rPr lang="de-DE" sz="1800" dirty="0" err="1" smtClean="0"/>
              <a:t>Kaempfer</a:t>
            </a:r>
            <a:r>
              <a:rPr lang="de-DE" sz="1800" dirty="0" smtClean="0"/>
              <a:t>, W.H., </a:t>
            </a:r>
            <a:r>
              <a:rPr lang="de-DE" sz="1800" dirty="0" err="1" smtClean="0"/>
              <a:t>and</a:t>
            </a:r>
            <a:r>
              <a:rPr lang="de-DE" sz="1800" dirty="0" smtClean="0"/>
              <a:t> </a:t>
            </a:r>
            <a:r>
              <a:rPr lang="de-DE" sz="1800" dirty="0" err="1" smtClean="0"/>
              <a:t>Maskus</a:t>
            </a:r>
            <a:r>
              <a:rPr lang="de-DE" sz="1800" dirty="0" smtClean="0"/>
              <a:t>. K.E. (1995). </a:t>
            </a:r>
            <a:r>
              <a:rPr lang="de-DE" sz="1800" i="1" dirty="0" smtClean="0"/>
              <a:t>International Trade: </a:t>
            </a:r>
            <a:r>
              <a:rPr lang="de-DE" sz="1800" i="1" dirty="0" err="1" smtClean="0"/>
              <a:t>Theory</a:t>
            </a:r>
            <a:r>
              <a:rPr lang="de-DE" sz="1800" i="1" dirty="0" smtClean="0"/>
              <a:t> </a:t>
            </a:r>
            <a:r>
              <a:rPr lang="de-DE" sz="1800" i="1" dirty="0" err="1" smtClean="0"/>
              <a:t>and</a:t>
            </a:r>
            <a:r>
              <a:rPr lang="de-DE" sz="1800" i="1" dirty="0" smtClean="0"/>
              <a:t> </a:t>
            </a:r>
            <a:r>
              <a:rPr lang="de-DE" sz="1800" i="1" dirty="0" err="1" smtClean="0"/>
              <a:t>Evidence</a:t>
            </a:r>
            <a:r>
              <a:rPr lang="de-DE" sz="1800" dirty="0" smtClean="0"/>
              <a:t>. New York et al.: </a:t>
            </a:r>
            <a:r>
              <a:rPr lang="de-DE" sz="1800" dirty="0" err="1" smtClean="0"/>
              <a:t>MacGraw</a:t>
            </a:r>
            <a:r>
              <a:rPr lang="de-DE" sz="1800" dirty="0" smtClean="0"/>
              <a:t>-Hill.</a:t>
            </a:r>
          </a:p>
          <a:p>
            <a:pPr lvl="1">
              <a:lnSpc>
                <a:spcPct val="110000"/>
              </a:lnSpc>
            </a:pPr>
            <a:r>
              <a:rPr lang="de-DE" sz="1800" dirty="0" err="1" smtClean="0"/>
              <a:t>Feenstra</a:t>
            </a:r>
            <a:r>
              <a:rPr lang="de-DE" sz="1800" dirty="0" smtClean="0"/>
              <a:t>, R. (2014). </a:t>
            </a:r>
            <a:r>
              <a:rPr lang="de-DE" sz="1800" i="1" dirty="0" err="1" smtClean="0"/>
              <a:t>Advanced</a:t>
            </a:r>
            <a:r>
              <a:rPr lang="de-DE" sz="1800" i="1" dirty="0" smtClean="0"/>
              <a:t> International Trade</a:t>
            </a:r>
            <a:r>
              <a:rPr lang="de-DE" sz="1800" dirty="0" smtClean="0"/>
              <a:t>. </a:t>
            </a:r>
            <a:r>
              <a:rPr lang="de-DE" sz="1800" dirty="0" err="1" smtClean="0"/>
              <a:t>Princeton</a:t>
            </a:r>
            <a:r>
              <a:rPr lang="de-DE" sz="1800" dirty="0" smtClean="0"/>
              <a:t>: </a:t>
            </a:r>
            <a:r>
              <a:rPr lang="de-DE" sz="1800" dirty="0" err="1" smtClean="0"/>
              <a:t>Princeton</a:t>
            </a:r>
            <a:r>
              <a:rPr lang="de-DE" sz="1800" dirty="0" smtClean="0"/>
              <a:t> University Press.  </a:t>
            </a:r>
          </a:p>
          <a:p>
            <a:pPr lvl="1">
              <a:lnSpc>
                <a:spcPct val="110000"/>
              </a:lnSpc>
            </a:pPr>
            <a:r>
              <a:rPr lang="de-DE" sz="1800" dirty="0" smtClean="0"/>
              <a:t>Dixit, A. </a:t>
            </a:r>
            <a:r>
              <a:rPr lang="de-DE" sz="1800" dirty="0" err="1" smtClean="0"/>
              <a:t>and</a:t>
            </a:r>
            <a:r>
              <a:rPr lang="de-DE" sz="1800" dirty="0" smtClean="0"/>
              <a:t> Norman, V. (2002). </a:t>
            </a:r>
            <a:r>
              <a:rPr lang="de-DE" sz="1800" dirty="0" err="1" smtClean="0"/>
              <a:t>Theory</a:t>
            </a:r>
            <a:r>
              <a:rPr lang="de-DE" sz="1800" dirty="0" smtClean="0"/>
              <a:t> of international </a:t>
            </a:r>
            <a:r>
              <a:rPr lang="de-DE" sz="1800" dirty="0" err="1" smtClean="0"/>
              <a:t>trade</a:t>
            </a:r>
            <a:r>
              <a:rPr lang="de-DE" sz="1800" dirty="0" smtClean="0"/>
              <a:t>: a dual, </a:t>
            </a:r>
            <a:r>
              <a:rPr lang="de-DE" sz="1800" dirty="0" err="1" smtClean="0"/>
              <a:t>general</a:t>
            </a:r>
            <a:r>
              <a:rPr lang="de-DE" sz="1800" dirty="0" smtClean="0"/>
              <a:t> </a:t>
            </a:r>
            <a:r>
              <a:rPr lang="de-DE" sz="1800" dirty="0" err="1" smtClean="0"/>
              <a:t>equilibrium</a:t>
            </a:r>
            <a:r>
              <a:rPr lang="de-DE" sz="1800" dirty="0" smtClean="0"/>
              <a:t> </a:t>
            </a:r>
            <a:r>
              <a:rPr lang="de-DE" sz="1800" dirty="0" err="1" smtClean="0"/>
              <a:t>approach</a:t>
            </a:r>
            <a:r>
              <a:rPr lang="de-DE" sz="1800" dirty="0" smtClean="0"/>
              <a:t>.  Reprint.  Cambridge et al.: Cambridge University Press, 2002.</a:t>
            </a:r>
          </a:p>
          <a:p>
            <a:pPr lvl="1">
              <a:lnSpc>
                <a:spcPct val="110000"/>
              </a:lnSpc>
            </a:pPr>
            <a:r>
              <a:rPr lang="de-DE" sz="1800" dirty="0" smtClean="0"/>
              <a:t>Selected </a:t>
            </a:r>
            <a:r>
              <a:rPr lang="de-DE" sz="1800" dirty="0" err="1" smtClean="0"/>
              <a:t>papers</a:t>
            </a:r>
            <a:endParaRPr lang="de-AT" dirty="0"/>
          </a:p>
        </p:txBody>
      </p:sp>
      <p:sp>
        <p:nvSpPr>
          <p:cNvPr id="8" name="Titel 7"/>
          <p:cNvSpPr>
            <a:spLocks noGrp="1"/>
          </p:cNvSpPr>
          <p:nvPr>
            <p:ph type="title"/>
          </p:nvPr>
        </p:nvSpPr>
        <p:spPr/>
        <p:txBody>
          <a:bodyPr>
            <a:normAutofit/>
          </a:bodyPr>
          <a:lstStyle/>
          <a:p>
            <a:r>
              <a:rPr lang="de-AT" dirty="0" smtClean="0"/>
              <a:t>International Economics</a:t>
            </a:r>
            <a:br>
              <a:rPr lang="de-AT" dirty="0" smtClean="0"/>
            </a:br>
            <a:r>
              <a:rPr lang="de-AT" dirty="0" smtClean="0"/>
              <a:t>Summer </a:t>
            </a:r>
            <a:r>
              <a:rPr lang="de-AT" dirty="0" err="1"/>
              <a:t>term</a:t>
            </a:r>
            <a:r>
              <a:rPr lang="de-AT" dirty="0"/>
              <a:t> </a:t>
            </a:r>
            <a:r>
              <a:rPr lang="de-AT" dirty="0" smtClean="0"/>
              <a:t>2018</a:t>
            </a:r>
            <a:endParaRPr lang="de-AT"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98125357-C5A7-40CC-A6D5-D954BB9664C1}" vid="{F70AC5F7-C65F-4198-A7D7-62BB440468A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WU Präsentationsvorlage inkl</Template>
  <TotalTime>0</TotalTime>
  <Words>119</Words>
  <Application>Microsoft Office PowerPoint</Application>
  <PresentationFormat>Bildschirmpräsentation (4:3)</PresentationFormat>
  <Paragraphs>47</Paragraphs>
  <Slides>4</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Georgia</vt:lpstr>
      <vt:lpstr>Verdana</vt:lpstr>
      <vt:lpstr>Wingdings</vt:lpstr>
      <vt:lpstr>WU 16:10</vt:lpstr>
      <vt:lpstr>International Economics</vt:lpstr>
      <vt:lpstr>International Economics</vt:lpstr>
      <vt:lpstr>International Economics Winter term 2018</vt:lpstr>
      <vt:lpstr>International Economics Summer term 2018</vt:lpstr>
    </vt:vector>
  </TitlesOfParts>
  <Company>WU-Wien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Spezialisierungsgebiet Internationale Wirtschaft  Bachelor-Studium Volkswirtschaft und Sozioökonomie Studienschwerpunkt Volkswirtschaft</dc:title>
  <dc:creator>badinger</dc:creator>
  <cp:lastModifiedBy>Meyer, Birgit Elisabeth</cp:lastModifiedBy>
  <cp:revision>31</cp:revision>
  <dcterms:created xsi:type="dcterms:W3CDTF">2010-06-09T17:10:56Z</dcterms:created>
  <dcterms:modified xsi:type="dcterms:W3CDTF">2018-06-06T16:46:39Z</dcterms:modified>
</cp:coreProperties>
</file>