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8" r:id="rId2"/>
    <p:sldId id="286" r:id="rId3"/>
    <p:sldId id="294" r:id="rId4"/>
    <p:sldId id="296" r:id="rId5"/>
  </p:sldIdLst>
  <p:sldSz cx="9144000" cy="6858000" type="screen4x3"/>
  <p:notesSz cx="6858000" cy="97345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19">
          <p15:clr>
            <a:srgbClr val="A4A3A4"/>
          </p15:clr>
        </p15:guide>
        <p15:guide id="3" orient="horz" pos="1003">
          <p15:clr>
            <a:srgbClr val="A4A3A4"/>
          </p15:clr>
        </p15:guide>
        <p15:guide id="4" orient="horz" pos="1162">
          <p15:clr>
            <a:srgbClr val="A4A3A4"/>
          </p15:clr>
        </p15:guide>
        <p15:guide id="5" orient="horz" pos="3929">
          <p15:clr>
            <a:srgbClr val="A4A3A4"/>
          </p15:clr>
        </p15:guide>
        <p15:guide id="6" orient="horz" pos="635">
          <p15:clr>
            <a:srgbClr val="A4A3A4"/>
          </p15:clr>
        </p15:guide>
        <p15:guide id="7" orient="horz" pos="2840">
          <p15:clr>
            <a:srgbClr val="A4A3A4"/>
          </p15:clr>
        </p15:guide>
        <p15:guide id="8" orient="horz" pos="3999">
          <p15:clr>
            <a:srgbClr val="A4A3A4"/>
          </p15:clr>
        </p15:guide>
        <p15:guide id="9" pos="2880">
          <p15:clr>
            <a:srgbClr val="A4A3A4"/>
          </p15:clr>
        </p15:guide>
        <p15:guide id="10" pos="4747">
          <p15:clr>
            <a:srgbClr val="A4A3A4"/>
          </p15:clr>
        </p15:guide>
        <p15:guide id="11" pos="295">
          <p15:clr>
            <a:srgbClr val="A4A3A4"/>
          </p15:clr>
        </p15:guide>
        <p15:guide id="12" pos="5167">
          <p15:clr>
            <a:srgbClr val="A4A3A4"/>
          </p15:clr>
        </p15:guide>
        <p15:guide id="13" pos="5644">
          <p15:clr>
            <a:srgbClr val="A4A3A4"/>
          </p15:clr>
        </p15:guide>
        <p15:guide id="14" pos="5465">
          <p15:clr>
            <a:srgbClr val="A4A3A4"/>
          </p15:clr>
        </p15:guide>
      </p15:sldGuideLst>
    </p:ext>
    <p:ext uri="{2D200454-40CA-4A62-9FC3-DE9A4176ACB9}">
      <p15:notesGuideLst xmlns:p15="http://schemas.microsoft.com/office/powerpoint/2012/main">
        <p15:guide id="1" orient="horz" pos="3066">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27102A9-8310-4765-A935-A1911B00CA55}">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Helle Formatvorlage 1 - Akz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Keine Formatvorlage, kein Gitternetz">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Helle Formatvorlage 1 - Akz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Helle Formatvorlage 1 - Akz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FECB4D8-DB02-4DC6-A0A2-4F2EBAE1DC90}" styleName="Mittlere Formatvorlage 1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0A1B5D5-9B99-4C35-A422-299274C87663}" styleName="Mittlere Formatvorlage 1 - Akz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5BE263C-DBD7-4A20-BB59-AAB30ACAA65A}" styleName="Mittlere Formatvorlage 3 - Akz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36" autoAdjust="0"/>
    <p:restoredTop sz="82813" autoAdjust="0"/>
  </p:normalViewPr>
  <p:slideViewPr>
    <p:cSldViewPr showGuides="1">
      <p:cViewPr varScale="1">
        <p:scale>
          <a:sx n="109" d="100"/>
          <a:sy n="109" d="100"/>
        </p:scale>
        <p:origin x="1734" y="96"/>
      </p:cViewPr>
      <p:guideLst>
        <p:guide orient="horz" pos="2160"/>
        <p:guide orient="horz" pos="119"/>
        <p:guide orient="horz" pos="1003"/>
        <p:guide orient="horz" pos="1162"/>
        <p:guide orient="horz" pos="3929"/>
        <p:guide orient="horz" pos="635"/>
        <p:guide orient="horz" pos="2840"/>
        <p:guide orient="horz" pos="3999"/>
        <p:guide pos="2880"/>
        <p:guide pos="4747"/>
        <p:guide pos="295"/>
        <p:guide pos="5167"/>
        <p:guide pos="5644"/>
        <p:guide pos="5465"/>
      </p:guideLst>
    </p:cSldViewPr>
  </p:slideViewPr>
  <p:notesTextViewPr>
    <p:cViewPr>
      <p:scale>
        <a:sx n="100" d="100"/>
        <a:sy n="100" d="100"/>
      </p:scale>
      <p:origin x="0" y="0"/>
    </p:cViewPr>
  </p:notesTextViewPr>
  <p:sorterViewPr>
    <p:cViewPr>
      <p:scale>
        <a:sx n="33" d="100"/>
        <a:sy n="33" d="100"/>
      </p:scale>
      <p:origin x="0" y="0"/>
    </p:cViewPr>
  </p:sorterViewPr>
  <p:notesViewPr>
    <p:cSldViewPr showGuides="1">
      <p:cViewPr varScale="1">
        <p:scale>
          <a:sx n="62" d="100"/>
          <a:sy n="62" d="100"/>
        </p:scale>
        <p:origin x="-2406" y="-96"/>
      </p:cViewPr>
      <p:guideLst>
        <p:guide orient="horz" pos="3066"/>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87363"/>
          </a:xfrm>
          <a:prstGeom prst="rect">
            <a:avLst/>
          </a:prstGeom>
        </p:spPr>
        <p:txBody>
          <a:bodyPr vert="horz" lIns="91440" tIns="45720" rIns="91440" bIns="45720" rtlCol="0"/>
          <a:lstStyle>
            <a:lvl1pPr algn="l">
              <a:defRPr sz="1200"/>
            </a:lvl1pPr>
          </a:lstStyle>
          <a:p>
            <a:endParaRPr lang="de-AT" sz="900" cap="all">
              <a:latin typeface="Verdana" pitchFamily="34" charset="0"/>
              <a:ea typeface="Verdana" pitchFamily="34" charset="0"/>
              <a:cs typeface="Verdana" pitchFamily="34" charset="0"/>
            </a:endParaRPr>
          </a:p>
        </p:txBody>
      </p:sp>
      <p:sp>
        <p:nvSpPr>
          <p:cNvPr id="3" name="Datumsplatzhalter 2"/>
          <p:cNvSpPr>
            <a:spLocks noGrp="1"/>
          </p:cNvSpPr>
          <p:nvPr>
            <p:ph type="dt" sz="quarter" idx="1"/>
          </p:nvPr>
        </p:nvSpPr>
        <p:spPr>
          <a:xfrm>
            <a:off x="3884613" y="0"/>
            <a:ext cx="2971800" cy="487363"/>
          </a:xfrm>
          <a:prstGeom prst="rect">
            <a:avLst/>
          </a:prstGeom>
        </p:spPr>
        <p:txBody>
          <a:bodyPr vert="horz" lIns="91440" tIns="45720" rIns="91440" bIns="45720" rtlCol="0"/>
          <a:lstStyle>
            <a:lvl1pPr algn="r">
              <a:defRPr sz="1200"/>
            </a:lvl1pPr>
          </a:lstStyle>
          <a:p>
            <a:fld id="{6096BCC2-1ACB-47B7-9BD5-D07B511D4BCC}" type="datetimeFigureOut">
              <a:rPr lang="de-DE" sz="900" cap="all" smtClean="0">
                <a:latin typeface="Verdana" pitchFamily="34" charset="0"/>
                <a:ea typeface="Verdana" pitchFamily="34" charset="0"/>
                <a:cs typeface="Verdana" pitchFamily="34" charset="0"/>
              </a:rPr>
              <a:pPr/>
              <a:t>08.01.2018</a:t>
            </a:fld>
            <a:endParaRPr lang="de-AT" sz="900" cap="all">
              <a:latin typeface="Verdana" pitchFamily="34" charset="0"/>
              <a:ea typeface="Verdana" pitchFamily="34" charset="0"/>
              <a:cs typeface="Verdana" pitchFamily="34" charset="0"/>
            </a:endParaRPr>
          </a:p>
        </p:txBody>
      </p:sp>
      <p:sp>
        <p:nvSpPr>
          <p:cNvPr id="4" name="Fußzeilenplatzhalter 3"/>
          <p:cNvSpPr>
            <a:spLocks noGrp="1"/>
          </p:cNvSpPr>
          <p:nvPr>
            <p:ph type="ftr" sz="quarter" idx="2"/>
          </p:nvPr>
        </p:nvSpPr>
        <p:spPr>
          <a:xfrm>
            <a:off x="0" y="9245600"/>
            <a:ext cx="2971800" cy="487363"/>
          </a:xfrm>
          <a:prstGeom prst="rect">
            <a:avLst/>
          </a:prstGeom>
        </p:spPr>
        <p:txBody>
          <a:bodyPr vert="horz" lIns="91440" tIns="45720" rIns="91440" bIns="45720" rtlCol="0" anchor="b"/>
          <a:lstStyle>
            <a:lvl1pPr algn="l">
              <a:defRPr sz="1200"/>
            </a:lvl1pPr>
          </a:lstStyle>
          <a:p>
            <a:endParaRPr lang="de-AT" sz="900" cap="all" dirty="0">
              <a:latin typeface="Verdana" pitchFamily="34" charset="0"/>
              <a:ea typeface="Verdana" pitchFamily="34" charset="0"/>
              <a:cs typeface="Verdana" pitchFamily="34" charset="0"/>
            </a:endParaRPr>
          </a:p>
        </p:txBody>
      </p:sp>
      <p:sp>
        <p:nvSpPr>
          <p:cNvPr id="5" name="Foliennummernplatzhalter 4"/>
          <p:cNvSpPr>
            <a:spLocks noGrp="1"/>
          </p:cNvSpPr>
          <p:nvPr>
            <p:ph type="sldNum" sz="quarter" idx="3"/>
          </p:nvPr>
        </p:nvSpPr>
        <p:spPr>
          <a:xfrm>
            <a:off x="3884613" y="9245600"/>
            <a:ext cx="2971800" cy="487363"/>
          </a:xfrm>
          <a:prstGeom prst="rect">
            <a:avLst/>
          </a:prstGeom>
        </p:spPr>
        <p:txBody>
          <a:bodyPr vert="horz" lIns="91440" tIns="45720" rIns="91440" bIns="45720" rtlCol="0" anchor="b"/>
          <a:lstStyle>
            <a:lvl1pPr algn="r">
              <a:defRPr sz="1200"/>
            </a:lvl1pPr>
          </a:lstStyle>
          <a:p>
            <a:fld id="{EF8F0C54-50F9-488D-9F36-A0537D25AB73}" type="slidenum">
              <a:rPr lang="de-AT" sz="900" cap="all" smtClean="0">
                <a:latin typeface="Verdana" pitchFamily="34" charset="0"/>
                <a:ea typeface="Verdana" pitchFamily="34" charset="0"/>
                <a:cs typeface="Verdana" pitchFamily="34" charset="0"/>
              </a:rPr>
              <a:pPr/>
              <a:t>‹Nr.›</a:t>
            </a:fld>
            <a:endParaRPr lang="de-AT" sz="900" cap="a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670839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86728"/>
          </a:xfrm>
          <a:prstGeom prst="rect">
            <a:avLst/>
          </a:prstGeom>
        </p:spPr>
        <p:txBody>
          <a:bodyPr vert="horz" lIns="91440" tIns="45720" rIns="91440" bIns="45720" rtlCol="0"/>
          <a:lstStyle>
            <a:lvl1pPr algn="l">
              <a:defRPr sz="900" cap="all" baseline="0">
                <a:latin typeface="Verdana" pitchFamily="34" charset="0"/>
              </a:defRPr>
            </a:lvl1pPr>
          </a:lstStyle>
          <a:p>
            <a:endParaRPr lang="de-AT" dirty="0"/>
          </a:p>
        </p:txBody>
      </p:sp>
      <p:sp>
        <p:nvSpPr>
          <p:cNvPr id="3" name="Datumsplatzhalter 2"/>
          <p:cNvSpPr>
            <a:spLocks noGrp="1"/>
          </p:cNvSpPr>
          <p:nvPr>
            <p:ph type="dt" idx="1"/>
          </p:nvPr>
        </p:nvSpPr>
        <p:spPr>
          <a:xfrm>
            <a:off x="3884613" y="0"/>
            <a:ext cx="2971800" cy="486728"/>
          </a:xfrm>
          <a:prstGeom prst="rect">
            <a:avLst/>
          </a:prstGeom>
        </p:spPr>
        <p:txBody>
          <a:bodyPr vert="horz" lIns="91440" tIns="45720" rIns="91440" bIns="45720" rtlCol="0"/>
          <a:lstStyle>
            <a:lvl1pPr algn="r">
              <a:defRPr sz="900" cap="all" baseline="0">
                <a:latin typeface="Verdana" pitchFamily="34" charset="0"/>
              </a:defRPr>
            </a:lvl1pPr>
          </a:lstStyle>
          <a:p>
            <a:fld id="{A1DB3EEE-453D-45AD-A07B-ADA37DD2F94A}" type="datetimeFigureOut">
              <a:rPr lang="de-DE" smtClean="0"/>
              <a:pPr/>
              <a:t>08.01.2018</a:t>
            </a:fld>
            <a:endParaRPr lang="de-AT" dirty="0"/>
          </a:p>
        </p:txBody>
      </p:sp>
      <p:sp>
        <p:nvSpPr>
          <p:cNvPr id="4" name="Folienbildplatzhalter 3"/>
          <p:cNvSpPr>
            <a:spLocks noGrp="1" noRot="1" noChangeAspect="1"/>
          </p:cNvSpPr>
          <p:nvPr>
            <p:ph type="sldImg" idx="2"/>
          </p:nvPr>
        </p:nvSpPr>
        <p:spPr>
          <a:xfrm>
            <a:off x="996950" y="730250"/>
            <a:ext cx="4864100" cy="3649663"/>
          </a:xfrm>
          <a:prstGeom prst="rect">
            <a:avLst/>
          </a:prstGeom>
          <a:noFill/>
          <a:ln w="12700">
            <a:solidFill>
              <a:prstClr val="black"/>
            </a:solidFill>
          </a:ln>
        </p:spPr>
        <p:txBody>
          <a:bodyPr vert="horz" lIns="91440" tIns="45720" rIns="91440" bIns="45720" rtlCol="0" anchor="ctr"/>
          <a:lstStyle/>
          <a:p>
            <a:endParaRPr lang="de-AT" dirty="0"/>
          </a:p>
        </p:txBody>
      </p:sp>
      <p:sp>
        <p:nvSpPr>
          <p:cNvPr id="5" name="Notizenplatzhalter 4"/>
          <p:cNvSpPr>
            <a:spLocks noGrp="1"/>
          </p:cNvSpPr>
          <p:nvPr>
            <p:ph type="body" sz="quarter" idx="3"/>
          </p:nvPr>
        </p:nvSpPr>
        <p:spPr>
          <a:xfrm>
            <a:off x="685800" y="4623911"/>
            <a:ext cx="5486400" cy="4380548"/>
          </a:xfrm>
          <a:prstGeom prst="rect">
            <a:avLst/>
          </a:prstGeom>
        </p:spPr>
        <p:txBody>
          <a:bodyPr vert="horz" lIns="91440" tIns="45720" rIns="91440" bIns="45720" rtlCol="0">
            <a:normAutofit/>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AT" dirty="0"/>
          </a:p>
        </p:txBody>
      </p:sp>
      <p:sp>
        <p:nvSpPr>
          <p:cNvPr id="6" name="Fußzeilenplatzhalter 5"/>
          <p:cNvSpPr>
            <a:spLocks noGrp="1"/>
          </p:cNvSpPr>
          <p:nvPr>
            <p:ph type="ftr" sz="quarter" idx="4"/>
          </p:nvPr>
        </p:nvSpPr>
        <p:spPr>
          <a:xfrm>
            <a:off x="0" y="9246133"/>
            <a:ext cx="2971800" cy="486728"/>
          </a:xfrm>
          <a:prstGeom prst="rect">
            <a:avLst/>
          </a:prstGeom>
        </p:spPr>
        <p:txBody>
          <a:bodyPr vert="horz" lIns="91440" tIns="45720" rIns="91440" bIns="45720" rtlCol="0" anchor="b"/>
          <a:lstStyle>
            <a:lvl1pPr algn="l">
              <a:defRPr sz="900" cap="all" baseline="0">
                <a:latin typeface="Verdana" pitchFamily="34" charset="0"/>
              </a:defRPr>
            </a:lvl1pPr>
          </a:lstStyle>
          <a:p>
            <a:endParaRPr lang="de-AT" dirty="0"/>
          </a:p>
        </p:txBody>
      </p:sp>
      <p:sp>
        <p:nvSpPr>
          <p:cNvPr id="7" name="Foliennummernplatzhalter 6"/>
          <p:cNvSpPr>
            <a:spLocks noGrp="1"/>
          </p:cNvSpPr>
          <p:nvPr>
            <p:ph type="sldNum" sz="quarter" idx="5"/>
          </p:nvPr>
        </p:nvSpPr>
        <p:spPr>
          <a:xfrm>
            <a:off x="3884613" y="9246133"/>
            <a:ext cx="2971800" cy="486728"/>
          </a:xfrm>
          <a:prstGeom prst="rect">
            <a:avLst/>
          </a:prstGeom>
        </p:spPr>
        <p:txBody>
          <a:bodyPr vert="horz" lIns="91440" tIns="45720" rIns="91440" bIns="45720" rtlCol="0" anchor="b"/>
          <a:lstStyle>
            <a:lvl1pPr algn="r">
              <a:defRPr sz="900" cap="all" baseline="0">
                <a:latin typeface="Verdana" pitchFamily="34" charset="0"/>
              </a:defRPr>
            </a:lvl1pPr>
          </a:lstStyle>
          <a:p>
            <a:fld id="{0DBFB593-90D8-42EF-B042-3F5628C06FFC}" type="slidenum">
              <a:rPr lang="de-AT" smtClean="0"/>
              <a:pPr/>
              <a:t>‹Nr.›</a:t>
            </a:fld>
            <a:endParaRPr lang="de-AT" dirty="0"/>
          </a:p>
        </p:txBody>
      </p:sp>
    </p:spTree>
    <p:extLst>
      <p:ext uri="{BB962C8B-B14F-4D97-AF65-F5344CB8AC3E}">
        <p14:creationId xmlns:p14="http://schemas.microsoft.com/office/powerpoint/2010/main" val="2377946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Verdana" pitchFamily="34" charset="0"/>
        <a:ea typeface="+mn-ea"/>
        <a:cs typeface="+mn-cs"/>
      </a:defRPr>
    </a:lvl1pPr>
    <a:lvl2pPr marL="457200" algn="l" defTabSz="914400" rtl="0" eaLnBrk="1" latinLnBrk="0" hangingPunct="1">
      <a:defRPr sz="1200" kern="1200">
        <a:solidFill>
          <a:schemeClr val="tx1"/>
        </a:solidFill>
        <a:latin typeface="Verdana" pitchFamily="34" charset="0"/>
        <a:ea typeface="+mn-ea"/>
        <a:cs typeface="+mn-cs"/>
      </a:defRPr>
    </a:lvl2pPr>
    <a:lvl3pPr marL="914400" algn="l" defTabSz="914400" rtl="0" eaLnBrk="1" latinLnBrk="0" hangingPunct="1">
      <a:defRPr sz="1200" kern="1200">
        <a:solidFill>
          <a:schemeClr val="tx1"/>
        </a:solidFill>
        <a:latin typeface="Verdana" pitchFamily="34" charset="0"/>
        <a:ea typeface="+mn-ea"/>
        <a:cs typeface="+mn-cs"/>
      </a:defRPr>
    </a:lvl3pPr>
    <a:lvl4pPr marL="1371600" algn="l" defTabSz="914400" rtl="0" eaLnBrk="1" latinLnBrk="0" hangingPunct="1">
      <a:defRPr sz="1200" kern="1200">
        <a:solidFill>
          <a:schemeClr val="tx1"/>
        </a:solidFill>
        <a:latin typeface="Verdana" pitchFamily="34" charset="0"/>
        <a:ea typeface="+mn-ea"/>
        <a:cs typeface="+mn-cs"/>
      </a:defRPr>
    </a:lvl4pPr>
    <a:lvl5pPr marL="1828800" algn="l" defTabSz="914400" rtl="0" eaLnBrk="1" latinLnBrk="0" hangingPunct="1">
      <a:defRPr sz="12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b="0" dirty="0">
              <a:solidFill>
                <a:srgbClr val="FF0000"/>
              </a:solidFill>
            </a:endParaRPr>
          </a:p>
        </p:txBody>
      </p:sp>
      <p:sp>
        <p:nvSpPr>
          <p:cNvPr id="4" name="Foliennummernplatzhalter 3"/>
          <p:cNvSpPr>
            <a:spLocks noGrp="1"/>
          </p:cNvSpPr>
          <p:nvPr>
            <p:ph type="sldNum" sz="quarter" idx="10"/>
          </p:nvPr>
        </p:nvSpPr>
        <p:spPr/>
        <p:txBody>
          <a:bodyPr/>
          <a:lstStyle/>
          <a:p>
            <a:fld id="{A1224C62-D5D0-44C0-A385-089B8C58120F}" type="slidenum">
              <a:rPr lang="de-AT" smtClean="0"/>
              <a:pPr/>
              <a:t>1</a:t>
            </a:fld>
            <a:endParaRPr lang="de-AT"/>
          </a:p>
        </p:txBody>
      </p:sp>
    </p:spTree>
    <p:extLst>
      <p:ext uri="{BB962C8B-B14F-4D97-AF65-F5344CB8AC3E}">
        <p14:creationId xmlns:p14="http://schemas.microsoft.com/office/powerpoint/2010/main" val="3271154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dirty="0"/>
          </a:p>
        </p:txBody>
      </p:sp>
      <p:sp>
        <p:nvSpPr>
          <p:cNvPr id="4" name="Foliennummernplatzhalter 3"/>
          <p:cNvSpPr>
            <a:spLocks noGrp="1"/>
          </p:cNvSpPr>
          <p:nvPr>
            <p:ph type="sldNum" sz="quarter" idx="10"/>
          </p:nvPr>
        </p:nvSpPr>
        <p:spPr/>
        <p:txBody>
          <a:bodyPr/>
          <a:lstStyle/>
          <a:p>
            <a:fld id="{0DBFB593-90D8-42EF-B042-3F5628C06FFC}" type="slidenum">
              <a:rPr lang="de-AT" smtClean="0"/>
              <a:pPr/>
              <a:t>2</a:t>
            </a:fld>
            <a:endParaRPr lang="de-AT"/>
          </a:p>
        </p:txBody>
      </p:sp>
    </p:spTree>
    <p:extLst>
      <p:ext uri="{BB962C8B-B14F-4D97-AF65-F5344CB8AC3E}">
        <p14:creationId xmlns:p14="http://schemas.microsoft.com/office/powerpoint/2010/main" val="2708783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dirty="0"/>
          </a:p>
        </p:txBody>
      </p:sp>
      <p:sp>
        <p:nvSpPr>
          <p:cNvPr id="4" name="Foliennummernplatzhalter 3"/>
          <p:cNvSpPr>
            <a:spLocks noGrp="1"/>
          </p:cNvSpPr>
          <p:nvPr>
            <p:ph type="sldNum" sz="quarter" idx="10"/>
          </p:nvPr>
        </p:nvSpPr>
        <p:spPr/>
        <p:txBody>
          <a:bodyPr/>
          <a:lstStyle/>
          <a:p>
            <a:fld id="{0DBFB593-90D8-42EF-B042-3F5628C06FFC}" type="slidenum">
              <a:rPr lang="de-AT" smtClean="0"/>
              <a:pPr/>
              <a:t>3</a:t>
            </a:fld>
            <a:endParaRPr lang="de-AT"/>
          </a:p>
        </p:txBody>
      </p:sp>
    </p:spTree>
    <p:extLst>
      <p:ext uri="{BB962C8B-B14F-4D97-AF65-F5344CB8AC3E}">
        <p14:creationId xmlns:p14="http://schemas.microsoft.com/office/powerpoint/2010/main" val="2985383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dirty="0"/>
          </a:p>
        </p:txBody>
      </p:sp>
      <p:sp>
        <p:nvSpPr>
          <p:cNvPr id="4" name="Foliennummernplatzhalter 3"/>
          <p:cNvSpPr>
            <a:spLocks noGrp="1"/>
          </p:cNvSpPr>
          <p:nvPr>
            <p:ph type="sldNum" sz="quarter" idx="10"/>
          </p:nvPr>
        </p:nvSpPr>
        <p:spPr/>
        <p:txBody>
          <a:bodyPr/>
          <a:lstStyle/>
          <a:p>
            <a:fld id="{0DBFB593-90D8-42EF-B042-3F5628C06FFC}" type="slidenum">
              <a:rPr lang="de-AT" smtClean="0"/>
              <a:pPr/>
              <a:t>4</a:t>
            </a:fld>
            <a:endParaRPr lang="de-AT"/>
          </a:p>
        </p:txBody>
      </p:sp>
    </p:spTree>
    <p:extLst>
      <p:ext uri="{BB962C8B-B14F-4D97-AF65-F5344CB8AC3E}">
        <p14:creationId xmlns:p14="http://schemas.microsoft.com/office/powerpoint/2010/main" val="42327314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bwMode="white">
          <a:xfrm>
            <a:off x="462406" y="3654044"/>
            <a:ext cx="7073457" cy="1141422"/>
          </a:xfrm>
          <a:prstGeom prst="rect">
            <a:avLst/>
          </a:prstGeom>
        </p:spPr>
        <p:txBody>
          <a:bodyPr tIns="0" anchor="t" anchorCtr="0">
            <a:noAutofit/>
          </a:bodyPr>
          <a:lstStyle>
            <a:lvl1pPr algn="l">
              <a:lnSpc>
                <a:spcPct val="100000"/>
              </a:lnSpc>
              <a:defRPr sz="3600" b="1" baseline="0">
                <a:solidFill>
                  <a:schemeClr val="bg1"/>
                </a:solidFill>
              </a:defRPr>
            </a:lvl1pPr>
          </a:lstStyle>
          <a:p>
            <a:r>
              <a:rPr lang="de-DE" dirty="0" smtClean="0"/>
              <a:t>Hier Titel der Präsentation eingeben</a:t>
            </a:r>
            <a:endParaRPr lang="de-AT" dirty="0"/>
          </a:p>
        </p:txBody>
      </p:sp>
      <p:sp>
        <p:nvSpPr>
          <p:cNvPr id="3" name="Untertitel 2"/>
          <p:cNvSpPr>
            <a:spLocks noGrp="1"/>
          </p:cNvSpPr>
          <p:nvPr>
            <p:ph type="subTitle" idx="1" hasCustomPrompt="1"/>
          </p:nvPr>
        </p:nvSpPr>
        <p:spPr bwMode="white">
          <a:xfrm>
            <a:off x="462406" y="4804610"/>
            <a:ext cx="7073457" cy="1141200"/>
          </a:xfrm>
        </p:spPr>
        <p:txBody>
          <a:bodyPr tIns="0" bIns="0">
            <a:noAutofit/>
          </a:bodyPr>
          <a:lstStyle>
            <a:lvl1pPr marL="0" indent="0" algn="l">
              <a:lnSpc>
                <a:spcPct val="100000"/>
              </a:lnSpc>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Hier Untertitel der Präsentation eingeben</a:t>
            </a:r>
            <a:endParaRPr lang="de-AT"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bschlussfolie">
    <p:spTree>
      <p:nvGrpSpPr>
        <p:cNvPr id="1" name=""/>
        <p:cNvGrpSpPr/>
        <p:nvPr/>
      </p:nvGrpSpPr>
      <p:grpSpPr>
        <a:xfrm>
          <a:off x="0" y="0"/>
          <a:ext cx="0" cy="0"/>
          <a:chOff x="0" y="0"/>
          <a:chExt cx="0" cy="0"/>
        </a:xfrm>
      </p:grpSpPr>
      <p:sp>
        <p:nvSpPr>
          <p:cNvPr id="5" name="Rechteck 4"/>
          <p:cNvSpPr/>
          <p:nvPr userDrawn="1"/>
        </p:nvSpPr>
        <p:spPr>
          <a:xfrm>
            <a:off x="468312" y="2357430"/>
            <a:ext cx="5103820" cy="3260345"/>
          </a:xfrm>
          <a:prstGeom prst="rect">
            <a:avLst/>
          </a:prstGeom>
          <a:ln w="12700">
            <a:solidFill>
              <a:schemeClr val="bg1">
                <a:lumMod val="50000"/>
              </a:schemeClr>
            </a:solid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de-AT"/>
          </a:p>
        </p:txBody>
      </p:sp>
      <p:pic>
        <p:nvPicPr>
          <p:cNvPr id="7" name="Grafik 6" descr="Logo-für-VK.png"/>
          <p:cNvPicPr>
            <a:picLocks noChangeAspect="1"/>
          </p:cNvPicPr>
          <p:nvPr userDrawn="1"/>
        </p:nvPicPr>
        <p:blipFill>
          <a:blip r:embed="rId2" cstate="print"/>
          <a:stretch>
            <a:fillRect/>
          </a:stretch>
        </p:blipFill>
        <p:spPr>
          <a:xfrm>
            <a:off x="888975" y="2552695"/>
            <a:ext cx="488281" cy="2233627"/>
          </a:xfrm>
          <a:prstGeom prst="rect">
            <a:avLst/>
          </a:prstGeom>
        </p:spPr>
      </p:pic>
      <p:sp>
        <p:nvSpPr>
          <p:cNvPr id="11" name="Textplatzhalter 10"/>
          <p:cNvSpPr>
            <a:spLocks noGrp="1"/>
          </p:cNvSpPr>
          <p:nvPr>
            <p:ph type="body" sz="quarter" idx="10" hasCustomPrompt="1"/>
          </p:nvPr>
        </p:nvSpPr>
        <p:spPr>
          <a:xfrm>
            <a:off x="1928818" y="3071811"/>
            <a:ext cx="3260322" cy="2173549"/>
          </a:xfrm>
        </p:spPr>
        <p:txBody>
          <a:bodyPr>
            <a:normAutofit/>
          </a:bodyPr>
          <a:lstStyle>
            <a:lvl1pPr marL="0" marR="0" indent="0" algn="l" defTabSz="914400" rtl="0" eaLnBrk="1" fontAlgn="auto" latinLnBrk="0" hangingPunct="1">
              <a:lnSpc>
                <a:spcPct val="100000"/>
              </a:lnSpc>
              <a:spcBef>
                <a:spcPts val="0"/>
              </a:spcBef>
              <a:spcAft>
                <a:spcPts val="0"/>
              </a:spcAft>
              <a:buClr>
                <a:srgbClr val="4B2582"/>
              </a:buClr>
              <a:buSzTx/>
              <a:buFont typeface="Wingdings" pitchFamily="2" charset="2"/>
              <a:buNone/>
              <a:tabLst/>
              <a:defRPr sz="1100" baseline="0"/>
            </a:lvl1pPr>
            <a:lvl2pPr marL="0" indent="0">
              <a:buNone/>
              <a:defRPr/>
            </a:lvl2pPr>
            <a:lvl3pPr marL="0" indent="0">
              <a:buNone/>
              <a:defRPr/>
            </a:lvl3pPr>
            <a:lvl4pPr marL="0" indent="0">
              <a:buNone/>
              <a:defRPr/>
            </a:lvl4pPr>
            <a:lvl5pPr marL="0" indent="0">
              <a:buNone/>
              <a:defRPr/>
            </a:lvl5pPr>
          </a:lstStyle>
          <a:p>
            <a:pPr marL="0" marR="0" lvl="0" indent="0" algn="l" defTabSz="914400" rtl="0" eaLnBrk="1" fontAlgn="auto" latinLnBrk="0" hangingPunct="1">
              <a:lnSpc>
                <a:spcPct val="100000"/>
              </a:lnSpc>
              <a:spcBef>
                <a:spcPts val="0"/>
              </a:spcBef>
              <a:spcAft>
                <a:spcPts val="0"/>
              </a:spcAft>
              <a:buClr>
                <a:srgbClr val="4B2582"/>
              </a:buClr>
              <a:buSzTx/>
              <a:buFont typeface="Wingdings" pitchFamily="2" charset="2"/>
              <a:buNone/>
              <a:tabLst/>
              <a:defRPr/>
            </a:pPr>
            <a:r>
              <a:rPr kumimoji="0" lang="de-DE" sz="1000" b="0" i="0" u="none" strike="noStrike" kern="1200" cap="none" spc="0" normalizeH="0" baseline="0" noProof="0" dirty="0" smtClean="0">
                <a:ln>
                  <a:noFill/>
                </a:ln>
                <a:solidFill>
                  <a:srgbClr val="000000"/>
                </a:solidFill>
                <a:effectLst/>
                <a:uLnTx/>
                <a:uFillTx/>
                <a:latin typeface="+mn-lt"/>
                <a:ea typeface="+mn-ea"/>
                <a:cs typeface="+mn-cs"/>
              </a:rPr>
              <a:t>Hier Adressdaten eingeben</a:t>
            </a:r>
          </a:p>
        </p:txBody>
      </p:sp>
      <p:sp>
        <p:nvSpPr>
          <p:cNvPr id="6" name="Titel 1"/>
          <p:cNvSpPr>
            <a:spLocks noGrp="1"/>
          </p:cNvSpPr>
          <p:nvPr>
            <p:ph type="title"/>
          </p:nvPr>
        </p:nvSpPr>
        <p:spPr>
          <a:xfrm>
            <a:off x="462406" y="430318"/>
            <a:ext cx="6281339" cy="1143000"/>
          </a:xfrm>
          <a:prstGeom prst="rect">
            <a:avLst/>
          </a:prstGeom>
        </p:spPr>
        <p:txBody>
          <a:bodyPr>
            <a:normAutofit/>
          </a:bodyPr>
          <a:lstStyle>
            <a:lvl1pPr>
              <a:lnSpc>
                <a:spcPct val="100000"/>
              </a:lnSpc>
              <a:defRPr sz="2800"/>
            </a:lvl1pPr>
          </a:lstStyle>
          <a:p>
            <a:r>
              <a:rPr lang="de-DE" smtClean="0"/>
              <a:t>Titelmasterformat durch Klicken bearbeiten</a:t>
            </a:r>
            <a:endParaRPr lang="de-AT" dirty="0"/>
          </a:p>
        </p:txBody>
      </p:sp>
      <p:sp>
        <p:nvSpPr>
          <p:cNvPr id="8" name="Fußzeilenplatzhalter 5"/>
          <p:cNvSpPr>
            <a:spLocks noGrp="1"/>
          </p:cNvSpPr>
          <p:nvPr>
            <p:ph type="ftr" sz="quarter" idx="11"/>
          </p:nvPr>
        </p:nvSpPr>
        <p:spPr>
          <a:xfrm>
            <a:off x="1354557" y="6341555"/>
            <a:ext cx="2895600" cy="365125"/>
          </a:xfrm>
        </p:spPr>
        <p:txBody>
          <a:bodyPr/>
          <a:lstStyle/>
          <a:p>
            <a:r>
              <a:rPr lang="de-AT" smtClean="0"/>
              <a:t>Fußzeile</a:t>
            </a:r>
            <a:endParaRPr lang="de-AT"/>
          </a:p>
        </p:txBody>
      </p:sp>
      <p:sp>
        <p:nvSpPr>
          <p:cNvPr id="9" name="Foliennummernplatzhalter 6"/>
          <p:cNvSpPr>
            <a:spLocks noGrp="1"/>
          </p:cNvSpPr>
          <p:nvPr>
            <p:ph type="sldNum" sz="quarter" idx="12"/>
          </p:nvPr>
        </p:nvSpPr>
        <p:spPr>
          <a:xfrm>
            <a:off x="462407" y="6341555"/>
            <a:ext cx="892150" cy="365125"/>
          </a:xfrm>
        </p:spPr>
        <p:txBody>
          <a:bodyPr/>
          <a:lstStyle/>
          <a:p>
            <a:r>
              <a:rPr lang="de-AT" dirty="0" smtClean="0"/>
              <a:t>Seite </a:t>
            </a:r>
            <a:fld id="{680737D9-CC42-4855-ABAC-B759A1A9D624}" type="slidenum">
              <a:rPr lang="de-AT" smtClean="0"/>
              <a:pPr/>
              <a:t>‹Nr.›</a:t>
            </a:fld>
            <a:endParaRPr lang="de-AT" dirty="0"/>
          </a:p>
        </p:txBody>
      </p:sp>
      <p:sp>
        <p:nvSpPr>
          <p:cNvPr id="10" name="Datumsplatzhalter 6"/>
          <p:cNvSpPr>
            <a:spLocks noGrp="1"/>
          </p:cNvSpPr>
          <p:nvPr>
            <p:ph type="dt" sz="half" idx="2"/>
          </p:nvPr>
        </p:nvSpPr>
        <p:spPr>
          <a:xfrm>
            <a:off x="7215205" y="6348413"/>
            <a:ext cx="987407" cy="365125"/>
          </a:xfrm>
          <a:prstGeom prst="rect">
            <a:avLst/>
          </a:prstGeom>
        </p:spPr>
        <p:txBody>
          <a:bodyPr vert="horz" lIns="91440" tIns="45720" rIns="91440" bIns="45720" rtlCol="0" anchor="ctr"/>
          <a:lstStyle>
            <a:lvl1pPr algn="r">
              <a:defRPr lang="de-DE" sz="900" kern="1200" cap="all" baseline="0" smtClean="0">
                <a:solidFill>
                  <a:schemeClr val="tx1">
                    <a:tint val="75000"/>
                  </a:schemeClr>
                </a:solidFill>
                <a:latin typeface="+mn-lt"/>
                <a:ea typeface="+mn-ea"/>
                <a:cs typeface="+mn-cs"/>
              </a:defRPr>
            </a:lvl1pPr>
          </a:lstStyle>
          <a:p>
            <a:fld id="{9A7BEC0E-A10A-46DD-B6FB-30F1E68150A3}" type="datetime1">
              <a:rPr lang="de-AT" smtClean="0"/>
              <a:pPr/>
              <a:t>08.01.2018</a:t>
            </a:fld>
            <a:endParaRPr lang="de-AT"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folie mit kurzem Titel">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bwMode="white">
          <a:xfrm>
            <a:off x="465547" y="3661602"/>
            <a:ext cx="8210141" cy="828000"/>
          </a:xfrm>
          <a:prstGeom prst="rect">
            <a:avLst/>
          </a:prstGeom>
        </p:spPr>
        <p:txBody>
          <a:bodyPr tIns="0" anchor="t" anchorCtr="0">
            <a:noAutofit/>
          </a:bodyPr>
          <a:lstStyle>
            <a:lvl1pPr algn="l">
              <a:lnSpc>
                <a:spcPct val="100000"/>
              </a:lnSpc>
              <a:defRPr sz="4800" b="1" baseline="0">
                <a:solidFill>
                  <a:schemeClr val="bg1"/>
                </a:solidFill>
              </a:defRPr>
            </a:lvl1pPr>
          </a:lstStyle>
          <a:p>
            <a:r>
              <a:rPr lang="de-DE" dirty="0" smtClean="0"/>
              <a:t>Titelfolie kurzer Titel</a:t>
            </a:r>
            <a:endParaRPr lang="de-AT" dirty="0"/>
          </a:p>
        </p:txBody>
      </p:sp>
      <p:sp>
        <p:nvSpPr>
          <p:cNvPr id="3" name="Untertitel 2"/>
          <p:cNvSpPr>
            <a:spLocks noGrp="1"/>
          </p:cNvSpPr>
          <p:nvPr>
            <p:ph type="subTitle" idx="1" hasCustomPrompt="1"/>
          </p:nvPr>
        </p:nvSpPr>
        <p:spPr bwMode="white">
          <a:xfrm>
            <a:off x="465547" y="4517126"/>
            <a:ext cx="8210141" cy="828000"/>
          </a:xfrm>
        </p:spPr>
        <p:txBody>
          <a:bodyPr tIns="0" bIns="0">
            <a:noAutofit/>
          </a:bodyPr>
          <a:lstStyle>
            <a:lvl1pPr marL="0" indent="0" algn="l">
              <a:lnSpc>
                <a:spcPct val="100000"/>
              </a:lnSpc>
              <a:spcBef>
                <a:spcPts val="0"/>
              </a:spcBef>
              <a:buNone/>
              <a:defRPr sz="4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Untertitel</a:t>
            </a:r>
            <a:endParaRPr lang="de-AT"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62019" y="430318"/>
            <a:ext cx="6270227" cy="1143000"/>
          </a:xfrm>
          <a:prstGeom prst="rect">
            <a:avLst/>
          </a:prstGeom>
        </p:spPr>
        <p:txBody>
          <a:bodyPr lIns="0" rIns="0"/>
          <a:lstStyle/>
          <a:p>
            <a:r>
              <a:rPr lang="de-DE" smtClean="0"/>
              <a:t>Titelmasterformat durch Klicken bearbeiten</a:t>
            </a:r>
            <a:endParaRPr lang="de-AT" dirty="0"/>
          </a:p>
        </p:txBody>
      </p:sp>
      <p:sp>
        <p:nvSpPr>
          <p:cNvPr id="3" name="Inhaltsplatzhalter 2"/>
          <p:cNvSpPr>
            <a:spLocks noGrp="1"/>
          </p:cNvSpPr>
          <p:nvPr>
            <p:ph idx="1"/>
          </p:nvPr>
        </p:nvSpPr>
        <p:spPr>
          <a:xfrm>
            <a:off x="462019" y="1839258"/>
            <a:ext cx="7740594" cy="4387988"/>
          </a:xfrm>
        </p:spPr>
        <p:txBody>
          <a:bodyPr lIns="0" rIns="0">
            <a:normAutofit/>
          </a:bodyPr>
          <a:lstStyle>
            <a:lvl1pPr>
              <a:defRPr sz="2400"/>
            </a:lvl1pPr>
            <a:lvl2pPr>
              <a:defRPr sz="2000"/>
            </a:lvl2pPr>
            <a:lvl3pPr>
              <a:defRPr sz="1800"/>
            </a:lvl3pPr>
            <a:lvl4pPr>
              <a:defRPr sz="1800"/>
            </a:lvl4pPr>
            <a:lvl5pPr>
              <a:defRPr sz="1600"/>
            </a:lvl5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dirty="0"/>
          </a:p>
        </p:txBody>
      </p:sp>
      <p:sp>
        <p:nvSpPr>
          <p:cNvPr id="5" name="Fußzeilenplatzhalter 4"/>
          <p:cNvSpPr>
            <a:spLocks noGrp="1"/>
          </p:cNvSpPr>
          <p:nvPr>
            <p:ph type="ftr" sz="quarter" idx="11"/>
          </p:nvPr>
        </p:nvSpPr>
        <p:spPr/>
        <p:txBody>
          <a:bodyPr/>
          <a:lstStyle/>
          <a:p>
            <a:r>
              <a:rPr lang="de-AT" smtClean="0"/>
              <a:t>Fußzeile</a:t>
            </a:r>
            <a:endParaRPr lang="de-AT"/>
          </a:p>
        </p:txBody>
      </p:sp>
      <p:sp>
        <p:nvSpPr>
          <p:cNvPr id="6" name="Foliennummernplatzhalter 5"/>
          <p:cNvSpPr>
            <a:spLocks noGrp="1"/>
          </p:cNvSpPr>
          <p:nvPr>
            <p:ph type="sldNum" sz="quarter" idx="12"/>
          </p:nvPr>
        </p:nvSpPr>
        <p:spPr/>
        <p:txBody>
          <a:bodyPr/>
          <a:lstStyle/>
          <a:p>
            <a:r>
              <a:rPr lang="de-AT" dirty="0" smtClean="0"/>
              <a:t>Seite </a:t>
            </a:r>
            <a:fld id="{680737D9-CC42-4855-ABAC-B759A1A9D624}" type="slidenum">
              <a:rPr lang="de-AT" smtClean="0"/>
              <a:pPr/>
              <a:t>‹Nr.›</a:t>
            </a:fld>
            <a:endParaRPr lang="de-AT" dirty="0"/>
          </a:p>
        </p:txBody>
      </p:sp>
      <p:sp>
        <p:nvSpPr>
          <p:cNvPr id="7" name="Datumsplatzhalter 6"/>
          <p:cNvSpPr>
            <a:spLocks noGrp="1"/>
          </p:cNvSpPr>
          <p:nvPr>
            <p:ph type="dt" sz="half" idx="2"/>
          </p:nvPr>
        </p:nvSpPr>
        <p:spPr>
          <a:xfrm>
            <a:off x="7215205" y="6348413"/>
            <a:ext cx="987407" cy="365125"/>
          </a:xfrm>
          <a:prstGeom prst="rect">
            <a:avLst/>
          </a:prstGeom>
        </p:spPr>
        <p:txBody>
          <a:bodyPr vert="horz" lIns="91440" tIns="45720" rIns="91440" bIns="45720" rtlCol="0" anchor="ctr"/>
          <a:lstStyle>
            <a:lvl1pPr algn="r">
              <a:defRPr lang="de-DE" sz="900" kern="1200" cap="all" baseline="0" smtClean="0">
                <a:solidFill>
                  <a:schemeClr val="tx1">
                    <a:tint val="75000"/>
                  </a:schemeClr>
                </a:solidFill>
                <a:latin typeface="+mn-lt"/>
                <a:ea typeface="+mn-ea"/>
                <a:cs typeface="+mn-cs"/>
              </a:defRPr>
            </a:lvl1pPr>
          </a:lstStyle>
          <a:p>
            <a:fld id="{EA1F0935-76AD-472F-869A-BFC7616E10CF}" type="datetime1">
              <a:rPr lang="de-AT" smtClean="0"/>
              <a:pPr/>
              <a:t>08.01.2018</a:t>
            </a:fld>
            <a:endParaRPr lang="de-AT"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ur Titel">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65172" y="430318"/>
            <a:ext cx="6280165" cy="1143000"/>
          </a:xfrm>
          <a:prstGeom prst="rect">
            <a:avLst/>
          </a:prstGeom>
        </p:spPr>
        <p:txBody>
          <a:bodyPr/>
          <a:lstStyle>
            <a:lvl1pPr>
              <a:defRPr/>
            </a:lvl1pPr>
          </a:lstStyle>
          <a:p>
            <a:r>
              <a:rPr lang="de-DE" dirty="0" smtClean="0"/>
              <a:t>Folienlayout für große Grafiken</a:t>
            </a:r>
            <a:endParaRPr lang="de-AT" dirty="0"/>
          </a:p>
        </p:txBody>
      </p:sp>
      <p:sp>
        <p:nvSpPr>
          <p:cNvPr id="7" name="Inhaltsplatzhalter 6"/>
          <p:cNvSpPr>
            <a:spLocks noGrp="1"/>
          </p:cNvSpPr>
          <p:nvPr>
            <p:ph sz="quarter" idx="10" hasCustomPrompt="1"/>
          </p:nvPr>
        </p:nvSpPr>
        <p:spPr>
          <a:xfrm>
            <a:off x="468313" y="1857375"/>
            <a:ext cx="8485187" cy="4797425"/>
          </a:xfrm>
        </p:spPr>
        <p:txBody>
          <a:bodyPr/>
          <a:lstStyle>
            <a:lvl1pPr>
              <a:buNone/>
              <a:defRPr/>
            </a:lvl1pPr>
          </a:lstStyle>
          <a:p>
            <a:pPr lvl="0"/>
            <a:r>
              <a:rPr lang="de-AT" dirty="0" smtClean="0"/>
              <a:t>Platzhalter für Objekte</a:t>
            </a:r>
            <a:endParaRPr lang="de-AT"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Kapitelüberschrift">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62406" y="2009384"/>
            <a:ext cx="7073457" cy="1132150"/>
          </a:xfrm>
          <a:prstGeom prst="rect">
            <a:avLst/>
          </a:prstGeom>
        </p:spPr>
        <p:txBody>
          <a:bodyPr tIns="0" anchor="t" anchorCtr="0">
            <a:normAutofit/>
          </a:bodyPr>
          <a:lstStyle>
            <a:lvl1pPr algn="l">
              <a:lnSpc>
                <a:spcPct val="100000"/>
              </a:lnSpc>
              <a:defRPr sz="3600" b="1" cap="none" baseline="0">
                <a:solidFill>
                  <a:schemeClr val="bg1"/>
                </a:solidFill>
              </a:defRPr>
            </a:lvl1pPr>
          </a:lstStyle>
          <a:p>
            <a:r>
              <a:rPr lang="de-DE" cap="none" baseline="0" dirty="0" smtClean="0"/>
              <a:t>Hier Kapitelüberschrift eingeben</a:t>
            </a:r>
            <a:endParaRPr lang="de-AT" dirty="0"/>
          </a:p>
        </p:txBody>
      </p:sp>
      <p:sp>
        <p:nvSpPr>
          <p:cNvPr id="3" name="Textplatzhalter 2"/>
          <p:cNvSpPr>
            <a:spLocks noGrp="1"/>
          </p:cNvSpPr>
          <p:nvPr>
            <p:ph type="body" idx="1" hasCustomPrompt="1"/>
          </p:nvPr>
        </p:nvSpPr>
        <p:spPr bwMode="white">
          <a:xfrm>
            <a:off x="462406" y="3161536"/>
            <a:ext cx="7073457" cy="1000132"/>
          </a:xfrm>
        </p:spPr>
        <p:txBody>
          <a:bodyPr tIns="0" bIns="0" anchor="t" anchorCtr="0">
            <a:noAutofit/>
          </a:bodyPr>
          <a:lstStyle>
            <a:lvl1pPr marL="0" indent="0">
              <a:lnSpc>
                <a:spcPct val="110000"/>
              </a:lnSpc>
              <a:buNone/>
              <a:defRPr sz="32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dirty="0" smtClean="0"/>
              <a:t>Hier optional Untertitel für Kapitel eingeben </a:t>
            </a: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Kapitelfolie mit kurzem Text">
    <p:bg bwMode="lt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62407" y="1956234"/>
            <a:ext cx="8213282" cy="828000"/>
          </a:xfrm>
          <a:prstGeom prst="rect">
            <a:avLst/>
          </a:prstGeom>
        </p:spPr>
        <p:txBody>
          <a:bodyPr tIns="0" anchor="t" anchorCtr="0">
            <a:normAutofit/>
          </a:bodyPr>
          <a:lstStyle>
            <a:lvl1pPr algn="l">
              <a:lnSpc>
                <a:spcPct val="110000"/>
              </a:lnSpc>
              <a:defRPr sz="4800" b="1" cap="none" baseline="0">
                <a:solidFill>
                  <a:schemeClr val="bg1"/>
                </a:solidFill>
              </a:defRPr>
            </a:lvl1pPr>
          </a:lstStyle>
          <a:p>
            <a:r>
              <a:rPr lang="de-DE" cap="none" baseline="0" dirty="0" smtClean="0"/>
              <a:t>Kapitel kurzer Titel</a:t>
            </a:r>
            <a:endParaRPr lang="de-AT" dirty="0"/>
          </a:p>
        </p:txBody>
      </p:sp>
      <p:sp>
        <p:nvSpPr>
          <p:cNvPr id="3" name="Textplatzhalter 2"/>
          <p:cNvSpPr>
            <a:spLocks noGrp="1"/>
          </p:cNvSpPr>
          <p:nvPr>
            <p:ph type="body" idx="1" hasCustomPrompt="1"/>
          </p:nvPr>
        </p:nvSpPr>
        <p:spPr>
          <a:xfrm>
            <a:off x="462407" y="2786058"/>
            <a:ext cx="8213282" cy="828000"/>
          </a:xfrm>
        </p:spPr>
        <p:txBody>
          <a:bodyPr tIns="0" bIns="0" anchor="t" anchorCtr="0">
            <a:noAutofit/>
          </a:bodyPr>
          <a:lstStyle>
            <a:lvl1pPr marL="0" indent="0">
              <a:lnSpc>
                <a:spcPct val="110000"/>
              </a:lnSpc>
              <a:buNone/>
              <a:defRPr sz="4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dirty="0" smtClean="0"/>
              <a:t>Untertitel</a:t>
            </a: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62406" y="430318"/>
            <a:ext cx="6281339" cy="1143000"/>
          </a:xfrm>
          <a:prstGeom prst="rect">
            <a:avLst/>
          </a:prstGeom>
        </p:spPr>
        <p:txBody>
          <a:bodyPr>
            <a:normAutofit/>
          </a:bodyPr>
          <a:lstStyle>
            <a:lvl1pPr>
              <a:lnSpc>
                <a:spcPct val="100000"/>
              </a:lnSpc>
              <a:defRPr sz="2800"/>
            </a:lvl1pPr>
          </a:lstStyle>
          <a:p>
            <a:r>
              <a:rPr lang="de-DE" dirty="0" smtClean="0"/>
              <a:t>Folienlayout für zwei Inhalte</a:t>
            </a:r>
            <a:endParaRPr lang="de-AT" dirty="0"/>
          </a:p>
        </p:txBody>
      </p:sp>
      <p:sp>
        <p:nvSpPr>
          <p:cNvPr id="3" name="Inhaltsplatzhalter 2"/>
          <p:cNvSpPr>
            <a:spLocks noGrp="1"/>
          </p:cNvSpPr>
          <p:nvPr>
            <p:ph sz="half" idx="1"/>
          </p:nvPr>
        </p:nvSpPr>
        <p:spPr>
          <a:xfrm>
            <a:off x="462405" y="1846262"/>
            <a:ext cx="3960000" cy="4391026"/>
          </a:xfrm>
        </p:spPr>
        <p:txBody>
          <a:bodyPr>
            <a:normAutofit/>
          </a:bodyPr>
          <a:lstStyle>
            <a:lvl1pPr>
              <a:defRPr sz="22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dirty="0"/>
          </a:p>
        </p:txBody>
      </p:sp>
      <p:sp>
        <p:nvSpPr>
          <p:cNvPr id="4" name="Inhaltsplatzhalter 3"/>
          <p:cNvSpPr>
            <a:spLocks noGrp="1"/>
          </p:cNvSpPr>
          <p:nvPr>
            <p:ph sz="half" idx="2"/>
          </p:nvPr>
        </p:nvSpPr>
        <p:spPr>
          <a:xfrm>
            <a:off x="4715688" y="1846262"/>
            <a:ext cx="3960000" cy="4391026"/>
          </a:xfrm>
        </p:spPr>
        <p:txBody>
          <a:bodyPr>
            <a:normAutofit/>
          </a:bodyPr>
          <a:lstStyle>
            <a:lvl1pPr>
              <a:defRPr sz="22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dirty="0"/>
          </a:p>
        </p:txBody>
      </p:sp>
      <p:sp>
        <p:nvSpPr>
          <p:cNvPr id="6" name="Fußzeilenplatzhalter 5"/>
          <p:cNvSpPr>
            <a:spLocks noGrp="1"/>
          </p:cNvSpPr>
          <p:nvPr>
            <p:ph type="ftr" sz="quarter" idx="11"/>
          </p:nvPr>
        </p:nvSpPr>
        <p:spPr/>
        <p:txBody>
          <a:bodyPr/>
          <a:lstStyle/>
          <a:p>
            <a:r>
              <a:rPr lang="de-AT" smtClean="0"/>
              <a:t>Fußzeile</a:t>
            </a:r>
            <a:endParaRPr lang="de-AT"/>
          </a:p>
        </p:txBody>
      </p:sp>
      <p:sp>
        <p:nvSpPr>
          <p:cNvPr id="7" name="Foliennummernplatzhalter 6"/>
          <p:cNvSpPr>
            <a:spLocks noGrp="1"/>
          </p:cNvSpPr>
          <p:nvPr>
            <p:ph type="sldNum" sz="quarter" idx="12"/>
          </p:nvPr>
        </p:nvSpPr>
        <p:spPr/>
        <p:txBody>
          <a:bodyPr/>
          <a:lstStyle/>
          <a:p>
            <a:r>
              <a:rPr lang="de-AT" dirty="0" smtClean="0"/>
              <a:t>Seite </a:t>
            </a:r>
            <a:fld id="{680737D9-CC42-4855-ABAC-B759A1A9D624}" type="slidenum">
              <a:rPr lang="de-AT" smtClean="0"/>
              <a:pPr/>
              <a:t>‹Nr.›</a:t>
            </a:fld>
            <a:endParaRPr lang="de-AT" dirty="0"/>
          </a:p>
        </p:txBody>
      </p:sp>
      <p:sp>
        <p:nvSpPr>
          <p:cNvPr id="8" name="Datumsplatzhalter 6"/>
          <p:cNvSpPr>
            <a:spLocks noGrp="1"/>
          </p:cNvSpPr>
          <p:nvPr>
            <p:ph type="dt" sz="half" idx="13"/>
          </p:nvPr>
        </p:nvSpPr>
        <p:spPr>
          <a:xfrm>
            <a:off x="7215205" y="6348413"/>
            <a:ext cx="987407" cy="365125"/>
          </a:xfrm>
          <a:prstGeom prst="rect">
            <a:avLst/>
          </a:prstGeom>
        </p:spPr>
        <p:txBody>
          <a:bodyPr vert="horz" lIns="91440" tIns="45720" rIns="91440" bIns="45720" rtlCol="0" anchor="ctr"/>
          <a:lstStyle>
            <a:lvl1pPr algn="r">
              <a:defRPr lang="de-DE" sz="900" kern="1200" cap="all" baseline="0" smtClean="0">
                <a:solidFill>
                  <a:schemeClr val="tx1">
                    <a:tint val="75000"/>
                  </a:schemeClr>
                </a:solidFill>
                <a:latin typeface="+mn-lt"/>
                <a:ea typeface="+mn-ea"/>
                <a:cs typeface="+mn-cs"/>
              </a:defRPr>
            </a:lvl1pPr>
          </a:lstStyle>
          <a:p>
            <a:fld id="{DF06BFE9-70F6-4510-8431-2B70E412F0E3}" type="datetime1">
              <a:rPr lang="de-AT" smtClean="0"/>
              <a:pPr/>
              <a:t>08.01.2018</a:t>
            </a:fld>
            <a:endParaRPr lang="de-AT"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Zwei Inhalte Vergleich">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62406" y="430318"/>
            <a:ext cx="6281339" cy="1143000"/>
          </a:xfrm>
          <a:prstGeom prst="rect">
            <a:avLst/>
          </a:prstGeom>
        </p:spPr>
        <p:txBody>
          <a:bodyPr>
            <a:normAutofit/>
          </a:bodyPr>
          <a:lstStyle>
            <a:lvl1pPr>
              <a:lnSpc>
                <a:spcPct val="100000"/>
              </a:lnSpc>
              <a:defRPr sz="2800"/>
            </a:lvl1pPr>
          </a:lstStyle>
          <a:p>
            <a:r>
              <a:rPr lang="de-DE" dirty="0" smtClean="0"/>
              <a:t>Folienlayout für zwei Inhalte (Vergleich)</a:t>
            </a:r>
            <a:endParaRPr lang="de-AT" dirty="0"/>
          </a:p>
        </p:txBody>
      </p:sp>
      <p:sp>
        <p:nvSpPr>
          <p:cNvPr id="3" name="Inhaltsplatzhalter 2"/>
          <p:cNvSpPr>
            <a:spLocks noGrp="1"/>
          </p:cNvSpPr>
          <p:nvPr>
            <p:ph sz="half" idx="1"/>
          </p:nvPr>
        </p:nvSpPr>
        <p:spPr>
          <a:xfrm>
            <a:off x="462405" y="2571745"/>
            <a:ext cx="3960000" cy="3686180"/>
          </a:xfrm>
        </p:spPr>
        <p:txBody>
          <a:bodyPr>
            <a:normAutofit/>
          </a:bodyPr>
          <a:lstStyle>
            <a:lvl1pPr>
              <a:defRPr sz="22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dirty="0"/>
          </a:p>
        </p:txBody>
      </p:sp>
      <p:sp>
        <p:nvSpPr>
          <p:cNvPr id="4" name="Inhaltsplatzhalter 3"/>
          <p:cNvSpPr>
            <a:spLocks noGrp="1"/>
          </p:cNvSpPr>
          <p:nvPr>
            <p:ph sz="half" idx="2"/>
          </p:nvPr>
        </p:nvSpPr>
        <p:spPr>
          <a:xfrm>
            <a:off x="4715688" y="2571745"/>
            <a:ext cx="3960000" cy="3686180"/>
          </a:xfrm>
        </p:spPr>
        <p:txBody>
          <a:bodyPr>
            <a:normAutofit/>
          </a:bodyPr>
          <a:lstStyle>
            <a:lvl1pPr>
              <a:defRPr sz="22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dirty="0"/>
          </a:p>
        </p:txBody>
      </p:sp>
      <p:sp>
        <p:nvSpPr>
          <p:cNvPr id="6" name="Fußzeilenplatzhalter 5"/>
          <p:cNvSpPr>
            <a:spLocks noGrp="1"/>
          </p:cNvSpPr>
          <p:nvPr>
            <p:ph type="ftr" sz="quarter" idx="11"/>
          </p:nvPr>
        </p:nvSpPr>
        <p:spPr/>
        <p:txBody>
          <a:bodyPr/>
          <a:lstStyle/>
          <a:p>
            <a:r>
              <a:rPr lang="de-AT" smtClean="0"/>
              <a:t>Fußzeile</a:t>
            </a:r>
            <a:endParaRPr lang="de-AT"/>
          </a:p>
        </p:txBody>
      </p:sp>
      <p:sp>
        <p:nvSpPr>
          <p:cNvPr id="7" name="Foliennummernplatzhalter 6"/>
          <p:cNvSpPr>
            <a:spLocks noGrp="1"/>
          </p:cNvSpPr>
          <p:nvPr>
            <p:ph type="sldNum" sz="quarter" idx="12"/>
          </p:nvPr>
        </p:nvSpPr>
        <p:spPr/>
        <p:txBody>
          <a:bodyPr/>
          <a:lstStyle/>
          <a:p>
            <a:r>
              <a:rPr lang="de-AT" dirty="0" smtClean="0"/>
              <a:t>Seite </a:t>
            </a:r>
            <a:fld id="{680737D9-CC42-4855-ABAC-B759A1A9D624}" type="slidenum">
              <a:rPr lang="de-AT" smtClean="0"/>
              <a:pPr/>
              <a:t>‹Nr.›</a:t>
            </a:fld>
            <a:endParaRPr lang="de-AT" dirty="0"/>
          </a:p>
        </p:txBody>
      </p:sp>
      <p:sp>
        <p:nvSpPr>
          <p:cNvPr id="8" name="Textplatzhalter 2"/>
          <p:cNvSpPr>
            <a:spLocks noGrp="1"/>
          </p:cNvSpPr>
          <p:nvPr>
            <p:ph type="body" idx="13" hasCustomPrompt="1"/>
          </p:nvPr>
        </p:nvSpPr>
        <p:spPr>
          <a:xfrm>
            <a:off x="468313" y="1844675"/>
            <a:ext cx="3960811" cy="639762"/>
          </a:xfrm>
          <a:ln>
            <a:noFill/>
          </a:ln>
        </p:spPr>
        <p:style>
          <a:lnRef idx="2">
            <a:schemeClr val="accent3">
              <a:shade val="50000"/>
            </a:schemeClr>
          </a:lnRef>
          <a:fillRef idx="1">
            <a:schemeClr val="accent3"/>
          </a:fillRef>
          <a:effectRef idx="0">
            <a:schemeClr val="accent3"/>
          </a:effectRef>
          <a:fontRef idx="none"/>
        </p:style>
        <p:txBody>
          <a:bodyPr anchor="ctr" anchorCtr="0">
            <a:noAutofit/>
          </a:bodyPr>
          <a:lstStyle>
            <a:lvl1pPr marL="92075" indent="0">
              <a:buNone/>
              <a:tabLst/>
              <a:defRPr sz="2400" b="1" baseline="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Text hier einfügen</a:t>
            </a:r>
          </a:p>
        </p:txBody>
      </p:sp>
      <p:sp>
        <p:nvSpPr>
          <p:cNvPr id="9" name="Textplatzhalter 4"/>
          <p:cNvSpPr>
            <a:spLocks noGrp="1"/>
          </p:cNvSpPr>
          <p:nvPr>
            <p:ph type="body" sz="quarter" idx="3" hasCustomPrompt="1"/>
          </p:nvPr>
        </p:nvSpPr>
        <p:spPr>
          <a:xfrm>
            <a:off x="4712284" y="1844675"/>
            <a:ext cx="3960000" cy="639762"/>
          </a:xfrm>
          <a:ln>
            <a:noFill/>
          </a:ln>
        </p:spPr>
        <p:style>
          <a:lnRef idx="2">
            <a:schemeClr val="accent3">
              <a:shade val="50000"/>
            </a:schemeClr>
          </a:lnRef>
          <a:fillRef idx="1">
            <a:schemeClr val="accent3"/>
          </a:fillRef>
          <a:effectRef idx="0">
            <a:schemeClr val="accent3"/>
          </a:effectRef>
          <a:fontRef idx="none"/>
        </p:style>
        <p:txBody>
          <a:bodyPr anchor="ctr" anchorCtr="0">
            <a:noAutofit/>
          </a:bodyPr>
          <a:lstStyle>
            <a:lvl1pPr marL="92075" indent="0">
              <a:buNone/>
              <a:defRPr sz="24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Text hier einfügen</a:t>
            </a:r>
          </a:p>
        </p:txBody>
      </p:sp>
      <p:sp>
        <p:nvSpPr>
          <p:cNvPr id="10" name="Datumsplatzhalter 6"/>
          <p:cNvSpPr>
            <a:spLocks noGrp="1"/>
          </p:cNvSpPr>
          <p:nvPr>
            <p:ph type="dt" sz="half" idx="14"/>
          </p:nvPr>
        </p:nvSpPr>
        <p:spPr>
          <a:xfrm>
            <a:off x="7215205" y="6348413"/>
            <a:ext cx="987407" cy="365125"/>
          </a:xfrm>
          <a:prstGeom prst="rect">
            <a:avLst/>
          </a:prstGeom>
        </p:spPr>
        <p:txBody>
          <a:bodyPr vert="horz" lIns="91440" tIns="45720" rIns="91440" bIns="45720" rtlCol="0" anchor="ctr"/>
          <a:lstStyle>
            <a:lvl1pPr algn="r">
              <a:defRPr lang="de-DE" sz="900" kern="1200" cap="all" baseline="0" smtClean="0">
                <a:solidFill>
                  <a:schemeClr val="tx1">
                    <a:tint val="75000"/>
                  </a:schemeClr>
                </a:solidFill>
                <a:latin typeface="+mn-lt"/>
                <a:ea typeface="+mn-ea"/>
                <a:cs typeface="+mn-cs"/>
              </a:defRPr>
            </a:lvl1pPr>
          </a:lstStyle>
          <a:p>
            <a:fld id="{2DB00DAD-AAFD-4423-9016-B81BB1903077}" type="datetime1">
              <a:rPr lang="de-AT" smtClean="0"/>
              <a:pPr/>
              <a:t>08.01.2018</a:t>
            </a:fld>
            <a:endParaRPr lang="de-AT"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ere Folie">
    <p:bg>
      <p:bgPr>
        <a:solidFill>
          <a:schemeClr val="bg1"/>
        </a:solidFill>
        <a:effectLst/>
      </p:bgPr>
    </p:bg>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2" cstate="print">
            <a:lum/>
          </a:blip>
          <a:srcRect/>
          <a:stretch>
            <a:fillRect/>
          </a:stretch>
        </a:blipFill>
        <a:effectLst/>
      </p:bgPr>
    </p:bg>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62406" y="1857365"/>
            <a:ext cx="7740207" cy="4378844"/>
          </a:xfrm>
          <a:prstGeom prst="rect">
            <a:avLst/>
          </a:prstGeom>
        </p:spPr>
        <p:txBody>
          <a:bodyPr vert="horz" lIns="0" tIns="45720" rIns="0" bIns="45720" rtlCol="0">
            <a:normAutofit/>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AT" dirty="0"/>
          </a:p>
        </p:txBody>
      </p:sp>
      <p:sp>
        <p:nvSpPr>
          <p:cNvPr id="5" name="Fußzeilenplatzhalter 4"/>
          <p:cNvSpPr>
            <a:spLocks noGrp="1"/>
          </p:cNvSpPr>
          <p:nvPr>
            <p:ph type="ftr" sz="quarter" idx="3"/>
          </p:nvPr>
        </p:nvSpPr>
        <p:spPr>
          <a:xfrm>
            <a:off x="1354556" y="6341555"/>
            <a:ext cx="3217443" cy="365125"/>
          </a:xfrm>
          <a:prstGeom prst="rect">
            <a:avLst/>
          </a:prstGeom>
        </p:spPr>
        <p:txBody>
          <a:bodyPr vert="horz" lIns="91440" tIns="45720" rIns="91440" bIns="45720" rtlCol="0" anchor="ctr"/>
          <a:lstStyle>
            <a:lvl1pPr algn="l">
              <a:defRPr sz="900" cap="all" baseline="0">
                <a:solidFill>
                  <a:schemeClr val="tx1">
                    <a:tint val="75000"/>
                  </a:schemeClr>
                </a:solidFill>
              </a:defRPr>
            </a:lvl1pPr>
          </a:lstStyle>
          <a:p>
            <a:r>
              <a:rPr lang="de-AT" smtClean="0"/>
              <a:t>Fußzeile</a:t>
            </a:r>
            <a:endParaRPr lang="de-AT" dirty="0"/>
          </a:p>
        </p:txBody>
      </p:sp>
      <p:sp>
        <p:nvSpPr>
          <p:cNvPr id="6" name="Foliennummernplatzhalter 5"/>
          <p:cNvSpPr>
            <a:spLocks noGrp="1"/>
          </p:cNvSpPr>
          <p:nvPr>
            <p:ph type="sldNum" sz="quarter" idx="4"/>
          </p:nvPr>
        </p:nvSpPr>
        <p:spPr>
          <a:xfrm>
            <a:off x="462407" y="6341555"/>
            <a:ext cx="892150" cy="365125"/>
          </a:xfrm>
          <a:prstGeom prst="rect">
            <a:avLst/>
          </a:prstGeom>
        </p:spPr>
        <p:txBody>
          <a:bodyPr vert="horz" lIns="91440" tIns="45720" rIns="91440" bIns="45720" rtlCol="0" anchor="ctr"/>
          <a:lstStyle>
            <a:lvl1pPr algn="l">
              <a:defRPr sz="900" cap="all" baseline="0">
                <a:solidFill>
                  <a:schemeClr val="tx1">
                    <a:tint val="75000"/>
                  </a:schemeClr>
                </a:solidFill>
              </a:defRPr>
            </a:lvl1pPr>
          </a:lstStyle>
          <a:p>
            <a:r>
              <a:rPr lang="de-AT" dirty="0" smtClean="0"/>
              <a:t>Seite </a:t>
            </a:r>
            <a:fld id="{680737D9-CC42-4855-ABAC-B759A1A9D624}" type="slidenum">
              <a:rPr lang="de-AT" smtClean="0"/>
              <a:pPr/>
              <a:t>‹Nr.›</a:t>
            </a:fld>
            <a:endParaRPr lang="de-AT" dirty="0"/>
          </a:p>
        </p:txBody>
      </p:sp>
      <p:sp>
        <p:nvSpPr>
          <p:cNvPr id="15" name="Titelplatzhalter 14"/>
          <p:cNvSpPr>
            <a:spLocks noGrp="1"/>
          </p:cNvSpPr>
          <p:nvPr>
            <p:ph type="title"/>
          </p:nvPr>
        </p:nvSpPr>
        <p:spPr bwMode="gray">
          <a:xfrm>
            <a:off x="462406" y="432000"/>
            <a:ext cx="6280165" cy="1143000"/>
          </a:xfrm>
          <a:prstGeom prst="rect">
            <a:avLst/>
          </a:prstGeom>
        </p:spPr>
        <p:txBody>
          <a:bodyPr vert="horz" lIns="0" tIns="0" rIns="0" bIns="0" rtlCol="0" anchor="ctr">
            <a:normAutofit/>
          </a:bodyPr>
          <a:lstStyle/>
          <a:p>
            <a:r>
              <a:rPr lang="de-DE" dirty="0" smtClean="0"/>
              <a:t>Titelmasterformat durch Klicken bearbeiten</a:t>
            </a:r>
            <a:endParaRPr lang="de-AT" dirty="0"/>
          </a:p>
        </p:txBody>
      </p:sp>
      <p:sp>
        <p:nvSpPr>
          <p:cNvPr id="7" name="Datumsplatzhalter 6"/>
          <p:cNvSpPr>
            <a:spLocks noGrp="1"/>
          </p:cNvSpPr>
          <p:nvPr>
            <p:ph type="dt" sz="half" idx="2"/>
          </p:nvPr>
        </p:nvSpPr>
        <p:spPr>
          <a:xfrm>
            <a:off x="7215205" y="6348413"/>
            <a:ext cx="987407" cy="365125"/>
          </a:xfrm>
          <a:prstGeom prst="rect">
            <a:avLst/>
          </a:prstGeom>
        </p:spPr>
        <p:txBody>
          <a:bodyPr vert="horz" lIns="91440" tIns="45720" rIns="91440" bIns="45720" rtlCol="0" anchor="ctr"/>
          <a:lstStyle>
            <a:lvl1pPr algn="r">
              <a:defRPr lang="de-DE" sz="900" kern="1200" cap="all" baseline="0" smtClean="0">
                <a:solidFill>
                  <a:schemeClr val="tx1">
                    <a:tint val="75000"/>
                  </a:schemeClr>
                </a:solidFill>
                <a:latin typeface="+mn-lt"/>
                <a:ea typeface="+mn-ea"/>
                <a:cs typeface="+mn-cs"/>
              </a:defRPr>
            </a:lvl1pPr>
          </a:lstStyle>
          <a:p>
            <a:fld id="{4B7974ED-C101-44F6-915E-24108F547DFD}" type="datetime1">
              <a:rPr lang="de-AT" smtClean="0"/>
              <a:pPr/>
              <a:t>08.01.2018</a:t>
            </a:fld>
            <a:endParaRPr lang="de-AT" dirty="0"/>
          </a:p>
        </p:txBody>
      </p:sp>
    </p:spTree>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4" r:id="rId4"/>
    <p:sldLayoutId id="2147483662" r:id="rId5"/>
    <p:sldLayoutId id="2147483651" r:id="rId6"/>
    <p:sldLayoutId id="2147483652" r:id="rId7"/>
    <p:sldLayoutId id="2147483664" r:id="rId8"/>
    <p:sldLayoutId id="2147483665" r:id="rId9"/>
    <p:sldLayoutId id="2147483663" r:id="rId10"/>
  </p:sldLayoutIdLst>
  <p:transition>
    <p:fade/>
  </p:transition>
  <p:hf hdr="0" dt="0"/>
  <p:txStyles>
    <p:titleStyle>
      <a:lvl1pPr algn="l" defTabSz="914400" rtl="0" eaLnBrk="1" latinLnBrk="0" hangingPunct="1">
        <a:lnSpc>
          <a:spcPct val="100000"/>
        </a:lnSpc>
        <a:spcBef>
          <a:spcPct val="0"/>
        </a:spcBef>
        <a:buNone/>
        <a:defRPr sz="2800" b="1" kern="1200">
          <a:solidFill>
            <a:schemeClr val="bg1"/>
          </a:solidFill>
          <a:latin typeface="+mj-lt"/>
          <a:ea typeface="+mj-ea"/>
          <a:cs typeface="+mj-cs"/>
        </a:defRPr>
      </a:lvl1pPr>
    </p:titleStyle>
    <p:bodyStyle>
      <a:lvl1pPr marL="265113" indent="-265113" algn="l" defTabSz="914400" rtl="0" eaLnBrk="1" latinLnBrk="0" hangingPunct="1">
        <a:lnSpc>
          <a:spcPct val="100000"/>
        </a:lnSpc>
        <a:spcBef>
          <a:spcPts val="0"/>
        </a:spcBef>
        <a:spcAft>
          <a:spcPts val="600"/>
        </a:spcAft>
        <a:buClr>
          <a:schemeClr val="accent3"/>
        </a:buClr>
        <a:buFont typeface="Wingdings" pitchFamily="2" charset="2"/>
        <a:buChar char="§"/>
        <a:defRPr sz="2400" kern="1200">
          <a:solidFill>
            <a:schemeClr val="tx1"/>
          </a:solidFill>
          <a:latin typeface="+mn-lt"/>
          <a:ea typeface="+mn-ea"/>
          <a:cs typeface="+mn-cs"/>
        </a:defRPr>
      </a:lvl1pPr>
      <a:lvl2pPr marL="541338" indent="-285750" algn="l" defTabSz="914400" rtl="0" eaLnBrk="1" latinLnBrk="0" hangingPunct="1">
        <a:lnSpc>
          <a:spcPct val="100000"/>
        </a:lnSpc>
        <a:spcBef>
          <a:spcPts val="0"/>
        </a:spcBef>
        <a:spcAft>
          <a:spcPts val="600"/>
        </a:spcAft>
        <a:buClr>
          <a:schemeClr val="tx2"/>
        </a:buClr>
        <a:buSzPct val="100000"/>
        <a:buFont typeface="Wingdings" pitchFamily="2" charset="2"/>
        <a:buChar char="§"/>
        <a:defRPr sz="2000" kern="1200">
          <a:solidFill>
            <a:schemeClr val="tx1"/>
          </a:solidFill>
          <a:latin typeface="+mn-lt"/>
          <a:ea typeface="+mn-ea"/>
          <a:cs typeface="+mn-cs"/>
        </a:defRPr>
      </a:lvl2pPr>
      <a:lvl3pPr marL="804863" indent="-274638" algn="l" defTabSz="914400" rtl="0" eaLnBrk="1" latinLnBrk="0" hangingPunct="1">
        <a:lnSpc>
          <a:spcPct val="100000"/>
        </a:lnSpc>
        <a:spcBef>
          <a:spcPts val="0"/>
        </a:spcBef>
        <a:spcAft>
          <a:spcPts val="600"/>
        </a:spcAft>
        <a:buClr>
          <a:schemeClr val="accent4"/>
        </a:buClr>
        <a:buFont typeface="Wingdings" pitchFamily="2" charset="2"/>
        <a:buChar char="§"/>
        <a:defRPr sz="1800" kern="1200">
          <a:solidFill>
            <a:schemeClr val="tx1"/>
          </a:solidFill>
          <a:latin typeface="+mn-lt"/>
          <a:ea typeface="+mn-ea"/>
          <a:cs typeface="+mn-cs"/>
        </a:defRPr>
      </a:lvl3pPr>
      <a:lvl4pPr marL="1079500" indent="-274638" algn="l" defTabSz="914400" rtl="0" eaLnBrk="1" latinLnBrk="0" hangingPunct="1">
        <a:lnSpc>
          <a:spcPct val="100000"/>
        </a:lnSpc>
        <a:spcBef>
          <a:spcPts val="0"/>
        </a:spcBef>
        <a:spcAft>
          <a:spcPts val="600"/>
        </a:spcAft>
        <a:buClr>
          <a:schemeClr val="accent5"/>
        </a:buClr>
        <a:buFont typeface="Wingdings" pitchFamily="2" charset="2"/>
        <a:buChar char="§"/>
        <a:defRPr sz="1800" kern="1200">
          <a:solidFill>
            <a:schemeClr val="tx1"/>
          </a:solidFill>
          <a:latin typeface="+mn-lt"/>
          <a:ea typeface="+mn-ea"/>
          <a:cs typeface="+mn-cs"/>
        </a:defRPr>
      </a:lvl4pPr>
      <a:lvl5pPr marL="1344613" indent="-265113" algn="l" defTabSz="914400" rtl="0" eaLnBrk="1" latinLnBrk="0" hangingPunct="1">
        <a:lnSpc>
          <a:spcPct val="100000"/>
        </a:lnSpc>
        <a:spcBef>
          <a:spcPts val="0"/>
        </a:spcBef>
        <a:spcAft>
          <a:spcPts val="600"/>
        </a:spcAft>
        <a:buFont typeface="Wingdings" pitchFamily="2" charset="2"/>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a:xfrm>
            <a:off x="462406" y="3654044"/>
            <a:ext cx="8681594" cy="1141422"/>
          </a:xfrm>
        </p:spPr>
        <p:txBody>
          <a:bodyPr/>
          <a:lstStyle/>
          <a:p>
            <a:r>
              <a:rPr lang="de-DE" sz="3400" dirty="0" smtClean="0"/>
              <a:t>International Economics</a:t>
            </a:r>
            <a:r>
              <a:rPr lang="de-DE" sz="3000" dirty="0" smtClean="0"/>
              <a:t/>
            </a:r>
            <a:br>
              <a:rPr lang="de-DE" sz="3000" dirty="0" smtClean="0"/>
            </a:br>
            <a:r>
              <a:rPr lang="de-DE" sz="3000" dirty="0" smtClean="0"/>
              <a:t/>
            </a:r>
            <a:br>
              <a:rPr lang="de-DE" sz="3000" dirty="0" smtClean="0"/>
            </a:br>
            <a:r>
              <a:rPr lang="de-DE" sz="1000" dirty="0" smtClean="0"/>
              <a:t/>
            </a:r>
            <a:br>
              <a:rPr lang="de-DE" sz="1000" dirty="0" smtClean="0"/>
            </a:br>
            <a:r>
              <a:rPr lang="de-DE" sz="2800" dirty="0" smtClean="0"/>
              <a:t>Master-Programme Economics</a:t>
            </a:r>
            <a:r>
              <a:rPr lang="de-DE" dirty="0" smtClean="0"/>
              <a:t/>
            </a:r>
            <a:br>
              <a:rPr lang="de-DE" dirty="0" smtClean="0"/>
            </a:br>
            <a:endParaRPr lang="de-AT"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normAutofit/>
          </a:bodyPr>
          <a:lstStyle/>
          <a:p>
            <a:r>
              <a:rPr lang="de-AT" dirty="0" smtClean="0"/>
              <a:t>International Economics</a:t>
            </a:r>
            <a:endParaRPr lang="de-AT" dirty="0"/>
          </a:p>
        </p:txBody>
      </p:sp>
      <p:sp>
        <p:nvSpPr>
          <p:cNvPr id="9" name="Inhaltsplatzhalter 8"/>
          <p:cNvSpPr>
            <a:spLocks noGrp="1"/>
          </p:cNvSpPr>
          <p:nvPr>
            <p:ph idx="1"/>
          </p:nvPr>
        </p:nvSpPr>
        <p:spPr>
          <a:xfrm>
            <a:off x="462018" y="1772816"/>
            <a:ext cx="8358454" cy="4804452"/>
          </a:xfrm>
        </p:spPr>
        <p:txBody>
          <a:bodyPr>
            <a:normAutofit/>
          </a:bodyPr>
          <a:lstStyle/>
          <a:p>
            <a:pPr>
              <a:buNone/>
            </a:pPr>
            <a:r>
              <a:rPr lang="de-DE" b="1" dirty="0" smtClean="0"/>
              <a:t>Institutes of </a:t>
            </a:r>
            <a:r>
              <a:rPr lang="de-DE" b="1" dirty="0" err="1" smtClean="0"/>
              <a:t>the</a:t>
            </a:r>
            <a:r>
              <a:rPr lang="de-DE" b="1" dirty="0" smtClean="0"/>
              <a:t> Department of Economics</a:t>
            </a:r>
            <a:endParaRPr lang="de-DE" sz="1800" dirty="0" smtClean="0"/>
          </a:p>
          <a:p>
            <a:r>
              <a:rPr lang="de-DE" sz="1800" dirty="0" smtClean="0"/>
              <a:t>Institute </a:t>
            </a:r>
            <a:r>
              <a:rPr lang="de-DE" sz="1800" dirty="0" err="1" smtClean="0"/>
              <a:t>for</a:t>
            </a:r>
            <a:r>
              <a:rPr lang="de-DE" sz="1800" dirty="0" smtClean="0"/>
              <a:t> International Economics: Harald Badinger </a:t>
            </a:r>
          </a:p>
          <a:p>
            <a:r>
              <a:rPr lang="de-DE" sz="1800" dirty="0" smtClean="0"/>
              <a:t>Institute </a:t>
            </a:r>
            <a:r>
              <a:rPr lang="de-DE" sz="1800" dirty="0" err="1" smtClean="0"/>
              <a:t>for</a:t>
            </a:r>
            <a:r>
              <a:rPr lang="de-DE" sz="1800" dirty="0" smtClean="0"/>
              <a:t> International Economics: Birgit Meyer</a:t>
            </a:r>
          </a:p>
          <a:p>
            <a:pPr>
              <a:buNone/>
            </a:pPr>
            <a:endParaRPr lang="de-DE" sz="1100" dirty="0" smtClean="0"/>
          </a:p>
          <a:p>
            <a:pPr>
              <a:buNone/>
            </a:pPr>
            <a:r>
              <a:rPr lang="de-DE" b="1" dirty="0" err="1" smtClean="0"/>
              <a:t>Structure</a:t>
            </a:r>
            <a:endParaRPr lang="de-DE" b="1" dirty="0" smtClean="0"/>
          </a:p>
          <a:p>
            <a:r>
              <a:rPr lang="de-DE" sz="1800" dirty="0" smtClean="0"/>
              <a:t>4h PI, </a:t>
            </a:r>
            <a:r>
              <a:rPr lang="de-DE" sz="1800" dirty="0" err="1" smtClean="0"/>
              <a:t>winter</a:t>
            </a:r>
            <a:r>
              <a:rPr lang="de-DE" sz="1800" dirty="0" smtClean="0"/>
              <a:t> </a:t>
            </a:r>
            <a:r>
              <a:rPr lang="de-DE" sz="1800" dirty="0" err="1" smtClean="0"/>
              <a:t>and</a:t>
            </a:r>
            <a:r>
              <a:rPr lang="de-DE" sz="1800" dirty="0" smtClean="0"/>
              <a:t> </a:t>
            </a:r>
            <a:r>
              <a:rPr lang="de-DE" sz="1800" dirty="0" err="1" smtClean="0"/>
              <a:t>summer</a:t>
            </a:r>
            <a:r>
              <a:rPr lang="de-DE" sz="1800" dirty="0" smtClean="0"/>
              <a:t> </a:t>
            </a:r>
            <a:r>
              <a:rPr lang="de-DE" sz="1800" dirty="0" err="1" smtClean="0"/>
              <a:t>term</a:t>
            </a:r>
            <a:r>
              <a:rPr lang="de-DE" sz="1800" dirty="0" smtClean="0"/>
              <a:t> </a:t>
            </a:r>
          </a:p>
          <a:p>
            <a:r>
              <a:rPr lang="de-DE" sz="1800" dirty="0" smtClean="0"/>
              <a:t>Covers </a:t>
            </a:r>
            <a:r>
              <a:rPr lang="de-DE" sz="1800" dirty="0" err="1" smtClean="0"/>
              <a:t>core</a:t>
            </a:r>
            <a:r>
              <a:rPr lang="de-DE" sz="1800" dirty="0" smtClean="0"/>
              <a:t> </a:t>
            </a:r>
            <a:r>
              <a:rPr lang="de-DE" sz="1800" dirty="0" err="1" smtClean="0"/>
              <a:t>topics</a:t>
            </a:r>
            <a:r>
              <a:rPr lang="de-DE" sz="1800" dirty="0" smtClean="0"/>
              <a:t> of </a:t>
            </a:r>
            <a:r>
              <a:rPr lang="de-DE" sz="1800" dirty="0" err="1" smtClean="0"/>
              <a:t>trade</a:t>
            </a:r>
            <a:r>
              <a:rPr lang="de-DE" sz="1800" dirty="0" smtClean="0"/>
              <a:t> </a:t>
            </a:r>
            <a:r>
              <a:rPr lang="de-DE" sz="1800" dirty="0" err="1" smtClean="0"/>
              <a:t>theory</a:t>
            </a:r>
            <a:r>
              <a:rPr lang="de-DE" sz="1800" dirty="0" smtClean="0"/>
              <a:t> </a:t>
            </a:r>
            <a:r>
              <a:rPr lang="de-DE" sz="1800" dirty="0" err="1" smtClean="0"/>
              <a:t>and</a:t>
            </a:r>
            <a:r>
              <a:rPr lang="de-DE" sz="1800" dirty="0" smtClean="0"/>
              <a:t> international </a:t>
            </a:r>
            <a:r>
              <a:rPr lang="de-DE" sz="1800" dirty="0" err="1" smtClean="0"/>
              <a:t>monetary</a:t>
            </a:r>
            <a:r>
              <a:rPr lang="de-DE" sz="1800" dirty="0" smtClean="0"/>
              <a:t> </a:t>
            </a:r>
            <a:r>
              <a:rPr lang="de-DE" sz="1800" dirty="0" err="1" smtClean="0"/>
              <a:t>economics</a:t>
            </a:r>
            <a:r>
              <a:rPr lang="de-DE" sz="1800" dirty="0" smtClean="0"/>
              <a:t> (</a:t>
            </a:r>
            <a:r>
              <a:rPr lang="de-DE" sz="1800" dirty="0" err="1" smtClean="0"/>
              <a:t>emphasis</a:t>
            </a:r>
            <a:r>
              <a:rPr lang="de-DE" sz="1800" dirty="0" smtClean="0"/>
              <a:t> on </a:t>
            </a:r>
            <a:r>
              <a:rPr lang="de-DE" sz="1800" dirty="0" err="1" smtClean="0"/>
              <a:t>trade</a:t>
            </a:r>
            <a:r>
              <a:rPr lang="de-DE" sz="1800" dirty="0" smtClean="0"/>
              <a:t> </a:t>
            </a:r>
            <a:r>
              <a:rPr lang="de-DE" sz="1800" dirty="0" err="1" smtClean="0"/>
              <a:t>theory</a:t>
            </a:r>
            <a:r>
              <a:rPr lang="de-DE" sz="1800" dirty="0" smtClean="0"/>
              <a:t>)</a:t>
            </a:r>
          </a:p>
          <a:p>
            <a:pPr>
              <a:buNone/>
            </a:pPr>
            <a:endParaRPr lang="de-DE" sz="1100" dirty="0" smtClean="0"/>
          </a:p>
          <a:p>
            <a:pPr>
              <a:buNone/>
            </a:pPr>
            <a:r>
              <a:rPr lang="de-DE" b="1" dirty="0" smtClean="0"/>
              <a:t>Learning </a:t>
            </a:r>
            <a:r>
              <a:rPr lang="de-DE" b="1" dirty="0" err="1" smtClean="0"/>
              <a:t>Objectives</a:t>
            </a:r>
            <a:endParaRPr lang="de-DE" b="1" dirty="0" smtClean="0"/>
          </a:p>
          <a:p>
            <a:r>
              <a:rPr lang="en-US" sz="1800" dirty="0" smtClean="0"/>
              <a:t>After this class students should have a sound knowledge of the main theories of international trade and exchange rate determination, understand their empirical implications, and be able to apply them to real world issues and questions of economic policy relevance. </a:t>
            </a:r>
            <a:r>
              <a:rPr lang="en-US" sz="1800" b="1" dirty="0" smtClean="0"/>
              <a:t> </a:t>
            </a:r>
            <a:endParaRPr lang="de-DE" sz="1800" dirty="0" smtClean="0"/>
          </a:p>
          <a:p>
            <a:pPr>
              <a:buNone/>
            </a:pPr>
            <a:endParaRPr lang="de-DE" sz="2200" b="1" dirty="0" smtClean="0"/>
          </a:p>
          <a:p>
            <a:pPr lvl="1"/>
            <a:endParaRPr lang="de-DE" sz="1800" dirty="0" smtClean="0"/>
          </a:p>
          <a:p>
            <a:pPr lvl="1">
              <a:buNone/>
            </a:pPr>
            <a:endParaRPr lang="de-DE" sz="1800" dirty="0" smtClean="0"/>
          </a:p>
          <a:p>
            <a:pPr>
              <a:buNone/>
            </a:pPr>
            <a:endParaRPr lang="de-AT"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normAutofit/>
          </a:bodyPr>
          <a:lstStyle/>
          <a:p>
            <a:r>
              <a:rPr lang="de-AT" dirty="0" smtClean="0"/>
              <a:t>International Economics</a:t>
            </a:r>
            <a:br>
              <a:rPr lang="de-AT" dirty="0" smtClean="0"/>
            </a:br>
            <a:r>
              <a:rPr lang="de-AT" dirty="0" smtClean="0"/>
              <a:t>Summer </a:t>
            </a:r>
            <a:r>
              <a:rPr lang="de-AT" dirty="0" err="1" smtClean="0"/>
              <a:t>term</a:t>
            </a:r>
            <a:r>
              <a:rPr lang="de-AT" dirty="0" smtClean="0"/>
              <a:t> </a:t>
            </a:r>
            <a:r>
              <a:rPr lang="de-AT" dirty="0" smtClean="0"/>
              <a:t>2018</a:t>
            </a:r>
            <a:endParaRPr lang="de-AT" dirty="0"/>
          </a:p>
        </p:txBody>
      </p:sp>
      <p:sp>
        <p:nvSpPr>
          <p:cNvPr id="9" name="Inhaltsplatzhalter 8"/>
          <p:cNvSpPr>
            <a:spLocks noGrp="1"/>
          </p:cNvSpPr>
          <p:nvPr>
            <p:ph idx="1"/>
          </p:nvPr>
        </p:nvSpPr>
        <p:spPr>
          <a:xfrm>
            <a:off x="462018" y="1772816"/>
            <a:ext cx="8358454" cy="5018742"/>
          </a:xfrm>
        </p:spPr>
        <p:txBody>
          <a:bodyPr>
            <a:normAutofit fontScale="85000" lnSpcReduction="20000"/>
          </a:bodyPr>
          <a:lstStyle/>
          <a:p>
            <a:pPr>
              <a:lnSpc>
                <a:spcPct val="110000"/>
              </a:lnSpc>
              <a:buNone/>
            </a:pPr>
            <a:r>
              <a:rPr lang="de-DE" dirty="0" smtClean="0"/>
              <a:t>PI </a:t>
            </a:r>
            <a:r>
              <a:rPr lang="de-DE" dirty="0" smtClean="0"/>
              <a:t>5431 International </a:t>
            </a:r>
            <a:r>
              <a:rPr lang="de-DE" dirty="0" smtClean="0"/>
              <a:t>Economics, Badinger/Meyer</a:t>
            </a:r>
          </a:p>
          <a:p>
            <a:pPr>
              <a:lnSpc>
                <a:spcPct val="110000"/>
              </a:lnSpc>
              <a:buNone/>
            </a:pPr>
            <a:r>
              <a:rPr lang="de-DE" dirty="0" err="1" smtClean="0"/>
              <a:t>Monday</a:t>
            </a:r>
            <a:r>
              <a:rPr lang="de-DE" dirty="0" smtClean="0"/>
              <a:t>, </a:t>
            </a:r>
            <a:r>
              <a:rPr lang="de-DE" dirty="0" smtClean="0"/>
              <a:t>10.00-14:00</a:t>
            </a:r>
            <a:r>
              <a:rPr lang="de-DE" dirty="0" smtClean="0"/>
              <a:t>, </a:t>
            </a:r>
            <a:r>
              <a:rPr lang="de-DE" dirty="0" err="1" smtClean="0"/>
              <a:t>weekly</a:t>
            </a:r>
            <a:r>
              <a:rPr lang="de-DE" dirty="0" smtClean="0"/>
              <a:t>, in English</a:t>
            </a:r>
          </a:p>
          <a:p>
            <a:pPr>
              <a:lnSpc>
                <a:spcPct val="110000"/>
              </a:lnSpc>
              <a:buNone/>
            </a:pPr>
            <a:r>
              <a:rPr lang="de-DE" sz="1000" dirty="0" smtClean="0"/>
              <a:t> </a:t>
            </a:r>
            <a:endParaRPr lang="de-DE" sz="1000" b="1" dirty="0" smtClean="0"/>
          </a:p>
          <a:p>
            <a:pPr>
              <a:lnSpc>
                <a:spcPct val="120000"/>
              </a:lnSpc>
            </a:pPr>
            <a:r>
              <a:rPr lang="de-DE" b="1" dirty="0" err="1" smtClean="0"/>
              <a:t>Prerequisites</a:t>
            </a:r>
            <a:r>
              <a:rPr lang="de-DE" b="1" dirty="0" smtClean="0"/>
              <a:t> </a:t>
            </a:r>
            <a:r>
              <a:rPr lang="de-DE" sz="600" dirty="0" smtClean="0"/>
              <a:t/>
            </a:r>
            <a:br>
              <a:rPr lang="de-DE" sz="600" dirty="0" smtClean="0"/>
            </a:br>
            <a:r>
              <a:rPr lang="de-DE" sz="1100" dirty="0" smtClean="0"/>
              <a:t/>
            </a:r>
            <a:br>
              <a:rPr lang="de-DE" sz="1100" dirty="0" smtClean="0"/>
            </a:br>
            <a:r>
              <a:rPr lang="de-DE" sz="1900" dirty="0" smtClean="0"/>
              <a:t>Sound </a:t>
            </a:r>
            <a:r>
              <a:rPr lang="de-DE" sz="1900" dirty="0" err="1" smtClean="0"/>
              <a:t>knowledge</a:t>
            </a:r>
            <a:r>
              <a:rPr lang="de-DE" sz="1900" dirty="0" smtClean="0"/>
              <a:t> of </a:t>
            </a:r>
            <a:r>
              <a:rPr lang="de-DE" sz="1900" dirty="0" err="1" smtClean="0"/>
              <a:t>microeconomics</a:t>
            </a:r>
            <a:r>
              <a:rPr lang="de-DE" sz="1900" dirty="0" smtClean="0"/>
              <a:t>, </a:t>
            </a:r>
            <a:r>
              <a:rPr lang="de-DE" sz="1900" dirty="0" err="1" smtClean="0"/>
              <a:t>macroeconomics</a:t>
            </a:r>
            <a:r>
              <a:rPr lang="de-DE" sz="1900" dirty="0" smtClean="0"/>
              <a:t>, </a:t>
            </a:r>
            <a:r>
              <a:rPr lang="de-DE" sz="1900" dirty="0" err="1" smtClean="0"/>
              <a:t>mathematics</a:t>
            </a:r>
            <a:r>
              <a:rPr lang="de-DE" sz="1900" dirty="0" smtClean="0"/>
              <a:t/>
            </a:r>
            <a:br>
              <a:rPr lang="de-DE" sz="1900" dirty="0" smtClean="0"/>
            </a:br>
            <a:r>
              <a:rPr lang="de-DE" sz="1900" dirty="0" err="1" smtClean="0"/>
              <a:t>Knowledge</a:t>
            </a:r>
            <a:r>
              <a:rPr lang="de-DE" sz="1900" dirty="0" smtClean="0"/>
              <a:t> in </a:t>
            </a:r>
            <a:r>
              <a:rPr lang="de-DE" sz="1900" dirty="0" err="1" smtClean="0"/>
              <a:t>econometrics</a:t>
            </a:r>
            <a:r>
              <a:rPr lang="de-DE" sz="1900" dirty="0" smtClean="0"/>
              <a:t> </a:t>
            </a:r>
            <a:r>
              <a:rPr lang="de-DE" sz="1900" dirty="0" err="1" smtClean="0"/>
              <a:t>is</a:t>
            </a:r>
            <a:r>
              <a:rPr lang="de-DE" sz="1900" dirty="0" smtClean="0"/>
              <a:t> </a:t>
            </a:r>
            <a:r>
              <a:rPr lang="de-DE" sz="1900" dirty="0" err="1" smtClean="0"/>
              <a:t>helpful</a:t>
            </a:r>
            <a:endParaRPr lang="de-DE" sz="1900" dirty="0" smtClean="0"/>
          </a:p>
          <a:p>
            <a:pPr>
              <a:lnSpc>
                <a:spcPct val="110000"/>
              </a:lnSpc>
              <a:buNone/>
            </a:pPr>
            <a:endParaRPr lang="de-DE" sz="1100" dirty="0" smtClean="0"/>
          </a:p>
          <a:p>
            <a:pPr>
              <a:lnSpc>
                <a:spcPct val="110000"/>
              </a:lnSpc>
            </a:pPr>
            <a:r>
              <a:rPr lang="de-DE" b="1" dirty="0" smtClean="0"/>
              <a:t>Contents</a:t>
            </a:r>
          </a:p>
          <a:p>
            <a:pPr lvl="1">
              <a:lnSpc>
                <a:spcPct val="120000"/>
              </a:lnSpc>
            </a:pPr>
            <a:r>
              <a:rPr lang="de-DE" sz="2200" dirty="0" smtClean="0"/>
              <a:t>Trade </a:t>
            </a:r>
            <a:r>
              <a:rPr lang="de-DE" sz="2200" dirty="0" err="1" smtClean="0"/>
              <a:t>Theory</a:t>
            </a:r>
            <a:endParaRPr lang="de-DE" sz="2200" dirty="0" smtClean="0"/>
          </a:p>
          <a:p>
            <a:pPr lvl="2">
              <a:lnSpc>
                <a:spcPct val="120000"/>
              </a:lnSpc>
            </a:pPr>
            <a:r>
              <a:rPr lang="de-DE" dirty="0" err="1" smtClean="0"/>
              <a:t>Causes</a:t>
            </a:r>
            <a:r>
              <a:rPr lang="de-DE" dirty="0" smtClean="0"/>
              <a:t> </a:t>
            </a:r>
            <a:r>
              <a:rPr lang="de-DE" dirty="0" err="1" smtClean="0"/>
              <a:t>and</a:t>
            </a:r>
            <a:r>
              <a:rPr lang="de-DE" dirty="0" smtClean="0"/>
              <a:t> </a:t>
            </a:r>
            <a:r>
              <a:rPr lang="de-DE" dirty="0" err="1" smtClean="0"/>
              <a:t>Consequences</a:t>
            </a:r>
            <a:r>
              <a:rPr lang="de-DE" dirty="0" smtClean="0"/>
              <a:t> of Trade </a:t>
            </a:r>
          </a:p>
          <a:p>
            <a:pPr lvl="2">
              <a:lnSpc>
                <a:spcPct val="120000"/>
              </a:lnSpc>
            </a:pPr>
            <a:r>
              <a:rPr lang="de-DE" dirty="0" smtClean="0"/>
              <a:t>Ricardo-, </a:t>
            </a:r>
            <a:r>
              <a:rPr lang="de-DE" dirty="0" err="1" smtClean="0"/>
              <a:t>specific</a:t>
            </a:r>
            <a:r>
              <a:rPr lang="de-DE" dirty="0" smtClean="0"/>
              <a:t> </a:t>
            </a:r>
            <a:r>
              <a:rPr lang="de-DE" dirty="0" err="1" smtClean="0"/>
              <a:t>factor</a:t>
            </a:r>
            <a:r>
              <a:rPr lang="de-DE" dirty="0" smtClean="0"/>
              <a:t>-, Heckscher-Ohlin-, </a:t>
            </a:r>
            <a:r>
              <a:rPr lang="de-DE" dirty="0" err="1" smtClean="0"/>
              <a:t>new</a:t>
            </a:r>
            <a:r>
              <a:rPr lang="de-DE" dirty="0" smtClean="0"/>
              <a:t> </a:t>
            </a:r>
            <a:r>
              <a:rPr lang="de-DE" dirty="0" err="1" smtClean="0"/>
              <a:t>trade</a:t>
            </a:r>
            <a:r>
              <a:rPr lang="de-DE" dirty="0" smtClean="0"/>
              <a:t> </a:t>
            </a:r>
            <a:r>
              <a:rPr lang="de-DE" dirty="0" err="1" smtClean="0"/>
              <a:t>theory</a:t>
            </a:r>
            <a:r>
              <a:rPr lang="de-DE" dirty="0" smtClean="0"/>
              <a:t> -models</a:t>
            </a:r>
          </a:p>
          <a:p>
            <a:pPr lvl="2">
              <a:lnSpc>
                <a:spcPct val="120000"/>
              </a:lnSpc>
            </a:pPr>
            <a:r>
              <a:rPr lang="de-DE" dirty="0" err="1" smtClean="0"/>
              <a:t>Globalization</a:t>
            </a:r>
            <a:r>
              <a:rPr lang="de-DE" dirty="0" smtClean="0"/>
              <a:t>: FDI, </a:t>
            </a:r>
            <a:r>
              <a:rPr lang="de-DE" dirty="0" err="1" smtClean="0"/>
              <a:t>migration</a:t>
            </a:r>
            <a:r>
              <a:rPr lang="de-DE" dirty="0" smtClean="0"/>
              <a:t> </a:t>
            </a:r>
          </a:p>
          <a:p>
            <a:pPr lvl="1">
              <a:lnSpc>
                <a:spcPct val="120000"/>
              </a:lnSpc>
            </a:pPr>
            <a:r>
              <a:rPr lang="de-DE" sz="2200" dirty="0" smtClean="0"/>
              <a:t>International </a:t>
            </a:r>
            <a:r>
              <a:rPr lang="de-DE" sz="2200" dirty="0" err="1" smtClean="0"/>
              <a:t>Finance</a:t>
            </a:r>
            <a:endParaRPr lang="de-DE" sz="2200" dirty="0" smtClean="0"/>
          </a:p>
          <a:p>
            <a:pPr lvl="2">
              <a:lnSpc>
                <a:spcPct val="120000"/>
              </a:lnSpc>
            </a:pPr>
            <a:r>
              <a:rPr lang="de-DE" dirty="0"/>
              <a:t>Balance </a:t>
            </a:r>
            <a:r>
              <a:rPr lang="de-DE" dirty="0" err="1"/>
              <a:t>of</a:t>
            </a:r>
            <a:r>
              <a:rPr lang="de-DE" dirty="0"/>
              <a:t> </a:t>
            </a:r>
            <a:r>
              <a:rPr lang="de-DE" dirty="0" err="1"/>
              <a:t>Payments</a:t>
            </a:r>
            <a:r>
              <a:rPr lang="de-DE" dirty="0"/>
              <a:t> </a:t>
            </a:r>
            <a:r>
              <a:rPr lang="de-DE" dirty="0" smtClean="0"/>
              <a:t>, Exchange rate </a:t>
            </a:r>
            <a:r>
              <a:rPr lang="de-DE" dirty="0" err="1" smtClean="0"/>
              <a:t>determination</a:t>
            </a:r>
            <a:r>
              <a:rPr lang="de-DE" dirty="0" smtClean="0"/>
              <a:t> (PPP </a:t>
            </a:r>
            <a:r>
              <a:rPr lang="de-DE" dirty="0" err="1" smtClean="0"/>
              <a:t>theory</a:t>
            </a:r>
            <a:r>
              <a:rPr lang="de-DE" dirty="0" smtClean="0"/>
              <a:t>, </a:t>
            </a:r>
            <a:r>
              <a:rPr lang="de-DE" dirty="0" err="1" smtClean="0"/>
              <a:t>asset</a:t>
            </a:r>
            <a:r>
              <a:rPr lang="de-DE" dirty="0" smtClean="0"/>
              <a:t> model, ER </a:t>
            </a:r>
            <a:r>
              <a:rPr lang="de-DE" dirty="0" err="1" smtClean="0"/>
              <a:t>overshooting</a:t>
            </a:r>
            <a:r>
              <a:rPr lang="de-DE" dirty="0" smtClean="0"/>
              <a:t>)</a:t>
            </a:r>
          </a:p>
          <a:p>
            <a:pPr lvl="2"/>
            <a:endParaRPr lang="de-DE" dirty="0" smtClean="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normAutofit/>
          </a:bodyPr>
          <a:lstStyle/>
          <a:p>
            <a:r>
              <a:rPr lang="de-AT" dirty="0" smtClean="0"/>
              <a:t>International Economics</a:t>
            </a:r>
            <a:br>
              <a:rPr lang="de-AT" dirty="0" smtClean="0"/>
            </a:br>
            <a:r>
              <a:rPr lang="de-AT" dirty="0" smtClean="0"/>
              <a:t>Summer </a:t>
            </a:r>
            <a:r>
              <a:rPr lang="de-AT" dirty="0" err="1"/>
              <a:t>term</a:t>
            </a:r>
            <a:r>
              <a:rPr lang="de-AT" dirty="0"/>
              <a:t> </a:t>
            </a:r>
            <a:r>
              <a:rPr lang="de-AT" dirty="0" smtClean="0"/>
              <a:t>2018</a:t>
            </a:r>
            <a:endParaRPr lang="de-AT" dirty="0"/>
          </a:p>
        </p:txBody>
      </p:sp>
      <p:sp>
        <p:nvSpPr>
          <p:cNvPr id="9" name="Inhaltsplatzhalter 8"/>
          <p:cNvSpPr>
            <a:spLocks noGrp="1"/>
          </p:cNvSpPr>
          <p:nvPr>
            <p:ph idx="1"/>
          </p:nvPr>
        </p:nvSpPr>
        <p:spPr>
          <a:xfrm>
            <a:off x="462018" y="1628800"/>
            <a:ext cx="8430462" cy="4804452"/>
          </a:xfrm>
        </p:spPr>
        <p:txBody>
          <a:bodyPr>
            <a:normAutofit fontScale="77500" lnSpcReduction="20000"/>
          </a:bodyPr>
          <a:lstStyle/>
          <a:p>
            <a:pPr>
              <a:buNone/>
            </a:pPr>
            <a:r>
              <a:rPr lang="de-DE" sz="1000" dirty="0" smtClean="0"/>
              <a:t> </a:t>
            </a:r>
            <a:endParaRPr lang="de-DE" sz="1000" b="1" dirty="0" smtClean="0"/>
          </a:p>
          <a:p>
            <a:r>
              <a:rPr lang="de-DE" sz="2200" b="1" dirty="0" smtClean="0"/>
              <a:t>Teaching </a:t>
            </a:r>
            <a:r>
              <a:rPr lang="de-DE" sz="2200" b="1" dirty="0" err="1" smtClean="0"/>
              <a:t>Methods</a:t>
            </a:r>
            <a:r>
              <a:rPr lang="de-DE" sz="2200" b="1" dirty="0" smtClean="0"/>
              <a:t>, </a:t>
            </a:r>
            <a:r>
              <a:rPr lang="de-DE" sz="2200" b="1" dirty="0" err="1" smtClean="0"/>
              <a:t>Grading</a:t>
            </a:r>
            <a:endParaRPr lang="de-DE" sz="2200" b="1" dirty="0" smtClean="0"/>
          </a:p>
          <a:p>
            <a:pPr lvl="1">
              <a:lnSpc>
                <a:spcPct val="110000"/>
              </a:lnSpc>
            </a:pPr>
            <a:r>
              <a:rPr lang="de-DE" sz="1800" dirty="0" smtClean="0"/>
              <a:t>Lectures</a:t>
            </a:r>
          </a:p>
          <a:p>
            <a:pPr lvl="1">
              <a:lnSpc>
                <a:spcPct val="110000"/>
              </a:lnSpc>
            </a:pPr>
            <a:r>
              <a:rPr lang="de-DE" sz="1800" dirty="0" smtClean="0"/>
              <a:t>Mid-term </a:t>
            </a:r>
            <a:r>
              <a:rPr lang="de-DE" sz="1800" dirty="0" err="1" smtClean="0"/>
              <a:t>test</a:t>
            </a:r>
            <a:r>
              <a:rPr lang="de-DE" sz="1800" dirty="0" smtClean="0"/>
              <a:t> (30%), final </a:t>
            </a:r>
            <a:r>
              <a:rPr lang="de-DE" sz="1800" dirty="0" err="1" smtClean="0"/>
              <a:t>test</a:t>
            </a:r>
            <a:r>
              <a:rPr lang="de-DE" sz="1800" dirty="0" smtClean="0"/>
              <a:t> (30%)</a:t>
            </a:r>
          </a:p>
          <a:p>
            <a:pPr lvl="1">
              <a:lnSpc>
                <a:spcPct val="110000"/>
              </a:lnSpc>
            </a:pPr>
            <a:r>
              <a:rPr lang="de-DE" sz="1800" dirty="0" err="1" smtClean="0"/>
              <a:t>Two</a:t>
            </a:r>
            <a:r>
              <a:rPr lang="de-DE" sz="1800" dirty="0" smtClean="0"/>
              <a:t> </a:t>
            </a:r>
            <a:r>
              <a:rPr lang="de-DE" sz="1800" dirty="0" err="1" smtClean="0"/>
              <a:t>presentations</a:t>
            </a:r>
            <a:r>
              <a:rPr lang="de-DE" sz="1800" dirty="0" smtClean="0"/>
              <a:t> (</a:t>
            </a:r>
            <a:r>
              <a:rPr lang="de-DE" sz="1800" dirty="0" err="1" smtClean="0"/>
              <a:t>each</a:t>
            </a:r>
            <a:r>
              <a:rPr lang="de-DE" sz="1800" dirty="0" smtClean="0"/>
              <a:t> 20%)</a:t>
            </a:r>
          </a:p>
          <a:p>
            <a:pPr lvl="1"/>
            <a:endParaRPr lang="de-DE" sz="1800" dirty="0" smtClean="0"/>
          </a:p>
          <a:p>
            <a:pPr>
              <a:lnSpc>
                <a:spcPct val="110000"/>
              </a:lnSpc>
            </a:pPr>
            <a:r>
              <a:rPr lang="de-DE" sz="2200" b="1" dirty="0" smtClean="0"/>
              <a:t>Basic </a:t>
            </a:r>
            <a:r>
              <a:rPr lang="de-DE" sz="2200" b="1" dirty="0" err="1" smtClean="0"/>
              <a:t>Literature</a:t>
            </a:r>
            <a:endParaRPr lang="de-DE" sz="2200" b="1" dirty="0" smtClean="0"/>
          </a:p>
          <a:p>
            <a:pPr lvl="1">
              <a:lnSpc>
                <a:spcPct val="110000"/>
              </a:lnSpc>
            </a:pPr>
            <a:r>
              <a:rPr lang="de-DE" sz="1800" dirty="0" smtClean="0"/>
              <a:t>MacDonald, R. (2007). Exchange Rate Economics: </a:t>
            </a:r>
            <a:r>
              <a:rPr lang="de-DE" sz="1800" dirty="0" err="1" smtClean="0"/>
              <a:t>Theory</a:t>
            </a:r>
            <a:r>
              <a:rPr lang="de-DE" sz="1800" dirty="0" smtClean="0"/>
              <a:t> </a:t>
            </a:r>
            <a:r>
              <a:rPr lang="de-DE" sz="1800" dirty="0" err="1" smtClean="0"/>
              <a:t>and</a:t>
            </a:r>
            <a:r>
              <a:rPr lang="de-DE" sz="1800" dirty="0" smtClean="0"/>
              <a:t> </a:t>
            </a:r>
            <a:r>
              <a:rPr lang="de-DE" sz="1800" dirty="0" err="1" smtClean="0"/>
              <a:t>Evidence</a:t>
            </a:r>
            <a:r>
              <a:rPr lang="de-DE" sz="1800" dirty="0" smtClean="0"/>
              <a:t>. London: Routledge. </a:t>
            </a:r>
          </a:p>
          <a:p>
            <a:pPr lvl="1">
              <a:lnSpc>
                <a:spcPct val="110000"/>
              </a:lnSpc>
            </a:pPr>
            <a:r>
              <a:rPr lang="de-DE" sz="1800" dirty="0" err="1" smtClean="0"/>
              <a:t>Markusen</a:t>
            </a:r>
            <a:r>
              <a:rPr lang="de-DE" sz="1800" dirty="0" smtClean="0"/>
              <a:t>, J.R., Melvin, J.R., </a:t>
            </a:r>
            <a:r>
              <a:rPr lang="de-DE" sz="1800" dirty="0" err="1" smtClean="0"/>
              <a:t>Kaempfer</a:t>
            </a:r>
            <a:r>
              <a:rPr lang="de-DE" sz="1800" dirty="0" smtClean="0"/>
              <a:t>, W.H., </a:t>
            </a:r>
            <a:r>
              <a:rPr lang="de-DE" sz="1800" dirty="0" err="1" smtClean="0"/>
              <a:t>and</a:t>
            </a:r>
            <a:r>
              <a:rPr lang="de-DE" sz="1800" dirty="0" smtClean="0"/>
              <a:t> </a:t>
            </a:r>
            <a:r>
              <a:rPr lang="de-DE" sz="1800" dirty="0" err="1" smtClean="0"/>
              <a:t>Maskus</a:t>
            </a:r>
            <a:r>
              <a:rPr lang="de-DE" sz="1800" dirty="0" smtClean="0"/>
              <a:t>. K.E. (1995). </a:t>
            </a:r>
            <a:r>
              <a:rPr lang="de-DE" sz="1800" i="1" dirty="0" smtClean="0"/>
              <a:t>International Trade: </a:t>
            </a:r>
            <a:r>
              <a:rPr lang="de-DE" sz="1800" i="1" dirty="0" err="1" smtClean="0"/>
              <a:t>Theory</a:t>
            </a:r>
            <a:r>
              <a:rPr lang="de-DE" sz="1800" i="1" dirty="0" smtClean="0"/>
              <a:t> </a:t>
            </a:r>
            <a:r>
              <a:rPr lang="de-DE" sz="1800" i="1" dirty="0" err="1" smtClean="0"/>
              <a:t>and</a:t>
            </a:r>
            <a:r>
              <a:rPr lang="de-DE" sz="1800" i="1" dirty="0" smtClean="0"/>
              <a:t> </a:t>
            </a:r>
            <a:r>
              <a:rPr lang="de-DE" sz="1800" i="1" dirty="0" err="1" smtClean="0"/>
              <a:t>Evidence</a:t>
            </a:r>
            <a:r>
              <a:rPr lang="de-DE" sz="1800" dirty="0" smtClean="0"/>
              <a:t>. New York et al.: </a:t>
            </a:r>
            <a:r>
              <a:rPr lang="de-DE" sz="1800" dirty="0" err="1" smtClean="0"/>
              <a:t>MacGraw</a:t>
            </a:r>
            <a:r>
              <a:rPr lang="de-DE" sz="1800" dirty="0" smtClean="0"/>
              <a:t>-Hill.</a:t>
            </a:r>
          </a:p>
          <a:p>
            <a:pPr lvl="1">
              <a:lnSpc>
                <a:spcPct val="110000"/>
              </a:lnSpc>
            </a:pPr>
            <a:r>
              <a:rPr lang="de-DE" sz="1800" dirty="0" err="1" smtClean="0"/>
              <a:t>Feenstra</a:t>
            </a:r>
            <a:r>
              <a:rPr lang="de-DE" sz="1800" dirty="0" smtClean="0"/>
              <a:t>, R. (2004). </a:t>
            </a:r>
            <a:r>
              <a:rPr lang="de-DE" sz="1800" i="1" dirty="0" err="1" smtClean="0"/>
              <a:t>Advanced</a:t>
            </a:r>
            <a:r>
              <a:rPr lang="de-DE" sz="1800" i="1" dirty="0" smtClean="0"/>
              <a:t> International Trade</a:t>
            </a:r>
            <a:r>
              <a:rPr lang="de-DE" sz="1800" dirty="0" smtClean="0"/>
              <a:t>. </a:t>
            </a:r>
            <a:r>
              <a:rPr lang="de-DE" sz="1800" dirty="0" err="1" smtClean="0"/>
              <a:t>Princeton</a:t>
            </a:r>
            <a:r>
              <a:rPr lang="de-DE" sz="1800" dirty="0" smtClean="0"/>
              <a:t>: </a:t>
            </a:r>
            <a:r>
              <a:rPr lang="de-DE" sz="1800" dirty="0" err="1" smtClean="0"/>
              <a:t>Princeton</a:t>
            </a:r>
            <a:r>
              <a:rPr lang="de-DE" sz="1800" dirty="0" smtClean="0"/>
              <a:t> University Press.  </a:t>
            </a:r>
          </a:p>
          <a:p>
            <a:pPr lvl="1">
              <a:lnSpc>
                <a:spcPct val="110000"/>
              </a:lnSpc>
            </a:pPr>
            <a:r>
              <a:rPr lang="de-DE" sz="1800" dirty="0" smtClean="0"/>
              <a:t>Dixit, A. </a:t>
            </a:r>
            <a:r>
              <a:rPr lang="de-DE" sz="1800" dirty="0" err="1" smtClean="0"/>
              <a:t>and</a:t>
            </a:r>
            <a:r>
              <a:rPr lang="de-DE" sz="1800" dirty="0" smtClean="0"/>
              <a:t> Norman, V. (2002). </a:t>
            </a:r>
            <a:r>
              <a:rPr lang="de-DE" sz="1800" dirty="0" err="1" smtClean="0"/>
              <a:t>Theory</a:t>
            </a:r>
            <a:r>
              <a:rPr lang="de-DE" sz="1800" dirty="0" smtClean="0"/>
              <a:t> of international </a:t>
            </a:r>
            <a:r>
              <a:rPr lang="de-DE" sz="1800" dirty="0" err="1" smtClean="0"/>
              <a:t>trade</a:t>
            </a:r>
            <a:r>
              <a:rPr lang="de-DE" sz="1800" dirty="0" smtClean="0"/>
              <a:t>: a dual, </a:t>
            </a:r>
            <a:r>
              <a:rPr lang="de-DE" sz="1800" dirty="0" err="1" smtClean="0"/>
              <a:t>general</a:t>
            </a:r>
            <a:r>
              <a:rPr lang="de-DE" sz="1800" dirty="0" smtClean="0"/>
              <a:t> </a:t>
            </a:r>
            <a:r>
              <a:rPr lang="de-DE" sz="1800" dirty="0" err="1" smtClean="0"/>
              <a:t>equilibrium</a:t>
            </a:r>
            <a:r>
              <a:rPr lang="de-DE" sz="1800" dirty="0" smtClean="0"/>
              <a:t> </a:t>
            </a:r>
            <a:r>
              <a:rPr lang="de-DE" sz="1800" dirty="0" err="1" smtClean="0"/>
              <a:t>approach</a:t>
            </a:r>
            <a:r>
              <a:rPr lang="de-DE" sz="1800" dirty="0" smtClean="0"/>
              <a:t>.  Reprint.  Cambridge et al.: Cambridge University Press, 2002.</a:t>
            </a:r>
          </a:p>
          <a:p>
            <a:pPr lvl="1">
              <a:lnSpc>
                <a:spcPct val="110000"/>
              </a:lnSpc>
            </a:pPr>
            <a:r>
              <a:rPr lang="de-DE" sz="1800" dirty="0" err="1" smtClean="0"/>
              <a:t>Helpman</a:t>
            </a:r>
            <a:r>
              <a:rPr lang="de-DE" sz="1800" dirty="0" smtClean="0"/>
              <a:t>, E. </a:t>
            </a:r>
            <a:r>
              <a:rPr lang="de-DE" sz="1800" dirty="0" err="1" smtClean="0"/>
              <a:t>and</a:t>
            </a:r>
            <a:r>
              <a:rPr lang="de-DE" sz="1800" dirty="0" smtClean="0"/>
              <a:t> </a:t>
            </a:r>
            <a:r>
              <a:rPr lang="de-DE" sz="1800" dirty="0" err="1" smtClean="0"/>
              <a:t>Krugman</a:t>
            </a:r>
            <a:r>
              <a:rPr lang="de-DE" sz="1800" dirty="0" smtClean="0"/>
              <a:t>, P.  (1985). </a:t>
            </a:r>
            <a:r>
              <a:rPr lang="de-DE" sz="1800" i="1" dirty="0" smtClean="0"/>
              <a:t>Market </a:t>
            </a:r>
            <a:r>
              <a:rPr lang="de-DE" sz="1800" i="1" dirty="0" err="1" smtClean="0"/>
              <a:t>Structure</a:t>
            </a:r>
            <a:r>
              <a:rPr lang="de-DE" sz="1800" i="1" dirty="0" smtClean="0"/>
              <a:t> </a:t>
            </a:r>
            <a:r>
              <a:rPr lang="de-DE" sz="1800" i="1" dirty="0" err="1" smtClean="0"/>
              <a:t>and</a:t>
            </a:r>
            <a:r>
              <a:rPr lang="de-DE" sz="1800" i="1" dirty="0" smtClean="0"/>
              <a:t> </a:t>
            </a:r>
            <a:r>
              <a:rPr lang="de-DE" sz="1800" i="1" dirty="0" err="1" smtClean="0"/>
              <a:t>Foreign</a:t>
            </a:r>
            <a:r>
              <a:rPr lang="de-DE" sz="1800" i="1" dirty="0" smtClean="0"/>
              <a:t> Trade</a:t>
            </a:r>
            <a:r>
              <a:rPr lang="de-DE" sz="1800" dirty="0" smtClean="0"/>
              <a:t>, (Cambridge, MA, </a:t>
            </a:r>
            <a:r>
              <a:rPr lang="de-DE" sz="1800" dirty="0" err="1" smtClean="0"/>
              <a:t>and</a:t>
            </a:r>
            <a:r>
              <a:rPr lang="de-DE" sz="1800" dirty="0" smtClean="0"/>
              <a:t> London, The MIT Press), 1985.</a:t>
            </a:r>
          </a:p>
          <a:p>
            <a:pPr lvl="1">
              <a:lnSpc>
                <a:spcPct val="110000"/>
              </a:lnSpc>
            </a:pPr>
            <a:r>
              <a:rPr lang="de-DE" sz="1800" dirty="0" smtClean="0"/>
              <a:t>Selected </a:t>
            </a:r>
            <a:r>
              <a:rPr lang="de-DE" sz="1800" dirty="0" err="1" smtClean="0"/>
              <a:t>papers</a:t>
            </a:r>
            <a:endParaRPr lang="de-DE" sz="2200" dirty="0" smtClean="0"/>
          </a:p>
          <a:p>
            <a:pPr>
              <a:buNone/>
            </a:pPr>
            <a:endParaRPr lang="de-AT"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WU Präs.vorlage neu inkl. Basisformen">
  <a:themeElements>
    <a:clrScheme name="WU Wien neu2">
      <a:dk1>
        <a:srgbClr val="000000"/>
      </a:dk1>
      <a:lt1>
        <a:sysClr val="window" lastClr="FFFFFF"/>
      </a:lt1>
      <a:dk2>
        <a:srgbClr val="002E60"/>
      </a:dk2>
      <a:lt2>
        <a:srgbClr val="E5F5FA"/>
      </a:lt2>
      <a:accent1>
        <a:srgbClr val="0096D3"/>
      </a:accent1>
      <a:accent2>
        <a:srgbClr val="002E60"/>
      </a:accent2>
      <a:accent3>
        <a:srgbClr val="532481"/>
      </a:accent3>
      <a:accent4>
        <a:srgbClr val="457AA0"/>
      </a:accent4>
      <a:accent5>
        <a:srgbClr val="A991C0"/>
      </a:accent5>
      <a:accent6>
        <a:srgbClr val="7FCAE9"/>
      </a:accent6>
      <a:hlink>
        <a:srgbClr val="406288"/>
      </a:hlink>
      <a:folHlink>
        <a:srgbClr val="008FAA"/>
      </a:folHlink>
    </a:clrScheme>
    <a:fontScheme name="Ganymed">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WU Präs.vorlage neu inkl. Basisformen</Template>
  <TotalTime>0</TotalTime>
  <Words>115</Words>
  <Application>Microsoft Office PowerPoint</Application>
  <PresentationFormat>Bildschirmpräsentation (4:3)</PresentationFormat>
  <Paragraphs>45</Paragraphs>
  <Slides>4</Slides>
  <Notes>4</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4</vt:i4>
      </vt:variant>
    </vt:vector>
  </HeadingPairs>
  <TitlesOfParts>
    <vt:vector size="8" baseType="lpstr">
      <vt:lpstr>Arial</vt:lpstr>
      <vt:lpstr>Verdana</vt:lpstr>
      <vt:lpstr>Wingdings</vt:lpstr>
      <vt:lpstr>WU Präs.vorlage neu inkl. Basisformen</vt:lpstr>
      <vt:lpstr>International Economics   Master-Programme Economics </vt:lpstr>
      <vt:lpstr>International Economics</vt:lpstr>
      <vt:lpstr>International Economics Summer term 2018</vt:lpstr>
      <vt:lpstr>International Economics Summer term 2018</vt:lpstr>
    </vt:vector>
  </TitlesOfParts>
  <Company>WU-Wien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Spezialisierungsgebiet Internationale Wirtschaft  Bachelor-Studium Volkswirtschaft und Sozioökonomie Studienschwerpunkt Volkswirtschaft</dc:title>
  <dc:creator>badinger</dc:creator>
  <cp:lastModifiedBy>Meyer, Birgit Elisabeth</cp:lastModifiedBy>
  <cp:revision>27</cp:revision>
  <dcterms:created xsi:type="dcterms:W3CDTF">2010-06-09T17:10:56Z</dcterms:created>
  <dcterms:modified xsi:type="dcterms:W3CDTF">2018-01-08T10:41:26Z</dcterms:modified>
</cp:coreProperties>
</file>