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56" r:id="rId5"/>
    <p:sldId id="259" r:id="rId6"/>
    <p:sldId id="258" r:id="rId7"/>
  </p:sldIdLst>
  <p:sldSz cx="9144000" cy="5715000" type="screen16x10"/>
  <p:notesSz cx="6858000" cy="9144000"/>
  <p:custDataLst>
    <p:tags r:id="rId10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5465">
          <p15:clr>
            <a:srgbClr val="A4A3A4"/>
          </p15:clr>
        </p15:guide>
        <p15:guide id="3" pos="4241">
          <p15:clr>
            <a:srgbClr val="A4A3A4"/>
          </p15:clr>
        </p15:guide>
        <p15:guide id="4" pos="4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1" name="Autor" initials="A" lastIdx="0" clrIdx="1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FF7"/>
    <a:srgbClr val="CBDDEF"/>
    <a:srgbClr val="0096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1570" autoAdjust="0"/>
  </p:normalViewPr>
  <p:slideViewPr>
    <p:cSldViewPr snapToGrid="0" showGuides="1">
      <p:cViewPr varScale="1">
        <p:scale>
          <a:sx n="154" d="100"/>
          <a:sy n="154" d="100"/>
        </p:scale>
        <p:origin x="168" y="150"/>
      </p:cViewPr>
      <p:guideLst>
        <p:guide orient="horz" pos="1800"/>
        <p:guide pos="5465"/>
        <p:guide pos="4241"/>
        <p:guide pos="4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4" d="100"/>
          <a:sy n="94" d="100"/>
        </p:scale>
        <p:origin x="274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03.04.2017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pPr/>
              <a:t>03.04.2017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/>
            </a:p>
          </p:txBody>
        </p:sp>
      </p:grpSp>
      <p:pic>
        <p:nvPicPr>
          <p:cNvPr id="20" name="Bild 1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56993" y="1066425"/>
            <a:ext cx="1874020" cy="975100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2941638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400"/>
            <a:r>
              <a:rPr lang="en-US" smtClean="0"/>
              <a:t>Click to edit Master text styles</a:t>
            </a:r>
          </a:p>
        </p:txBody>
      </p:sp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6685846" y="5127682"/>
            <a:ext cx="1749600" cy="401894"/>
          </a:xfrm>
          <a:prstGeom prst="rect">
            <a:avLst/>
          </a:prstGeom>
        </p:spPr>
      </p:pic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301365"/>
            <a:ext cx="5436000" cy="10260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993080"/>
            <a:ext cx="5436000" cy="35153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1" name="Textfeld 8"/>
          <p:cNvSpPr txBox="1"/>
          <p:nvPr userDrawn="1"/>
        </p:nvSpPr>
        <p:spPr>
          <a:xfrm>
            <a:off x="849732" y="5282320"/>
            <a:ext cx="594917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50" dirty="0">
                <a:solidFill>
                  <a:schemeClr val="bg1"/>
                </a:solidFill>
                <a:latin typeface="Verdana" pitchFamily="34" charset="0"/>
                <a:cs typeface="Arial" charset="0"/>
                <a:sym typeface="Wingdings"/>
              </a:rPr>
              <a:t>Institut für Österreichisches und Internationales </a:t>
            </a:r>
            <a:r>
              <a:rPr lang="de-DE" sz="1050" dirty="0" smtClean="0">
                <a:solidFill>
                  <a:schemeClr val="bg1"/>
                </a:solidFill>
                <a:latin typeface="Verdana" pitchFamily="34" charset="0"/>
                <a:cs typeface="Arial" charset="0"/>
                <a:sym typeface="Wingdings"/>
              </a:rPr>
              <a:t>Steuerrecht </a:t>
            </a:r>
            <a:r>
              <a:rPr lang="en-GB" sz="500" dirty="0" smtClean="0">
                <a:solidFill>
                  <a:schemeClr val="bg1"/>
                </a:solidFill>
                <a:latin typeface="Verdana" pitchFamily="34" charset="0"/>
                <a:cs typeface="Arial" charset="0"/>
                <a:sym typeface="Wingdings"/>
              </a:rPr>
              <a:t></a:t>
            </a:r>
            <a:r>
              <a:rPr lang="en-GB" sz="1100" dirty="0" smtClean="0">
                <a:solidFill>
                  <a:schemeClr val="bg1"/>
                </a:solidFill>
                <a:latin typeface="Verdana" pitchFamily="34" charset="0"/>
                <a:cs typeface="Arial" charset="0"/>
                <a:sym typeface="Wingdings"/>
              </a:rPr>
              <a:t> </a:t>
            </a:r>
            <a:r>
              <a:rPr lang="en-GB" sz="1100" dirty="0">
                <a:solidFill>
                  <a:schemeClr val="bg1"/>
                </a:solidFill>
                <a:latin typeface="Verdana" pitchFamily="34" charset="0"/>
                <a:cs typeface="Arial" charset="0"/>
              </a:rPr>
              <a:t>www.wu.ac.at/taxlaw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38" y="5100416"/>
            <a:ext cx="562394" cy="44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/>
            </a:p>
          </p:txBody>
        </p:sp>
      </p:grpSp>
      <p:pic>
        <p:nvPicPr>
          <p:cNvPr id="20" name="Bild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56993" y="1066425"/>
            <a:ext cx="1874020" cy="975100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2941638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400"/>
            <a:r>
              <a:rPr lang="en-US" smtClean="0"/>
              <a:t>Click to edit Master text styles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301365"/>
            <a:ext cx="5436000" cy="10260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113" y="5341775"/>
            <a:ext cx="1083600" cy="249400"/>
          </a:xfrm>
          <a:prstGeom prst="rect">
            <a:avLst/>
          </a:prstGeom>
        </p:spPr>
      </p:pic>
      <p:sp>
        <p:nvSpPr>
          <p:cNvPr id="28" name="Textfeld 8"/>
          <p:cNvSpPr txBox="1"/>
          <p:nvPr userDrawn="1"/>
        </p:nvSpPr>
        <p:spPr>
          <a:xfrm>
            <a:off x="886984" y="5305758"/>
            <a:ext cx="6500347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50" b="1" dirty="0" smtClean="0">
                <a:solidFill>
                  <a:srgbClr val="003A74"/>
                </a:solidFill>
                <a:latin typeface="Verdana" pitchFamily="34" charset="0"/>
              </a:rPr>
              <a:t>Institut für Österreichisches und Internationales Steuerrecht</a:t>
            </a:r>
            <a:r>
              <a:rPr lang="de-DE" sz="800" b="1" baseline="0" dirty="0" smtClean="0">
                <a:solidFill>
                  <a:srgbClr val="003A74"/>
                </a:solidFill>
                <a:latin typeface="Verdana" pitchFamily="34" charset="0"/>
              </a:rPr>
              <a:t> </a:t>
            </a:r>
            <a:r>
              <a:rPr lang="en-GB" sz="500" dirty="0" smtClean="0">
                <a:solidFill>
                  <a:srgbClr val="003A74"/>
                </a:solidFill>
                <a:latin typeface="Verdana" pitchFamily="34" charset="0"/>
                <a:sym typeface="Wingdings"/>
              </a:rPr>
              <a:t></a:t>
            </a:r>
            <a:r>
              <a:rPr lang="en-GB" sz="1050" dirty="0" smtClean="0">
                <a:solidFill>
                  <a:srgbClr val="003A74"/>
                </a:solidFill>
                <a:latin typeface="Verdana" pitchFamily="34" charset="0"/>
                <a:sym typeface="Wingdings"/>
              </a:rPr>
              <a:t> </a:t>
            </a:r>
            <a:r>
              <a:rPr lang="en-GB" sz="1050" dirty="0" smtClean="0">
                <a:solidFill>
                  <a:srgbClr val="003A74"/>
                </a:solidFill>
                <a:latin typeface="Verdana" pitchFamily="34" charset="0"/>
              </a:rPr>
              <a:t>www.wu.ac.at/taxlaw</a:t>
            </a:r>
            <a:endParaRPr lang="en-GB" sz="1050" dirty="0">
              <a:latin typeface="Verdana" pitchFamily="34" charset="0"/>
            </a:endParaRPr>
          </a:p>
        </p:txBody>
      </p:sp>
      <p:sp>
        <p:nvSpPr>
          <p:cNvPr id="29" name="Foliennummernplatzhalter 8"/>
          <p:cNvSpPr>
            <a:spLocks noGrp="1"/>
          </p:cNvSpPr>
          <p:nvPr>
            <p:ph type="sldNum" sz="quarter" idx="4"/>
          </p:nvPr>
        </p:nvSpPr>
        <p:spPr>
          <a:xfrm>
            <a:off x="7387331" y="5305757"/>
            <a:ext cx="539814" cy="25808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fld id="{BE3DC40E-DBBE-4E2D-9EEC-FBF0DA0E9179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12" name="Grafik 7" descr="Logo Tax.tif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66" y="5113178"/>
            <a:ext cx="557337" cy="477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344613"/>
            <a:ext cx="7759644" cy="3853905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 dirty="0"/>
          </a:p>
        </p:txBody>
      </p:sp>
      <p:sp>
        <p:nvSpPr>
          <p:cNvPr id="11" name="Foliennummernplatzhalter 8"/>
          <p:cNvSpPr>
            <a:spLocks noGrp="1"/>
          </p:cNvSpPr>
          <p:nvPr>
            <p:ph type="sldNum" sz="quarter" idx="4"/>
          </p:nvPr>
        </p:nvSpPr>
        <p:spPr>
          <a:xfrm>
            <a:off x="7251895" y="5305757"/>
            <a:ext cx="661181" cy="25808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fld id="{BE3DC40E-DBBE-4E2D-9EEC-FBF0DA0E9179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6" y="1344614"/>
            <a:ext cx="8210547" cy="3675726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/>
              <a:t>Platzhalter für Objekte</a:t>
            </a:r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043522"/>
            <a:ext cx="9144000" cy="2520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      </a:t>
            </a:r>
          </a:p>
        </p:txBody>
      </p:sp>
      <p:pic>
        <p:nvPicPr>
          <p:cNvPr id="12" name="Bild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11621" y="289576"/>
            <a:ext cx="1168210" cy="6078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 dirty="0"/>
          </a:p>
        </p:txBody>
      </p:sp>
      <p:sp>
        <p:nvSpPr>
          <p:cNvPr id="10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7271806" y="5305757"/>
            <a:ext cx="439816" cy="258085"/>
          </a:xfrm>
          <a:prstGeom prst="rect">
            <a:avLst/>
          </a:prstGeom>
        </p:spPr>
        <p:txBody>
          <a:bodyPr/>
          <a:lstStyle/>
          <a:p>
            <a:fld id="{BE3DC40E-DBBE-4E2D-9EEC-FBF0DA0E9179}" type="slidenum">
              <a:rPr lang="en-GB" smtClean="0"/>
              <a:t>‹Nr.›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5" y="1344613"/>
            <a:ext cx="3960000" cy="3859212"/>
          </a:xfrm>
        </p:spPr>
        <p:txBody>
          <a:bodyPr>
            <a:normAutofit/>
          </a:bodyPr>
          <a:lstStyle>
            <a:lvl1pPr>
              <a:defRPr sz="1600"/>
            </a:lvl1pPr>
            <a:lvl2pPr marL="541312" indent="-285750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344613"/>
            <a:ext cx="3960000" cy="3859212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312" indent="-285750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 dirty="0"/>
          </a:p>
        </p:txBody>
      </p:sp>
      <p:sp>
        <p:nvSpPr>
          <p:cNvPr id="12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7302407" y="5305757"/>
            <a:ext cx="455925" cy="258085"/>
          </a:xfrm>
          <a:prstGeom prst="rect">
            <a:avLst/>
          </a:prstGeom>
        </p:spPr>
        <p:txBody>
          <a:bodyPr/>
          <a:lstStyle/>
          <a:p>
            <a:fld id="{BE3DC40E-DBBE-4E2D-9EEC-FBF0DA0E9179}" type="slidenum">
              <a:rPr lang="en-GB" smtClean="0"/>
              <a:t>‹Nr.›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5" y="1935991"/>
            <a:ext cx="3960000" cy="326783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935991"/>
            <a:ext cx="3960000" cy="326783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4" y="1344613"/>
            <a:ext cx="3960811" cy="533136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6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53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7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3" indent="0">
              <a:buNone/>
              <a:defRPr sz="1600" b="1"/>
            </a:lvl8pPr>
            <a:lvl9pPr marL="3657227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4" y="1344613"/>
            <a:ext cx="3960811" cy="533136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6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53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7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3" indent="0">
              <a:buNone/>
              <a:defRPr sz="1600" b="1"/>
            </a:lvl8pPr>
            <a:lvl9pPr marL="3657227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5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7302408" y="5305757"/>
            <a:ext cx="434824" cy="258085"/>
          </a:xfrm>
          <a:prstGeom prst="rect">
            <a:avLst/>
          </a:prstGeom>
        </p:spPr>
        <p:txBody>
          <a:bodyPr/>
          <a:lstStyle/>
          <a:p>
            <a:fld id="{BE3DC40E-DBBE-4E2D-9EEC-FBF0DA0E9179}" type="slidenum">
              <a:rPr lang="en-GB" smtClean="0"/>
              <a:t>‹Nr.›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1964530"/>
            <a:ext cx="4319712" cy="2716954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1" tIns="45715" rIns="91431" bIns="45715" rtlCol="0" anchor="ctr"/>
          <a:lstStyle/>
          <a:p>
            <a:pPr algn="ctr"/>
            <a:endParaRPr lang="de-AT" dirty="0"/>
          </a:p>
        </p:txBody>
      </p:sp>
      <p:pic>
        <p:nvPicPr>
          <p:cNvPr id="7" name="Grafik 6" descr="Logo-für-V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127250"/>
            <a:ext cx="492443" cy="2252663"/>
          </a:xfrm>
          <a:prstGeom prst="rect">
            <a:avLst/>
          </a:prstGeom>
        </p:spPr>
      </p:pic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684020" y="2559843"/>
            <a:ext cx="2763926" cy="1811291"/>
          </a:xfrm>
        </p:spPr>
        <p:txBody>
          <a:bodyPr>
            <a:normAutofit/>
          </a:bodyPr>
          <a:lstStyle>
            <a:lvl1pPr marL="0" marR="0" indent="0" algn="l" defTabSz="9143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3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7302408" y="5305757"/>
            <a:ext cx="420756" cy="258085"/>
          </a:xfrm>
          <a:prstGeom prst="rect">
            <a:avLst/>
          </a:prstGeom>
        </p:spPr>
        <p:txBody>
          <a:bodyPr/>
          <a:lstStyle/>
          <a:p>
            <a:fld id="{BE3DC40E-DBBE-4E2D-9EEC-FBF0DA0E9179}" type="slidenum">
              <a:rPr lang="en-GB" smtClean="0"/>
              <a:t>‹Nr.›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344613"/>
            <a:ext cx="7764463" cy="3579079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043522"/>
            <a:ext cx="9144000" cy="2520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      </a:t>
            </a:r>
          </a:p>
        </p:txBody>
      </p:sp>
      <p:pic>
        <p:nvPicPr>
          <p:cNvPr id="20" name="Bild 19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711621" y="289576"/>
            <a:ext cx="1168210" cy="607850"/>
          </a:xfrm>
          <a:prstGeom prst="rect">
            <a:avLst/>
          </a:prstGeom>
        </p:spPr>
      </p:pic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39700"/>
            <a:ext cx="6840000" cy="90382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113" y="5341775"/>
            <a:ext cx="1083600" cy="249400"/>
          </a:xfrm>
          <a:prstGeom prst="rect">
            <a:avLst/>
          </a:prstGeom>
        </p:spPr>
      </p:pic>
      <p:sp>
        <p:nvSpPr>
          <p:cNvPr id="11" name="Textfeld 8"/>
          <p:cNvSpPr txBox="1"/>
          <p:nvPr userDrawn="1"/>
        </p:nvSpPr>
        <p:spPr>
          <a:xfrm>
            <a:off x="886984" y="5305758"/>
            <a:ext cx="6364911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50" b="1" dirty="0" smtClean="0">
                <a:solidFill>
                  <a:srgbClr val="003A74"/>
                </a:solidFill>
                <a:latin typeface="Verdana" pitchFamily="34" charset="0"/>
              </a:rPr>
              <a:t>Institut für Österreichisches und Internationales Steuerrecht</a:t>
            </a:r>
            <a:r>
              <a:rPr lang="de-DE" sz="800" b="1" baseline="0" dirty="0" smtClean="0">
                <a:solidFill>
                  <a:srgbClr val="003A74"/>
                </a:solidFill>
                <a:latin typeface="Verdana" pitchFamily="34" charset="0"/>
              </a:rPr>
              <a:t> </a:t>
            </a:r>
            <a:r>
              <a:rPr lang="en-GB" sz="500" dirty="0" smtClean="0">
                <a:solidFill>
                  <a:srgbClr val="003A74"/>
                </a:solidFill>
                <a:latin typeface="Verdana" pitchFamily="34" charset="0"/>
                <a:sym typeface="Wingdings"/>
              </a:rPr>
              <a:t></a:t>
            </a:r>
            <a:r>
              <a:rPr lang="en-GB" sz="1050" dirty="0" smtClean="0">
                <a:solidFill>
                  <a:srgbClr val="003A74"/>
                </a:solidFill>
                <a:latin typeface="Verdana" pitchFamily="34" charset="0"/>
                <a:sym typeface="Wingdings"/>
              </a:rPr>
              <a:t> </a:t>
            </a:r>
            <a:r>
              <a:rPr lang="en-GB" sz="1050" dirty="0">
                <a:solidFill>
                  <a:srgbClr val="003A74"/>
                </a:solidFill>
                <a:latin typeface="Verdana" pitchFamily="34" charset="0"/>
              </a:rPr>
              <a:t>www.wu.ac.at/taxlaw</a:t>
            </a:r>
            <a:endParaRPr lang="en-GB" sz="1050" dirty="0">
              <a:latin typeface="Verdana" pitchFamily="34" charset="0"/>
            </a:endParaRPr>
          </a:p>
        </p:txBody>
      </p:sp>
      <p:sp>
        <p:nvSpPr>
          <p:cNvPr id="12" name="Foliennummernplatzhalter 8"/>
          <p:cNvSpPr>
            <a:spLocks noGrp="1"/>
          </p:cNvSpPr>
          <p:nvPr>
            <p:ph type="sldNum" sz="quarter" idx="4"/>
          </p:nvPr>
        </p:nvSpPr>
        <p:spPr>
          <a:xfrm>
            <a:off x="7251895" y="5305757"/>
            <a:ext cx="661181" cy="25808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fld id="{BE3DC40E-DBBE-4E2D-9EEC-FBF0DA0E9179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13" name="Grafik 7" descr="Logo Tax.tif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66" y="5113178"/>
            <a:ext cx="557337" cy="477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8" r:id="rId2"/>
    <p:sldLayoutId id="2147483663" r:id="rId3"/>
    <p:sldLayoutId id="2147483664" r:id="rId4"/>
    <p:sldLayoutId id="2147483667" r:id="rId5"/>
    <p:sldLayoutId id="2147483668" r:id="rId6"/>
    <p:sldLayoutId id="2147483670" r:id="rId7"/>
  </p:sldLayoutIdLst>
  <p:transition>
    <p:fade/>
  </p:transition>
  <p:hf hdr="0" dt="0"/>
  <p:txStyles>
    <p:titleStyle>
      <a:lvl1pPr algn="l" defTabSz="914306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700" indent="-266700" algn="l" defTabSz="914306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3050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88" indent="-273050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738" indent="-266700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438" indent="-263525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3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6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0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3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7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7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278" userDrawn="1">
          <p15:clr>
            <a:srgbClr val="F26B43"/>
          </p15:clr>
        </p15:guide>
        <p15:guide id="9" orient="horz" pos="182" userDrawn="1">
          <p15:clr>
            <a:srgbClr val="F26B43"/>
          </p15:clr>
        </p15:guide>
        <p15:guide id="10" orient="horz" pos="847" userDrawn="1">
          <p15:clr>
            <a:srgbClr val="F26B43"/>
          </p15:clr>
        </p15:guide>
        <p15:guide id="11" orient="horz" pos="35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1905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146554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447803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16:10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Präsentationsvorlage 16x10 mit Bildern V1.potx" id="{27EA3921-B35D-48FC-AD0A-077C69AD54C7}" vid="{D95293DD-FC80-4AA0-B7CD-02F470AE4FE5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0dcebb7a579e7f029c72fac92e1dfe73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b5ffb9764d314564f3e389d2af5484ad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Office 2003"/>
              <xsd:enumeration value="Office 2007-2013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 xsi:nil="true"/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Office 2007-2013</Format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86C171-0CFA-4DB1-9086-DEAAD07301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F2B5E7-CB6F-4DBE-969F-DEA1F3D47BD3}">
  <ds:schemaRefs>
    <ds:schemaRef ds:uri="http://purl.org/dc/elements/1.1/"/>
    <ds:schemaRef ds:uri="http://schemas.microsoft.com/office/2006/documentManagement/types"/>
    <ds:schemaRef ds:uri="http://purl.org/dc/terms/"/>
    <ds:schemaRef ds:uri="1a8d9a65-8471-4209-a900-f8e11db75e0a"/>
    <ds:schemaRef ds:uri="http://schemas.microsoft.com/office/infopath/2007/PartnerControls"/>
    <ds:schemaRef ds:uri="http://schemas.openxmlformats.org/package/2006/metadata/core-properties"/>
    <ds:schemaRef ds:uri="dde413db-0745-4f3a-8dca-564dc7ff6f7d"/>
    <ds:schemaRef ds:uri="http://www.w3.org/XML/1998/namespace"/>
    <ds:schemaRef ds:uri="08b0a3ee-3d2a-451c-9a1a-7e5d5b0c9c77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54565F3-7E39-4D9C-A95E-F7C828A5F0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WU Vorlage DEUTSCH 16x10 mit Bildern V1</Template>
  <TotalTime>0</TotalTime>
  <Words>2</Words>
  <Application>Microsoft Office PowerPoint</Application>
  <PresentationFormat>Bildschirmpräsentation (16:10)</PresentationFormat>
  <Paragraphs>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Georgia</vt:lpstr>
      <vt:lpstr>Verdana</vt:lpstr>
      <vt:lpstr>Wingdings</vt:lpstr>
      <vt:lpstr>WU 16:10</vt:lpstr>
      <vt:lpstr>PowerPoint-Präsentation</vt:lpstr>
      <vt:lpstr>PowerPoint-Präsentation</vt:lpstr>
      <vt:lpstr>PowerPoint-Präsentation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2017-04-03T09:38:34Z</dcterms:created>
  <dcterms:modified xsi:type="dcterms:W3CDTF">2017-04-03T12:45:29Z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0x010100BCF651A35DF3154DB01328AF51148DAE</vt:lpwstr>
  </property>
  <property fmtid="{D5CDD505-2E9C-101B-9397-08002B2CF9AE}" pid="3" name="WU Thema">
    <vt:lpwstr>403;#Corporate Design|19895bcd-b158-45ae-ab7b-f5ca217dfcec</vt:lpwstr>
  </property>
  <property fmtid="{D5CDD505-2E9C-101B-9397-08002B2CF9AE}" pid="4" name="Dokumentenart">
    <vt:lpwstr>266;#Vorlagen|17fc50ed-8ad1-47be-ab12-04243fd74ddb</vt:lpwstr>
  </property>
</Properties>
</file>