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4"/>
  </p:sldMasterIdLst>
  <p:notesMasterIdLst>
    <p:notesMasterId r:id="rId10"/>
  </p:notesMasterIdLst>
  <p:sldIdLst>
    <p:sldId id="268" r:id="rId5"/>
    <p:sldId id="264" r:id="rId6"/>
    <p:sldId id="265" r:id="rId7"/>
    <p:sldId id="266" r:id="rId8"/>
    <p:sldId id="267" r:id="rId9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pos="4241" userDrawn="1">
          <p15:clr>
            <a:srgbClr val="A4A3A4"/>
          </p15:clr>
        </p15:guide>
        <p15:guide id="4" pos="4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cMN2Ly4+mrflrMCHwMHZydSZA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D5B9A0-8D8B-49DF-8467-6F0F699D72B4}">
  <a:tblStyle styleId="{59D5B9A0-8D8B-49DF-8467-6F0F699D72B4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F7"/>
          </a:solidFill>
        </a:fill>
      </a:tcStyle>
    </a:wholeTbl>
    <a:band1H>
      <a:tcTxStyle/>
      <a:tcStyle>
        <a:tcBdr/>
        <a:fill>
          <a:solidFill>
            <a:srgbClr val="CADC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C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69"/>
  </p:normalViewPr>
  <p:slideViewPr>
    <p:cSldViewPr snapToGrid="0">
      <p:cViewPr varScale="1">
        <p:scale>
          <a:sx n="143" d="100"/>
          <a:sy n="143" d="100"/>
        </p:scale>
        <p:origin x="606" y="120"/>
      </p:cViewPr>
      <p:guideLst>
        <p:guide orient="horz" pos="1800"/>
        <p:guide pos="5465"/>
        <p:guide pos="4241"/>
        <p:guide pos="46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827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Titelfolie 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22" name="Google Shape;22;p7" title="Logo WU Vienna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383" y="177278"/>
            <a:ext cx="960200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8244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fik 6" descr="Ein Bild, das Quadrat, Rechteck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4D0E02F8-B30B-A8B7-3B40-A00A73D41E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11380" b="61447"/>
          <a:stretch/>
        </p:blipFill>
        <p:spPr>
          <a:xfrm>
            <a:off x="-1" y="3324224"/>
            <a:ext cx="8399761" cy="23907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976853" y="3329814"/>
            <a:ext cx="1835056" cy="2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283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58" userDrawn="1">
          <p15:clr>
            <a:srgbClr val="E46962"/>
          </p15:clr>
        </p15:guide>
        <p15:guide id="2" orient="horz" pos="3456" userDrawn="1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Zwischentitel D3/AD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>
          <a:blip r:embed="rId2"/>
          <a:srcRect/>
          <a:stretch/>
        </p:blipFill>
        <p:spPr>
          <a:xfrm>
            <a:off x="7894847" y="177278"/>
            <a:ext cx="959268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2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2383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/>
            </a:lvl2pPr>
            <a:lvl3pPr marL="1371545" lvl="2" indent="-3174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727" lvl="3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4pPr>
            <a:lvl5pPr marL="2285909" lvl="4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0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F5BAA8-A3B5-7A28-069A-F0D30CB58E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925" y="5183735"/>
            <a:ext cx="1835056" cy="295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72C4E4-E950-3CC7-56D1-1F8ABC5188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789" t="2621" r="7470" b="26431"/>
          <a:stretch/>
        </p:blipFill>
        <p:spPr>
          <a:xfrm>
            <a:off x="2509153" y="2217421"/>
            <a:ext cx="6634848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72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095" userDrawn="1">
          <p15:clr>
            <a:srgbClr val="E46962"/>
          </p15:clr>
        </p15:guide>
        <p15:guide id="2" orient="horz" pos="3451" userDrawn="1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Zwischentitel D2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>
          <a:blip r:embed="rId2"/>
          <a:srcRect/>
          <a:stretch/>
        </p:blipFill>
        <p:spPr>
          <a:xfrm>
            <a:off x="7894847" y="177278"/>
            <a:ext cx="959268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2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2383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/>
            </a:lvl2pPr>
            <a:lvl3pPr marL="1371545" lvl="2" indent="-3174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727" lvl="3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4pPr>
            <a:lvl5pPr marL="2285909" lvl="4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72564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0D8876-224F-3BC3-9CB5-D521E79A7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3807" y="4906875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22A74D-4F95-A70F-50EA-3F23E56B0C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178" t="-26316" r="1672" b="39267"/>
          <a:stretch/>
        </p:blipFill>
        <p:spPr>
          <a:xfrm flipH="1">
            <a:off x="2278375" y="165090"/>
            <a:ext cx="6865625" cy="55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095" userDrawn="1">
          <p15:clr>
            <a:srgbClr val="E46962"/>
          </p15:clr>
        </p15:guide>
        <p15:guide id="2" orient="horz" pos="3451" userDrawn="1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Zwischentitel TC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>
          <a:blip r:embed="rId2"/>
          <a:srcRect/>
          <a:stretch/>
        </p:blipFill>
        <p:spPr>
          <a:xfrm>
            <a:off x="7894847" y="177278"/>
            <a:ext cx="959268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2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2383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/>
            </a:lvl2pPr>
            <a:lvl3pPr marL="1371545" lvl="2" indent="-3174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727" lvl="3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4pPr>
            <a:lvl5pPr marL="2285909" lvl="4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0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4019FB-6E6B-570B-3A92-B18FC001D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101836"/>
            <a:ext cx="1835056" cy="295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A58583-AF83-F055-A7CA-0885199B5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650" t="286" r="1006" b="40299"/>
          <a:stretch/>
        </p:blipFill>
        <p:spPr>
          <a:xfrm flipH="1">
            <a:off x="0" y="2490013"/>
            <a:ext cx="9144000" cy="32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675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095" userDrawn="1">
          <p15:clr>
            <a:srgbClr val="E46962"/>
          </p15:clr>
        </p15:guide>
        <p15:guide id="2" orient="horz" pos="3451" userDrawn="1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Zwischentitel D4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>
          <a:blip r:embed="rId2"/>
          <a:srcRect/>
          <a:stretch/>
        </p:blipFill>
        <p:spPr>
          <a:xfrm>
            <a:off x="7894847" y="177278"/>
            <a:ext cx="959268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2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2383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/>
            </a:lvl2pPr>
            <a:lvl3pPr marL="1371545" lvl="2" indent="-3174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727" lvl="3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4pPr>
            <a:lvl5pPr marL="2285909" lvl="4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0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937A25-622A-ED0B-A4CA-6F05B644E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900630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CB1DE63-C580-90D1-0BCC-3C3553326C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-11285" r="2055" b="50769"/>
          <a:stretch/>
        </p:blipFill>
        <p:spPr>
          <a:xfrm>
            <a:off x="1843032" y="2743371"/>
            <a:ext cx="7300968" cy="29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2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095" userDrawn="1">
          <p15:clr>
            <a:srgbClr val="E46962"/>
          </p15:clr>
        </p15:guide>
        <p15:guide id="2" orient="horz" pos="3451" userDrawn="1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Zwischentitel blau">
    <p:bg>
      <p:bgPr>
        <a:solidFill>
          <a:srgbClr val="3399C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ogo, Grafiken, Symbol, weiß enthält.&#10;&#10;KI-generierte Inhalte können fehlerhaft sein.">
            <a:extLst>
              <a:ext uri="{FF2B5EF4-FFF2-40B4-BE49-F238E27FC236}">
                <a16:creationId xmlns:a16="http://schemas.microsoft.com/office/drawing/2014/main" id="{C8CBC80C-05B5-E892-4CE7-976E7498F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433" r="8433" b="33609"/>
          <a:stretch/>
        </p:blipFill>
        <p:spPr>
          <a:xfrm>
            <a:off x="-1" y="2857505"/>
            <a:ext cx="9144001" cy="2857496"/>
          </a:xfrm>
          <a:prstGeom prst="rect">
            <a:avLst/>
          </a:prstGeom>
        </p:spPr>
      </p:pic>
      <p:pic>
        <p:nvPicPr>
          <p:cNvPr id="22" name="Google Shape;22;p7" title="Logo WU Vienna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383" y="177278"/>
            <a:ext cx="960200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20885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408" y="-75565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11" name="Google Shape;21;p7">
            <a:extLst>
              <a:ext uri="{FF2B5EF4-FFF2-40B4-BE49-F238E27FC236}">
                <a16:creationId xmlns:a16="http://schemas.microsoft.com/office/drawing/2014/main" id="{3ACB098A-E3F0-5782-A99B-2E6D38B2EC5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62407" y="2872630"/>
            <a:ext cx="1835944" cy="295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2383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/>
            </a:lvl2pPr>
            <a:lvl3pPr marL="1371545" lvl="2" indent="-3174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727" lvl="3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4pPr>
            <a:lvl5pPr marL="2285909" lvl="4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6417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0" userDrawn="1">
          <p15:clr>
            <a:srgbClr val="E46962"/>
          </p15:clr>
        </p15:guide>
        <p15:guide id="2" orient="horz" pos="3451" userDrawn="1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Titelfolie D3/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22" name="Google Shape;22;p7" title="Logo WU Vienna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383" y="177278"/>
            <a:ext cx="960200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8244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8925" y="5183735"/>
            <a:ext cx="1835056" cy="295170"/>
          </a:xfrm>
          <a:prstGeom prst="rect">
            <a:avLst/>
          </a:prstGeom>
        </p:spPr>
      </p:pic>
      <p:pic>
        <p:nvPicPr>
          <p:cNvPr id="4" name="Grafik 3" descr="Ein Bild, das Reihe, Schwarzweiß, weiß, Design enthält.&#10;&#10;KI-generierte Inhalte können fehlerhaft sein.">
            <a:extLst>
              <a:ext uri="{FF2B5EF4-FFF2-40B4-BE49-F238E27FC236}">
                <a16:creationId xmlns:a16="http://schemas.microsoft.com/office/drawing/2014/main" id="{126289E0-18B8-4892-8A79-CC38300DC1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rcRect r="8508" b="26627"/>
          <a:stretch/>
        </p:blipFill>
        <p:spPr>
          <a:xfrm>
            <a:off x="2375895" y="2015169"/>
            <a:ext cx="6768107" cy="36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23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0" userDrawn="1">
          <p15:clr>
            <a:srgbClr val="E46962"/>
          </p15:clr>
        </p15:guide>
        <p15:guide id="2" orient="horz" pos="3456" userDrawn="1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Titelfolie D2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22" name="Google Shape;22;p7" title="Logo WU Vienna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383" y="177278"/>
            <a:ext cx="960200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8244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3807" y="4906875"/>
            <a:ext cx="1835056" cy="295170"/>
          </a:xfrm>
          <a:prstGeom prst="rect">
            <a:avLst/>
          </a:prstGeom>
        </p:spPr>
      </p:pic>
      <p:pic>
        <p:nvPicPr>
          <p:cNvPr id="8" name="Grafik 7" descr="Ein Bild, das Quadrat, Reihe, Schwarzweiß, Schwarz enthält.&#10;&#10;KI-generierte Inhalte können fehlerhaft sein.">
            <a:extLst>
              <a:ext uri="{FF2B5EF4-FFF2-40B4-BE49-F238E27FC236}">
                <a16:creationId xmlns:a16="http://schemas.microsoft.com/office/drawing/2014/main" id="{593188AC-66BE-7558-17B0-021E782330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rcRect l="4500" b="39467"/>
          <a:stretch/>
        </p:blipFill>
        <p:spPr>
          <a:xfrm flipH="1">
            <a:off x="2156460" y="1842507"/>
            <a:ext cx="6987540" cy="38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99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0" userDrawn="1">
          <p15:clr>
            <a:srgbClr val="E46962"/>
          </p15:clr>
        </p15:guide>
        <p15:guide id="2" orient="horz" pos="3456" userDrawn="1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Titelfolie T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22" name="Google Shape;22;p7" title="Logo WU Vienna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383" y="177278"/>
            <a:ext cx="960200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8244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fik 4" descr="Ein Bild, das Schatten, Reihe, Kunst, Schwarz enthält.&#10;&#10;KI-generierte Inhalte können fehlerhaft sein.">
            <a:extLst>
              <a:ext uri="{FF2B5EF4-FFF2-40B4-BE49-F238E27FC236}">
                <a16:creationId xmlns:a16="http://schemas.microsoft.com/office/drawing/2014/main" id="{B6CA5C30-5C0D-9BA8-93AA-5AF15897A1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2166" t="-1887" r="969" b="33850"/>
          <a:stretch/>
        </p:blipFill>
        <p:spPr>
          <a:xfrm flipH="1">
            <a:off x="-2" y="2857505"/>
            <a:ext cx="9144002" cy="28574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57200" y="4101836"/>
            <a:ext cx="1835056" cy="2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57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0" userDrawn="1">
          <p15:clr>
            <a:srgbClr val="E46962"/>
          </p15:clr>
        </p15:guide>
        <p15:guide id="2" orient="horz" pos="3456" userDrawn="1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Titelfolie D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22" name="Google Shape;22;p7" title="Logo WU Vienna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383" y="177278"/>
            <a:ext cx="960200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8244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7200" y="4900630"/>
            <a:ext cx="1835056" cy="295170"/>
          </a:xfrm>
          <a:prstGeom prst="rect">
            <a:avLst/>
          </a:prstGeom>
        </p:spPr>
      </p:pic>
      <p:pic>
        <p:nvPicPr>
          <p:cNvPr id="4" name="Grafik 3" descr="Ein Bild, das Muster, Quadrat, Symmetrie, Kunst enthält.&#10;&#10;KI-generierte Inhalte können fehlerhaft sein.">
            <a:extLst>
              <a:ext uri="{FF2B5EF4-FFF2-40B4-BE49-F238E27FC236}">
                <a16:creationId xmlns:a16="http://schemas.microsoft.com/office/drawing/2014/main" id="{2712B3F1-CE6F-9543-A11A-A79FC2F814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rcRect r="2244" b="50864"/>
          <a:stretch/>
        </p:blipFill>
        <p:spPr>
          <a:xfrm>
            <a:off x="2597310" y="2743373"/>
            <a:ext cx="6546691" cy="29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625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0" userDrawn="1">
          <p15:clr>
            <a:srgbClr val="E46962"/>
          </p15:clr>
        </p15:guide>
        <p15:guide id="2" orient="horz" pos="3456" userDrawn="1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Titelfolie ohne Bilder">
    <p:bg>
      <p:bgRef idx="1001">
        <a:schemeClr val="bg1"/>
      </p:bgRef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1" i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22" name="Google Shape;22;p7"/>
          <p:cNvPicPr preferRelativeResize="0"/>
          <p:nvPr/>
        </p:nvPicPr>
        <p:blipFill>
          <a:blip r:embed="rId2"/>
          <a:srcRect/>
          <a:stretch/>
        </p:blipFill>
        <p:spPr>
          <a:xfrm>
            <a:off x="7894383" y="263517"/>
            <a:ext cx="960200" cy="540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9"/>
            <a:ext cx="4284662" cy="620885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C4C044-BBD5-66A9-77D6-2345EDA09C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43809" y="4911196"/>
            <a:ext cx="1835056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70" userDrawn="1">
          <p15:clr>
            <a:srgbClr val="E46962"/>
          </p15:clr>
        </p15:guide>
        <p15:guide id="2" orient="horz" pos="3456" userDrawn="1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userDrawn="1">
  <p:cSld name="Titel und Inhal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62019" y="1344613"/>
            <a:ext cx="7759644" cy="385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182" lvl="0" indent="-3301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Pts val="1600"/>
              <a:buFont typeface="Wingdings" pitchFamily="2" charset="2"/>
              <a:buChar char="§"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2383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545" lvl="2" indent="-3174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727" lvl="3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5909" lvl="4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E8DC80-38BC-5574-0619-49A4629563DB}"/>
              </a:ext>
            </a:extLst>
          </p:cNvPr>
          <p:cNvSpPr/>
          <p:nvPr userDrawn="1"/>
        </p:nvSpPr>
        <p:spPr>
          <a:xfrm>
            <a:off x="457202" y="975988"/>
            <a:ext cx="773142" cy="5521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sp>
        <p:nvSpPr>
          <p:cNvPr id="5" name="Google Shape;40;p10">
            <a:extLst>
              <a:ext uri="{FF2B5EF4-FFF2-40B4-BE49-F238E27FC236}">
                <a16:creationId xmlns:a16="http://schemas.microsoft.com/office/drawing/2014/main" id="{49A2EF83-E1DB-803E-1FE2-E9B5D5D3BBE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45183" y="5412063"/>
            <a:ext cx="987407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AT" dirty="0"/>
          </a:p>
        </p:txBody>
      </p:sp>
      <p:sp>
        <p:nvSpPr>
          <p:cNvPr id="7" name="Google Shape;41;p10">
            <a:extLst>
              <a:ext uri="{FF2B5EF4-FFF2-40B4-BE49-F238E27FC236}">
                <a16:creationId xmlns:a16="http://schemas.microsoft.com/office/drawing/2014/main" id="{CB9EF35A-9C13-3F59-CB7F-73BF9D75B39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AT" dirty="0"/>
          </a:p>
        </p:txBody>
      </p:sp>
      <p:sp>
        <p:nvSpPr>
          <p:cNvPr id="8" name="Google Shape;42;p10">
            <a:extLst>
              <a:ext uri="{FF2B5EF4-FFF2-40B4-BE49-F238E27FC236}">
                <a16:creationId xmlns:a16="http://schemas.microsoft.com/office/drawing/2014/main" id="{BB1884AC-1C66-9F49-E656-BF6B3765FA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7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r>
              <a:rPr lang="de-AT"/>
              <a:t>Seite </a:t>
            </a:r>
            <a:fld id="{00000000-1234-1234-1234-123412341234}" type="slidenum">
              <a:rPr lang="de-AT" smtClean="0"/>
              <a:pPr/>
              <a:t>‹#›</a:t>
            </a:fld>
            <a:endParaRPr dirty="0"/>
          </a:p>
        </p:txBody>
      </p:sp>
      <p:sp>
        <p:nvSpPr>
          <p:cNvPr id="2" name="Google Shape;29;p8">
            <a:extLst>
              <a:ext uri="{FF2B5EF4-FFF2-40B4-BE49-F238E27FC236}">
                <a16:creationId xmlns:a16="http://schemas.microsoft.com/office/drawing/2014/main" id="{E18CB0ED-C96B-B07F-224A-C6366718EA1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118190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Zwischentitel LC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>
          <a:blip r:embed="rId2"/>
          <a:srcRect/>
          <a:stretch/>
        </p:blipFill>
        <p:spPr>
          <a:xfrm>
            <a:off x="7894847" y="177278"/>
            <a:ext cx="959268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2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pic>
        <p:nvPicPr>
          <p:cNvPr id="11" name="Google Shape;21;p7">
            <a:extLst>
              <a:ext uri="{FF2B5EF4-FFF2-40B4-BE49-F238E27FC236}">
                <a16:creationId xmlns:a16="http://schemas.microsoft.com/office/drawing/2014/main" id="{3ACB098A-E3F0-5782-A99B-2E6D38B2EC53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465863" y="2873184"/>
            <a:ext cx="1829035" cy="29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2383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/>
            </a:lvl2pPr>
            <a:lvl3pPr marL="1371545" lvl="2" indent="-3174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727" lvl="3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4pPr>
            <a:lvl5pPr marL="2285909" lvl="4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72564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190B3C-1DEE-52BB-4555-2538AC4D13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890" t="-2402" r="4348" b="25403"/>
          <a:stretch/>
        </p:blipFill>
        <p:spPr>
          <a:xfrm>
            <a:off x="1" y="3369186"/>
            <a:ext cx="9144000" cy="23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14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0" userDrawn="1">
          <p15:clr>
            <a:srgbClr val="E46962"/>
          </p15:clr>
        </p15:guide>
        <p15:guide id="2" orient="horz" pos="3451" userDrawn="1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Zwischentitel EA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>
          <a:blip r:embed="rId2"/>
          <a:srcRect/>
          <a:stretch/>
        </p:blipFill>
        <p:spPr>
          <a:xfrm>
            <a:off x="7894847" y="177278"/>
            <a:ext cx="959268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2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57182" lvl="0" indent="-2285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4288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545" lvl="2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727" lvl="3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5909" lvl="4" indent="-3428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364" lvl="1" indent="-32383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/>
            </a:lvl2pPr>
            <a:lvl3pPr marL="1371545" lvl="2" indent="-3174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727" lvl="3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4pPr>
            <a:lvl5pPr marL="2285909" lvl="4" indent="-30478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091" lvl="5" indent="-34288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272" lvl="6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454" lvl="7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36" lvl="8" indent="-34288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0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B27441-3590-7274-FE2E-6C0745EA8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76853" y="3321383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2D35F03-BFE1-BE72-ED8C-40A0C2A4A7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0650" t="-1136" r="-894" b="61422"/>
          <a:stretch/>
        </p:blipFill>
        <p:spPr>
          <a:xfrm>
            <a:off x="0" y="3279695"/>
            <a:ext cx="8458202" cy="24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42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095" userDrawn="1">
          <p15:clr>
            <a:srgbClr val="E46962"/>
          </p15:clr>
        </p15:guide>
        <p15:guide id="2" orient="horz" pos="3451" userDrawn="1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venir"/>
              <a:buChar char="▪"/>
              <a:defRPr sz="16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▪"/>
              <a:defRPr sz="15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▪"/>
              <a:defRPr sz="1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Char char="▪"/>
              <a:defRPr sz="1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Char char="▪"/>
              <a:defRPr sz="1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1" name="Google Shape;11;p6"/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462407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AT"/>
              <a:t>Seite </a:t>
            </a:r>
            <a:fld id="{00000000-1234-1234-1234-123412341234}" type="slidenum">
              <a:rPr lang="de-AT" smtClean="0"/>
              <a:pPr/>
              <a:t>‹#›</a:t>
            </a:fld>
            <a:endParaRPr dirty="0"/>
          </a:p>
        </p:txBody>
      </p:sp>
      <p:sp>
        <p:nvSpPr>
          <p:cNvPr id="13" name="Google Shape;13;p6"/>
          <p:cNvSpPr txBox="1">
            <a:spLocks noGrp="1"/>
          </p:cNvSpPr>
          <p:nvPr>
            <p:ph type="dt" idx="10"/>
          </p:nvPr>
        </p:nvSpPr>
        <p:spPr>
          <a:xfrm>
            <a:off x="5745183" y="5412063"/>
            <a:ext cx="987407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16" name="Google Shape;16;p6" title="Logo WU Vienna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49461" y="177278"/>
            <a:ext cx="960200" cy="7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360E246-A612-2441-89E8-7206FB6EA69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15606" y="5106220"/>
            <a:ext cx="1425197" cy="71259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7" r:id="rId6"/>
    <p:sldLayoutId id="2147483651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54" r:id="rId14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larendon LT Std" panose="02040704040505020204" pitchFamily="18" charset="0"/>
          <a:ea typeface="Clarendon LT Std" panose="02040704040505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2" marR="0" lvl="0" indent="-33018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Char char="§"/>
        <a:defRPr sz="140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179" userDrawn="1">
          <p15:clr>
            <a:srgbClr val="F26B43"/>
          </p15:clr>
        </p15:guide>
        <p15:guide id="4" pos="5467" userDrawn="1">
          <p15:clr>
            <a:srgbClr val="F26B43"/>
          </p15:clr>
        </p15:guide>
        <p15:guide id="5" orient="horz" pos="3278" userDrawn="1">
          <p15:clr>
            <a:srgbClr val="F26B43"/>
          </p15:clr>
        </p15:guide>
        <p15:guide id="6" orient="horz" pos="182" userDrawn="1">
          <p15:clr>
            <a:srgbClr val="F26B43"/>
          </p15:clr>
        </p15:guide>
        <p15:guide id="7" orient="horz" pos="847" userDrawn="1">
          <p15:clr>
            <a:srgbClr val="F26B43"/>
          </p15:clr>
        </p15:guide>
        <p15:guide id="8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B81C09-37FE-B77C-4BD4-73F95835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6" y="138414"/>
            <a:ext cx="5436000" cy="1026000"/>
          </a:xfrm>
          <a:solidFill>
            <a:srgbClr val="3399CC">
              <a:alpha val="50000"/>
            </a:srgbClr>
          </a:solidFill>
        </p:spPr>
        <p:txBody>
          <a:bodyPr lIns="90000" rIns="90000"/>
          <a:lstStyle/>
          <a:p>
            <a:r>
              <a:rPr lang="de-AT" dirty="0"/>
              <a:t>Titel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69A68B6-1824-EE2B-2FF4-4790996EA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978" y="2528968"/>
            <a:ext cx="4284662" cy="2036657"/>
          </a:xfrm>
          <a:solidFill>
            <a:schemeClr val="lt1">
              <a:alpha val="80000"/>
            </a:schemeClr>
          </a:solidFill>
        </p:spPr>
        <p:txBody>
          <a:bodyPr/>
          <a:lstStyle/>
          <a:p>
            <a:pPr marL="0"/>
            <a:r>
              <a:rPr lang="de-DE" sz="1400" b="1" dirty="0"/>
              <a:t>Gericht T. M. JJJJ, Geschäftszahl</a:t>
            </a:r>
          </a:p>
          <a:p>
            <a:pPr marL="0"/>
            <a:endParaRPr lang="de-DE" dirty="0"/>
          </a:p>
          <a:p>
            <a:pPr marL="0"/>
            <a:r>
              <a:rPr lang="de-DE" sz="1400" dirty="0"/>
              <a:t>Vorname Nachname</a:t>
            </a:r>
          </a:p>
          <a:p>
            <a:pPr marL="0"/>
            <a:r>
              <a:rPr lang="de-DE" sz="1400" dirty="0"/>
              <a:t>Vorname Nachname</a:t>
            </a:r>
          </a:p>
          <a:p>
            <a:pPr marL="0"/>
            <a:r>
              <a:rPr lang="de-DE" sz="1400" dirty="0"/>
              <a:t>Vorname Nachname</a:t>
            </a:r>
          </a:p>
          <a:p>
            <a:pPr marL="0"/>
            <a:r>
              <a:rPr lang="de-DE" sz="1400" dirty="0"/>
              <a:t>Vorname Nachname</a:t>
            </a:r>
          </a:p>
          <a:p>
            <a:pPr marL="0"/>
            <a:r>
              <a:rPr lang="de-DE" sz="1400" dirty="0"/>
              <a:t>Vorname Nachname</a:t>
            </a:r>
            <a:endParaRPr lang="de-AT" sz="1400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0FB214E2-E495-4F0D-4296-DD60F9A7B21A}"/>
              </a:ext>
            </a:extLst>
          </p:cNvPr>
          <p:cNvSpPr txBox="1"/>
          <p:nvPr/>
        </p:nvSpPr>
        <p:spPr>
          <a:xfrm>
            <a:off x="454978" y="1164414"/>
            <a:ext cx="5436000" cy="338554"/>
          </a:xfrm>
          <a:prstGeom prst="rect">
            <a:avLst/>
          </a:prstGeom>
          <a:solidFill>
            <a:srgbClr val="3399CC">
              <a:alpha val="30000"/>
            </a:srgbClr>
          </a:solidFill>
        </p:spPr>
        <p:txBody>
          <a:bodyPr wrap="square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Case Study X</a:t>
            </a:r>
          </a:p>
        </p:txBody>
      </p:sp>
    </p:spTree>
    <p:extLst>
      <p:ext uri="{BB962C8B-B14F-4D97-AF65-F5344CB8AC3E}">
        <p14:creationId xmlns:p14="http://schemas.microsoft.com/office/powerpoint/2010/main" val="25642970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645A3-2E1A-378A-877D-4AE219F3A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A8B15-EBE6-8985-40FF-9ABB5D78C5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0000000-1234-1234-1234-123412341234}" type="slidenum">
              <a:rPr lang="de-AT" smtClean="0"/>
              <a:pPr/>
              <a:t>2</a:t>
            </a:fld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9989D3-A4C1-1E2E-0749-EFC9E9BA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Sachverhalt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50541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4F51D-63CF-AE44-DB8F-6650DA617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ACC981-84D7-2757-7BBB-CECE7A446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1AADE-6EDC-7512-AC30-CD945DEAC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0000000-1234-1234-1234-123412341234}" type="slidenum">
              <a:rPr lang="de-AT" smtClean="0"/>
              <a:pPr/>
              <a:t>3</a:t>
            </a:fld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AD7DF6-3290-9979-A96D-1B3FD6D9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Rechtsfrage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92487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68BC0-6960-9A84-B862-860163C4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0DDFAE-27B6-3FAA-CDE6-70512A0F1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6D487-578F-5823-93CE-DD24195FC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0000000-1234-1234-1234-123412341234}" type="slidenum">
              <a:rPr lang="de-AT" smtClean="0"/>
              <a:pPr/>
              <a:t>4</a:t>
            </a:fld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45239B-2158-6897-87A1-90088404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 / Contra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104709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627E-40CE-C9EF-F546-6872B71B4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6D77BA-6944-A1A5-98B1-937023716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CD130E-B731-F4D3-062A-F45CE75CAD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0000000-1234-1234-1234-123412341234}" type="slidenum">
              <a:rPr lang="de-AT" smtClean="0"/>
              <a:pPr/>
              <a:t>5</a:t>
            </a:fld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65F2B1-D665-9246-3328-5F2E7ED7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995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U_Präsentationsvorlage_16zu10.pptx" id="{63389C75-3FB5-453B-A53E-1F3735434957}" vid="{33E490EB-9BFB-4CB0-864B-7C34406B26C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8D2CD0C30A74782BBC09785B9E97C" ma:contentTypeVersion="13" ma:contentTypeDescription="Ein neues Dokument erstellen." ma:contentTypeScope="" ma:versionID="7efdcff551508b40290107ab46df4fe9">
  <xsd:schema xmlns:xsd="http://www.w3.org/2001/XMLSchema" xmlns:xs="http://www.w3.org/2001/XMLSchema" xmlns:p="http://schemas.microsoft.com/office/2006/metadata/properties" xmlns:ns2="e3d82bbd-9435-420d-a0c1-cbf80fa023d9" xmlns:ns3="b89e4eba-ae1f-4b77-b988-e0235d0269ba" targetNamespace="http://schemas.microsoft.com/office/2006/metadata/properties" ma:root="true" ma:fieldsID="91aee4846b784841263344d3f8d9ceb5" ns2:_="" ns3:_="">
    <xsd:import namespace="e3d82bbd-9435-420d-a0c1-cbf80fa023d9"/>
    <xsd:import namespace="b89e4eba-ae1f-4b77-b988-e0235d0269b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82bbd-9435-420d-a0c1-cbf80fa023d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1a14e36f-e084-4b04-bba6-548b1473d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e4eba-ae1f-4b77-b988-e0235d0269b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636ea1f-09ba-4fb6-a699-d87155ba7948}" ma:internalName="TaxCatchAll" ma:showField="CatchAllData" ma:web="b89e4eba-ae1f-4b77-b988-e0235d026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9e4eba-ae1f-4b77-b988-e0235d0269ba">
      <Value>1028</Value>
      <Value>266</Value>
    </TaxCatchAll>
    <lcf76f155ced4ddcb4097134ff3c332f xmlns="e3d82bbd-9435-420d-a0c1-cbf80fa023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46F701-DD6C-43EB-A84F-AF12CEDF5413}"/>
</file>

<file path=customXml/itemProps2.xml><?xml version="1.0" encoding="utf-8"?>
<ds:datastoreItem xmlns:ds="http://schemas.openxmlformats.org/officeDocument/2006/customXml" ds:itemID="{04F823CB-A468-42C0-AA67-8508AF163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FB506-0B9E-4AF8-9C7D-0EE436CA37B5}">
  <ds:schemaRefs>
    <ds:schemaRef ds:uri="http://schemas.microsoft.com/office/2006/metadata/properties"/>
    <ds:schemaRef ds:uri="http://schemas.microsoft.com/office/infopath/2007/PartnerControls"/>
    <ds:schemaRef ds:uri="dde413db-0745-4f3a-8dca-564dc7ff6f7d"/>
    <ds:schemaRef ds:uri="08b0a3ee-3d2a-451c-9a1a-7e5d5b0c9c77"/>
    <ds:schemaRef ds:uri="1a8d9a65-8471-4209-a900-f8e11db75e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WU_Präsentationsvorlage_16zu10</Template>
  <TotalTime>0</TotalTime>
  <Words>36</Words>
  <Application>Microsoft Office PowerPoint</Application>
  <PresentationFormat>On-screen Show (16:10)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Avenir</vt:lpstr>
      <vt:lpstr>Clarendon LT Std</vt:lpstr>
      <vt:lpstr>Georgia</vt:lpstr>
      <vt:lpstr>Noto Sans Symbols</vt:lpstr>
      <vt:lpstr>Verdana</vt:lpstr>
      <vt:lpstr>Wingdings</vt:lpstr>
      <vt:lpstr>WU 16:10</vt:lpstr>
      <vt:lpstr>Titel</vt:lpstr>
      <vt:lpstr>Sachverhalt</vt:lpstr>
      <vt:lpstr>Rechtsfrage</vt:lpstr>
      <vt:lpstr>Pro / Contra</vt:lpstr>
      <vt:lpstr>Conclusio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wutaxlaw</dc:creator>
  <cp:lastModifiedBy>Frenkenberger, Thomas</cp:lastModifiedBy>
  <cp:revision>3</cp:revision>
  <dcterms:created xsi:type="dcterms:W3CDTF">2025-10-13T13:16:27Z</dcterms:created>
  <dcterms:modified xsi:type="dcterms:W3CDTF">2025-10-13T13:24:24Z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1028;#WU Vorlagen|e1b88cb0-f013-4860-af99-230b47ac7aa3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0x010100D3A8D2CD0C30A74782BBC09785B9E97C</vt:lpwstr>
  </property>
</Properties>
</file>