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715000" type="screen16x10"/>
  <p:notesSz cx="6858000" cy="91440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precht, Lorenz" userId="4035d212-1261-4c09-b5d4-ea9ab2366dfe" providerId="ADAL" clId="{2A6873EA-7DE5-4493-8C82-6C2EFDCEA752}"/>
    <pc:docChg chg="addSld delSld">
      <pc:chgData name="Reinprecht, Lorenz" userId="4035d212-1261-4c09-b5d4-ea9ab2366dfe" providerId="ADAL" clId="{2A6873EA-7DE5-4493-8C82-6C2EFDCEA752}" dt="2025-09-26T10:31:39.177" v="39" actId="680"/>
      <pc:docMkLst>
        <pc:docMk/>
      </pc:docMkLst>
      <pc:sldChg chg="del">
        <pc:chgData name="Reinprecht, Lorenz" userId="4035d212-1261-4c09-b5d4-ea9ab2366dfe" providerId="ADAL" clId="{2A6873EA-7DE5-4493-8C82-6C2EFDCEA752}" dt="2025-09-26T10:31:03.863" v="4" actId="47"/>
        <pc:sldMkLst>
          <pc:docMk/>
          <pc:sldMk cId="515867570" sldId="256"/>
        </pc:sldMkLst>
      </pc:sldChg>
      <pc:sldChg chg="new">
        <pc:chgData name="Reinprecht, Lorenz" userId="4035d212-1261-4c09-b5d4-ea9ab2366dfe" providerId="ADAL" clId="{2A6873EA-7DE5-4493-8C82-6C2EFDCEA752}" dt="2025-09-26T10:31:14.036" v="22" actId="680"/>
        <pc:sldMkLst>
          <pc:docMk/>
          <pc:sldMk cId="1792338900" sldId="256"/>
        </pc:sldMkLst>
      </pc:sldChg>
      <pc:sldChg chg="new">
        <pc:chgData name="Reinprecht, Lorenz" userId="4035d212-1261-4c09-b5d4-ea9ab2366dfe" providerId="ADAL" clId="{2A6873EA-7DE5-4493-8C82-6C2EFDCEA752}" dt="2025-09-26T10:31:15.327" v="23" actId="680"/>
        <pc:sldMkLst>
          <pc:docMk/>
          <pc:sldMk cId="3764227779" sldId="257"/>
        </pc:sldMkLst>
      </pc:sldChg>
      <pc:sldChg chg="del">
        <pc:chgData name="Reinprecht, Lorenz" userId="4035d212-1261-4c09-b5d4-ea9ab2366dfe" providerId="ADAL" clId="{2A6873EA-7DE5-4493-8C82-6C2EFDCEA752}" dt="2025-09-26T10:31:04.227" v="5" actId="47"/>
        <pc:sldMkLst>
          <pc:docMk/>
          <pc:sldMk cId="4287024713" sldId="257"/>
        </pc:sldMkLst>
      </pc:sldChg>
      <pc:sldChg chg="del">
        <pc:chgData name="Reinprecht, Lorenz" userId="4035d212-1261-4c09-b5d4-ea9ab2366dfe" providerId="ADAL" clId="{2A6873EA-7DE5-4493-8C82-6C2EFDCEA752}" dt="2025-09-26T10:31:04.227" v="6" actId="47"/>
        <pc:sldMkLst>
          <pc:docMk/>
          <pc:sldMk cId="166457370" sldId="258"/>
        </pc:sldMkLst>
      </pc:sldChg>
      <pc:sldChg chg="new">
        <pc:chgData name="Reinprecht, Lorenz" userId="4035d212-1261-4c09-b5d4-ea9ab2366dfe" providerId="ADAL" clId="{2A6873EA-7DE5-4493-8C82-6C2EFDCEA752}" dt="2025-09-26T10:31:16.474" v="24" actId="680"/>
        <pc:sldMkLst>
          <pc:docMk/>
          <pc:sldMk cId="3020188989" sldId="258"/>
        </pc:sldMkLst>
      </pc:sldChg>
      <pc:sldChg chg="new">
        <pc:chgData name="Reinprecht, Lorenz" userId="4035d212-1261-4c09-b5d4-ea9ab2366dfe" providerId="ADAL" clId="{2A6873EA-7DE5-4493-8C82-6C2EFDCEA752}" dt="2025-09-26T10:31:17.939" v="25" actId="680"/>
        <pc:sldMkLst>
          <pc:docMk/>
          <pc:sldMk cId="3999236736" sldId="259"/>
        </pc:sldMkLst>
      </pc:sldChg>
      <pc:sldChg chg="del">
        <pc:chgData name="Reinprecht, Lorenz" userId="4035d212-1261-4c09-b5d4-ea9ab2366dfe" providerId="ADAL" clId="{2A6873EA-7DE5-4493-8C82-6C2EFDCEA752}" dt="2025-09-26T10:31:04.730" v="7" actId="47"/>
        <pc:sldMkLst>
          <pc:docMk/>
          <pc:sldMk cId="4208289231" sldId="259"/>
        </pc:sldMkLst>
      </pc:sldChg>
      <pc:sldChg chg="new">
        <pc:chgData name="Reinprecht, Lorenz" userId="4035d212-1261-4c09-b5d4-ea9ab2366dfe" providerId="ADAL" clId="{2A6873EA-7DE5-4493-8C82-6C2EFDCEA752}" dt="2025-09-26T10:31:19.469" v="26" actId="680"/>
        <pc:sldMkLst>
          <pc:docMk/>
          <pc:sldMk cId="732502055" sldId="260"/>
        </pc:sldMkLst>
      </pc:sldChg>
      <pc:sldChg chg="del">
        <pc:chgData name="Reinprecht, Lorenz" userId="4035d212-1261-4c09-b5d4-ea9ab2366dfe" providerId="ADAL" clId="{2A6873EA-7DE5-4493-8C82-6C2EFDCEA752}" dt="2025-09-26T10:31:04.746" v="8" actId="47"/>
        <pc:sldMkLst>
          <pc:docMk/>
          <pc:sldMk cId="4121753087" sldId="260"/>
        </pc:sldMkLst>
      </pc:sldChg>
      <pc:sldChg chg="new">
        <pc:chgData name="Reinprecht, Lorenz" userId="4035d212-1261-4c09-b5d4-ea9ab2366dfe" providerId="ADAL" clId="{2A6873EA-7DE5-4493-8C82-6C2EFDCEA752}" dt="2025-09-26T10:31:20.724" v="27" actId="680"/>
        <pc:sldMkLst>
          <pc:docMk/>
          <pc:sldMk cId="1983347490" sldId="261"/>
        </pc:sldMkLst>
      </pc:sldChg>
      <pc:sldChg chg="del">
        <pc:chgData name="Reinprecht, Lorenz" userId="4035d212-1261-4c09-b5d4-ea9ab2366dfe" providerId="ADAL" clId="{2A6873EA-7DE5-4493-8C82-6C2EFDCEA752}" dt="2025-09-26T10:31:04.762" v="9" actId="47"/>
        <pc:sldMkLst>
          <pc:docMk/>
          <pc:sldMk cId="4193486873" sldId="261"/>
        </pc:sldMkLst>
      </pc:sldChg>
      <pc:sldChg chg="new">
        <pc:chgData name="Reinprecht, Lorenz" userId="4035d212-1261-4c09-b5d4-ea9ab2366dfe" providerId="ADAL" clId="{2A6873EA-7DE5-4493-8C82-6C2EFDCEA752}" dt="2025-09-26T10:31:21.859" v="28" actId="680"/>
        <pc:sldMkLst>
          <pc:docMk/>
          <pc:sldMk cId="1509570040" sldId="262"/>
        </pc:sldMkLst>
      </pc:sldChg>
      <pc:sldChg chg="del">
        <pc:chgData name="Reinprecht, Lorenz" userId="4035d212-1261-4c09-b5d4-ea9ab2366dfe" providerId="ADAL" clId="{2A6873EA-7DE5-4493-8C82-6C2EFDCEA752}" dt="2025-09-26T10:31:04.762" v="10" actId="47"/>
        <pc:sldMkLst>
          <pc:docMk/>
          <pc:sldMk cId="2074508939" sldId="262"/>
        </pc:sldMkLst>
      </pc:sldChg>
      <pc:sldChg chg="new">
        <pc:chgData name="Reinprecht, Lorenz" userId="4035d212-1261-4c09-b5d4-ea9ab2366dfe" providerId="ADAL" clId="{2A6873EA-7DE5-4493-8C82-6C2EFDCEA752}" dt="2025-09-26T10:31:23.128" v="29" actId="680"/>
        <pc:sldMkLst>
          <pc:docMk/>
          <pc:sldMk cId="445303163" sldId="263"/>
        </pc:sldMkLst>
      </pc:sldChg>
      <pc:sldChg chg="del">
        <pc:chgData name="Reinprecht, Lorenz" userId="4035d212-1261-4c09-b5d4-ea9ab2366dfe" providerId="ADAL" clId="{2A6873EA-7DE5-4493-8C82-6C2EFDCEA752}" dt="2025-09-26T10:31:04.872" v="11" actId="47"/>
        <pc:sldMkLst>
          <pc:docMk/>
          <pc:sldMk cId="3361616834" sldId="263"/>
        </pc:sldMkLst>
      </pc:sldChg>
      <pc:sldChg chg="new">
        <pc:chgData name="Reinprecht, Lorenz" userId="4035d212-1261-4c09-b5d4-ea9ab2366dfe" providerId="ADAL" clId="{2A6873EA-7DE5-4493-8C82-6C2EFDCEA752}" dt="2025-09-26T10:31:24.692" v="30" actId="680"/>
        <pc:sldMkLst>
          <pc:docMk/>
          <pc:sldMk cId="357409141" sldId="264"/>
        </pc:sldMkLst>
      </pc:sldChg>
      <pc:sldChg chg="del">
        <pc:chgData name="Reinprecht, Lorenz" userId="4035d212-1261-4c09-b5d4-ea9ab2366dfe" providerId="ADAL" clId="{2A6873EA-7DE5-4493-8C82-6C2EFDCEA752}" dt="2025-09-26T10:31:05.014" v="12" actId="47"/>
        <pc:sldMkLst>
          <pc:docMk/>
          <pc:sldMk cId="2651796276" sldId="264"/>
        </pc:sldMkLst>
      </pc:sldChg>
      <pc:sldChg chg="del">
        <pc:chgData name="Reinprecht, Lorenz" userId="4035d212-1261-4c09-b5d4-ea9ab2366dfe" providerId="ADAL" clId="{2A6873EA-7DE5-4493-8C82-6C2EFDCEA752}" dt="2025-09-26T10:31:05.195" v="13" actId="47"/>
        <pc:sldMkLst>
          <pc:docMk/>
          <pc:sldMk cId="1221868776" sldId="265"/>
        </pc:sldMkLst>
      </pc:sldChg>
      <pc:sldChg chg="new">
        <pc:chgData name="Reinprecht, Lorenz" userId="4035d212-1261-4c09-b5d4-ea9ab2366dfe" providerId="ADAL" clId="{2A6873EA-7DE5-4493-8C82-6C2EFDCEA752}" dt="2025-09-26T10:31:26.035" v="31" actId="680"/>
        <pc:sldMkLst>
          <pc:docMk/>
          <pc:sldMk cId="2190950463" sldId="265"/>
        </pc:sldMkLst>
      </pc:sldChg>
      <pc:sldChg chg="del">
        <pc:chgData name="Reinprecht, Lorenz" userId="4035d212-1261-4c09-b5d4-ea9ab2366dfe" providerId="ADAL" clId="{2A6873EA-7DE5-4493-8C82-6C2EFDCEA752}" dt="2025-09-26T10:31:05.964" v="14" actId="47"/>
        <pc:sldMkLst>
          <pc:docMk/>
          <pc:sldMk cId="876781271" sldId="266"/>
        </pc:sldMkLst>
      </pc:sldChg>
      <pc:sldChg chg="new">
        <pc:chgData name="Reinprecht, Lorenz" userId="4035d212-1261-4c09-b5d4-ea9ab2366dfe" providerId="ADAL" clId="{2A6873EA-7DE5-4493-8C82-6C2EFDCEA752}" dt="2025-09-26T10:31:27.120" v="32" actId="680"/>
        <pc:sldMkLst>
          <pc:docMk/>
          <pc:sldMk cId="3447802531" sldId="266"/>
        </pc:sldMkLst>
      </pc:sldChg>
      <pc:sldChg chg="del">
        <pc:chgData name="Reinprecht, Lorenz" userId="4035d212-1261-4c09-b5d4-ea9ab2366dfe" providerId="ADAL" clId="{2A6873EA-7DE5-4493-8C82-6C2EFDCEA752}" dt="2025-09-26T10:31:05.979" v="15" actId="47"/>
        <pc:sldMkLst>
          <pc:docMk/>
          <pc:sldMk cId="171195047" sldId="267"/>
        </pc:sldMkLst>
      </pc:sldChg>
      <pc:sldChg chg="new">
        <pc:chgData name="Reinprecht, Lorenz" userId="4035d212-1261-4c09-b5d4-ea9ab2366dfe" providerId="ADAL" clId="{2A6873EA-7DE5-4493-8C82-6C2EFDCEA752}" dt="2025-09-26T10:31:28.761" v="33" actId="680"/>
        <pc:sldMkLst>
          <pc:docMk/>
          <pc:sldMk cId="2511343091" sldId="267"/>
        </pc:sldMkLst>
      </pc:sldChg>
      <pc:sldChg chg="del">
        <pc:chgData name="Reinprecht, Lorenz" userId="4035d212-1261-4c09-b5d4-ea9ab2366dfe" providerId="ADAL" clId="{2A6873EA-7DE5-4493-8C82-6C2EFDCEA752}" dt="2025-09-26T10:31:05.979" v="16" actId="47"/>
        <pc:sldMkLst>
          <pc:docMk/>
          <pc:sldMk cId="2942467906" sldId="268"/>
        </pc:sldMkLst>
      </pc:sldChg>
      <pc:sldChg chg="new">
        <pc:chgData name="Reinprecht, Lorenz" userId="4035d212-1261-4c09-b5d4-ea9ab2366dfe" providerId="ADAL" clId="{2A6873EA-7DE5-4493-8C82-6C2EFDCEA752}" dt="2025-09-26T10:31:30.630" v="34" actId="680"/>
        <pc:sldMkLst>
          <pc:docMk/>
          <pc:sldMk cId="3316785424" sldId="268"/>
        </pc:sldMkLst>
      </pc:sldChg>
      <pc:sldChg chg="new">
        <pc:chgData name="Reinprecht, Lorenz" userId="4035d212-1261-4c09-b5d4-ea9ab2366dfe" providerId="ADAL" clId="{2A6873EA-7DE5-4493-8C82-6C2EFDCEA752}" dt="2025-09-26T10:31:32.245" v="35" actId="680"/>
        <pc:sldMkLst>
          <pc:docMk/>
          <pc:sldMk cId="1407959068" sldId="269"/>
        </pc:sldMkLst>
      </pc:sldChg>
      <pc:sldChg chg="del">
        <pc:chgData name="Reinprecht, Lorenz" userId="4035d212-1261-4c09-b5d4-ea9ab2366dfe" providerId="ADAL" clId="{2A6873EA-7DE5-4493-8C82-6C2EFDCEA752}" dt="2025-09-26T10:31:05.995" v="17" actId="47"/>
        <pc:sldMkLst>
          <pc:docMk/>
          <pc:sldMk cId="3458024813" sldId="269"/>
        </pc:sldMkLst>
      </pc:sldChg>
      <pc:sldChg chg="del">
        <pc:chgData name="Reinprecht, Lorenz" userId="4035d212-1261-4c09-b5d4-ea9ab2366dfe" providerId="ADAL" clId="{2A6873EA-7DE5-4493-8C82-6C2EFDCEA752}" dt="2025-09-26T10:31:06.057" v="18" actId="47"/>
        <pc:sldMkLst>
          <pc:docMk/>
          <pc:sldMk cId="503443066" sldId="270"/>
        </pc:sldMkLst>
      </pc:sldChg>
      <pc:sldChg chg="new">
        <pc:chgData name="Reinprecht, Lorenz" userId="4035d212-1261-4c09-b5d4-ea9ab2366dfe" providerId="ADAL" clId="{2A6873EA-7DE5-4493-8C82-6C2EFDCEA752}" dt="2025-09-26T10:31:34.679" v="36" actId="680"/>
        <pc:sldMkLst>
          <pc:docMk/>
          <pc:sldMk cId="2682070596" sldId="270"/>
        </pc:sldMkLst>
      </pc:sldChg>
      <pc:sldChg chg="new">
        <pc:chgData name="Reinprecht, Lorenz" userId="4035d212-1261-4c09-b5d4-ea9ab2366dfe" providerId="ADAL" clId="{2A6873EA-7DE5-4493-8C82-6C2EFDCEA752}" dt="2025-09-26T10:31:35.883" v="37" actId="680"/>
        <pc:sldMkLst>
          <pc:docMk/>
          <pc:sldMk cId="300410736" sldId="271"/>
        </pc:sldMkLst>
      </pc:sldChg>
      <pc:sldChg chg="del">
        <pc:chgData name="Reinprecht, Lorenz" userId="4035d212-1261-4c09-b5d4-ea9ab2366dfe" providerId="ADAL" clId="{2A6873EA-7DE5-4493-8C82-6C2EFDCEA752}" dt="2025-09-26T10:31:06.057" v="19" actId="47"/>
        <pc:sldMkLst>
          <pc:docMk/>
          <pc:sldMk cId="1494346620" sldId="271"/>
        </pc:sldMkLst>
      </pc:sldChg>
      <pc:sldChg chg="del">
        <pc:chgData name="Reinprecht, Lorenz" userId="4035d212-1261-4c09-b5d4-ea9ab2366dfe" providerId="ADAL" clId="{2A6873EA-7DE5-4493-8C82-6C2EFDCEA752}" dt="2025-09-26T10:31:06.308" v="20" actId="47"/>
        <pc:sldMkLst>
          <pc:docMk/>
          <pc:sldMk cId="3669056865" sldId="272"/>
        </pc:sldMkLst>
      </pc:sldChg>
      <pc:sldChg chg="new">
        <pc:chgData name="Reinprecht, Lorenz" userId="4035d212-1261-4c09-b5d4-ea9ab2366dfe" providerId="ADAL" clId="{2A6873EA-7DE5-4493-8C82-6C2EFDCEA752}" dt="2025-09-26T10:31:37.759" v="38" actId="680"/>
        <pc:sldMkLst>
          <pc:docMk/>
          <pc:sldMk cId="3949781752" sldId="272"/>
        </pc:sldMkLst>
      </pc:sldChg>
      <pc:sldChg chg="new">
        <pc:chgData name="Reinprecht, Lorenz" userId="4035d212-1261-4c09-b5d4-ea9ab2366dfe" providerId="ADAL" clId="{2A6873EA-7DE5-4493-8C82-6C2EFDCEA752}" dt="2025-09-26T10:31:39.177" v="39" actId="680"/>
        <pc:sldMkLst>
          <pc:docMk/>
          <pc:sldMk cId="1602247937" sldId="273"/>
        </pc:sldMkLst>
      </pc:sldChg>
      <pc:sldChg chg="del">
        <pc:chgData name="Reinprecht, Lorenz" userId="4035d212-1261-4c09-b5d4-ea9ab2366dfe" providerId="ADAL" clId="{2A6873EA-7DE5-4493-8C82-6C2EFDCEA752}" dt="2025-09-26T10:31:06.324" v="21" actId="47"/>
        <pc:sldMkLst>
          <pc:docMk/>
          <pc:sldMk cId="2262077304" sldId="273"/>
        </pc:sldMkLst>
      </pc:sldChg>
      <pc:sldChg chg="new del">
        <pc:chgData name="Reinprecht, Lorenz" userId="4035d212-1261-4c09-b5d4-ea9ab2366dfe" providerId="ADAL" clId="{2A6873EA-7DE5-4493-8C82-6C2EFDCEA752}" dt="2025-09-26T10:30:59.153" v="2" actId="47"/>
        <pc:sldMkLst>
          <pc:docMk/>
          <pc:sldMk cId="3114865883" sldId="274"/>
        </pc:sldMkLst>
      </pc:sldChg>
      <pc:sldChg chg="new del">
        <pc:chgData name="Reinprecht, Lorenz" userId="4035d212-1261-4c09-b5d4-ea9ab2366dfe" providerId="ADAL" clId="{2A6873EA-7DE5-4493-8C82-6C2EFDCEA752}" dt="2025-09-26T10:30:59.649" v="3" actId="47"/>
        <pc:sldMkLst>
          <pc:docMk/>
          <pc:sldMk cId="849717336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5A66C-7997-4F1D-A3DD-2F7D340D8C7B}" type="datetimeFigureOut">
              <a:rPr lang="de-AT" smtClean="0"/>
              <a:t>26.09.2025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F340C-263A-4808-9049-5A69961F0D0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18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5EB6CC-4363-9D27-9F5A-5A60937B67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7000" r="7000" b="22082"/>
          <a:stretch/>
        </p:blipFill>
        <p:spPr>
          <a:xfrm>
            <a:off x="0" y="3612912"/>
            <a:ext cx="9144000" cy="2102089"/>
          </a:xfrm>
          <a:prstGeom prst="rect">
            <a:avLst/>
          </a:prstGeom>
        </p:spPr>
      </p:pic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38414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454978" y="2512423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5900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FAC514-F95E-97C8-23BC-9EBB1247D8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968999" y="4019170"/>
            <a:ext cx="1835056" cy="295170"/>
          </a:xfrm>
          <a:prstGeom prst="rect">
            <a:avLst/>
          </a:prstGeom>
        </p:spPr>
      </p:pic>
      <p:pic>
        <p:nvPicPr>
          <p:cNvPr id="5" name="Google Shape;22;p7" title="Logo WU Vienna white.png">
            <a:extLst>
              <a:ext uri="{FF2B5EF4-FFF2-40B4-BE49-F238E27FC236}">
                <a16:creationId xmlns:a16="http://schemas.microsoft.com/office/drawing/2014/main" id="{64E1A774-C30B-D439-1397-D9D55467C337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894384" y="177281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6466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pic>
        <p:nvPicPr>
          <p:cNvPr id="11" name="Google Shape;21;p7">
            <a:extLst>
              <a:ext uri="{FF2B5EF4-FFF2-40B4-BE49-F238E27FC236}">
                <a16:creationId xmlns:a16="http://schemas.microsoft.com/office/drawing/2014/main" id="{3ACB098A-E3F0-5782-A99B-2E6D38B2EC5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65863" y="2873184"/>
            <a:ext cx="1829035" cy="29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72565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190B3C-1DEE-52BB-4555-2538AC4D13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890" t="-2402" r="4348" b="25403"/>
          <a:stretch/>
        </p:blipFill>
        <p:spPr>
          <a:xfrm>
            <a:off x="1" y="3369186"/>
            <a:ext cx="9144000" cy="23619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60CD40D-4C1A-0B64-00B0-F3A0F5FB9E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74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1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B27441-3590-7274-FE2E-6C0745EA8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76854" y="3321383"/>
            <a:ext cx="1835056" cy="2951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2D35F03-BFE1-BE72-ED8C-40A0C2A4A7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0650" t="-1136" r="-894" b="61422"/>
          <a:stretch/>
        </p:blipFill>
        <p:spPr>
          <a:xfrm>
            <a:off x="1" y="3279696"/>
            <a:ext cx="8458202" cy="24353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C7B1BC0-EB55-5DB6-B237-5B4F0B1C1F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457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46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1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F5BAA8-A3B5-7A28-069A-F0D30CB58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8925" y="5183735"/>
            <a:ext cx="1835056" cy="2951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C72C4E4-E950-3CC7-56D1-1F8ABC518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9" t="2621" r="7470" b="26431"/>
          <a:stretch/>
        </p:blipFill>
        <p:spPr>
          <a:xfrm>
            <a:off x="2509153" y="2217421"/>
            <a:ext cx="6634848" cy="34975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BB47BDF-080A-C528-3636-0544A3BEB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96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46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72565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0D8876-224F-3BC3-9CB5-D521E79A7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3807" y="4906875"/>
            <a:ext cx="1835056" cy="2951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22A74D-4F95-A70F-50EA-3F23E56B0C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178" t="-26316" r="1672" b="39267"/>
          <a:stretch/>
        </p:blipFill>
        <p:spPr>
          <a:xfrm flipH="1">
            <a:off x="2278801" y="165600"/>
            <a:ext cx="6865625" cy="55499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AAFE0AA-124B-CA75-EF93-57DC9388E1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187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46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1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4019FB-6E6B-570B-3A92-B18FC001D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4101836"/>
            <a:ext cx="1835056" cy="2951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DA58583-AF83-F055-A7CA-0885199B5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650" t="286" r="1006" b="40299"/>
          <a:stretch/>
        </p:blipFill>
        <p:spPr>
          <a:xfrm flipH="1">
            <a:off x="0" y="2490013"/>
            <a:ext cx="9144000" cy="322752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B0F2E55-8B46-DACE-EAE9-7EBEA0BCFF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876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46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5862" y="108531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dirty="0"/>
          </a:p>
        </p:txBody>
      </p:sp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4227A0B-6F16-0B5C-8F71-842A9A93AC6F}"/>
              </a:ext>
            </a:extLst>
          </p:cNvPr>
          <p:cNvSpPr/>
          <p:nvPr userDrawn="1"/>
        </p:nvSpPr>
        <p:spPr>
          <a:xfrm>
            <a:off x="457202" y="965531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937A25-622A-ED0B-A4CA-6F05B644E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4900630"/>
            <a:ext cx="1835056" cy="2951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CB1DE63-C580-90D1-0BCC-3C3553326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11285" r="2055" b="50769"/>
          <a:stretch/>
        </p:blipFill>
        <p:spPr>
          <a:xfrm>
            <a:off x="1843032" y="2743371"/>
            <a:ext cx="7300968" cy="29716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776B7C3-9ED2-34DF-4D4A-94F23F557A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157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746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lussfolie" preserve="1">
  <p:cSld name="Abschlussfoli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467544" y="1964531"/>
            <a:ext cx="4319712" cy="271695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" name="Google Shape;38;p10" descr="Logo-für-V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64" y="2127252"/>
            <a:ext cx="492443" cy="225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684021" y="2559844"/>
            <a:ext cx="2763926" cy="181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11464" marR="0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Pts val="1100"/>
              <a:buFont typeface="Noto Sans Symbols"/>
              <a:buNone/>
              <a:defRPr sz="99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marL="1234391" lvl="2" indent="-20573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645854" lvl="3" indent="-20573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4pPr>
            <a:lvl5pPr marL="2057318" lvl="4" indent="-20573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Google Shape;40;p10">
            <a:extLst>
              <a:ext uri="{FF2B5EF4-FFF2-40B4-BE49-F238E27FC236}">
                <a16:creationId xmlns:a16="http://schemas.microsoft.com/office/drawing/2014/main" id="{BB570118-122D-29FC-4050-56589BC1A24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45184" y="5412063"/>
            <a:ext cx="987407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AT" dirty="0"/>
          </a:p>
        </p:txBody>
      </p:sp>
      <p:sp>
        <p:nvSpPr>
          <p:cNvPr id="3" name="Google Shape;41;p10">
            <a:extLst>
              <a:ext uri="{FF2B5EF4-FFF2-40B4-BE49-F238E27FC236}">
                <a16:creationId xmlns:a16="http://schemas.microsoft.com/office/drawing/2014/main" id="{8DAF9B45-F98F-7007-605A-F1A38B60F2E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Accounting &amp; Auditing</a:t>
            </a:r>
          </a:p>
        </p:txBody>
      </p:sp>
      <p:sp>
        <p:nvSpPr>
          <p:cNvPr id="4" name="Google Shape;42;p10">
            <a:extLst>
              <a:ext uri="{FF2B5EF4-FFF2-40B4-BE49-F238E27FC236}">
                <a16:creationId xmlns:a16="http://schemas.microsoft.com/office/drawing/2014/main" id="{D4E77216-32C0-45C7-1D42-C43E77CAE4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2408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96421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_WU_ACC&amp;AUD_TAXLOGO">
    <p:bg>
      <p:bgPr>
        <a:solidFill>
          <a:srgbClr val="3399C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ogo, Grafiken, Symbol, weiß enthält.&#10;&#10;KI-generierte Inhalte können fehlerhaft sein.">
            <a:extLst>
              <a:ext uri="{FF2B5EF4-FFF2-40B4-BE49-F238E27FC236}">
                <a16:creationId xmlns:a16="http://schemas.microsoft.com/office/drawing/2014/main" id="{C8CBC80C-05B5-E892-4CE7-976E7498F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433" r="8433" b="33609"/>
          <a:stretch/>
        </p:blipFill>
        <p:spPr>
          <a:xfrm>
            <a:off x="-1" y="2857505"/>
            <a:ext cx="9144001" cy="2857496"/>
          </a:xfrm>
          <a:prstGeom prst="rect">
            <a:avLst/>
          </a:prstGeom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499"/>
            <a:ext cx="4284662" cy="6024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408" y="-75565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pic>
        <p:nvPicPr>
          <p:cNvPr id="11" name="Google Shape;21;p7">
            <a:extLst>
              <a:ext uri="{FF2B5EF4-FFF2-40B4-BE49-F238E27FC236}">
                <a16:creationId xmlns:a16="http://schemas.microsoft.com/office/drawing/2014/main" id="{3ACB098A-E3F0-5782-A99B-2E6D38B2EC5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62408" y="2872630"/>
            <a:ext cx="1835944" cy="295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44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6A9E4FB-9D32-6D70-A536-AA9F49878D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603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76" userDrawn="1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_Standard_WU_Logo">
    <p:bg>
      <p:bgPr>
        <a:solidFill>
          <a:srgbClr val="3399C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ogo, Grafiken, Symbol, weiß enthält.&#10;&#10;KI-generierte Inhalte können fehlerhaft sein.">
            <a:extLst>
              <a:ext uri="{FF2B5EF4-FFF2-40B4-BE49-F238E27FC236}">
                <a16:creationId xmlns:a16="http://schemas.microsoft.com/office/drawing/2014/main" id="{C8CBC80C-05B5-E892-4CE7-976E7498F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433" r="8433" b="33609"/>
          <a:stretch/>
        </p:blipFill>
        <p:spPr>
          <a:xfrm>
            <a:off x="-1" y="2857505"/>
            <a:ext cx="9144001" cy="2857496"/>
          </a:xfrm>
          <a:prstGeom prst="rect">
            <a:avLst/>
          </a:prstGeom>
        </p:spPr>
      </p:pic>
      <p:pic>
        <p:nvPicPr>
          <p:cNvPr id="22" name="Google Shape;22;p7" title="Logo WU Vienna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4384" y="177281"/>
            <a:ext cx="960200" cy="71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;p7">
            <a:extLst>
              <a:ext uri="{FF2B5EF4-FFF2-40B4-BE49-F238E27FC236}">
                <a16:creationId xmlns:a16="http://schemas.microsoft.com/office/drawing/2014/main" id="{49F21260-7901-B67A-29EF-79E4D4061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338" y="2050500"/>
            <a:ext cx="4284662" cy="570743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333287" lvl="0" indent="-16664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74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66572" lvl="1" indent="-249965" algn="l">
              <a:lnSpc>
                <a:spcPct val="100000"/>
              </a:lnSpc>
              <a:spcBef>
                <a:spcPts val="437"/>
              </a:spcBef>
              <a:spcAft>
                <a:spcPts val="0"/>
              </a:spcAft>
              <a:buSzPts val="1800"/>
              <a:buChar char="▪"/>
              <a:defRPr/>
            </a:lvl2pPr>
            <a:lvl3pPr marL="999857" lvl="2" indent="-249965" algn="l">
              <a:lnSpc>
                <a:spcPct val="100000"/>
              </a:lnSpc>
              <a:spcBef>
                <a:spcPts val="292"/>
              </a:spcBef>
              <a:spcAft>
                <a:spcPts val="0"/>
              </a:spcAft>
              <a:buSzPts val="1800"/>
              <a:buChar char="▪"/>
              <a:defRPr/>
            </a:lvl3pPr>
            <a:lvl4pPr marL="1333142" lvl="3" indent="-249965" algn="l">
              <a:lnSpc>
                <a:spcPct val="100000"/>
              </a:lnSpc>
              <a:spcBef>
                <a:spcPts val="292"/>
              </a:spcBef>
              <a:spcAft>
                <a:spcPts val="0"/>
              </a:spcAft>
              <a:buSzPts val="1800"/>
              <a:buChar char="▪"/>
              <a:defRPr/>
            </a:lvl4pPr>
            <a:lvl5pPr marL="1666428" lvl="4" indent="-249965" algn="l">
              <a:lnSpc>
                <a:spcPct val="100000"/>
              </a:lnSpc>
              <a:spcBef>
                <a:spcPts val="292"/>
              </a:spcBef>
              <a:spcAft>
                <a:spcPts val="0"/>
              </a:spcAft>
              <a:buSzPts val="1800"/>
              <a:buChar char="▪"/>
              <a:defRPr/>
            </a:lvl5pPr>
            <a:lvl6pPr marL="1999714" lvl="5" indent="-249965" algn="l">
              <a:spcBef>
                <a:spcPts val="2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32999" lvl="6" indent="-249965" algn="l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66285" lvl="7" indent="-249965" algn="l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99570" lvl="8" indent="-249965" algn="l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oogle Shape;29;p8">
            <a:extLst>
              <a:ext uri="{FF2B5EF4-FFF2-40B4-BE49-F238E27FC236}">
                <a16:creationId xmlns:a16="http://schemas.microsoft.com/office/drawing/2014/main" id="{9DE2CB1E-3622-2746-D89C-104C1D38F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408" y="-75565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pic>
        <p:nvPicPr>
          <p:cNvPr id="11" name="Google Shape;21;p7">
            <a:extLst>
              <a:ext uri="{FF2B5EF4-FFF2-40B4-BE49-F238E27FC236}">
                <a16:creationId xmlns:a16="http://schemas.microsoft.com/office/drawing/2014/main" id="{3ACB098A-E3F0-5782-A99B-2E6D38B2EC5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62408" y="2872630"/>
            <a:ext cx="1835944" cy="295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;p8">
            <a:extLst>
              <a:ext uri="{FF2B5EF4-FFF2-40B4-BE49-F238E27FC236}">
                <a16:creationId xmlns:a16="http://schemas.microsoft.com/office/drawing/2014/main" id="{31C2561E-1B0C-DF56-39C1-A3829B41BD7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62406" y="1129348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None/>
              <a:defRPr sz="1166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66572" lvl="1" indent="-236078" algn="l">
              <a:lnSpc>
                <a:spcPct val="100000"/>
              </a:lnSpc>
              <a:spcBef>
                <a:spcPts val="437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094"/>
            </a:lvl2pPr>
            <a:lvl3pPr marL="999857" lvl="2" indent="-231449" algn="l">
              <a:lnSpc>
                <a:spcPct val="100000"/>
              </a:lnSpc>
              <a:spcBef>
                <a:spcPts val="292"/>
              </a:spcBef>
              <a:spcAft>
                <a:spcPts val="0"/>
              </a:spcAft>
              <a:buSzPts val="1400"/>
              <a:buChar char="▪"/>
              <a:defRPr sz="1021"/>
            </a:lvl3pPr>
            <a:lvl4pPr marL="1333142" lvl="3" indent="-222191" algn="l">
              <a:lnSpc>
                <a:spcPct val="100000"/>
              </a:lnSpc>
              <a:spcBef>
                <a:spcPts val="292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874"/>
            </a:lvl4pPr>
            <a:lvl5pPr marL="1666428" lvl="4" indent="-222191" algn="l">
              <a:lnSpc>
                <a:spcPct val="100000"/>
              </a:lnSpc>
              <a:spcBef>
                <a:spcPts val="292"/>
              </a:spcBef>
              <a:spcAft>
                <a:spcPts val="0"/>
              </a:spcAft>
              <a:buSzPts val="1200"/>
              <a:buChar char="▪"/>
              <a:defRPr sz="874"/>
            </a:lvl5pPr>
            <a:lvl6pPr marL="1999714" lvl="5" indent="-249965" algn="l">
              <a:spcBef>
                <a:spcPts val="2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13"/>
            </a:lvl6pPr>
            <a:lvl7pPr marL="2332999" lvl="6" indent="-249965" algn="l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13"/>
            </a:lvl7pPr>
            <a:lvl8pPr marL="2666285" lvl="7" indent="-249965" algn="l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13"/>
            </a:lvl8pPr>
            <a:lvl9pPr marL="2999570" lvl="8" indent="-249965" algn="l"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1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4167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8" userDrawn="1">
          <p15:clr>
            <a:srgbClr val="E46962"/>
          </p15:clr>
        </p15:guide>
        <p15:guide id="2" orient="horz" pos="1998" userDrawn="1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 descr="Ein Bild, das Quadrat, Rechteck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4D0E02F8-B30B-A8B7-3B40-A00A73D41E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l="11380" b="61447"/>
          <a:stretch/>
        </p:blipFill>
        <p:spPr>
          <a:xfrm>
            <a:off x="-1" y="3324225"/>
            <a:ext cx="8399761" cy="23907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76854" y="3329814"/>
            <a:ext cx="1835056" cy="295170"/>
          </a:xfrm>
          <a:prstGeom prst="rect">
            <a:avLst/>
          </a:prstGeom>
        </p:spPr>
      </p:pic>
      <p:pic>
        <p:nvPicPr>
          <p:cNvPr id="8" name="Google Shape;22;p7" title="Logo WU Vienna white.png">
            <a:extLst>
              <a:ext uri="{FF2B5EF4-FFF2-40B4-BE49-F238E27FC236}">
                <a16:creationId xmlns:a16="http://schemas.microsoft.com/office/drawing/2014/main" id="{053B3D3D-AEAE-94CC-7221-64F79D854A6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94384" y="177281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4682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5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925" y="5183735"/>
            <a:ext cx="1835056" cy="295170"/>
          </a:xfrm>
          <a:prstGeom prst="rect">
            <a:avLst/>
          </a:prstGeom>
        </p:spPr>
      </p:pic>
      <p:pic>
        <p:nvPicPr>
          <p:cNvPr id="4" name="Grafik 3" descr="Ein Bild, das Reihe, Schwarzweiß, weiß, Design enthält.&#10;&#10;KI-generierte Inhalte können fehlerhaft sein.">
            <a:extLst>
              <a:ext uri="{FF2B5EF4-FFF2-40B4-BE49-F238E27FC236}">
                <a16:creationId xmlns:a16="http://schemas.microsoft.com/office/drawing/2014/main" id="{126289E0-18B8-4892-8A79-CC38300DC1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r="8508" b="26627"/>
          <a:stretch/>
        </p:blipFill>
        <p:spPr>
          <a:xfrm>
            <a:off x="2375896" y="2015170"/>
            <a:ext cx="6768107" cy="3699831"/>
          </a:xfrm>
          <a:prstGeom prst="rect">
            <a:avLst/>
          </a:prstGeom>
        </p:spPr>
      </p:pic>
      <p:pic>
        <p:nvPicPr>
          <p:cNvPr id="8" name="Google Shape;22;p7" title="Logo WU Vienna white.png">
            <a:extLst>
              <a:ext uri="{FF2B5EF4-FFF2-40B4-BE49-F238E27FC236}">
                <a16:creationId xmlns:a16="http://schemas.microsoft.com/office/drawing/2014/main" id="{BE2CBA26-7FFD-5A49-31EF-1D227B2777A8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94384" y="177281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5307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3807" y="4906875"/>
            <a:ext cx="1835056" cy="295170"/>
          </a:xfrm>
          <a:prstGeom prst="rect">
            <a:avLst/>
          </a:prstGeom>
        </p:spPr>
      </p:pic>
      <p:pic>
        <p:nvPicPr>
          <p:cNvPr id="8" name="Grafik 7" descr="Ein Bild, das Quadrat, Reihe, Schwarzweiß, Schwarz enthält.&#10;&#10;KI-generierte Inhalte können fehlerhaft sein.">
            <a:extLst>
              <a:ext uri="{FF2B5EF4-FFF2-40B4-BE49-F238E27FC236}">
                <a16:creationId xmlns:a16="http://schemas.microsoft.com/office/drawing/2014/main" id="{593188AC-66BE-7558-17B0-021E78233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l="4500" b="39467"/>
          <a:stretch/>
        </p:blipFill>
        <p:spPr>
          <a:xfrm flipH="1">
            <a:off x="2156460" y="1842507"/>
            <a:ext cx="6987540" cy="3872497"/>
          </a:xfrm>
          <a:prstGeom prst="rect">
            <a:avLst/>
          </a:prstGeom>
        </p:spPr>
      </p:pic>
      <p:pic>
        <p:nvPicPr>
          <p:cNvPr id="7" name="Google Shape;22;p7" title="Logo WU Vienna white.png">
            <a:extLst>
              <a:ext uri="{FF2B5EF4-FFF2-40B4-BE49-F238E27FC236}">
                <a16:creationId xmlns:a16="http://schemas.microsoft.com/office/drawing/2014/main" id="{5F048142-86D9-FFB8-C067-F60DDEB8D314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94384" y="177281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7716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Grafik 4" descr="Ein Bild, das Schatten, Reihe, Kunst, Schwarz enthält.&#10;&#10;KI-generierte Inhalte können fehlerhaft sein.">
            <a:extLst>
              <a:ext uri="{FF2B5EF4-FFF2-40B4-BE49-F238E27FC236}">
                <a16:creationId xmlns:a16="http://schemas.microsoft.com/office/drawing/2014/main" id="{B6CA5C30-5C0D-9BA8-93AA-5AF15897A1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rcRect l="2166" t="-1887" r="969" b="33850"/>
          <a:stretch/>
        </p:blipFill>
        <p:spPr>
          <a:xfrm flipH="1">
            <a:off x="-2" y="2857506"/>
            <a:ext cx="9144002" cy="28574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7200" y="4101836"/>
            <a:ext cx="1835056" cy="295170"/>
          </a:xfrm>
          <a:prstGeom prst="rect">
            <a:avLst/>
          </a:prstGeom>
        </p:spPr>
      </p:pic>
      <p:pic>
        <p:nvPicPr>
          <p:cNvPr id="8" name="Google Shape;22;p7" title="Logo WU Vienna white.png">
            <a:extLst>
              <a:ext uri="{FF2B5EF4-FFF2-40B4-BE49-F238E27FC236}">
                <a16:creationId xmlns:a16="http://schemas.microsoft.com/office/drawing/2014/main" id="{83FA05CF-F637-E4C6-A230-DCC2EC59C127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94384" y="177281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4023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8"/>
            <a:ext cx="4284662" cy="6578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C9824A-0E63-670B-7F5D-82451F8598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900630"/>
            <a:ext cx="1835056" cy="295170"/>
          </a:xfrm>
          <a:prstGeom prst="rect">
            <a:avLst/>
          </a:prstGeom>
        </p:spPr>
      </p:pic>
      <p:pic>
        <p:nvPicPr>
          <p:cNvPr id="4" name="Grafik 3" descr="Ein Bild, das Muster, Quadrat, Symmetrie, Kunst enthält.&#10;&#10;KI-generierte Inhalte können fehlerhaft sein.">
            <a:extLst>
              <a:ext uri="{FF2B5EF4-FFF2-40B4-BE49-F238E27FC236}">
                <a16:creationId xmlns:a16="http://schemas.microsoft.com/office/drawing/2014/main" id="{2712B3F1-CE6F-9543-A11A-A79FC2F814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r="2244" b="50864"/>
          <a:stretch/>
        </p:blipFill>
        <p:spPr>
          <a:xfrm>
            <a:off x="2597311" y="2743373"/>
            <a:ext cx="6546691" cy="2971628"/>
          </a:xfrm>
          <a:prstGeom prst="rect">
            <a:avLst/>
          </a:prstGeom>
        </p:spPr>
      </p:pic>
      <p:pic>
        <p:nvPicPr>
          <p:cNvPr id="8" name="Google Shape;22;p7" title="Logo WU Vienna white.png">
            <a:extLst>
              <a:ext uri="{FF2B5EF4-FFF2-40B4-BE49-F238E27FC236}">
                <a16:creationId xmlns:a16="http://schemas.microsoft.com/office/drawing/2014/main" id="{CAC96D21-D312-F7C0-D4D8-D15DA374869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94384" y="177281"/>
            <a:ext cx="960200" cy="71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5427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preserve="1" userDrawn="1">
  <p:cSld name="1_Titelfolie">
    <p:bg>
      <p:bgRef idx="1001">
        <a:schemeClr val="bg1"/>
      </p:bgRef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457206" y="142230"/>
            <a:ext cx="5436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2880" b="1" i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33AED7-A02E-9B97-7089-A5F408A61A17}"/>
              </a:ext>
            </a:extLst>
          </p:cNvPr>
          <p:cNvSpPr/>
          <p:nvPr userDrawn="1"/>
        </p:nvSpPr>
        <p:spPr>
          <a:xfrm>
            <a:off x="457202" y="1143136"/>
            <a:ext cx="773142" cy="5019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6" name="Google Shape;19;p7">
            <a:extLst>
              <a:ext uri="{FF2B5EF4-FFF2-40B4-BE49-F238E27FC236}">
                <a16:creationId xmlns:a16="http://schemas.microsoft.com/office/drawing/2014/main" id="{A6CF6658-73AD-5B27-8502-01F8FCCB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978" y="2547059"/>
            <a:ext cx="4284662" cy="60241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324000" tIns="216000" rIns="324000" bIns="216000" anchor="t" anchorCtr="0">
            <a:spAutoFit/>
          </a:bodyPr>
          <a:lstStyle>
            <a:lvl1pPr marL="411464" lvl="0" indent="-2057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8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308598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2pPr>
            <a:lvl3pPr marL="1234391" lvl="2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645854" lvl="3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057318" lvl="4" indent="-30859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C4C044-BBD5-66A9-77D6-2345EDA09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3810" y="4911197"/>
            <a:ext cx="1835056" cy="2926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70F17ED-9D44-D781-F7FC-5A6375880D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  <p:sp>
        <p:nvSpPr>
          <p:cNvPr id="5" name="Google Shape;12;p6">
            <a:extLst>
              <a:ext uri="{FF2B5EF4-FFF2-40B4-BE49-F238E27FC236}">
                <a16:creationId xmlns:a16="http://schemas.microsoft.com/office/drawing/2014/main" id="{C45D2FB8-C798-491F-198A-BF6848C1E7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2408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de-AT" dirty="0"/>
              <a:t> </a:t>
            </a:r>
            <a:fld id="{00000000-1234-1234-1234-123412341234}" type="slidenum">
              <a:rPr lang="de-AT" smtClean="0"/>
              <a:pPr/>
              <a:t>‹Nr.›</a:t>
            </a:fld>
            <a:endParaRPr dirty="0"/>
          </a:p>
        </p:txBody>
      </p:sp>
      <p:sp>
        <p:nvSpPr>
          <p:cNvPr id="7" name="Google Shape;11;p6">
            <a:extLst>
              <a:ext uri="{FF2B5EF4-FFF2-40B4-BE49-F238E27FC236}">
                <a16:creationId xmlns:a16="http://schemas.microsoft.com/office/drawing/2014/main" id="{2D570BE4-3276-D438-E8D5-2AC55A02801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Accounting &amp; Auditing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9388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E46962"/>
          </p15:clr>
        </p15:guide>
        <p15:guide id="2" orient="horz" pos="2880" userDrawn="1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preserve="1" userDrawn="1">
  <p:cSld name="Titel und Inhal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62019" y="1344613"/>
            <a:ext cx="7759644" cy="385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11464" lvl="0" indent="-29716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CC"/>
              </a:buClr>
              <a:buSzPts val="1600"/>
              <a:buFont typeface="Wingdings" pitchFamily="2" charset="2"/>
              <a:buChar char="§"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500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E8DC80-38BC-5574-0619-49A4629563DB}"/>
              </a:ext>
            </a:extLst>
          </p:cNvPr>
          <p:cNvSpPr/>
          <p:nvPr userDrawn="1"/>
        </p:nvSpPr>
        <p:spPr>
          <a:xfrm>
            <a:off x="457202" y="975988"/>
            <a:ext cx="773142" cy="5521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  <p:sp>
        <p:nvSpPr>
          <p:cNvPr id="5" name="Google Shape;40;p10">
            <a:extLst>
              <a:ext uri="{FF2B5EF4-FFF2-40B4-BE49-F238E27FC236}">
                <a16:creationId xmlns:a16="http://schemas.microsoft.com/office/drawing/2014/main" id="{49A2EF83-E1DB-803E-1FE2-E9B5D5D3BBE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45184" y="5412063"/>
            <a:ext cx="987407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AT" dirty="0"/>
          </a:p>
        </p:txBody>
      </p:sp>
      <p:sp>
        <p:nvSpPr>
          <p:cNvPr id="7" name="Google Shape;41;p10">
            <a:extLst>
              <a:ext uri="{FF2B5EF4-FFF2-40B4-BE49-F238E27FC236}">
                <a16:creationId xmlns:a16="http://schemas.microsoft.com/office/drawing/2014/main" id="{CB9EF35A-9C13-3F59-CB7F-73BF9D75B39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Accounting &amp; Auditing</a:t>
            </a:r>
          </a:p>
        </p:txBody>
      </p:sp>
      <p:sp>
        <p:nvSpPr>
          <p:cNvPr id="2" name="Google Shape;29;p8">
            <a:extLst>
              <a:ext uri="{FF2B5EF4-FFF2-40B4-BE49-F238E27FC236}">
                <a16:creationId xmlns:a16="http://schemas.microsoft.com/office/drawing/2014/main" id="{E18CB0ED-C96B-B07F-224A-C6366718EA1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118190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Zeile 2</a:t>
            </a:r>
            <a:endParaRPr dirty="0"/>
          </a:p>
        </p:txBody>
      </p:sp>
      <p:sp>
        <p:nvSpPr>
          <p:cNvPr id="3" name="Google Shape;42;p10">
            <a:extLst>
              <a:ext uri="{FF2B5EF4-FFF2-40B4-BE49-F238E27FC236}">
                <a16:creationId xmlns:a16="http://schemas.microsoft.com/office/drawing/2014/main" id="{6DF11660-91D3-5F14-0B54-EEBC96F664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2408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r>
              <a:rPr lang="de-AT" dirty="0"/>
              <a:t> </a:t>
            </a:r>
            <a:fld id="{00000000-1234-1234-1234-123412341234}" type="slidenum">
              <a:rPr lang="de-AT"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4694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preserve="1">
  <p:cSld name="Zwei Inhal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462406" y="1344613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11464" lvl="0" indent="-29716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Wingdings" pitchFamily="2" charset="2"/>
              <a:buChar char="§"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2"/>
          </p:nvPr>
        </p:nvSpPr>
        <p:spPr>
          <a:xfrm>
            <a:off x="4715688" y="1344613"/>
            <a:ext cx="3960000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11464" lvl="0" indent="-29716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Wingdings" pitchFamily="2" charset="2"/>
              <a:buChar char="§"/>
              <a:defRPr sz="144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28" lvl="1" indent="-291453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sz="1350"/>
            </a:lvl2pPr>
            <a:lvl3pPr marL="1234391" lvl="2" indent="-2857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260"/>
            </a:lvl3pPr>
            <a:lvl4pPr marL="1645854" lvl="3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4pPr>
            <a:lvl5pPr marL="2057318" lvl="4" indent="-2743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▪"/>
              <a:defRPr sz="1080"/>
            </a:lvl5pPr>
            <a:lvl6pPr marL="2468782" lvl="5" indent="-30859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6pPr>
            <a:lvl7pPr marL="2880245" lvl="6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7pPr>
            <a:lvl8pPr marL="3291709" lvl="7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8pPr>
            <a:lvl9pPr marL="3703172" lvl="8" indent="-308598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2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Google Shape;29;p8"/>
          <p:cNvSpPr txBox="1">
            <a:spLocks noGrp="1"/>
          </p:cNvSpPr>
          <p:nvPr>
            <p:ph type="title" hasCustomPrompt="1"/>
          </p:nvPr>
        </p:nvSpPr>
        <p:spPr>
          <a:xfrm>
            <a:off x="462408" y="139700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Zeile 2</a:t>
            </a:r>
            <a:endParaRPr dirty="0"/>
          </a:p>
        </p:txBody>
      </p:sp>
      <p:sp>
        <p:nvSpPr>
          <p:cNvPr id="2" name="Google Shape;40;p10">
            <a:extLst>
              <a:ext uri="{FF2B5EF4-FFF2-40B4-BE49-F238E27FC236}">
                <a16:creationId xmlns:a16="http://schemas.microsoft.com/office/drawing/2014/main" id="{6DF24133-9242-1231-40C5-FA5B6857EFF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745184" y="5412063"/>
            <a:ext cx="987407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e-AT" dirty="0"/>
          </a:p>
        </p:txBody>
      </p:sp>
      <p:sp>
        <p:nvSpPr>
          <p:cNvPr id="3" name="Google Shape;41;p10">
            <a:extLst>
              <a:ext uri="{FF2B5EF4-FFF2-40B4-BE49-F238E27FC236}">
                <a16:creationId xmlns:a16="http://schemas.microsoft.com/office/drawing/2014/main" id="{5D19DDF9-6FDB-5207-DDC5-F857A91496A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Accounting &amp; Auditing</a:t>
            </a:r>
          </a:p>
        </p:txBody>
      </p:sp>
      <p:sp>
        <p:nvSpPr>
          <p:cNvPr id="4" name="Google Shape;42;p10">
            <a:extLst>
              <a:ext uri="{FF2B5EF4-FFF2-40B4-BE49-F238E27FC236}">
                <a16:creationId xmlns:a16="http://schemas.microsoft.com/office/drawing/2014/main" id="{9FAA3736-714F-B016-A42B-2385B9868C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2408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r>
              <a:rPr lang="de-AT" dirty="0"/>
              <a:t> </a:t>
            </a:r>
            <a:fld id="{00000000-1234-1234-1234-123412341234}" type="slidenum">
              <a:rPr lang="de-AT" smtClean="0"/>
              <a:pPr/>
              <a:t>‹Nr.›</a:t>
            </a:fld>
            <a:endParaRPr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0CC81F7-6724-5B18-B870-292A3D25EB72}"/>
              </a:ext>
            </a:extLst>
          </p:cNvPr>
          <p:cNvSpPr/>
          <p:nvPr userDrawn="1"/>
        </p:nvSpPr>
        <p:spPr>
          <a:xfrm>
            <a:off x="457202" y="997091"/>
            <a:ext cx="773142" cy="55217"/>
          </a:xfrm>
          <a:prstGeom prst="rect">
            <a:avLst/>
          </a:prstGeom>
          <a:solidFill>
            <a:srgbClr val="33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6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759790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457201" y="1344613"/>
            <a:ext cx="7764463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venir"/>
              <a:buChar char="▪"/>
              <a:defRPr sz="16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nir"/>
              <a:buChar char="▪"/>
              <a:defRPr sz="15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venir"/>
              <a:buChar char="▪"/>
              <a:defRPr sz="14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Char char="▪"/>
              <a:defRPr sz="12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venir"/>
              <a:buChar char="▪"/>
              <a:defRPr sz="12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•"/>
              <a:defRPr sz="200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1" name="Google Shape;11;p6"/>
          <p:cNvSpPr txBox="1">
            <a:spLocks noGrp="1"/>
          </p:cNvSpPr>
          <p:nvPr>
            <p:ph type="ftr" idx="11"/>
          </p:nvPr>
        </p:nvSpPr>
        <p:spPr>
          <a:xfrm>
            <a:off x="1354563" y="5412063"/>
            <a:ext cx="3217444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Accounting &amp; Auditing</a:t>
            </a:r>
            <a:endParaRPr dirty="0"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462408" y="54120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de-AT" dirty="0"/>
              <a:t> </a:t>
            </a:r>
            <a:fld id="{00000000-1234-1234-1234-123412341234}" type="slidenum">
              <a:rPr lang="de-AT" smtClean="0"/>
              <a:pPr/>
              <a:t>‹Nr.›</a:t>
            </a:fld>
            <a:endParaRPr dirty="0"/>
          </a:p>
        </p:txBody>
      </p:sp>
      <p:sp>
        <p:nvSpPr>
          <p:cNvPr id="13" name="Google Shape;13;p6"/>
          <p:cNvSpPr txBox="1">
            <a:spLocks noGrp="1"/>
          </p:cNvSpPr>
          <p:nvPr>
            <p:ph type="dt" idx="10"/>
          </p:nvPr>
        </p:nvSpPr>
        <p:spPr>
          <a:xfrm>
            <a:off x="5745184" y="5412063"/>
            <a:ext cx="987407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4" name="Google Shape;14;p6"/>
          <p:cNvSpPr txBox="1"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4" name="Grafik 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8360E246-A612-2441-89E8-7206FB6EA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515607" y="5106221"/>
            <a:ext cx="1425197" cy="7125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F41452E-6F1A-07ED-0960-85E517680CF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886883" y="160206"/>
            <a:ext cx="815213" cy="664414"/>
          </a:xfrm>
          <a:prstGeom prst="rect">
            <a:avLst/>
          </a:prstGeom>
        </p:spPr>
      </p:pic>
      <p:sp>
        <p:nvSpPr>
          <p:cNvPr id="3" name="Google Shape;12;p6">
            <a:extLst>
              <a:ext uri="{FF2B5EF4-FFF2-40B4-BE49-F238E27FC236}">
                <a16:creationId xmlns:a16="http://schemas.microsoft.com/office/drawing/2014/main" id="{9CB177DB-5EBC-90D2-6C45-E558FF91A70A}"/>
              </a:ext>
            </a:extLst>
          </p:cNvPr>
          <p:cNvSpPr txBox="1">
            <a:spLocks/>
          </p:cNvSpPr>
          <p:nvPr userDrawn="1"/>
        </p:nvSpPr>
        <p:spPr>
          <a:xfrm>
            <a:off x="614808" y="5564463"/>
            <a:ext cx="892150" cy="25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130" rIns="0" bIns="4113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de-AT" sz="720" dirty="0"/>
              <a:t> </a:t>
            </a:r>
            <a:endParaRPr sz="720" dirty="0"/>
          </a:p>
        </p:txBody>
      </p:sp>
    </p:spTree>
    <p:extLst>
      <p:ext uri="{BB962C8B-B14F-4D97-AF65-F5344CB8AC3E}">
        <p14:creationId xmlns:p14="http://schemas.microsoft.com/office/powerpoint/2010/main" val="24943500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Clarendon LT Std" panose="02040704040505020204" pitchFamily="18" charset="0"/>
          <a:ea typeface="Clarendon LT Std" panose="02040704040505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11464" marR="0" lvl="0" indent="-29716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Char char="§"/>
        <a:defRPr sz="1260" b="0" i="0" u="none" strike="noStrike" cap="none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pos="216" userDrawn="1">
          <p15:clr>
            <a:srgbClr val="F26B43"/>
          </p15:clr>
        </p15:guide>
        <p15:guide id="3" pos="3884" userDrawn="1">
          <p15:clr>
            <a:srgbClr val="F26B43"/>
          </p15:clr>
        </p15:guide>
        <p15:guide id="4" pos="4100" userDrawn="1">
          <p15:clr>
            <a:srgbClr val="F26B43"/>
          </p15:clr>
        </p15:guide>
        <p15:guide id="5" orient="horz" pos="2732" userDrawn="1">
          <p15:clr>
            <a:srgbClr val="F26B43"/>
          </p15:clr>
        </p15:guide>
        <p15:guide id="6" orient="horz" pos="152" userDrawn="1">
          <p15:clr>
            <a:srgbClr val="F26B43"/>
          </p15:clr>
        </p15:guide>
        <p15:guide id="7" orient="horz" pos="706" userDrawn="1">
          <p15:clr>
            <a:srgbClr val="F26B43"/>
          </p15:clr>
        </p15:guide>
        <p15:guide id="8" orient="horz" pos="29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BA604-5FBE-ECD3-7B80-F46ADF220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31561E-343B-8EDA-40D5-6C58AD778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23389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31802AF-58C2-D296-B2CE-6F4F2E19C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1BB779-56B2-BAB0-5116-E41F7AEE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60D5FE-9D63-5DB7-FE3F-C616E53B243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09504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C9CCA-6986-B467-CFFF-19774D364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9715AE-824A-63FC-F339-E912D667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205B73-C954-BB4C-CCA6-18ECBD9CE35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78025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A5EAE34-6765-6077-6BCC-656BB4772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57F06B-F821-ADD9-4BD8-CDF059BC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FD17CF-0832-B27E-BA96-A9142C74E91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13430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1FB2D3-A5FE-6D5F-53CB-0FA7B463F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C74461-A6FE-A3FF-D727-2087F72C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4CA1EB-854C-3F68-6D6E-3CEAC5CB289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678542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259B52-B0AF-8AD1-45B1-102730E49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29C64A-55F6-DBB7-2C37-DF08BF66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094BC1-3DCB-F7A2-A064-60EE27005AF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79590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F0BCFD-23F2-7E1C-272E-34BE25028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38F1D1-84BF-1B3F-94D4-9C5B7A88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A9F62B-1291-9A54-3794-A87583500EF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207059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7D2D86-B822-4C48-4E92-ABDE10B92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A45192-4A1C-D31D-48FD-0A5C88185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4107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6CAE32-072D-1C86-1B1E-DDF851625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0156B5-F373-A106-587B-587DF4D7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019660-8D78-3283-A9C2-C4A2D09A94E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978175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FB5ECE-EC2B-B4F1-484A-E9CDA8E65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25A0A5-5620-E3EE-5081-2B35828C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217246-DA27-BEF1-ED2F-17CF276BF46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22479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B56E6-66D8-557A-46F2-2D72D9D969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D4178F-FDC0-771E-7112-B32DDDDF4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42277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81322-813E-E4F5-8810-B54CD905A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07ED85-BA78-8AA1-51B9-3883CB06B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01889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79FE9-2063-9FE6-89C2-145E6B139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1DA98A-58F5-B118-0C5F-166C30CD8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92367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1C588-EE17-9F71-DDC2-ED2AC65F2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CEDB9E-3EFB-C02B-6E2C-E73AA04A2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25020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7900F-0EFD-B1CF-939C-23DF4891B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57B700-B39B-5A7B-EE24-A7905B26E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33474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CC4A0-2603-F387-DA78-A611E978A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FF56DF-92E8-E6F2-4EFB-5AFE2A7E9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F1C45D-6EB2-7020-5B1D-0F869021E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 </a:t>
            </a:r>
            <a:fld id="{00000000-1234-1234-1234-123412341234}" type="slidenum">
              <a:rPr lang="de-AT" smtClean="0"/>
              <a:pPr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95700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FF08F98-6DFF-647C-988E-831E3148A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BB5D34-124B-6841-F2A9-B3071501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0858A4-B082-749C-ACF0-5113FE6C7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 </a:t>
            </a:r>
            <a:fld id="{00000000-1234-1234-1234-123412341234}" type="slidenum">
              <a:rPr lang="de-AT" smtClean="0"/>
              <a:pPr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3031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80E869-3239-3D46-23E4-2430143F5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475753-21EB-1CB3-8F33-D6AF53AC13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FEB5C8-DF32-1EF6-7A9F-49DBBB3C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A2B643-C612-B042-D94F-C01669C522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AT"/>
              <a:t> </a:t>
            </a:r>
            <a:fld id="{00000000-1234-1234-1234-123412341234}" type="slidenum">
              <a:rPr lang="de-AT" smtClean="0"/>
              <a:pPr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091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U_Präsentationsvorlage_16zu10.pptx" id="{63389C75-3FB5-453B-A53E-1F3735434957}" vid="{33E490EB-9BFB-4CB0-864B-7C34406B26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852F7D2E49EC40889FBECD0E78470C" ma:contentTypeVersion="12" ma:contentTypeDescription="Ein neues Dokument erstellen." ma:contentTypeScope="" ma:versionID="3a211f613eaa9f79d32d311ceb9c81c2">
  <xsd:schema xmlns:xsd="http://www.w3.org/2001/XMLSchema" xmlns:xs="http://www.w3.org/2001/XMLSchema" xmlns:p="http://schemas.microsoft.com/office/2006/metadata/properties" xmlns:ns2="a05742d6-e69d-4d18-a9a0-4bf1061b8418" xmlns:ns3="13b7c6fa-3ab4-4823-80e8-c036ddad3032" targetNamespace="http://schemas.microsoft.com/office/2006/metadata/properties" ma:root="true" ma:fieldsID="a33f58f48d85d6d70ebd5b7db225e187" ns2:_="" ns3:_="">
    <xsd:import namespace="a05742d6-e69d-4d18-a9a0-4bf1061b8418"/>
    <xsd:import namespace="13b7c6fa-3ab4-4823-80e8-c036ddad3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742d6-e69d-4d18-a9a0-4bf1061b84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a14e36f-e084-4b04-bba6-548b1473dc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7c6fa-3ab4-4823-80e8-c036ddad303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bf5235-ea0e-4099-99c7-cf18eb9751e2}" ma:internalName="TaxCatchAll" ma:showField="CatchAllData" ma:web="13b7c6fa-3ab4-4823-80e8-c036ddad3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5742d6-e69d-4d18-a9a0-4bf1061b8418">
      <Terms xmlns="http://schemas.microsoft.com/office/infopath/2007/PartnerControls"/>
    </lcf76f155ced4ddcb4097134ff3c332f>
    <TaxCatchAll xmlns="13b7c6fa-3ab4-4823-80e8-c036ddad3032" xsi:nil="true"/>
  </documentManagement>
</p:properties>
</file>

<file path=customXml/itemProps1.xml><?xml version="1.0" encoding="utf-8"?>
<ds:datastoreItem xmlns:ds="http://schemas.openxmlformats.org/officeDocument/2006/customXml" ds:itemID="{076719BC-A253-4CB1-9AB8-7B559342559D}"/>
</file>

<file path=customXml/itemProps2.xml><?xml version="1.0" encoding="utf-8"?>
<ds:datastoreItem xmlns:ds="http://schemas.openxmlformats.org/officeDocument/2006/customXml" ds:itemID="{C4CD0BE0-4DF3-4006-B727-0416F8072F6A}"/>
</file>

<file path=customXml/itemProps3.xml><?xml version="1.0" encoding="utf-8"?>
<ds:datastoreItem xmlns:ds="http://schemas.openxmlformats.org/officeDocument/2006/customXml" ds:itemID="{98395010-FE0E-41B9-ABCA-40447483ED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</Words>
  <Application>Microsoft Office PowerPoint</Application>
  <PresentationFormat>Bildschirmpräsentation (16:10)</PresentationFormat>
  <Paragraphs>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Aptos</vt:lpstr>
      <vt:lpstr>Arial</vt:lpstr>
      <vt:lpstr>Avenir</vt:lpstr>
      <vt:lpstr>Clarendon LT Std</vt:lpstr>
      <vt:lpstr>Georgia</vt:lpstr>
      <vt:lpstr>Noto Sans Symbols</vt:lpstr>
      <vt:lpstr>Verdana</vt:lpstr>
      <vt:lpstr>Wingdings</vt:lpstr>
      <vt:lpstr>WU 16:10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Reinprecht, Lorenz</dc:creator>
  <cp:lastModifiedBy>Reinprecht, Lorenz</cp:lastModifiedBy>
  <cp:revision>1</cp:revision>
  <dcterms:created xsi:type="dcterms:W3CDTF">2025-09-26T10:03:20Z</dcterms:created>
  <dcterms:modified xsi:type="dcterms:W3CDTF">2025-09-26T10:33:23Z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0x01010081852F7D2E49EC40889FBECD0E78470C</vt:lpwstr>
  </property>
</Properties>
</file>