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7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precht, Lorenz" userId="4035d212-1261-4c09-b5d4-ea9ab2366dfe" providerId="ADAL" clId="{142E6BAE-7931-4D2D-934E-0AC81C6BAD44}"/>
    <pc:docChg chg="addSld delSld">
      <pc:chgData name="Reinprecht, Lorenz" userId="4035d212-1261-4c09-b5d4-ea9ab2366dfe" providerId="ADAL" clId="{142E6BAE-7931-4D2D-934E-0AC81C6BAD44}" dt="2025-09-26T10:28:23.361" v="7" actId="47"/>
      <pc:docMkLst>
        <pc:docMk/>
      </pc:docMkLst>
      <pc:sldChg chg="new del">
        <pc:chgData name="Reinprecht, Lorenz" userId="4035d212-1261-4c09-b5d4-ea9ab2366dfe" providerId="ADAL" clId="{142E6BAE-7931-4D2D-934E-0AC81C6BAD44}" dt="2025-09-26T10:28:23.361" v="7" actId="47"/>
        <pc:sldMkLst>
          <pc:docMk/>
          <pc:sldMk cId="3192430479" sldId="274"/>
        </pc:sldMkLst>
      </pc:sldChg>
      <pc:sldChg chg="new del">
        <pc:chgData name="Reinprecht, Lorenz" userId="4035d212-1261-4c09-b5d4-ea9ab2366dfe" providerId="ADAL" clId="{142E6BAE-7931-4D2D-934E-0AC81C6BAD44}" dt="2025-09-26T10:28:19.536" v="4" actId="47"/>
        <pc:sldMkLst>
          <pc:docMk/>
          <pc:sldMk cId="3618610189" sldId="275"/>
        </pc:sldMkLst>
      </pc:sldChg>
      <pc:sldChg chg="new del">
        <pc:chgData name="Reinprecht, Lorenz" userId="4035d212-1261-4c09-b5d4-ea9ab2366dfe" providerId="ADAL" clId="{142E6BAE-7931-4D2D-934E-0AC81C6BAD44}" dt="2025-09-26T10:28:20.217" v="5" actId="47"/>
        <pc:sldMkLst>
          <pc:docMk/>
          <pc:sldMk cId="1166459036" sldId="276"/>
        </pc:sldMkLst>
      </pc:sldChg>
      <pc:sldChg chg="new del">
        <pc:chgData name="Reinprecht, Lorenz" userId="4035d212-1261-4c09-b5d4-ea9ab2366dfe" providerId="ADAL" clId="{142E6BAE-7931-4D2D-934E-0AC81C6BAD44}" dt="2025-09-26T10:28:21.032" v="6" actId="47"/>
        <pc:sldMkLst>
          <pc:docMk/>
          <pc:sldMk cId="4052839930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5EB6CC-4363-9D27-9F5A-5A60937B6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000" r="7000" b="22082"/>
          <a:stretch/>
        </p:blipFill>
        <p:spPr>
          <a:xfrm>
            <a:off x="0" y="3612912"/>
            <a:ext cx="9144000" cy="2102089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38414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454978" y="2512423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5900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FAC514-F95E-97C8-23BC-9EBB1247D8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68999" y="4019170"/>
            <a:ext cx="1835056" cy="295170"/>
          </a:xfrm>
          <a:prstGeom prst="rect">
            <a:avLst/>
          </a:prstGeom>
        </p:spPr>
      </p:pic>
      <p:pic>
        <p:nvPicPr>
          <p:cNvPr id="12" name="Google Shape;22;p7" title="Logo WU Vienna white.png">
            <a:extLst>
              <a:ext uri="{FF2B5EF4-FFF2-40B4-BE49-F238E27FC236}">
                <a16:creationId xmlns:a16="http://schemas.microsoft.com/office/drawing/2014/main" id="{271B29DE-D403-768C-5BA1-C936B3427B5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280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65863" y="2873184"/>
            <a:ext cx="1829035" cy="2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7256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190B3C-1DEE-52BB-4555-2538AC4D1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90" t="-2402" r="4348" b="25403"/>
          <a:stretch/>
        </p:blipFill>
        <p:spPr>
          <a:xfrm>
            <a:off x="1" y="3369186"/>
            <a:ext cx="9144000" cy="23619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38ACE9-6CFE-4F07-ED53-5C9A692E78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906B16-445D-AECE-8FC5-AE32E9EF9B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18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B27441-3590-7274-FE2E-6C0745EA8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76854" y="3321383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2D35F03-BFE1-BE72-ED8C-40A0C2A4A7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0650" t="-1136" r="-894" b="61422"/>
          <a:stretch/>
        </p:blipFill>
        <p:spPr>
          <a:xfrm>
            <a:off x="1" y="3279696"/>
            <a:ext cx="8458202" cy="24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05C1593-804B-DA44-F768-34B64C9D01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8E746D-2DA7-7EF6-1A07-1FC36739D4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5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F5BAA8-A3B5-7A28-069A-F0D30CB58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925" y="5183735"/>
            <a:ext cx="1835056" cy="29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72C4E4-E950-3CC7-56D1-1F8ABC518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9" t="2621" r="7470" b="26431"/>
          <a:stretch/>
        </p:blipFill>
        <p:spPr>
          <a:xfrm>
            <a:off x="2509153" y="2217421"/>
            <a:ext cx="6634848" cy="34975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975232-48F8-4507-938A-252CF2F6CC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B95D02-C51F-5E8E-0205-1E8A9F3265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17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7256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0D8876-224F-3BC3-9CB5-D521E79A7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3807" y="4906875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22A74D-4F95-A70F-50EA-3F23E56B0C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78" t="-26316" r="1672" b="39267"/>
          <a:stretch/>
        </p:blipFill>
        <p:spPr>
          <a:xfrm flipH="1">
            <a:off x="2278376" y="165600"/>
            <a:ext cx="6865625" cy="55499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CE3F96-2DD9-71B1-8024-5E953466D5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271B9A-4DD6-D33B-59DB-D5D782741F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0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4019FB-6E6B-570B-3A92-B18FC001D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4101836"/>
            <a:ext cx="1835056" cy="29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A58583-AF83-F055-A7CA-0885199B5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650" t="286" r="1006" b="40299"/>
          <a:stretch/>
        </p:blipFill>
        <p:spPr>
          <a:xfrm flipH="1">
            <a:off x="0" y="2490013"/>
            <a:ext cx="9144000" cy="32275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E646D2-C712-87F2-0958-46F6587938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F62798-21BA-FADA-B6F7-7694955B6D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38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937A25-622A-ED0B-A4CA-6F05B644E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4900630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B1DE63-C580-90D1-0BCC-3C3553326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11285" r="2055" b="50769"/>
          <a:stretch/>
        </p:blipFill>
        <p:spPr>
          <a:xfrm>
            <a:off x="1843032" y="2743371"/>
            <a:ext cx="7300968" cy="29716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A36962-C070-5267-7A18-92D14E87A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4CB6F09-E87D-9208-B158-B6DF66BC2F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0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lussfolie" preserve="1">
  <p:cSld name="Abschlussfoli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467544" y="1964531"/>
            <a:ext cx="4319712" cy="271695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" name="Google Shape;38;p10" descr="Logo-für-V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64" y="2127252"/>
            <a:ext cx="492443" cy="225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84021" y="2559844"/>
            <a:ext cx="2763926" cy="181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marR="0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Pts val="1100"/>
              <a:buFont typeface="Noto Sans Symbols"/>
              <a:buNone/>
              <a:defRPr sz="99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marL="1234391" lvl="2" indent="-20573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645854" lvl="3" indent="-20573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4pPr>
            <a:lvl5pPr marL="2057318" lvl="4" indent="-20573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Google Shape;40;p10">
            <a:extLst>
              <a:ext uri="{FF2B5EF4-FFF2-40B4-BE49-F238E27FC236}">
                <a16:creationId xmlns:a16="http://schemas.microsoft.com/office/drawing/2014/main" id="{BB570118-122D-29FC-4050-56589BC1A24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45184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Date</a:t>
            </a:r>
          </a:p>
        </p:txBody>
      </p:sp>
      <p:sp>
        <p:nvSpPr>
          <p:cNvPr id="3" name="Google Shape;41;p10">
            <a:extLst>
              <a:ext uri="{FF2B5EF4-FFF2-40B4-BE49-F238E27FC236}">
                <a16:creationId xmlns:a16="http://schemas.microsoft.com/office/drawing/2014/main" id="{8DAF9B45-F98F-7007-605A-F1A38B60F2E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Betriebswirtschaftliche Steuerlehre / Business Taxation</a:t>
            </a:r>
          </a:p>
        </p:txBody>
      </p:sp>
      <p:sp>
        <p:nvSpPr>
          <p:cNvPr id="4" name="Google Shape;42;p10">
            <a:extLst>
              <a:ext uri="{FF2B5EF4-FFF2-40B4-BE49-F238E27FC236}">
                <a16:creationId xmlns:a16="http://schemas.microsoft.com/office/drawing/2014/main" id="{D4E77216-32C0-45C7-1D42-C43E77CAE4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r>
              <a:rPr lang="de-AT" dirty="0"/>
              <a:t>PAGE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09335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_WU_ACC&amp;AUD_TAXLOGO">
    <p:bg>
      <p:bgPr>
        <a:solidFill>
          <a:srgbClr val="3399C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ogo, Grafiken, Symbol, weiß enthält.&#10;&#10;KI-generierte Inhalte können fehlerhaft sein.">
            <a:extLst>
              <a:ext uri="{FF2B5EF4-FFF2-40B4-BE49-F238E27FC236}">
                <a16:creationId xmlns:a16="http://schemas.microsoft.com/office/drawing/2014/main" id="{C8CBC80C-05B5-E892-4CE7-976E7498F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33" r="8433" b="33609"/>
          <a:stretch/>
        </p:blipFill>
        <p:spPr>
          <a:xfrm>
            <a:off x="-1" y="2857505"/>
            <a:ext cx="9144001" cy="2857496"/>
          </a:xfrm>
          <a:prstGeom prst="rect">
            <a:avLst/>
          </a:prstGeom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408" y="-75565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62408" y="2872630"/>
            <a:ext cx="1835944" cy="2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F9F913-5FC3-596F-FFFD-A63A92F4ED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A520CCE-AD3E-3CC6-6A66-9E5BA10F85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668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_Standard_WU_Logo">
    <p:bg>
      <p:bgPr>
        <a:solidFill>
          <a:srgbClr val="3399C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ogo, Grafiken, Symbol, weiß enthält.&#10;&#10;KI-generierte Inhalte können fehlerhaft sein.">
            <a:extLst>
              <a:ext uri="{FF2B5EF4-FFF2-40B4-BE49-F238E27FC236}">
                <a16:creationId xmlns:a16="http://schemas.microsoft.com/office/drawing/2014/main" id="{C8CBC80C-05B5-E892-4CE7-976E7498F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33" r="8433" b="33609"/>
          <a:stretch/>
        </p:blipFill>
        <p:spPr>
          <a:xfrm>
            <a:off x="-1" y="2857505"/>
            <a:ext cx="9144001" cy="2857496"/>
          </a:xfrm>
          <a:prstGeom prst="rect">
            <a:avLst/>
          </a:prstGeom>
        </p:spPr>
      </p:pic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58581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370318" lvl="0" indent="-1851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72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0636" lvl="1" indent="-277739" algn="l">
              <a:lnSpc>
                <a:spcPct val="100000"/>
              </a:lnSpc>
              <a:spcBef>
                <a:spcPts val="486"/>
              </a:spcBef>
              <a:spcAft>
                <a:spcPts val="0"/>
              </a:spcAft>
              <a:buSzPts val="1800"/>
              <a:buChar char="▪"/>
              <a:defRPr/>
            </a:lvl2pPr>
            <a:lvl3pPr marL="1110952" lvl="2" indent="-277739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▪"/>
              <a:defRPr/>
            </a:lvl3pPr>
            <a:lvl4pPr marL="1481269" lvl="3" indent="-277739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▪"/>
              <a:defRPr/>
            </a:lvl4pPr>
            <a:lvl5pPr marL="1851587" lvl="4" indent="-277739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▪"/>
              <a:defRPr/>
            </a:lvl5pPr>
            <a:lvl6pPr marL="2221904" lvl="5" indent="-277739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592221" lvl="6" indent="-277739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62538" lvl="7" indent="-277739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32855" lvl="8" indent="-277739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408" y="-75565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62408" y="2872630"/>
            <a:ext cx="1835944" cy="2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296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0636" lvl="1" indent="-262308" algn="l">
              <a:lnSpc>
                <a:spcPct val="100000"/>
              </a:lnSpc>
              <a:spcBef>
                <a:spcPts val="486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215"/>
            </a:lvl2pPr>
            <a:lvl3pPr marL="1110952" lvl="2" indent="-257166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400"/>
              <a:buChar char="▪"/>
              <a:defRPr sz="1134"/>
            </a:lvl3pPr>
            <a:lvl4pPr marL="1481269" lvl="3" indent="-246879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972"/>
            </a:lvl4pPr>
            <a:lvl5pPr marL="1851587" lvl="4" indent="-246879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▪"/>
              <a:defRPr sz="972"/>
            </a:lvl5pPr>
            <a:lvl6pPr marL="2221904" lvl="5" indent="-277739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58"/>
            </a:lvl6pPr>
            <a:lvl7pPr marL="2592221" lvl="6" indent="-277739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58"/>
            </a:lvl7pPr>
            <a:lvl8pPr marL="2962538" lvl="7" indent="-277739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58"/>
            </a:lvl8pPr>
            <a:lvl9pPr marL="3332855" lvl="8" indent="-277739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5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5440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8" userDrawn="1">
          <p15:clr>
            <a:srgbClr val="E46962"/>
          </p15:clr>
        </p15:guide>
        <p15:guide id="2" orient="horz" pos="2397" userDrawn="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 descr="Ein Bild, das Quadrat, Rechteck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4D0E02F8-B30B-A8B7-3B40-A00A73D41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11380" b="61447"/>
          <a:stretch/>
        </p:blipFill>
        <p:spPr>
          <a:xfrm>
            <a:off x="-1" y="3324225"/>
            <a:ext cx="8399761" cy="23907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76854" y="3329814"/>
            <a:ext cx="1835056" cy="295170"/>
          </a:xfrm>
          <a:prstGeom prst="rect">
            <a:avLst/>
          </a:prstGeom>
        </p:spPr>
      </p:pic>
      <p:pic>
        <p:nvPicPr>
          <p:cNvPr id="3" name="Google Shape;22;p7" title="Logo WU Vienna white.png">
            <a:extLst>
              <a:ext uri="{FF2B5EF4-FFF2-40B4-BE49-F238E27FC236}">
                <a16:creationId xmlns:a16="http://schemas.microsoft.com/office/drawing/2014/main" id="{98BE20F1-279F-7564-D04E-C8248190995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0035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5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925" y="5183735"/>
            <a:ext cx="1835056" cy="295170"/>
          </a:xfrm>
          <a:prstGeom prst="rect">
            <a:avLst/>
          </a:prstGeom>
        </p:spPr>
      </p:pic>
      <p:pic>
        <p:nvPicPr>
          <p:cNvPr id="4" name="Grafik 3" descr="Ein Bild, das Reihe, Schwarzweiß, weiß, Design enthält.&#10;&#10;KI-generierte Inhalte können fehlerhaft sein.">
            <a:extLst>
              <a:ext uri="{FF2B5EF4-FFF2-40B4-BE49-F238E27FC236}">
                <a16:creationId xmlns:a16="http://schemas.microsoft.com/office/drawing/2014/main" id="{126289E0-18B8-4892-8A79-CC38300DC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r="8508" b="26627"/>
          <a:stretch/>
        </p:blipFill>
        <p:spPr>
          <a:xfrm>
            <a:off x="2375896" y="2015170"/>
            <a:ext cx="6768107" cy="3699831"/>
          </a:xfrm>
          <a:prstGeom prst="rect">
            <a:avLst/>
          </a:prstGeom>
        </p:spPr>
      </p:pic>
      <p:pic>
        <p:nvPicPr>
          <p:cNvPr id="11" name="Google Shape;22;p7" title="Logo WU Vienna white.png">
            <a:extLst>
              <a:ext uri="{FF2B5EF4-FFF2-40B4-BE49-F238E27FC236}">
                <a16:creationId xmlns:a16="http://schemas.microsoft.com/office/drawing/2014/main" id="{D05761AB-2F04-5094-11FA-8D672ADE4C19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4811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3807" y="4906875"/>
            <a:ext cx="1835056" cy="295170"/>
          </a:xfrm>
          <a:prstGeom prst="rect">
            <a:avLst/>
          </a:prstGeom>
        </p:spPr>
      </p:pic>
      <p:pic>
        <p:nvPicPr>
          <p:cNvPr id="8" name="Grafik 7" descr="Ein Bild, das Quadrat, Reihe, Schwarzweiß, Schwarz enthält.&#10;&#10;KI-generierte Inhalte können fehlerhaft sein.">
            <a:extLst>
              <a:ext uri="{FF2B5EF4-FFF2-40B4-BE49-F238E27FC236}">
                <a16:creationId xmlns:a16="http://schemas.microsoft.com/office/drawing/2014/main" id="{593188AC-66BE-7558-17B0-021E78233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4500" b="39467"/>
          <a:stretch/>
        </p:blipFill>
        <p:spPr>
          <a:xfrm flipH="1">
            <a:off x="2156460" y="1842507"/>
            <a:ext cx="6987540" cy="3872497"/>
          </a:xfrm>
          <a:prstGeom prst="rect">
            <a:avLst/>
          </a:prstGeom>
        </p:spPr>
      </p:pic>
      <p:pic>
        <p:nvPicPr>
          <p:cNvPr id="13" name="Google Shape;22;p7" title="Logo WU Vienna white.png">
            <a:extLst>
              <a:ext uri="{FF2B5EF4-FFF2-40B4-BE49-F238E27FC236}">
                <a16:creationId xmlns:a16="http://schemas.microsoft.com/office/drawing/2014/main" id="{1A607CAE-B3F8-2DA5-6869-A89ECE7D1E39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72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fik 4" descr="Ein Bild, das Schatten, Reihe, Kunst, Schwarz enthält.&#10;&#10;KI-generierte Inhalte können fehlerhaft sein.">
            <a:extLst>
              <a:ext uri="{FF2B5EF4-FFF2-40B4-BE49-F238E27FC236}">
                <a16:creationId xmlns:a16="http://schemas.microsoft.com/office/drawing/2014/main" id="{B6CA5C30-5C0D-9BA8-93AA-5AF15897A1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2166" t="-1887" r="969" b="33850"/>
          <a:stretch/>
        </p:blipFill>
        <p:spPr>
          <a:xfrm flipH="1">
            <a:off x="-2" y="2857506"/>
            <a:ext cx="9144002" cy="28574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7200" y="4101836"/>
            <a:ext cx="1835056" cy="295170"/>
          </a:xfrm>
          <a:prstGeom prst="rect">
            <a:avLst/>
          </a:prstGeom>
        </p:spPr>
      </p:pic>
      <p:pic>
        <p:nvPicPr>
          <p:cNvPr id="11" name="Google Shape;22;p7" title="Logo WU Vienna white.png">
            <a:extLst>
              <a:ext uri="{FF2B5EF4-FFF2-40B4-BE49-F238E27FC236}">
                <a16:creationId xmlns:a16="http://schemas.microsoft.com/office/drawing/2014/main" id="{A6BC62DC-7FC6-FDAD-2406-8E16F6F4491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113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900630"/>
            <a:ext cx="1835056" cy="295170"/>
          </a:xfrm>
          <a:prstGeom prst="rect">
            <a:avLst/>
          </a:prstGeom>
        </p:spPr>
      </p:pic>
      <p:pic>
        <p:nvPicPr>
          <p:cNvPr id="4" name="Grafik 3" descr="Ein Bild, das Muster, Quadrat, Symmetrie, Kunst enthält.&#10;&#10;KI-generierte Inhalte können fehlerhaft sein.">
            <a:extLst>
              <a:ext uri="{FF2B5EF4-FFF2-40B4-BE49-F238E27FC236}">
                <a16:creationId xmlns:a16="http://schemas.microsoft.com/office/drawing/2014/main" id="{2712B3F1-CE6F-9543-A11A-A79FC2F81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r="2244" b="50864"/>
          <a:stretch/>
        </p:blipFill>
        <p:spPr>
          <a:xfrm>
            <a:off x="2597311" y="2743373"/>
            <a:ext cx="6546691" cy="2971628"/>
          </a:xfrm>
          <a:prstGeom prst="rect">
            <a:avLst/>
          </a:prstGeom>
        </p:spPr>
      </p:pic>
      <p:pic>
        <p:nvPicPr>
          <p:cNvPr id="11" name="Google Shape;22;p7" title="Logo WU Vienna white.png">
            <a:extLst>
              <a:ext uri="{FF2B5EF4-FFF2-40B4-BE49-F238E27FC236}">
                <a16:creationId xmlns:a16="http://schemas.microsoft.com/office/drawing/2014/main" id="{F22B19D0-4C5F-598B-CE6C-EAFEE3D47F4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0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1450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Ref idx="1001">
        <a:schemeClr val="bg1"/>
      </p:bgRef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9"/>
            <a:ext cx="4284662" cy="6024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C4C044-BBD5-66A9-77D6-2345EDA09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3810" y="4911197"/>
            <a:ext cx="1835056" cy="2926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0BCBB2F-40F0-3000-880D-83C5EC02F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F9A3F9-43AD-74E4-E028-E648574A7C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  <p:sp>
        <p:nvSpPr>
          <p:cNvPr id="7" name="Google Shape;12;p6">
            <a:extLst>
              <a:ext uri="{FF2B5EF4-FFF2-40B4-BE49-F238E27FC236}">
                <a16:creationId xmlns:a16="http://schemas.microsoft.com/office/drawing/2014/main" id="{5FC76A8B-744F-645E-8AA3-EF7C13C115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dirty="0"/>
              <a:t>PAGE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8" name="Google Shape;11;p6">
            <a:extLst>
              <a:ext uri="{FF2B5EF4-FFF2-40B4-BE49-F238E27FC236}">
                <a16:creationId xmlns:a16="http://schemas.microsoft.com/office/drawing/2014/main" id="{8FDC00EC-20F0-6005-B8F7-07BB9E6E21F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dirty="0"/>
              <a:t>Betriebswirtschaftliche Steuerlehre / Business Taxation</a:t>
            </a:r>
          </a:p>
        </p:txBody>
      </p:sp>
    </p:spTree>
    <p:extLst>
      <p:ext uri="{BB962C8B-B14F-4D97-AF65-F5344CB8AC3E}">
        <p14:creationId xmlns:p14="http://schemas.microsoft.com/office/powerpoint/2010/main" val="240369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 userDrawn="1">
  <p:cSld name="Titel und Inha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62019" y="1344613"/>
            <a:ext cx="7759644" cy="38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lvl="0" indent="-29716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Pts val="1600"/>
              <a:buFont typeface="Wingdings" pitchFamily="2" charset="2"/>
              <a:buChar char="§"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500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E8DC80-38BC-5574-0619-49A4629563DB}"/>
              </a:ext>
            </a:extLst>
          </p:cNvPr>
          <p:cNvSpPr/>
          <p:nvPr userDrawn="1"/>
        </p:nvSpPr>
        <p:spPr>
          <a:xfrm>
            <a:off x="457202" y="975988"/>
            <a:ext cx="773142" cy="5521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7" name="Google Shape;41;p10">
            <a:extLst>
              <a:ext uri="{FF2B5EF4-FFF2-40B4-BE49-F238E27FC236}">
                <a16:creationId xmlns:a16="http://schemas.microsoft.com/office/drawing/2014/main" id="{CB9EF35A-9C13-3F59-CB7F-73BF9D75B39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Betriebswirtschaftliche Steuerlehre / Business Taxation</a:t>
            </a:r>
          </a:p>
        </p:txBody>
      </p:sp>
      <p:sp>
        <p:nvSpPr>
          <p:cNvPr id="8" name="Google Shape;42;p10">
            <a:extLst>
              <a:ext uri="{FF2B5EF4-FFF2-40B4-BE49-F238E27FC236}">
                <a16:creationId xmlns:a16="http://schemas.microsoft.com/office/drawing/2014/main" id="{BB1884AC-1C66-9F49-E656-BF6B3765FA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r>
              <a:rPr lang="de-AT" dirty="0"/>
              <a:t>PAGE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2" name="Google Shape;29;p8">
            <a:extLst>
              <a:ext uri="{FF2B5EF4-FFF2-40B4-BE49-F238E27FC236}">
                <a16:creationId xmlns:a16="http://schemas.microsoft.com/office/drawing/2014/main" id="{E18CB0ED-C96B-B07F-224A-C6366718EA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11819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6602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preserve="1">
  <p:cSld name="Zwei Inhal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462406" y="1344613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lvl="0" indent="-29716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itchFamily="2" charset="2"/>
              <a:buChar char="§"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2"/>
          </p:nvPr>
        </p:nvSpPr>
        <p:spPr>
          <a:xfrm>
            <a:off x="4715688" y="1344613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lvl="0" indent="-29716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itchFamily="2" charset="2"/>
              <a:buChar char="§"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Google Shape;29;p8"/>
          <p:cNvSpPr txBox="1">
            <a:spLocks noGrp="1"/>
          </p:cNvSpPr>
          <p:nvPr>
            <p:ph type="title" hasCustomPrompt="1"/>
          </p:nvPr>
        </p:nvSpPr>
        <p:spPr>
          <a:xfrm>
            <a:off x="462408" y="13970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  <a:endParaRPr dirty="0"/>
          </a:p>
        </p:txBody>
      </p:sp>
      <p:sp>
        <p:nvSpPr>
          <p:cNvPr id="3" name="Google Shape;41;p10">
            <a:extLst>
              <a:ext uri="{FF2B5EF4-FFF2-40B4-BE49-F238E27FC236}">
                <a16:creationId xmlns:a16="http://schemas.microsoft.com/office/drawing/2014/main" id="{5D19DDF9-6FDB-5207-DDC5-F857A91496A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Betriebswirtschaftliche Steuerlehre / Business Taxation</a:t>
            </a:r>
          </a:p>
        </p:txBody>
      </p:sp>
      <p:sp>
        <p:nvSpPr>
          <p:cNvPr id="4" name="Google Shape;42;p10">
            <a:extLst>
              <a:ext uri="{FF2B5EF4-FFF2-40B4-BE49-F238E27FC236}">
                <a16:creationId xmlns:a16="http://schemas.microsoft.com/office/drawing/2014/main" id="{9FAA3736-714F-B016-A42B-2385B9868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r>
              <a:rPr lang="de-AT" dirty="0"/>
              <a:t>PAGE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0CC81F7-6724-5B18-B870-292A3D25EB72}"/>
              </a:ext>
            </a:extLst>
          </p:cNvPr>
          <p:cNvSpPr/>
          <p:nvPr userDrawn="1"/>
        </p:nvSpPr>
        <p:spPr>
          <a:xfrm>
            <a:off x="457202" y="997091"/>
            <a:ext cx="773142" cy="5521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45853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1" y="1344613"/>
            <a:ext cx="7764463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venir"/>
              <a:buChar char="▪"/>
              <a:defRPr sz="16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▪"/>
              <a:defRPr sz="15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▪"/>
              <a:defRPr sz="1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Char char="▪"/>
              <a:defRPr sz="1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Char char="▪"/>
              <a:defRPr sz="1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Google Shape;11;p6"/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dirty="0"/>
              <a:t>Betriebswirtschaftliche Steuerlehre / Business Taxation</a:t>
            </a:r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dirty="0"/>
              <a:t>PAGE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360E246-A612-2441-89E8-7206FB6EA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15607" y="5106221"/>
            <a:ext cx="1425197" cy="7125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3E828B1-1BF3-1498-0E1B-21C29D9E455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4918AD9-4F99-A409-F935-1016CBD796C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235079" y="825882"/>
            <a:ext cx="118823" cy="54519"/>
          </a:xfrm>
          <a:prstGeom prst="rect">
            <a:avLst/>
          </a:prstGeom>
        </p:spPr>
      </p:pic>
      <p:sp>
        <p:nvSpPr>
          <p:cNvPr id="6" name="Google Shape;40;p10">
            <a:extLst>
              <a:ext uri="{FF2B5EF4-FFF2-40B4-BE49-F238E27FC236}">
                <a16:creationId xmlns:a16="http://schemas.microsoft.com/office/drawing/2014/main" id="{65031C57-1F9C-83CB-A748-2C919E8559B6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5745184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lang="de-DE" sz="720" b="0" i="0" u="none" strike="noStrike" cap="none" dirty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37225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Clarendon LT Std" panose="02040704040505020204" pitchFamily="18" charset="0"/>
          <a:ea typeface="Clarendon LT Std" panose="02040704040505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11464" marR="0" lvl="0" indent="-29716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§"/>
        <a:defRPr sz="126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3884" userDrawn="1">
          <p15:clr>
            <a:srgbClr val="F26B43"/>
          </p15:clr>
        </p15:guide>
        <p15:guide id="4" pos="4100" userDrawn="1">
          <p15:clr>
            <a:srgbClr val="F26B43"/>
          </p15:clr>
        </p15:guide>
        <p15:guide id="5" orient="horz" pos="2732" userDrawn="1">
          <p15:clr>
            <a:srgbClr val="F26B43"/>
          </p15:clr>
        </p15:guide>
        <p15:guide id="6" orient="horz" pos="152" userDrawn="1">
          <p15:clr>
            <a:srgbClr val="F26B43"/>
          </p15:clr>
        </p15:guide>
        <p15:guide id="7" orient="horz" pos="706" userDrawn="1">
          <p15:clr>
            <a:srgbClr val="F26B43"/>
          </p15:clr>
        </p15:guide>
        <p15:guide id="8" orient="horz" pos="29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716D5-3BDF-F488-9F29-7153F0E5A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D8E19-8925-169B-8762-23EEC0325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98092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50255B-06BF-88E8-F27E-3D73F359D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EA077F-5EB9-494D-D8A5-1EE0F106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515634-5CF2-8BED-1C89-89993B2093D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14912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F457C4-C232-EF13-131D-912D1A043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787CE7-8D07-A7F0-C887-10E941BA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7FF11F-5EE9-3D16-8939-8FF71ED1C9F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27963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F1885F-F9BC-7249-FE38-1B80ACFD7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683D53-A3B8-3530-8B14-DE38038F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98044D-EB50-6D46-4B50-8CB42EEA2C2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61900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8CE71B6-27FF-C6FB-6F1C-6320AC8DB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2BF189B-AEBD-FE67-EED1-8E36DE99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CFC753-2C58-A73E-E6B8-3F88E0123C1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25118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AF6768-8A98-FC58-85B0-93A49F0AA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34DCC0-090F-EE3A-4439-88D8F04F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0C9E54-CC63-FB09-5D4F-FCAEB7B77E4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96000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B9CA37-D835-5526-C1AA-3520F4C64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07ABC8-560F-40BD-25DB-5F12F648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54A6A0-E5AC-035E-DEDB-23387675127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7459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6CA339-C906-D8F4-CE31-15A66AF28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A357B8-81A0-5D2C-2B35-E9D1FA6DF6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829FE7-CDA7-C41F-1438-89BA818848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00000000-1234-1234-1234-123412341234}" type="slidenum">
              <a:rPr lang="de-AT" smtClean="0"/>
              <a:pPr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8181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2DE00B-F315-23E6-85BC-59C523BF9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E01AEB-E45B-7BB4-0B64-4337361F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433B87-1756-2D6C-C7A8-6DF4C2A6844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3394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C4DFD1E-2F91-14BC-3A8C-683B5063E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608861-821B-9A29-CC10-FC339041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D0A34D-0B0A-39A7-ABB1-C2DF30DEC1E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04294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2FAF-028B-38D7-38BE-E1918D200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BD1176-0B84-5B16-DFEC-57035ECAC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94280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83F66-35FA-4E12-FF49-D2F443389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38142F-165B-F33E-F81D-11321FEA0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03911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CF9DA-AAC1-1A4B-BBE5-AF360747B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FBADB-2D9C-66FA-551F-4133DE4FF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1563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A0DE-ABBF-145A-A052-2FA70AB1D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B01877-E633-CE2E-5ABE-5D1E1DDDB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68642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1C7D9-5168-4924-B930-B42D5E8E6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55CABB-ED58-E8B2-81DD-6C61EECD6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17777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C4CAF-0621-C717-84A5-B42144B15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06D740-F02E-6D18-0D9B-96AF96BEC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F67C6F-2DA1-37E5-300E-F1C3165CF0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00000000-1234-1234-1234-123412341234}" type="slidenum">
              <a:rPr lang="de-AT" smtClean="0"/>
              <a:pPr/>
              <a:t>7</a:t>
            </a:fld>
            <a:endParaRPr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B4BD28-5D2D-CCB3-26B8-CADEBB0CF4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9971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7B2AB4E-B962-44F8-99FA-26416ACCA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0D165C-B758-F674-15ED-D580A38528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F2131A-C43C-6F88-23EA-92412DB71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00000000-1234-1234-1234-123412341234}" type="slidenum">
              <a:rPr lang="de-AT" smtClean="0"/>
              <a:pPr/>
              <a:t>8</a:t>
            </a:fld>
            <a:endParaRPr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8956BC-25B6-6533-5443-B432BB58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47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C7794E-8059-C80B-B029-9EEE89653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6E0D90-53B1-E480-4ED3-FCEF711319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E277E8-CAB5-ADD6-7E02-64EE77CD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D6269E-D2FF-3476-F681-93A7FF2545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E6A719-6A1F-F5C4-3EC2-8BC8B00F2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00000000-1234-1234-1234-123412341234}" type="slidenum">
              <a:rPr lang="de-AT" smtClean="0"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260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U_Präsentationsvorlage_16zu10.pptx" id="{63389C75-3FB5-453B-A53E-1F3735434957}" vid="{33E490EB-9BFB-4CB0-864B-7C34406B26C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852F7D2E49EC40889FBECD0E78470C" ma:contentTypeVersion="12" ma:contentTypeDescription="Ein neues Dokument erstellen." ma:contentTypeScope="" ma:versionID="3a211f613eaa9f79d32d311ceb9c81c2">
  <xsd:schema xmlns:xsd="http://www.w3.org/2001/XMLSchema" xmlns:xs="http://www.w3.org/2001/XMLSchema" xmlns:p="http://schemas.microsoft.com/office/2006/metadata/properties" xmlns:ns2="a05742d6-e69d-4d18-a9a0-4bf1061b8418" xmlns:ns3="13b7c6fa-3ab4-4823-80e8-c036ddad3032" targetNamespace="http://schemas.microsoft.com/office/2006/metadata/properties" ma:root="true" ma:fieldsID="a33f58f48d85d6d70ebd5b7db225e187" ns2:_="" ns3:_="">
    <xsd:import namespace="a05742d6-e69d-4d18-a9a0-4bf1061b8418"/>
    <xsd:import namespace="13b7c6fa-3ab4-4823-80e8-c036ddad3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742d6-e69d-4d18-a9a0-4bf1061b8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a14e36f-e084-4b04-bba6-548b1473d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7c6fa-3ab4-4823-80e8-c036ddad30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bf5235-ea0e-4099-99c7-cf18eb9751e2}" ma:internalName="TaxCatchAll" ma:showField="CatchAllData" ma:web="13b7c6fa-3ab4-4823-80e8-c036ddad3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5742d6-e69d-4d18-a9a0-4bf1061b8418">
      <Terms xmlns="http://schemas.microsoft.com/office/infopath/2007/PartnerControls"/>
    </lcf76f155ced4ddcb4097134ff3c332f>
    <TaxCatchAll xmlns="13b7c6fa-3ab4-4823-80e8-c036ddad3032" xsi:nil="true"/>
  </documentManagement>
</p:properties>
</file>

<file path=customXml/itemProps1.xml><?xml version="1.0" encoding="utf-8"?>
<ds:datastoreItem xmlns:ds="http://schemas.openxmlformats.org/officeDocument/2006/customXml" ds:itemID="{FBB8A869-2A63-4D50-9450-8D1F8FC66E0C}"/>
</file>

<file path=customXml/itemProps2.xml><?xml version="1.0" encoding="utf-8"?>
<ds:datastoreItem xmlns:ds="http://schemas.openxmlformats.org/officeDocument/2006/customXml" ds:itemID="{CFDB7938-2CFC-4AC1-83FD-10F98F190603}"/>
</file>

<file path=customXml/itemProps3.xml><?xml version="1.0" encoding="utf-8"?>
<ds:datastoreItem xmlns:ds="http://schemas.openxmlformats.org/officeDocument/2006/customXml" ds:itemID="{6E8FB3E7-52AC-45C1-B26F-FB3F5AB86F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Bildschirmpräsentation (16:10)</PresentationFormat>
  <Paragraphs>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Avenir</vt:lpstr>
      <vt:lpstr>Clarendon LT Std</vt:lpstr>
      <vt:lpstr>Georgia</vt:lpstr>
      <vt:lpstr>Noto Sans Symbols</vt:lpstr>
      <vt:lpstr>Verdana</vt:lpstr>
      <vt:lpstr>Wingdings</vt:lpstr>
      <vt:lpstr>WU 16:10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Reinprecht, Lorenz</dc:creator>
  <cp:lastModifiedBy>Reinprecht, Lorenz</cp:lastModifiedBy>
  <cp:revision>1</cp:revision>
  <dcterms:created xsi:type="dcterms:W3CDTF">2025-09-26T09:51:55Z</dcterms:created>
  <dcterms:modified xsi:type="dcterms:W3CDTF">2025-09-26T10:28:32Z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0x01010081852F7D2E49EC40889FBECD0E78470C</vt:lpwstr>
  </property>
</Properties>
</file>