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5715000" type="screen16x10"/>
  <p:notesSz cx="6669088" cy="9926638"/>
  <p:custDataLst>
    <p:tags r:id="rId2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83878" autoAdjust="0"/>
  </p:normalViewPr>
  <p:slideViewPr>
    <p:cSldViewPr snapToGrid="0" showGuides="1">
      <p:cViewPr varScale="1">
        <p:scale>
          <a:sx n="127" d="100"/>
          <a:sy n="127" d="100"/>
        </p:scale>
        <p:origin x="738" y="120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50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15.02.2023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15.02.2023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744538"/>
            <a:ext cx="59515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1205" y="5313106"/>
            <a:ext cx="1749600" cy="4018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6509148" y="944646"/>
            <a:ext cx="1991495" cy="1320197"/>
            <a:chOff x="6474651" y="767436"/>
            <a:chExt cx="2044416" cy="132019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6442" y="1250359"/>
              <a:ext cx="632625" cy="6478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4651" y="767436"/>
              <a:ext cx="1411791" cy="1320197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91205" y="2239144"/>
            <a:ext cx="209787" cy="96255"/>
          </a:xfrm>
          <a:prstGeom prst="rect">
            <a:avLst/>
          </a:prstGeom>
        </p:spPr>
      </p:pic>
      <p:sp>
        <p:nvSpPr>
          <p:cNvPr id="25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2002622" y="5412059"/>
            <a:ext cx="5138756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0842" y="938242"/>
            <a:ext cx="1350503" cy="1100686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8820" y="2038928"/>
            <a:ext cx="209787" cy="96255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776936" y="5412059"/>
            <a:ext cx="932123" cy="258085"/>
          </a:xfrm>
        </p:spPr>
        <p:txBody>
          <a:bodyPr/>
          <a:lstStyle/>
          <a:p>
            <a:fld id="{EF16FBD4-A1A0-4C0D-8ECA-591A550A295A}" type="datetime1">
              <a:rPr lang="de-AT" smtClean="0"/>
              <a:t>15.02.2023</a:t>
            </a:fld>
            <a:endParaRPr lang="de-AT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2406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6" name="Grafik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5416401"/>
            <a:ext cx="1083600" cy="249400"/>
          </a:xfrm>
          <a:prstGeom prst="rect">
            <a:avLst/>
          </a:prstGeom>
        </p:spPr>
      </p:pic>
      <p:sp>
        <p:nvSpPr>
          <p:cNvPr id="27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860810" y="5412059"/>
            <a:ext cx="542238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776936" y="5412059"/>
            <a:ext cx="932123" cy="258085"/>
          </a:xfrm>
        </p:spPr>
        <p:txBody>
          <a:bodyPr/>
          <a:lstStyle/>
          <a:p>
            <a:fld id="{EF16FBD4-A1A0-4C0D-8ECA-591A550A295A}" type="datetime1">
              <a:rPr lang="de-AT" smtClean="0"/>
              <a:t>15.02.2023</a:t>
            </a:fld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462406" y="5412059"/>
            <a:ext cx="892150" cy="258085"/>
          </a:xfrm>
        </p:spPr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8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88" y="5416401"/>
            <a:ext cx="1083600" cy="2494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40842" y="815761"/>
            <a:ext cx="1350503" cy="1100686"/>
          </a:xfrm>
          <a:prstGeom prst="rect">
            <a:avLst/>
          </a:prstGeom>
        </p:spPr>
      </p:pic>
      <p:sp>
        <p:nvSpPr>
          <p:cNvPr id="23" name="Fußzeilenplatzhalter 7"/>
          <p:cNvSpPr>
            <a:spLocks noGrp="1"/>
          </p:cNvSpPr>
          <p:nvPr>
            <p:ph type="ftr" sz="quarter" idx="15"/>
          </p:nvPr>
        </p:nvSpPr>
        <p:spPr>
          <a:xfrm>
            <a:off x="1860810" y="5412059"/>
            <a:ext cx="542238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8819" y="1918295"/>
            <a:ext cx="209787" cy="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160" y="139700"/>
            <a:ext cx="815213" cy="66441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9354" y="804852"/>
            <a:ext cx="118823" cy="54519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F16FBD4-A1A0-4C0D-8ECA-591A550A295A}" type="datetime1">
              <a:rPr lang="de-AT" smtClean="0"/>
              <a:pPr/>
              <a:t>15.02.2023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1632151" y="5412059"/>
            <a:ext cx="5879699" cy="258085"/>
          </a:xfrm>
        </p:spPr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688281" y="5412059"/>
            <a:ext cx="987407" cy="258085"/>
          </a:xfrm>
        </p:spPr>
        <p:txBody>
          <a:bodyPr/>
          <a:lstStyle/>
          <a:p>
            <a:fld id="{DC0C0548-BB61-4975-B080-1B6E0D52ECC3}" type="datetime1">
              <a:rPr lang="de-AT" smtClean="0"/>
              <a:t>15.02.2023</a:t>
            </a:fld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045615" y="5412059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7688281" y="5412058"/>
            <a:ext cx="987407" cy="258085"/>
          </a:xfrm>
        </p:spPr>
        <p:txBody>
          <a:bodyPr/>
          <a:lstStyle/>
          <a:p>
            <a:fld id="{2208B580-4914-472C-873D-0ABC3D2F1944}" type="datetime1">
              <a:rPr lang="de-AT" smtClean="0"/>
              <a:t>15.02.2023</a:t>
            </a:fld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17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405140" y="5412059"/>
            <a:ext cx="6333720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endParaRPr lang="de-AT" sz="1000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>
          <a:xfrm>
            <a:off x="7553559" y="5412058"/>
            <a:ext cx="987407" cy="258085"/>
          </a:xfrm>
        </p:spPr>
        <p:txBody>
          <a:bodyPr/>
          <a:lstStyle/>
          <a:p>
            <a:fld id="{460B22D8-19A8-4750-AD83-286C35A4BCEC}" type="datetime1">
              <a:rPr lang="de-AT" smtClean="0"/>
              <a:t>15.02.2023</a:t>
            </a:fld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14"/>
          </p:nvPr>
        </p:nvSpPr>
        <p:spPr>
          <a:xfrm>
            <a:off x="2045615" y="5412059"/>
            <a:ext cx="5052770" cy="25808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89715" y="5313106"/>
            <a:ext cx="1749600" cy="401894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6465877" y="761155"/>
            <a:ext cx="2044416" cy="1320197"/>
            <a:chOff x="6474651" y="767436"/>
            <a:chExt cx="2044416" cy="1320197"/>
          </a:xfrm>
        </p:grpSpPr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6442" y="1250359"/>
              <a:ext cx="632625" cy="647874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4651" y="767436"/>
              <a:ext cx="1411791" cy="1320197"/>
            </a:xfrm>
            <a:prstGeom prst="rect">
              <a:avLst/>
            </a:prstGeom>
          </p:spPr>
        </p:pic>
      </p:grp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74475" y="2058492"/>
            <a:ext cx="209787" cy="96255"/>
          </a:xfrm>
          <a:prstGeom prst="rect">
            <a:avLst/>
          </a:prstGeom>
        </p:spPr>
      </p:pic>
      <p:sp>
        <p:nvSpPr>
          <p:cNvPr id="26" name="Fußzeilenplatzhalter 24"/>
          <p:cNvSpPr>
            <a:spLocks noGrp="1"/>
          </p:cNvSpPr>
          <p:nvPr>
            <p:ph type="ftr" sz="quarter" idx="14"/>
          </p:nvPr>
        </p:nvSpPr>
        <p:spPr>
          <a:xfrm>
            <a:off x="2002622" y="5412059"/>
            <a:ext cx="5138756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sp>
        <p:nvSpPr>
          <p:cNvPr id="2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 userDrawn="1"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 userDrawn="1">
            <p:ph type="dt" sz="half" idx="10"/>
          </p:nvPr>
        </p:nvSpPr>
        <p:spPr>
          <a:xfrm>
            <a:off x="7234256" y="5412058"/>
            <a:ext cx="987407" cy="258085"/>
          </a:xfrm>
        </p:spPr>
        <p:txBody>
          <a:bodyPr/>
          <a:lstStyle/>
          <a:p>
            <a:fld id="{BCE4B0F6-B814-432F-A5EF-779CD4E3E58E}" type="datetime1">
              <a:rPr lang="de-AT" smtClean="0"/>
              <a:t>15.02.2023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 userDrawn="1">
            <p:ph type="ftr" sz="quarter" idx="11"/>
          </p:nvPr>
        </p:nvSpPr>
        <p:spPr>
          <a:xfrm>
            <a:off x="1632151" y="5412059"/>
            <a:ext cx="5879699" cy="25808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32" y="5265553"/>
            <a:ext cx="1749556" cy="402337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40842" y="993080"/>
            <a:ext cx="1350503" cy="1100686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72969" y="5409805"/>
            <a:ext cx="5598062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8819" y="2093766"/>
            <a:ext cx="209787" cy="96255"/>
          </a:xfrm>
          <a:prstGeom prst="rect">
            <a:avLst/>
          </a:prstGeom>
        </p:spPr>
      </p:pic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9" y="5267807"/>
            <a:ext cx="1749556" cy="40233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40842" y="885338"/>
            <a:ext cx="1350503" cy="1100686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68207" y="5412059"/>
            <a:ext cx="5607586" cy="258085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8051" y="1984629"/>
            <a:ext cx="209787" cy="96255"/>
          </a:xfrm>
          <a:prstGeom prst="rect">
            <a:avLst/>
          </a:prstGeom>
        </p:spPr>
      </p:pic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88" y="5268250"/>
            <a:ext cx="1749600" cy="401894"/>
          </a:xfrm>
          <a:prstGeom prst="rect">
            <a:avLst/>
          </a:prstGeom>
        </p:spPr>
      </p:pic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0842" y="993080"/>
            <a:ext cx="1350503" cy="1100686"/>
          </a:xfrm>
          <a:prstGeom prst="rect">
            <a:avLst/>
          </a:prstGeom>
        </p:spPr>
      </p:pic>
      <p:sp>
        <p:nvSpPr>
          <p:cNvPr id="23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50341" y="5419289"/>
            <a:ext cx="5643319" cy="25808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3692" y="2093766"/>
            <a:ext cx="209787" cy="96255"/>
          </a:xfrm>
          <a:prstGeom prst="rect">
            <a:avLst/>
          </a:prstGeom>
        </p:spPr>
      </p:pic>
      <p:sp>
        <p:nvSpPr>
          <p:cNvPr id="18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88" y="5268250"/>
            <a:ext cx="1749600" cy="40189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0842" y="838621"/>
            <a:ext cx="1350503" cy="1100686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23209" y="5419289"/>
            <a:ext cx="5697583" cy="25808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18820" y="1945455"/>
            <a:ext cx="209787" cy="96255"/>
          </a:xfrm>
          <a:prstGeom prst="rect">
            <a:avLst/>
          </a:prstGeom>
        </p:spPr>
      </p:pic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0842" y="993080"/>
            <a:ext cx="1350503" cy="1100686"/>
          </a:xfrm>
          <a:prstGeom prst="rect">
            <a:avLst/>
          </a:prstGeom>
        </p:spPr>
      </p:pic>
      <p:sp>
        <p:nvSpPr>
          <p:cNvPr id="23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50831" y="5412057"/>
            <a:ext cx="5642338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18820" y="2084758"/>
            <a:ext cx="209787" cy="96255"/>
          </a:xfrm>
          <a:prstGeom prst="rect">
            <a:avLst/>
          </a:prstGeom>
        </p:spPr>
      </p:pic>
      <p:sp>
        <p:nvSpPr>
          <p:cNvPr id="22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 smtClean="0"/>
              <a:t>Textmasterformat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90588" y="5261018"/>
            <a:ext cx="1749600" cy="40189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0842" y="899581"/>
            <a:ext cx="1350503" cy="1100686"/>
          </a:xfrm>
          <a:prstGeom prst="rect">
            <a:avLst/>
          </a:prstGeom>
        </p:spPr>
      </p:pic>
      <p:sp>
        <p:nvSpPr>
          <p:cNvPr id="22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769038" y="5412057"/>
            <a:ext cx="5605924" cy="25808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de-AT" dirty="0" smtClean="0"/>
              <a:t>Betriebswirtschaftliche Steuerlehre Business Taxation</a:t>
            </a:r>
            <a:endParaRPr lang="de-AT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5671" y="1994473"/>
            <a:ext cx="209787" cy="96255"/>
          </a:xfrm>
          <a:prstGeom prst="rect">
            <a:avLst/>
          </a:prstGeom>
        </p:spPr>
      </p:pic>
      <p:sp>
        <p:nvSpPr>
          <p:cNvPr id="21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32151" y="5412059"/>
            <a:ext cx="5879699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de-AT" dirty="0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SEITE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7234256" y="5412058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F16FBD4-A1A0-4C0D-8ECA-591A550A295A}" type="datetime1">
              <a:rPr lang="de-AT" smtClean="0"/>
              <a:pPr/>
              <a:t>15.02.2023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86882" y="160206"/>
            <a:ext cx="815213" cy="66441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235078" y="825881"/>
            <a:ext cx="118823" cy="545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63391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571571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596508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32849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9" name="Inhaltsplatzhalt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851187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9" name="Inhaltsplatzhalter 1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0" name="Textplatzhalter 19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14</a:t>
            </a:fld>
            <a:endParaRPr lang="de-AT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1" name="Textplatzhalter 20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0589737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15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89869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51184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10442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56565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80875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72710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78274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77171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/>
            <a:r>
              <a:rPr lang="de-AT" smtClean="0"/>
              <a:t>Betriebswirtschaftliche Steuerlehre / Business Taxation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821797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potx" id="{C8612639-65F1-4A29-AEA0-583648DEDA9D}" vid="{25590026-CF65-45F8-B410-0719610118A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77116-F365-4487-AE26-702193C89D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56E6C7-3DD6-43BF-826C-5C570E08792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e413db-0745-4f3a-8dca-564dc7ff6f7d"/>
    <ds:schemaRef ds:uri="http://schemas.microsoft.com/office/2006/documentManagement/types"/>
    <ds:schemaRef ds:uri="http://schemas.microsoft.com/office/2006/metadata/properties"/>
    <ds:schemaRef ds:uri="1a8d9a65-8471-4209-a900-f8e11db75e0a"/>
    <ds:schemaRef ds:uri="08b0a3ee-3d2a-451c-9a1a-7e5d5b0c9c77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EE61B86-2077-4BC1-913D-FA3F8B516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WU%20Musterpräsentation%2016x10%20V1</Template>
  <TotalTime>0</TotalTime>
  <Words>104</Words>
  <Application>Microsoft Office PowerPoint</Application>
  <PresentationFormat>Bildschirmpräsentation (16:10)</PresentationFormat>
  <Paragraphs>30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Georgia</vt:lpstr>
      <vt:lpstr>Verdana</vt:lpstr>
      <vt:lpstr>Wingdings</vt:lpstr>
      <vt:lpstr>WU 16:10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2017-09-27T11:04:27Z</dcterms:created>
  <dcterms:modified xsi:type="dcterms:W3CDTF">2023-02-15T12:07:56Z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