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3.xml" ContentType="application/vnd.openxmlformats-officedocument.theme+xml"/>
  <Override PartName="/ppt/tags/tag4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Lst>
  <p:notesMasterIdLst>
    <p:notesMasterId r:id="rId20"/>
  </p:notesMasterIdLst>
  <p:sldIdLst>
    <p:sldId id="262" r:id="rId3"/>
    <p:sldId id="376" r:id="rId4"/>
    <p:sldId id="377" r:id="rId5"/>
    <p:sldId id="364" r:id="rId6"/>
    <p:sldId id="378" r:id="rId7"/>
    <p:sldId id="379" r:id="rId8"/>
    <p:sldId id="371" r:id="rId9"/>
    <p:sldId id="380" r:id="rId10"/>
    <p:sldId id="384" r:id="rId11"/>
    <p:sldId id="388" r:id="rId12"/>
    <p:sldId id="369" r:id="rId13"/>
    <p:sldId id="386" r:id="rId14"/>
    <p:sldId id="387" r:id="rId15"/>
    <p:sldId id="370" r:id="rId16"/>
    <p:sldId id="390" r:id="rId17"/>
    <p:sldId id="389" r:id="rId18"/>
    <p:sldId id="360" r:id="rId19"/>
  </p:sldIdLst>
  <p:sldSz cx="9144000" cy="6858000" type="screen4x3"/>
  <p:notesSz cx="6858000" cy="9144000"/>
  <p:custDataLst>
    <p:tags r:id="rId2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guide id="3" orient="horz" pos="663" userDrawn="1">
          <p15:clr>
            <a:srgbClr val="A4A3A4"/>
          </p15:clr>
        </p15:guide>
        <p15:guide id="4" pos="215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09" autoAdjust="0"/>
    <p:restoredTop sz="94643" autoAdjust="0"/>
  </p:normalViewPr>
  <p:slideViewPr>
    <p:cSldViewPr snapToObjects="1" showGuides="1">
      <p:cViewPr varScale="1">
        <p:scale>
          <a:sx n="123" d="100"/>
          <a:sy n="123" d="100"/>
        </p:scale>
        <p:origin x="1435" y="82"/>
      </p:cViewPr>
      <p:guideLst>
        <p:guide orient="horz" pos="2183"/>
        <p:guide pos="2880"/>
        <p:guide orient="horz" pos="663"/>
        <p:guide pos="2154"/>
      </p:guideLst>
    </p:cSldViewPr>
  </p:slideViewPr>
  <p:notesTextViewPr>
    <p:cViewPr>
      <p:scale>
        <a:sx n="1" d="1"/>
        <a:sy n="1" d="1"/>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n-lt"/>
                <a:sym typeface="+mn-lt"/>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n-lt"/>
                <a:sym typeface="+mn-lt"/>
              </a:defRPr>
            </a:lvl1pPr>
          </a:lstStyle>
          <a:p>
            <a:fld id="{C7A7B2B3-6AD4-40C3-BCF5-F0442C81638F}" type="datetimeFigureOut">
              <a:rPr lang="de-DE" smtClean="0"/>
              <a:pPr/>
              <a:t>15.10.2018</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n-lt"/>
                <a:sym typeface="+mn-lt"/>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n-lt"/>
                <a:sym typeface="+mn-lt"/>
              </a:defRPr>
            </a:lvl1pPr>
          </a:lstStyle>
          <a:p>
            <a:fld id="{6F99530A-933D-49F5-91D0-D6A2024EC111}" type="slidenum">
              <a:rPr lang="de-DE" smtClean="0"/>
              <a:pPr/>
              <a:t>‹Nr.›</a:t>
            </a:fld>
            <a:endParaRPr lang="de-DE"/>
          </a:p>
        </p:txBody>
      </p:sp>
    </p:spTree>
    <p:extLst>
      <p:ext uri="{BB962C8B-B14F-4D97-AF65-F5344CB8AC3E}">
        <p14:creationId xmlns:p14="http://schemas.microsoft.com/office/powerpoint/2010/main" val="1825421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sym typeface="+mn-lt"/>
      </a:defRPr>
    </a:lvl1pPr>
    <a:lvl2pPr marL="457200" algn="l" defTabSz="914400" rtl="0" eaLnBrk="1" latinLnBrk="0" hangingPunct="1">
      <a:defRPr sz="1200" kern="1200">
        <a:solidFill>
          <a:schemeClr val="tx1"/>
        </a:solidFill>
        <a:latin typeface="+mn-lt"/>
        <a:ea typeface="+mn-ea"/>
        <a:cs typeface="+mn-cs"/>
        <a:sym typeface="+mn-lt"/>
      </a:defRPr>
    </a:lvl2pPr>
    <a:lvl3pPr marL="914400" algn="l" defTabSz="914400" rtl="0" eaLnBrk="1" latinLnBrk="0" hangingPunct="1">
      <a:defRPr sz="1200" kern="1200">
        <a:solidFill>
          <a:schemeClr val="tx1"/>
        </a:solidFill>
        <a:latin typeface="+mn-lt"/>
        <a:ea typeface="+mn-ea"/>
        <a:cs typeface="+mn-cs"/>
        <a:sym typeface="+mn-lt"/>
      </a:defRPr>
    </a:lvl3pPr>
    <a:lvl4pPr marL="1371600" algn="l" defTabSz="914400" rtl="0" eaLnBrk="1" latinLnBrk="0" hangingPunct="1">
      <a:defRPr sz="1200" kern="1200">
        <a:solidFill>
          <a:schemeClr val="tx1"/>
        </a:solidFill>
        <a:latin typeface="+mn-lt"/>
        <a:ea typeface="+mn-ea"/>
        <a:cs typeface="+mn-cs"/>
        <a:sym typeface="+mn-lt"/>
      </a:defRPr>
    </a:lvl4pPr>
    <a:lvl5pPr marL="1828800" algn="l" defTabSz="914400" rtl="0" eaLnBrk="1" latinLnBrk="0" hangingPunct="1">
      <a:defRPr sz="1200" kern="1200">
        <a:solidFill>
          <a:schemeClr val="tx1"/>
        </a:solidFill>
        <a:latin typeface="+mn-lt"/>
        <a:ea typeface="+mn-ea"/>
        <a:cs typeface="+mn-cs"/>
        <a:sym typeface="+mn-lt"/>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585AD3-AE6E-446A-9A6C-5E77E1A90CCA}" type="slidenum">
              <a:rPr lang="de-DE" smtClean="0"/>
              <a:t>1</a:t>
            </a:fld>
            <a:endParaRPr lang="de-DE" dirty="0"/>
          </a:p>
        </p:txBody>
      </p:sp>
    </p:spTree>
    <p:extLst>
      <p:ext uri="{BB962C8B-B14F-4D97-AF65-F5344CB8AC3E}">
        <p14:creationId xmlns:p14="http://schemas.microsoft.com/office/powerpoint/2010/main" val="5858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F99530A-933D-49F5-91D0-D6A2024EC111}" type="slidenum">
              <a:rPr lang="de-DE" smtClean="0"/>
              <a:pPr/>
              <a:t>15</a:t>
            </a:fld>
            <a:endParaRPr lang="de-DE"/>
          </a:p>
        </p:txBody>
      </p:sp>
    </p:spTree>
    <p:extLst>
      <p:ext uri="{BB962C8B-B14F-4D97-AF65-F5344CB8AC3E}">
        <p14:creationId xmlns:p14="http://schemas.microsoft.com/office/powerpoint/2010/main" val="94552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F99530A-933D-49F5-91D0-D6A2024EC111}" type="slidenum">
              <a:rPr lang="de-DE" smtClean="0">
                <a:solidFill>
                  <a:prstClr val="black"/>
                </a:solidFill>
              </a:rPr>
              <a:pPr/>
              <a:t>16</a:t>
            </a:fld>
            <a:endParaRPr lang="de-DE" dirty="0">
              <a:solidFill>
                <a:prstClr val="black"/>
              </a:solidFill>
            </a:endParaRPr>
          </a:p>
        </p:txBody>
      </p:sp>
    </p:spTree>
    <p:extLst>
      <p:ext uri="{BB962C8B-B14F-4D97-AF65-F5344CB8AC3E}">
        <p14:creationId xmlns:p14="http://schemas.microsoft.com/office/powerpoint/2010/main" val="236106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585AD3-AE6E-446A-9A6C-5E77E1A90CCA}" type="slidenum">
              <a:rPr lang="de-DE" smtClean="0"/>
              <a:t>17</a:t>
            </a:fld>
            <a:endParaRPr lang="de-DE" dirty="0"/>
          </a:p>
        </p:txBody>
      </p:sp>
    </p:spTree>
    <p:extLst>
      <p:ext uri="{BB962C8B-B14F-4D97-AF65-F5344CB8AC3E}">
        <p14:creationId xmlns:p14="http://schemas.microsoft.com/office/powerpoint/2010/main" val="884979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png"/><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Foto">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3909051518"/>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2399"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el 1"/>
          <p:cNvSpPr>
            <a:spLocks noGrp="1"/>
          </p:cNvSpPr>
          <p:nvPr>
            <p:ph type="ctrTitle"/>
          </p:nvPr>
        </p:nvSpPr>
        <p:spPr>
          <a:xfrm>
            <a:off x="474620" y="1980060"/>
            <a:ext cx="4025944" cy="1520950"/>
          </a:xfrm>
        </p:spPr>
        <p:txBody>
          <a:bodyPr anchor="b">
            <a:normAutofit/>
          </a:bodyPr>
          <a:lstStyle>
            <a:lvl1pPr algn="l">
              <a:defRPr sz="3000"/>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467916" y="3602038"/>
            <a:ext cx="4025944" cy="1655762"/>
          </a:xfrm>
        </p:spPr>
        <p:txBody>
          <a:bodyPr>
            <a:normAutofit/>
          </a:bodyPr>
          <a:lstStyle>
            <a:lvl1pPr marL="0" indent="0" algn="l">
              <a:buNone/>
              <a:defRPr sz="2000" b="1">
                <a:solidFill>
                  <a:schemeClr val="accent3"/>
                </a:solidFill>
              </a:defRPr>
            </a:lvl1pPr>
            <a:lvl2pPr marL="0" indent="0" algn="l">
              <a:buNone/>
              <a:defRPr sz="2000" baseline="0">
                <a:solidFill>
                  <a:schemeClr val="accent3"/>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p>
          <a:p>
            <a:pPr lvl="1"/>
            <a:r>
              <a:rPr lang="de-DE" dirty="0" smtClean="0"/>
              <a:t>Zweite Ebene</a:t>
            </a:r>
            <a:endParaRPr lang="de-DE" dirty="0"/>
          </a:p>
        </p:txBody>
      </p:sp>
      <p:sp>
        <p:nvSpPr>
          <p:cNvPr id="11" name="Bildplatzhalter 10"/>
          <p:cNvSpPr>
            <a:spLocks noGrp="1"/>
          </p:cNvSpPr>
          <p:nvPr>
            <p:ph type="pic" sz="quarter" idx="10" hasCustomPrompt="1"/>
          </p:nvPr>
        </p:nvSpPr>
        <p:spPr>
          <a:xfrm>
            <a:off x="4716016" y="1365252"/>
            <a:ext cx="4427984" cy="5492747"/>
          </a:xfrm>
          <a:blipFill>
            <a:blip r:embed="rId6" cstate="email">
              <a:extLst>
                <a:ext uri="{28A0092B-C50C-407E-A947-70E740481C1C}">
                  <a14:useLocalDpi xmlns:a14="http://schemas.microsoft.com/office/drawing/2010/main"/>
                </a:ext>
              </a:extLst>
            </a:blip>
            <a:stretch>
              <a:fillRect/>
            </a:stretch>
          </a:blipFill>
        </p:spPr>
        <p:txBody>
          <a:bodyPr/>
          <a:lstStyle>
            <a:lvl1pPr marL="0" marR="0" indent="0" algn="l" defTabSz="914400" rtl="0" eaLnBrk="1" fontAlgn="auto" latinLnBrk="0" hangingPunct="1">
              <a:lnSpc>
                <a:spcPct val="90000"/>
              </a:lnSpc>
              <a:spcBef>
                <a:spcPts val="1200"/>
              </a:spcBef>
              <a:spcAft>
                <a:spcPts val="0"/>
              </a:spcAft>
              <a:buClr>
                <a:schemeClr val="accent1"/>
              </a:buClr>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200"/>
              </a:spcBef>
              <a:spcAft>
                <a:spcPts val="0"/>
              </a:spcAft>
              <a:buClr>
                <a:schemeClr val="accent1"/>
              </a:buClr>
              <a:buSzTx/>
              <a:buFont typeface="Arial" panose="020B0604020202020204" pitchFamily="34" charset="0"/>
              <a:buNone/>
              <a:tabLst/>
              <a:defRPr/>
            </a:pPr>
            <a:r>
              <a:rPr lang="de-DE" dirty="0" smtClean="0"/>
              <a:t>Für anderes Bild auf Symbol klicken (dieser Text wird nicht gedruckt)</a:t>
            </a:r>
          </a:p>
          <a:p>
            <a:endParaRPr lang="de-DE" dirty="0"/>
          </a:p>
        </p:txBody>
      </p:sp>
      <p:pic>
        <p:nvPicPr>
          <p:cNvPr id="9" name="Grafik 8"/>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73036" y="512676"/>
            <a:ext cx="2498764" cy="1135500"/>
          </a:xfrm>
          <a:prstGeom prst="rect">
            <a:avLst/>
          </a:prstGeom>
        </p:spPr>
      </p:pic>
    </p:spTree>
    <p:extLst>
      <p:ext uri="{BB962C8B-B14F-4D97-AF65-F5344CB8AC3E}">
        <p14:creationId xmlns:p14="http://schemas.microsoft.com/office/powerpoint/2010/main" val="998828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2 Inhalte">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278324468"/>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5245"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smtClean="0"/>
              <a:t>Titelmasterformat durch Klicken bearbeiten</a:t>
            </a:r>
            <a:endParaRPr lang="de-DE"/>
          </a:p>
        </p:txBody>
      </p:sp>
      <p:sp>
        <p:nvSpPr>
          <p:cNvPr id="4" name="Inhaltsplatzhalter 3"/>
          <p:cNvSpPr>
            <a:spLocks noGrp="1"/>
          </p:cNvSpPr>
          <p:nvPr>
            <p:ph sz="half" idx="2"/>
          </p:nvPr>
        </p:nvSpPr>
        <p:spPr>
          <a:xfrm>
            <a:off x="4572000" y="1952626"/>
            <a:ext cx="4104085" cy="3744913"/>
          </a:xfrm>
          <a:solidFill>
            <a:srgbClr val="DCD5E5"/>
          </a:solidFill>
        </p:spPr>
        <p:txBody>
          <a:bodyPr lIns="504000" tIns="144000" rIns="144000" bIns="14400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Inhaltsplatzhalter 10"/>
          <p:cNvSpPr>
            <a:spLocks noGrp="1"/>
          </p:cNvSpPr>
          <p:nvPr>
            <p:ph sz="half" idx="1"/>
          </p:nvPr>
        </p:nvSpPr>
        <p:spPr>
          <a:xfrm>
            <a:off x="467916" y="1952626"/>
            <a:ext cx="4392116" cy="3744627"/>
          </a:xfrm>
          <a:custGeom>
            <a:avLst/>
            <a:gdLst>
              <a:gd name="connsiteX0" fmla="*/ 0 w 4392116"/>
              <a:gd name="connsiteY0" fmla="*/ 0 h 3744627"/>
              <a:gd name="connsiteX1" fmla="*/ 4104084 w 4392116"/>
              <a:gd name="connsiteY1" fmla="*/ 0 h 3744627"/>
              <a:gd name="connsiteX2" fmla="*/ 4104084 w 4392116"/>
              <a:gd name="connsiteY2" fmla="*/ 1568094 h 3744627"/>
              <a:gd name="connsiteX3" fmla="*/ 4147759 w 4392116"/>
              <a:gd name="connsiteY3" fmla="*/ 1572497 h 3744627"/>
              <a:gd name="connsiteX4" fmla="*/ 4392116 w 4392116"/>
              <a:gd name="connsiteY4" fmla="*/ 1872313 h 3744627"/>
              <a:gd name="connsiteX5" fmla="*/ 4147759 w 4392116"/>
              <a:gd name="connsiteY5" fmla="*/ 2172130 h 3744627"/>
              <a:gd name="connsiteX6" fmla="*/ 4104084 w 4392116"/>
              <a:gd name="connsiteY6" fmla="*/ 2176532 h 3744627"/>
              <a:gd name="connsiteX7" fmla="*/ 4104084 w 4392116"/>
              <a:gd name="connsiteY7" fmla="*/ 3744627 h 3744627"/>
              <a:gd name="connsiteX8" fmla="*/ 0 w 4392116"/>
              <a:gd name="connsiteY8" fmla="*/ 3744627 h 374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2116" h="3744627">
                <a:moveTo>
                  <a:pt x="0" y="0"/>
                </a:moveTo>
                <a:lnTo>
                  <a:pt x="4104084" y="0"/>
                </a:lnTo>
                <a:lnTo>
                  <a:pt x="4104084" y="1568094"/>
                </a:lnTo>
                <a:lnTo>
                  <a:pt x="4147759" y="1572497"/>
                </a:lnTo>
                <a:cubicBezTo>
                  <a:pt x="4287213" y="1601033"/>
                  <a:pt x="4392116" y="1724422"/>
                  <a:pt x="4392116" y="1872313"/>
                </a:cubicBezTo>
                <a:cubicBezTo>
                  <a:pt x="4392116" y="2020204"/>
                  <a:pt x="4287213" y="2143593"/>
                  <a:pt x="4147759" y="2172130"/>
                </a:cubicBezTo>
                <a:lnTo>
                  <a:pt x="4104084" y="2176532"/>
                </a:lnTo>
                <a:lnTo>
                  <a:pt x="4104084" y="3744627"/>
                </a:lnTo>
                <a:lnTo>
                  <a:pt x="0" y="3744627"/>
                </a:lnTo>
                <a:close/>
              </a:path>
            </a:pathLst>
          </a:custGeom>
          <a:solidFill>
            <a:schemeClr val="accent1"/>
          </a:solidFill>
        </p:spPr>
        <p:txBody>
          <a:bodyPr wrap="square" lIns="144000" tIns="144000" rIns="540000" bIns="144000">
            <a:noAutofit/>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defRPr>
                <a:solidFill>
                  <a:schemeClr val="bg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4" name="Textplatzhalter 7"/>
          <p:cNvSpPr>
            <a:spLocks noGrp="1"/>
          </p:cNvSpPr>
          <p:nvPr>
            <p:ph type="body" sz="quarter" idx="13" hasCustomPrompt="1"/>
          </p:nvPr>
        </p:nvSpPr>
        <p:spPr>
          <a:xfrm>
            <a:off x="467917" y="0"/>
            <a:ext cx="8210525" cy="299295"/>
          </a:xfrm>
        </p:spPr>
        <p:txBody>
          <a:bodyPr tIns="72000" bIns="72000">
            <a:spAutoFit/>
          </a:bodyPr>
          <a:lstStyle>
            <a:lvl1pPr marL="0" indent="0">
              <a:buNone/>
              <a:defRPr sz="1000" cap="all" baseline="0">
                <a:solidFill>
                  <a:schemeClr val="bg2"/>
                </a:solidFill>
              </a:defRPr>
            </a:lvl1pPr>
            <a:lvl2pPr marL="270000" indent="0">
              <a:buNone/>
              <a:defRPr sz="1200" cap="all" baseline="0">
                <a:solidFill>
                  <a:schemeClr val="bg2"/>
                </a:solidFill>
              </a:defRPr>
            </a:lvl2pPr>
            <a:lvl3pPr marL="542925" indent="0">
              <a:buNone/>
              <a:defRPr sz="1200" cap="all" baseline="0">
                <a:solidFill>
                  <a:schemeClr val="bg2"/>
                </a:solidFill>
              </a:defRPr>
            </a:lvl3pPr>
            <a:lvl4pPr marL="803275" indent="0">
              <a:buFont typeface="Arial" panose="020B0604020202020204" pitchFamily="34" charset="0"/>
              <a:buNone/>
              <a:defRPr sz="1200" cap="all" baseline="0">
                <a:solidFill>
                  <a:schemeClr val="bg2"/>
                </a:solidFill>
              </a:defRPr>
            </a:lvl4pPr>
            <a:lvl5pPr marL="0" indent="0">
              <a:buFont typeface="Arial" panose="020B0604020202020204" pitchFamily="34" charset="0"/>
              <a:buNone/>
              <a:defRPr sz="1200" cap="all" baseline="0">
                <a:solidFill>
                  <a:schemeClr val="bg2"/>
                </a:solidFill>
              </a:defRPr>
            </a:lvl5pPr>
          </a:lstStyle>
          <a:p>
            <a:pPr lvl="0"/>
            <a:r>
              <a:rPr lang="de-DE" dirty="0" smtClean="0"/>
              <a:t>Kapitel eintragen</a:t>
            </a:r>
          </a:p>
        </p:txBody>
      </p:sp>
      <p:sp>
        <p:nvSpPr>
          <p:cNvPr id="3" name="Datumsplatzhalter 2"/>
          <p:cNvSpPr>
            <a:spLocks noGrp="1"/>
          </p:cNvSpPr>
          <p:nvPr>
            <p:ph type="dt" sz="half" idx="14"/>
          </p:nvPr>
        </p:nvSpPr>
        <p:spPr/>
        <p:txBody>
          <a:bodyPr/>
          <a:lstStyle/>
          <a:p>
            <a:pPr algn="r"/>
            <a:fld id="{B092BA28-1E6B-4519-8DA9-FE815AD4BB16}" type="datetimeFigureOut">
              <a:rPr lang="de-DE" smtClean="0"/>
              <a:pPr algn="r"/>
              <a:t>15.10.2018</a:t>
            </a:fld>
            <a:endParaRPr lang="de-DE" dirty="0"/>
          </a:p>
        </p:txBody>
      </p:sp>
      <p:sp>
        <p:nvSpPr>
          <p:cNvPr id="8" name="Fußzeilenplatzhalter 7"/>
          <p:cNvSpPr>
            <a:spLocks noGrp="1"/>
          </p:cNvSpPr>
          <p:nvPr>
            <p:ph type="ftr" sz="quarter" idx="15"/>
          </p:nvPr>
        </p:nvSpPr>
        <p:spPr/>
        <p:txBody>
          <a:bodyPr/>
          <a:lstStyle/>
          <a:p>
            <a:endParaRPr lang="de-DE" dirty="0"/>
          </a:p>
        </p:txBody>
      </p:sp>
    </p:spTree>
    <p:extLst>
      <p:ext uri="{BB962C8B-B14F-4D97-AF65-F5344CB8AC3E}">
        <p14:creationId xmlns:p14="http://schemas.microsoft.com/office/powerpoint/2010/main" val="8521387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58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Quote+Inhalt">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810660844"/>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6269"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smtClean="0"/>
              <a:t>Titelmasterformat durch Klicken bearbeiten</a:t>
            </a:r>
            <a:endParaRPr lang="de-DE"/>
          </a:p>
        </p:txBody>
      </p:sp>
      <p:sp>
        <p:nvSpPr>
          <p:cNvPr id="4" name="Inhaltsplatzhalter 3"/>
          <p:cNvSpPr>
            <a:spLocks noGrp="1"/>
          </p:cNvSpPr>
          <p:nvPr>
            <p:ph sz="half" idx="2"/>
          </p:nvPr>
        </p:nvSpPr>
        <p:spPr>
          <a:xfrm>
            <a:off x="4572000" y="1952626"/>
            <a:ext cx="4104085" cy="3744913"/>
          </a:xfrm>
          <a:solidFill>
            <a:srgbClr val="DCD5E5"/>
          </a:solidFill>
        </p:spPr>
        <p:txBody>
          <a:bodyPr lIns="504000" tIns="144000" rIns="144000" bIns="14400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5" name="Inhaltsplatzhalter 14"/>
          <p:cNvSpPr>
            <a:spLocks noGrp="1"/>
          </p:cNvSpPr>
          <p:nvPr>
            <p:ph sz="half" idx="1"/>
          </p:nvPr>
        </p:nvSpPr>
        <p:spPr>
          <a:xfrm>
            <a:off x="467916" y="1952626"/>
            <a:ext cx="4392116" cy="3744627"/>
          </a:xfrm>
          <a:custGeom>
            <a:avLst/>
            <a:gdLst>
              <a:gd name="connsiteX0" fmla="*/ 0 w 4392116"/>
              <a:gd name="connsiteY0" fmla="*/ 0 h 3744627"/>
              <a:gd name="connsiteX1" fmla="*/ 4104084 w 4392116"/>
              <a:gd name="connsiteY1" fmla="*/ 0 h 3744627"/>
              <a:gd name="connsiteX2" fmla="*/ 4104084 w 4392116"/>
              <a:gd name="connsiteY2" fmla="*/ 1568094 h 3744627"/>
              <a:gd name="connsiteX3" fmla="*/ 4147759 w 4392116"/>
              <a:gd name="connsiteY3" fmla="*/ 1572497 h 3744627"/>
              <a:gd name="connsiteX4" fmla="*/ 4392116 w 4392116"/>
              <a:gd name="connsiteY4" fmla="*/ 1872313 h 3744627"/>
              <a:gd name="connsiteX5" fmla="*/ 4147759 w 4392116"/>
              <a:gd name="connsiteY5" fmla="*/ 2172130 h 3744627"/>
              <a:gd name="connsiteX6" fmla="*/ 4104084 w 4392116"/>
              <a:gd name="connsiteY6" fmla="*/ 2176532 h 3744627"/>
              <a:gd name="connsiteX7" fmla="*/ 4104084 w 4392116"/>
              <a:gd name="connsiteY7" fmla="*/ 3744627 h 3744627"/>
              <a:gd name="connsiteX8" fmla="*/ 0 w 4392116"/>
              <a:gd name="connsiteY8" fmla="*/ 3744627 h 374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2116" h="3744627">
                <a:moveTo>
                  <a:pt x="0" y="0"/>
                </a:moveTo>
                <a:lnTo>
                  <a:pt x="4104084" y="0"/>
                </a:lnTo>
                <a:lnTo>
                  <a:pt x="4104084" y="1568094"/>
                </a:lnTo>
                <a:lnTo>
                  <a:pt x="4147759" y="1572497"/>
                </a:lnTo>
                <a:cubicBezTo>
                  <a:pt x="4287213" y="1601033"/>
                  <a:pt x="4392116" y="1724422"/>
                  <a:pt x="4392116" y="1872313"/>
                </a:cubicBezTo>
                <a:cubicBezTo>
                  <a:pt x="4392116" y="2020204"/>
                  <a:pt x="4287213" y="2143593"/>
                  <a:pt x="4147759" y="2172130"/>
                </a:cubicBezTo>
                <a:lnTo>
                  <a:pt x="4104084" y="2176532"/>
                </a:lnTo>
                <a:lnTo>
                  <a:pt x="4104084" y="3744627"/>
                </a:lnTo>
                <a:lnTo>
                  <a:pt x="0" y="3744627"/>
                </a:lnTo>
                <a:close/>
              </a:path>
            </a:pathLst>
          </a:custGeom>
          <a:solidFill>
            <a:schemeClr val="accent1"/>
          </a:solidFill>
        </p:spPr>
        <p:txBody>
          <a:bodyPr wrap="square" lIns="144000" tIns="144000" rIns="540000" bIns="144000" anchor="ctr">
            <a:noAutofit/>
          </a:bodyPr>
          <a:lstStyle>
            <a:lvl1pPr marL="0" indent="0">
              <a:buClrTx/>
              <a:buNone/>
              <a:defRPr b="1">
                <a:solidFill>
                  <a:schemeClr val="bg1"/>
                </a:solidFill>
              </a:defRPr>
            </a:lvl1pPr>
            <a:lvl2pPr marL="270000" indent="0">
              <a:buClrTx/>
              <a:buNone/>
              <a:defRPr b="1">
                <a:solidFill>
                  <a:schemeClr val="bg1"/>
                </a:solidFill>
              </a:defRPr>
            </a:lvl2pPr>
            <a:lvl3pPr marL="542925" indent="0">
              <a:buClrTx/>
              <a:buNone/>
              <a:defRPr b="1">
                <a:solidFill>
                  <a:schemeClr val="bg1"/>
                </a:solidFill>
              </a:defRPr>
            </a:lvl3pPr>
            <a:lvl4pPr marL="803275" indent="0">
              <a:buClrTx/>
              <a:buFont typeface="Arial" panose="020B0604020202020204" pitchFamily="34" charset="0"/>
              <a:buNone/>
              <a:defRPr b="1">
                <a:solidFill>
                  <a:schemeClr val="bg1"/>
                </a:solidFill>
              </a:defRPr>
            </a:lvl4pPr>
            <a:lvl5pPr marL="0" indent="0">
              <a:buFont typeface="Arial" panose="020B0604020202020204" pitchFamily="34" charset="0"/>
              <a:buNone/>
              <a:defRPr b="1">
                <a:solidFill>
                  <a:schemeClr val="bg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4" name="Textplatzhalter 7"/>
          <p:cNvSpPr>
            <a:spLocks noGrp="1"/>
          </p:cNvSpPr>
          <p:nvPr>
            <p:ph type="body" sz="quarter" idx="13" hasCustomPrompt="1"/>
          </p:nvPr>
        </p:nvSpPr>
        <p:spPr>
          <a:xfrm>
            <a:off x="467917" y="0"/>
            <a:ext cx="8210525" cy="299295"/>
          </a:xfrm>
        </p:spPr>
        <p:txBody>
          <a:bodyPr tIns="72000" bIns="72000">
            <a:spAutoFit/>
          </a:bodyPr>
          <a:lstStyle>
            <a:lvl1pPr marL="0" indent="0">
              <a:buNone/>
              <a:defRPr sz="1000" cap="all" baseline="0">
                <a:solidFill>
                  <a:schemeClr val="bg2"/>
                </a:solidFill>
              </a:defRPr>
            </a:lvl1pPr>
            <a:lvl2pPr marL="270000" indent="0">
              <a:buNone/>
              <a:defRPr sz="1200" cap="all" baseline="0">
                <a:solidFill>
                  <a:schemeClr val="bg2"/>
                </a:solidFill>
              </a:defRPr>
            </a:lvl2pPr>
            <a:lvl3pPr marL="542925" indent="0">
              <a:buNone/>
              <a:defRPr sz="1200" cap="all" baseline="0">
                <a:solidFill>
                  <a:schemeClr val="bg2"/>
                </a:solidFill>
              </a:defRPr>
            </a:lvl3pPr>
            <a:lvl4pPr marL="803275" indent="0">
              <a:buFont typeface="Arial" panose="020B0604020202020204" pitchFamily="34" charset="0"/>
              <a:buNone/>
              <a:defRPr sz="1200" cap="all" baseline="0">
                <a:solidFill>
                  <a:schemeClr val="bg2"/>
                </a:solidFill>
              </a:defRPr>
            </a:lvl4pPr>
            <a:lvl5pPr marL="0" indent="0">
              <a:buFont typeface="Arial" panose="020B0604020202020204" pitchFamily="34" charset="0"/>
              <a:buNone/>
              <a:defRPr sz="1200" cap="all" baseline="0">
                <a:solidFill>
                  <a:schemeClr val="bg2"/>
                </a:solidFill>
              </a:defRPr>
            </a:lvl5pPr>
          </a:lstStyle>
          <a:p>
            <a:pPr lvl="0"/>
            <a:r>
              <a:rPr lang="de-DE" dirty="0" smtClean="0"/>
              <a:t>Kapitel eintragen</a:t>
            </a:r>
          </a:p>
        </p:txBody>
      </p:sp>
      <p:sp>
        <p:nvSpPr>
          <p:cNvPr id="3" name="Datumsplatzhalter 2"/>
          <p:cNvSpPr>
            <a:spLocks noGrp="1"/>
          </p:cNvSpPr>
          <p:nvPr>
            <p:ph type="dt" sz="half" idx="16"/>
          </p:nvPr>
        </p:nvSpPr>
        <p:spPr/>
        <p:txBody>
          <a:bodyPr/>
          <a:lstStyle/>
          <a:p>
            <a:pPr algn="r"/>
            <a:fld id="{B092BA28-1E6B-4519-8DA9-FE815AD4BB16}" type="datetimeFigureOut">
              <a:rPr lang="de-DE" smtClean="0"/>
              <a:pPr algn="r"/>
              <a:t>15.10.2018</a:t>
            </a:fld>
            <a:endParaRPr lang="de-DE" dirty="0"/>
          </a:p>
        </p:txBody>
      </p:sp>
      <p:sp>
        <p:nvSpPr>
          <p:cNvPr id="8" name="Fußzeilenplatzhalter 7"/>
          <p:cNvSpPr>
            <a:spLocks noGrp="1"/>
          </p:cNvSpPr>
          <p:nvPr>
            <p:ph type="ftr" sz="quarter" idx="17"/>
          </p:nvPr>
        </p:nvSpPr>
        <p:spPr/>
        <p:txBody>
          <a:bodyPr/>
          <a:lstStyle/>
          <a:p>
            <a:endParaRPr lang="de-DE" dirty="0"/>
          </a:p>
        </p:txBody>
      </p:sp>
      <p:sp>
        <p:nvSpPr>
          <p:cNvPr id="16" name="Bildplatzhalter 24"/>
          <p:cNvSpPr>
            <a:spLocks noGrp="1"/>
          </p:cNvSpPr>
          <p:nvPr>
            <p:ph type="pic" sz="quarter" idx="14" hasCustomPrompt="1"/>
          </p:nvPr>
        </p:nvSpPr>
        <p:spPr>
          <a:xfrm>
            <a:off x="2188720" y="1664802"/>
            <a:ext cx="662475" cy="497372"/>
          </a:xfrm>
          <a:custGeom>
            <a:avLst/>
            <a:gdLst>
              <a:gd name="connsiteX0" fmla="*/ 655608 w 662475"/>
              <a:gd name="connsiteY0" fmla="*/ 513 h 497372"/>
              <a:gd name="connsiteX1" fmla="*/ 649171 w 662475"/>
              <a:gd name="connsiteY1" fmla="*/ 113823 h 497372"/>
              <a:gd name="connsiteX2" fmla="*/ 495768 w 662475"/>
              <a:gd name="connsiteY2" fmla="*/ 193727 h 497372"/>
              <a:gd name="connsiteX3" fmla="*/ 491634 w 662475"/>
              <a:gd name="connsiteY3" fmla="*/ 202220 h 497372"/>
              <a:gd name="connsiteX4" fmla="*/ 512766 w 662475"/>
              <a:gd name="connsiteY4" fmla="*/ 197954 h 497372"/>
              <a:gd name="connsiteX5" fmla="*/ 662475 w 662475"/>
              <a:gd name="connsiteY5" fmla="*/ 347663 h 497372"/>
              <a:gd name="connsiteX6" fmla="*/ 512766 w 662475"/>
              <a:gd name="connsiteY6" fmla="*/ 497372 h 497372"/>
              <a:gd name="connsiteX7" fmla="*/ 374822 w 662475"/>
              <a:gd name="connsiteY7" fmla="*/ 405936 h 497372"/>
              <a:gd name="connsiteX8" fmla="*/ 374134 w 662475"/>
              <a:gd name="connsiteY8" fmla="*/ 402529 h 497372"/>
              <a:gd name="connsiteX9" fmla="*/ 371698 w 662475"/>
              <a:gd name="connsiteY9" fmla="*/ 403505 h 497372"/>
              <a:gd name="connsiteX10" fmla="*/ 403559 w 662475"/>
              <a:gd name="connsiteY10" fmla="*/ 127433 h 497372"/>
              <a:gd name="connsiteX11" fmla="*/ 655608 w 662475"/>
              <a:gd name="connsiteY11" fmla="*/ 513 h 497372"/>
              <a:gd name="connsiteX12" fmla="*/ 300802 w 662475"/>
              <a:gd name="connsiteY12" fmla="*/ 513 h 497372"/>
              <a:gd name="connsiteX13" fmla="*/ 294365 w 662475"/>
              <a:gd name="connsiteY13" fmla="*/ 113823 h 497372"/>
              <a:gd name="connsiteX14" fmla="*/ 140962 w 662475"/>
              <a:gd name="connsiteY14" fmla="*/ 193727 h 497372"/>
              <a:gd name="connsiteX15" fmla="*/ 136828 w 662475"/>
              <a:gd name="connsiteY15" fmla="*/ 202220 h 497372"/>
              <a:gd name="connsiteX16" fmla="*/ 157960 w 662475"/>
              <a:gd name="connsiteY16" fmla="*/ 197954 h 497372"/>
              <a:gd name="connsiteX17" fmla="*/ 307669 w 662475"/>
              <a:gd name="connsiteY17" fmla="*/ 347663 h 497372"/>
              <a:gd name="connsiteX18" fmla="*/ 157960 w 662475"/>
              <a:gd name="connsiteY18" fmla="*/ 497372 h 497372"/>
              <a:gd name="connsiteX19" fmla="*/ 20016 w 662475"/>
              <a:gd name="connsiteY19" fmla="*/ 405937 h 497372"/>
              <a:gd name="connsiteX20" fmla="*/ 19328 w 662475"/>
              <a:gd name="connsiteY20" fmla="*/ 402530 h 497372"/>
              <a:gd name="connsiteX21" fmla="*/ 16892 w 662475"/>
              <a:gd name="connsiteY21" fmla="*/ 403505 h 497372"/>
              <a:gd name="connsiteX22" fmla="*/ 0 w 662475"/>
              <a:gd name="connsiteY22" fmla="*/ 333884 h 497372"/>
              <a:gd name="connsiteX23" fmla="*/ 0 w 662475"/>
              <a:gd name="connsiteY23" fmla="*/ 259856 h 497372"/>
              <a:gd name="connsiteX24" fmla="*/ 16089 w 662475"/>
              <a:gd name="connsiteY24" fmla="*/ 191768 h 497372"/>
              <a:gd name="connsiteX25" fmla="*/ 48753 w 662475"/>
              <a:gd name="connsiteY25" fmla="*/ 127433 h 497372"/>
              <a:gd name="connsiteX26" fmla="*/ 300802 w 662475"/>
              <a:gd name="connsiteY26" fmla="*/ 513 h 49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475" h="497372">
                <a:moveTo>
                  <a:pt x="655608" y="513"/>
                </a:moveTo>
                <a:lnTo>
                  <a:pt x="649171" y="113823"/>
                </a:lnTo>
                <a:cubicBezTo>
                  <a:pt x="588308" y="109946"/>
                  <a:pt x="530017" y="140308"/>
                  <a:pt x="495768" y="193727"/>
                </a:cubicBezTo>
                <a:lnTo>
                  <a:pt x="491634" y="202220"/>
                </a:lnTo>
                <a:lnTo>
                  <a:pt x="512766" y="197954"/>
                </a:lnTo>
                <a:cubicBezTo>
                  <a:pt x="595448" y="197954"/>
                  <a:pt x="662475" y="264981"/>
                  <a:pt x="662475" y="347663"/>
                </a:cubicBezTo>
                <a:cubicBezTo>
                  <a:pt x="662475" y="430345"/>
                  <a:pt x="595448" y="497372"/>
                  <a:pt x="512766" y="497372"/>
                </a:cubicBezTo>
                <a:cubicBezTo>
                  <a:pt x="450755" y="497372"/>
                  <a:pt x="397549" y="459669"/>
                  <a:pt x="374822" y="405936"/>
                </a:cubicBezTo>
                <a:lnTo>
                  <a:pt x="374134" y="402529"/>
                </a:lnTo>
                <a:lnTo>
                  <a:pt x="371698" y="403505"/>
                </a:lnTo>
                <a:cubicBezTo>
                  <a:pt x="337422" y="311707"/>
                  <a:pt x="349359" y="208280"/>
                  <a:pt x="403559" y="127433"/>
                </a:cubicBezTo>
                <a:cubicBezTo>
                  <a:pt x="460477" y="42531"/>
                  <a:pt x="555975" y="-5557"/>
                  <a:pt x="655608" y="513"/>
                </a:cubicBezTo>
                <a:close/>
                <a:moveTo>
                  <a:pt x="300802" y="513"/>
                </a:moveTo>
                <a:lnTo>
                  <a:pt x="294365" y="113823"/>
                </a:lnTo>
                <a:cubicBezTo>
                  <a:pt x="233502" y="109946"/>
                  <a:pt x="175211" y="140308"/>
                  <a:pt x="140962" y="193727"/>
                </a:cubicBezTo>
                <a:lnTo>
                  <a:pt x="136828" y="202220"/>
                </a:lnTo>
                <a:lnTo>
                  <a:pt x="157960" y="197954"/>
                </a:lnTo>
                <a:cubicBezTo>
                  <a:pt x="240642" y="197954"/>
                  <a:pt x="307669" y="264981"/>
                  <a:pt x="307669" y="347663"/>
                </a:cubicBezTo>
                <a:cubicBezTo>
                  <a:pt x="307669" y="430345"/>
                  <a:pt x="240642" y="497372"/>
                  <a:pt x="157960" y="497372"/>
                </a:cubicBezTo>
                <a:cubicBezTo>
                  <a:pt x="95949" y="497372"/>
                  <a:pt x="42743" y="459669"/>
                  <a:pt x="20016" y="405937"/>
                </a:cubicBezTo>
                <a:lnTo>
                  <a:pt x="19328" y="402530"/>
                </a:lnTo>
                <a:lnTo>
                  <a:pt x="16892" y="403505"/>
                </a:lnTo>
                <a:lnTo>
                  <a:pt x="0" y="333884"/>
                </a:lnTo>
                <a:lnTo>
                  <a:pt x="0" y="259856"/>
                </a:lnTo>
                <a:lnTo>
                  <a:pt x="16089" y="191768"/>
                </a:lnTo>
                <a:cubicBezTo>
                  <a:pt x="24295" y="169268"/>
                  <a:pt x="35203" y="147645"/>
                  <a:pt x="48753" y="127433"/>
                </a:cubicBezTo>
                <a:cubicBezTo>
                  <a:pt x="105671" y="42531"/>
                  <a:pt x="201169" y="-5557"/>
                  <a:pt x="300802" y="513"/>
                </a:cubicBezTo>
                <a:close/>
              </a:path>
            </a:pathLst>
          </a:custGeom>
          <a:solidFill>
            <a:srgbClr val="B9ABCC"/>
          </a:solidFill>
        </p:spPr>
        <p:txBody>
          <a:bodyPr wrap="square">
            <a:noAutofit/>
          </a:bodyPr>
          <a:lstStyle>
            <a:lvl1pPr marL="0" indent="0">
              <a:buNone/>
              <a:defRPr sz="100"/>
            </a:lvl1pPr>
          </a:lstStyle>
          <a:p>
            <a:r>
              <a:rPr lang="de-DE" dirty="0" smtClean="0"/>
              <a:t> </a:t>
            </a:r>
            <a:endParaRPr lang="de-DE" dirty="0"/>
          </a:p>
        </p:txBody>
      </p:sp>
      <p:sp>
        <p:nvSpPr>
          <p:cNvPr id="17" name="Bildplatzhalter 25"/>
          <p:cNvSpPr>
            <a:spLocks noGrp="1"/>
          </p:cNvSpPr>
          <p:nvPr>
            <p:ph type="pic" sz="quarter" idx="15" hasCustomPrompt="1"/>
          </p:nvPr>
        </p:nvSpPr>
        <p:spPr>
          <a:xfrm flipH="1" flipV="1">
            <a:off x="2188720" y="5467545"/>
            <a:ext cx="662475" cy="497372"/>
          </a:xfrm>
          <a:custGeom>
            <a:avLst/>
            <a:gdLst>
              <a:gd name="connsiteX0" fmla="*/ 655608 w 662475"/>
              <a:gd name="connsiteY0" fmla="*/ 513 h 497372"/>
              <a:gd name="connsiteX1" fmla="*/ 649171 w 662475"/>
              <a:gd name="connsiteY1" fmla="*/ 113823 h 497372"/>
              <a:gd name="connsiteX2" fmla="*/ 495768 w 662475"/>
              <a:gd name="connsiteY2" fmla="*/ 193727 h 497372"/>
              <a:gd name="connsiteX3" fmla="*/ 491634 w 662475"/>
              <a:gd name="connsiteY3" fmla="*/ 202220 h 497372"/>
              <a:gd name="connsiteX4" fmla="*/ 512766 w 662475"/>
              <a:gd name="connsiteY4" fmla="*/ 197954 h 497372"/>
              <a:gd name="connsiteX5" fmla="*/ 662475 w 662475"/>
              <a:gd name="connsiteY5" fmla="*/ 347663 h 497372"/>
              <a:gd name="connsiteX6" fmla="*/ 512766 w 662475"/>
              <a:gd name="connsiteY6" fmla="*/ 497372 h 497372"/>
              <a:gd name="connsiteX7" fmla="*/ 374822 w 662475"/>
              <a:gd name="connsiteY7" fmla="*/ 405936 h 497372"/>
              <a:gd name="connsiteX8" fmla="*/ 374134 w 662475"/>
              <a:gd name="connsiteY8" fmla="*/ 402529 h 497372"/>
              <a:gd name="connsiteX9" fmla="*/ 371698 w 662475"/>
              <a:gd name="connsiteY9" fmla="*/ 403505 h 497372"/>
              <a:gd name="connsiteX10" fmla="*/ 403559 w 662475"/>
              <a:gd name="connsiteY10" fmla="*/ 127433 h 497372"/>
              <a:gd name="connsiteX11" fmla="*/ 655608 w 662475"/>
              <a:gd name="connsiteY11" fmla="*/ 513 h 497372"/>
              <a:gd name="connsiteX12" fmla="*/ 300802 w 662475"/>
              <a:gd name="connsiteY12" fmla="*/ 513 h 497372"/>
              <a:gd name="connsiteX13" fmla="*/ 294365 w 662475"/>
              <a:gd name="connsiteY13" fmla="*/ 113823 h 497372"/>
              <a:gd name="connsiteX14" fmla="*/ 140962 w 662475"/>
              <a:gd name="connsiteY14" fmla="*/ 193727 h 497372"/>
              <a:gd name="connsiteX15" fmla="*/ 136828 w 662475"/>
              <a:gd name="connsiteY15" fmla="*/ 202220 h 497372"/>
              <a:gd name="connsiteX16" fmla="*/ 157960 w 662475"/>
              <a:gd name="connsiteY16" fmla="*/ 197954 h 497372"/>
              <a:gd name="connsiteX17" fmla="*/ 307669 w 662475"/>
              <a:gd name="connsiteY17" fmla="*/ 347663 h 497372"/>
              <a:gd name="connsiteX18" fmla="*/ 157960 w 662475"/>
              <a:gd name="connsiteY18" fmla="*/ 497372 h 497372"/>
              <a:gd name="connsiteX19" fmla="*/ 20016 w 662475"/>
              <a:gd name="connsiteY19" fmla="*/ 405937 h 497372"/>
              <a:gd name="connsiteX20" fmla="*/ 19328 w 662475"/>
              <a:gd name="connsiteY20" fmla="*/ 402530 h 497372"/>
              <a:gd name="connsiteX21" fmla="*/ 16892 w 662475"/>
              <a:gd name="connsiteY21" fmla="*/ 403505 h 497372"/>
              <a:gd name="connsiteX22" fmla="*/ 0 w 662475"/>
              <a:gd name="connsiteY22" fmla="*/ 333884 h 497372"/>
              <a:gd name="connsiteX23" fmla="*/ 0 w 662475"/>
              <a:gd name="connsiteY23" fmla="*/ 259856 h 497372"/>
              <a:gd name="connsiteX24" fmla="*/ 16089 w 662475"/>
              <a:gd name="connsiteY24" fmla="*/ 191768 h 497372"/>
              <a:gd name="connsiteX25" fmla="*/ 48753 w 662475"/>
              <a:gd name="connsiteY25" fmla="*/ 127433 h 497372"/>
              <a:gd name="connsiteX26" fmla="*/ 300802 w 662475"/>
              <a:gd name="connsiteY26" fmla="*/ 513 h 49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475" h="497372">
                <a:moveTo>
                  <a:pt x="655608" y="513"/>
                </a:moveTo>
                <a:lnTo>
                  <a:pt x="649171" y="113823"/>
                </a:lnTo>
                <a:cubicBezTo>
                  <a:pt x="588308" y="109946"/>
                  <a:pt x="530017" y="140308"/>
                  <a:pt x="495768" y="193727"/>
                </a:cubicBezTo>
                <a:lnTo>
                  <a:pt x="491634" y="202220"/>
                </a:lnTo>
                <a:lnTo>
                  <a:pt x="512766" y="197954"/>
                </a:lnTo>
                <a:cubicBezTo>
                  <a:pt x="595448" y="197954"/>
                  <a:pt x="662475" y="264981"/>
                  <a:pt x="662475" y="347663"/>
                </a:cubicBezTo>
                <a:cubicBezTo>
                  <a:pt x="662475" y="430345"/>
                  <a:pt x="595448" y="497372"/>
                  <a:pt x="512766" y="497372"/>
                </a:cubicBezTo>
                <a:cubicBezTo>
                  <a:pt x="450755" y="497372"/>
                  <a:pt x="397549" y="459669"/>
                  <a:pt x="374822" y="405936"/>
                </a:cubicBezTo>
                <a:lnTo>
                  <a:pt x="374134" y="402529"/>
                </a:lnTo>
                <a:lnTo>
                  <a:pt x="371698" y="403505"/>
                </a:lnTo>
                <a:cubicBezTo>
                  <a:pt x="337422" y="311707"/>
                  <a:pt x="349359" y="208280"/>
                  <a:pt x="403559" y="127433"/>
                </a:cubicBezTo>
                <a:cubicBezTo>
                  <a:pt x="460477" y="42531"/>
                  <a:pt x="555975" y="-5557"/>
                  <a:pt x="655608" y="513"/>
                </a:cubicBezTo>
                <a:close/>
                <a:moveTo>
                  <a:pt x="300802" y="513"/>
                </a:moveTo>
                <a:lnTo>
                  <a:pt x="294365" y="113823"/>
                </a:lnTo>
                <a:cubicBezTo>
                  <a:pt x="233502" y="109946"/>
                  <a:pt x="175211" y="140308"/>
                  <a:pt x="140962" y="193727"/>
                </a:cubicBezTo>
                <a:lnTo>
                  <a:pt x="136828" y="202220"/>
                </a:lnTo>
                <a:lnTo>
                  <a:pt x="157960" y="197954"/>
                </a:lnTo>
                <a:cubicBezTo>
                  <a:pt x="240642" y="197954"/>
                  <a:pt x="307669" y="264981"/>
                  <a:pt x="307669" y="347663"/>
                </a:cubicBezTo>
                <a:cubicBezTo>
                  <a:pt x="307669" y="430345"/>
                  <a:pt x="240642" y="497372"/>
                  <a:pt x="157960" y="497372"/>
                </a:cubicBezTo>
                <a:cubicBezTo>
                  <a:pt x="95949" y="497372"/>
                  <a:pt x="42743" y="459669"/>
                  <a:pt x="20016" y="405937"/>
                </a:cubicBezTo>
                <a:lnTo>
                  <a:pt x="19328" y="402530"/>
                </a:lnTo>
                <a:lnTo>
                  <a:pt x="16892" y="403505"/>
                </a:lnTo>
                <a:lnTo>
                  <a:pt x="0" y="333884"/>
                </a:lnTo>
                <a:lnTo>
                  <a:pt x="0" y="259856"/>
                </a:lnTo>
                <a:lnTo>
                  <a:pt x="16089" y="191768"/>
                </a:lnTo>
                <a:cubicBezTo>
                  <a:pt x="24295" y="169268"/>
                  <a:pt x="35203" y="147645"/>
                  <a:pt x="48753" y="127433"/>
                </a:cubicBezTo>
                <a:cubicBezTo>
                  <a:pt x="105671" y="42531"/>
                  <a:pt x="201169" y="-5557"/>
                  <a:pt x="300802" y="513"/>
                </a:cubicBezTo>
                <a:close/>
              </a:path>
            </a:pathLst>
          </a:custGeom>
          <a:solidFill>
            <a:srgbClr val="B9ABCC"/>
          </a:solidFill>
        </p:spPr>
        <p:txBody>
          <a:bodyPr wrap="square">
            <a:noAutofit/>
          </a:bodyPr>
          <a:lstStyle>
            <a:lvl1pPr marL="0" indent="0">
              <a:buNone/>
              <a:defRPr sz="100"/>
            </a:lvl1pPr>
          </a:lstStyle>
          <a:p>
            <a:r>
              <a:rPr lang="de-DE" dirty="0" smtClean="0"/>
              <a:t> </a:t>
            </a:r>
            <a:endParaRPr lang="de-DE" dirty="0"/>
          </a:p>
        </p:txBody>
      </p:sp>
    </p:spTree>
    <p:extLst>
      <p:ext uri="{BB962C8B-B14F-4D97-AF65-F5344CB8AC3E}">
        <p14:creationId xmlns:p14="http://schemas.microsoft.com/office/powerpoint/2010/main" val="5964075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58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Inhalt+Hintergrun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2660712581"/>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7292"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5" name="Rectangle 5"/>
          <p:cNvSpPr/>
          <p:nvPr userDrawn="1"/>
        </p:nvSpPr>
        <p:spPr>
          <a:xfrm>
            <a:off x="0" y="2"/>
            <a:ext cx="9144000" cy="6057899"/>
          </a:xfrm>
          <a:prstGeom prst="rect">
            <a:avLst/>
          </a:prstGeom>
          <a:solidFill>
            <a:srgbClr val="B9AB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hteck 8"/>
          <p:cNvSpPr/>
          <p:nvPr userDrawn="1"/>
        </p:nvSpPr>
        <p:spPr>
          <a:xfrm>
            <a:off x="0" y="347202"/>
            <a:ext cx="9144000" cy="13536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Textplatzhalter 7"/>
          <p:cNvSpPr>
            <a:spLocks noGrp="1"/>
          </p:cNvSpPr>
          <p:nvPr>
            <p:ph type="body" sz="quarter" idx="10" hasCustomPrompt="1"/>
          </p:nvPr>
        </p:nvSpPr>
        <p:spPr>
          <a:xfrm>
            <a:off x="467917" y="0"/>
            <a:ext cx="8210525" cy="299295"/>
          </a:xfrm>
        </p:spPr>
        <p:txBody>
          <a:bodyPr tIns="72000" bIns="72000">
            <a:spAutoFit/>
          </a:bodyPr>
          <a:lstStyle>
            <a:lvl1pPr marL="0" indent="0">
              <a:buNone/>
              <a:defRPr sz="1000" cap="all" baseline="0">
                <a:solidFill>
                  <a:schemeClr val="bg1"/>
                </a:solidFill>
              </a:defRPr>
            </a:lvl1pPr>
            <a:lvl2pPr marL="270000" indent="0">
              <a:buNone/>
              <a:defRPr sz="1200" cap="all" baseline="0">
                <a:solidFill>
                  <a:schemeClr val="bg2"/>
                </a:solidFill>
              </a:defRPr>
            </a:lvl2pPr>
            <a:lvl3pPr marL="542925" indent="0">
              <a:buNone/>
              <a:defRPr sz="1200" cap="all" baseline="0">
                <a:solidFill>
                  <a:schemeClr val="bg2"/>
                </a:solidFill>
              </a:defRPr>
            </a:lvl3pPr>
            <a:lvl4pPr marL="803275" indent="0">
              <a:buFont typeface="Arial" panose="020B0604020202020204" pitchFamily="34" charset="0"/>
              <a:buNone/>
              <a:defRPr sz="1200" cap="all" baseline="0">
                <a:solidFill>
                  <a:schemeClr val="bg2"/>
                </a:solidFill>
              </a:defRPr>
            </a:lvl4pPr>
            <a:lvl5pPr marL="0" indent="0">
              <a:buFont typeface="Arial" panose="020B0604020202020204" pitchFamily="34" charset="0"/>
              <a:buNone/>
              <a:defRPr sz="1200" cap="all" baseline="0">
                <a:solidFill>
                  <a:schemeClr val="bg2"/>
                </a:solidFill>
              </a:defRPr>
            </a:lvl5pPr>
          </a:lstStyle>
          <a:p>
            <a:pPr lvl="0"/>
            <a:r>
              <a:rPr lang="de-DE" dirty="0" smtClean="0"/>
              <a:t>Kapitel eintragen</a:t>
            </a:r>
          </a:p>
        </p:txBody>
      </p:sp>
      <p:sp>
        <p:nvSpPr>
          <p:cNvPr id="6" name="Datumsplatzhalter 5"/>
          <p:cNvSpPr>
            <a:spLocks noGrp="1"/>
          </p:cNvSpPr>
          <p:nvPr>
            <p:ph type="dt" sz="half" idx="11"/>
          </p:nvPr>
        </p:nvSpPr>
        <p:spPr/>
        <p:txBody>
          <a:bodyPr/>
          <a:lstStyle/>
          <a:p>
            <a:pPr algn="r"/>
            <a:fld id="{B092BA28-1E6B-4519-8DA9-FE815AD4BB16}" type="datetimeFigureOut">
              <a:rPr lang="de-DE" smtClean="0"/>
              <a:pPr algn="r"/>
              <a:t>15.10.2018</a:t>
            </a:fld>
            <a:endParaRPr lang="de-DE" dirty="0"/>
          </a:p>
        </p:txBody>
      </p:sp>
      <p:sp>
        <p:nvSpPr>
          <p:cNvPr id="7" name="Fußzeilenplatzhalter 6"/>
          <p:cNvSpPr>
            <a:spLocks noGrp="1"/>
          </p:cNvSpPr>
          <p:nvPr>
            <p:ph type="ftr" sz="quarter" idx="12"/>
          </p:nvPr>
        </p:nvSpPr>
        <p:spPr/>
        <p:txBody>
          <a:bodyPr/>
          <a:lstStyle/>
          <a:p>
            <a:endParaRPr lang="de-DE" dirty="0"/>
          </a:p>
        </p:txBody>
      </p:sp>
    </p:spTree>
    <p:extLst>
      <p:ext uri="{BB962C8B-B14F-4D97-AF65-F5344CB8AC3E}">
        <p14:creationId xmlns:p14="http://schemas.microsoft.com/office/powerpoint/2010/main" val="1634849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4005956869"/>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7520"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Datumsplatzhalter 3"/>
          <p:cNvSpPr>
            <a:spLocks noGrp="1"/>
          </p:cNvSpPr>
          <p:nvPr>
            <p:ph type="dt" sz="half" idx="11"/>
          </p:nvPr>
        </p:nvSpPr>
        <p:spPr/>
        <p:txBody>
          <a:bodyPr/>
          <a:lstStyle/>
          <a:p>
            <a:pPr algn="r"/>
            <a:fld id="{B092BA28-1E6B-4519-8DA9-FE815AD4BB16}" type="datetimeFigureOut">
              <a:rPr lang="de-DE" smtClean="0"/>
              <a:pPr algn="r"/>
              <a:t>15.10.2018</a:t>
            </a:fld>
            <a:endParaRPr lang="de-DE" dirty="0"/>
          </a:p>
        </p:txBody>
      </p:sp>
      <p:sp>
        <p:nvSpPr>
          <p:cNvPr id="5" name="Fußzeilenplatzhalter 4"/>
          <p:cNvSpPr>
            <a:spLocks noGrp="1"/>
          </p:cNvSpPr>
          <p:nvPr>
            <p:ph type="ftr" sz="quarter" idx="12"/>
          </p:nvPr>
        </p:nvSpPr>
        <p:spPr/>
        <p:txBody>
          <a:bodyPr/>
          <a:lstStyle/>
          <a:p>
            <a:endParaRPr lang="de-DE" dirty="0"/>
          </a:p>
        </p:txBody>
      </p:sp>
      <p:sp>
        <p:nvSpPr>
          <p:cNvPr id="7" name="Bildplatzhalter 6"/>
          <p:cNvSpPr>
            <a:spLocks noGrp="1"/>
          </p:cNvSpPr>
          <p:nvPr>
            <p:ph type="pic" sz="quarter" idx="13"/>
          </p:nvPr>
        </p:nvSpPr>
        <p:spPr>
          <a:xfrm>
            <a:off x="0" y="1"/>
            <a:ext cx="9144000" cy="6057900"/>
          </a:xfrm>
        </p:spPr>
        <p:txBody>
          <a:bodyPr/>
          <a:lstStyle/>
          <a:p>
            <a:endParaRPr lang="de-DE"/>
          </a:p>
        </p:txBody>
      </p:sp>
    </p:spTree>
    <p:extLst>
      <p:ext uri="{BB962C8B-B14F-4D97-AF65-F5344CB8AC3E}">
        <p14:creationId xmlns:p14="http://schemas.microsoft.com/office/powerpoint/2010/main" val="34649342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sprechpartner 1">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2251475384"/>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8544"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Inhaltsplatzhalter 3"/>
          <p:cNvSpPr>
            <a:spLocks noGrp="1"/>
          </p:cNvSpPr>
          <p:nvPr>
            <p:ph sz="half" idx="2"/>
          </p:nvPr>
        </p:nvSpPr>
        <p:spPr>
          <a:xfrm>
            <a:off x="467916" y="3825044"/>
            <a:ext cx="3969544" cy="2232857"/>
          </a:xfrm>
        </p:spPr>
        <p:txBody>
          <a:bodyPr>
            <a:noAutofit/>
          </a:bodyPr>
          <a:lstStyle>
            <a:lvl1pPr marL="0" indent="0">
              <a:buNone/>
              <a:defRPr sz="1400" cap="all" baseline="0">
                <a:solidFill>
                  <a:schemeClr val="accent1"/>
                </a:solidFill>
              </a:defRPr>
            </a:lvl1pPr>
            <a:lvl2pPr marL="0" indent="0">
              <a:buNone/>
              <a:defRPr sz="1400"/>
            </a:lvl2pPr>
            <a:lvl3pPr marL="177800" indent="-177800">
              <a:buClr>
                <a:schemeClr val="accent1"/>
              </a:buClr>
              <a:buFont typeface="Arial" panose="020B0604020202020204" pitchFamily="34" charset="0"/>
              <a:buChar char="•"/>
              <a:defRPr sz="1400"/>
            </a:lvl3pPr>
            <a:lvl4pPr>
              <a:defRPr sz="1000"/>
            </a:lvl4pPr>
            <a:lvl5pPr>
              <a:defRPr sz="1000"/>
            </a:lvl5pPr>
          </a:lstStyle>
          <a:p>
            <a:pPr lvl="0"/>
            <a:r>
              <a:rPr lang="de-DE" dirty="0" smtClean="0"/>
              <a:t>Textmasterformat bearbeiten</a:t>
            </a:r>
          </a:p>
          <a:p>
            <a:pPr lvl="1"/>
            <a:r>
              <a:rPr lang="de-DE" dirty="0" smtClean="0"/>
              <a:t>Zweite Ebene</a:t>
            </a:r>
          </a:p>
          <a:p>
            <a:pPr lvl="2"/>
            <a:r>
              <a:rPr lang="de-DE" dirty="0" smtClean="0"/>
              <a:t>Dritte Ebene</a:t>
            </a:r>
          </a:p>
        </p:txBody>
      </p:sp>
      <p:sp>
        <p:nvSpPr>
          <p:cNvPr id="10" name="Titel 9"/>
          <p:cNvSpPr>
            <a:spLocks noGrp="1"/>
          </p:cNvSpPr>
          <p:nvPr>
            <p:ph type="title"/>
          </p:nvPr>
        </p:nvSpPr>
        <p:spPr/>
        <p:txBody>
          <a:bodyPr/>
          <a:lstStyle/>
          <a:p>
            <a:r>
              <a:rPr lang="de-DE" smtClean="0"/>
              <a:t>Titelmasterformat durch Klicken bearbeiten</a:t>
            </a:r>
            <a:endParaRPr lang="de-DE"/>
          </a:p>
        </p:txBody>
      </p:sp>
      <p:sp>
        <p:nvSpPr>
          <p:cNvPr id="11" name="Datumsplatzhalter 10"/>
          <p:cNvSpPr>
            <a:spLocks noGrp="1"/>
          </p:cNvSpPr>
          <p:nvPr>
            <p:ph type="dt" sz="half" idx="10"/>
          </p:nvPr>
        </p:nvSpPr>
        <p:spPr/>
        <p:txBody>
          <a:bodyPr/>
          <a:lstStyle/>
          <a:p>
            <a:pPr algn="r"/>
            <a:fld id="{B092BA28-1E6B-4519-8DA9-FE815AD4BB16}" type="datetimeFigureOut">
              <a:rPr lang="de-DE" smtClean="0"/>
              <a:pPr algn="r"/>
              <a:t>15.10.2018</a:t>
            </a:fld>
            <a:endParaRPr lang="de-DE" dirty="0"/>
          </a:p>
        </p:txBody>
      </p:sp>
      <p:sp>
        <p:nvSpPr>
          <p:cNvPr id="12" name="Fußzeilenplatzhalter 11"/>
          <p:cNvSpPr>
            <a:spLocks noGrp="1"/>
          </p:cNvSpPr>
          <p:nvPr>
            <p:ph type="ftr" sz="quarter" idx="11"/>
          </p:nvPr>
        </p:nvSpPr>
        <p:spPr/>
        <p:txBody>
          <a:bodyPr/>
          <a:lstStyle/>
          <a:p>
            <a:endParaRPr lang="de-DE" dirty="0"/>
          </a:p>
        </p:txBody>
      </p:sp>
      <p:sp>
        <p:nvSpPr>
          <p:cNvPr id="14" name="Bildplatzhalter 13"/>
          <p:cNvSpPr>
            <a:spLocks noGrp="1"/>
          </p:cNvSpPr>
          <p:nvPr>
            <p:ph type="pic" sz="quarter" idx="12"/>
          </p:nvPr>
        </p:nvSpPr>
        <p:spPr>
          <a:xfrm>
            <a:off x="467916" y="1952625"/>
            <a:ext cx="1728000" cy="1728788"/>
          </a:xfrm>
          <a:prstGeom prst="ellipse">
            <a:avLst/>
          </a:prstGeom>
          <a:ln w="28575">
            <a:solidFill>
              <a:schemeClr val="accent1"/>
            </a:solidFill>
          </a:ln>
        </p:spPr>
        <p:txBody>
          <a:bodyPr anchor="ctr"/>
          <a:lstStyle>
            <a:lvl1pPr marL="0" indent="0" algn="ctr">
              <a:buNone/>
              <a:defRPr/>
            </a:lvl1pPr>
          </a:lstStyle>
          <a:p>
            <a:endParaRPr lang="de-DE" dirty="0"/>
          </a:p>
        </p:txBody>
      </p:sp>
      <p:sp>
        <p:nvSpPr>
          <p:cNvPr id="8" name="Inhaltsplatzhalter 3"/>
          <p:cNvSpPr>
            <a:spLocks noGrp="1"/>
          </p:cNvSpPr>
          <p:nvPr>
            <p:ph sz="half" idx="13"/>
          </p:nvPr>
        </p:nvSpPr>
        <p:spPr>
          <a:xfrm>
            <a:off x="4708897" y="1952626"/>
            <a:ext cx="3969544" cy="4105275"/>
          </a:xfrm>
        </p:spPr>
        <p:txBody>
          <a:bodyPr>
            <a:noAutofit/>
          </a:bodyPr>
          <a:lstStyle>
            <a:lvl1pPr marL="0" indent="0">
              <a:buNone/>
              <a:defRPr lang="de-DE" sz="1400" kern="1200" dirty="0" smtClean="0">
                <a:solidFill>
                  <a:schemeClr val="tx1"/>
                </a:solidFill>
                <a:latin typeface="+mn-lt"/>
                <a:ea typeface="+mn-ea"/>
                <a:cs typeface="+mn-cs"/>
              </a:defRPr>
            </a:lvl1pPr>
            <a:lvl2pPr marL="0" indent="0">
              <a:buNone/>
              <a:defRPr sz="1400"/>
            </a:lvl2pPr>
            <a:lvl3pPr marL="177800" indent="-177800">
              <a:buClr>
                <a:schemeClr val="accent1"/>
              </a:buClr>
              <a:buFont typeface="Arial" panose="020B0604020202020204" pitchFamily="34" charset="0"/>
              <a:buChar char="•"/>
              <a:defRPr sz="1400"/>
            </a:lvl3pPr>
            <a:lvl4pPr>
              <a:defRPr sz="1000"/>
            </a:lvl4pPr>
            <a:lvl5pPr>
              <a:defRPr sz="1000"/>
            </a:lvl5pPr>
          </a:lstStyle>
          <a:p>
            <a:pPr lvl="0"/>
            <a:r>
              <a:rPr lang="de-DE" dirty="0" smtClean="0"/>
              <a:t>Textmasterformat bearbeiten</a:t>
            </a:r>
          </a:p>
          <a:p>
            <a:pPr lvl="1"/>
            <a:r>
              <a:rPr lang="de-DE" dirty="0" smtClean="0"/>
              <a:t>Zweite Ebene</a:t>
            </a:r>
          </a:p>
          <a:p>
            <a:pPr lvl="2"/>
            <a:r>
              <a:rPr lang="de-DE" dirty="0" smtClean="0"/>
              <a:t>Dritte Ebene</a:t>
            </a:r>
          </a:p>
        </p:txBody>
      </p:sp>
    </p:spTree>
    <p:extLst>
      <p:ext uri="{BB962C8B-B14F-4D97-AF65-F5344CB8AC3E}">
        <p14:creationId xmlns:p14="http://schemas.microsoft.com/office/powerpoint/2010/main" val="82256868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nsprechpartner 2">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2942844345"/>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9568"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Inhaltsplatzhalter 3"/>
          <p:cNvSpPr>
            <a:spLocks noGrp="1"/>
          </p:cNvSpPr>
          <p:nvPr>
            <p:ph sz="half" idx="2"/>
          </p:nvPr>
        </p:nvSpPr>
        <p:spPr>
          <a:xfrm>
            <a:off x="467916" y="3825044"/>
            <a:ext cx="3969544" cy="2232857"/>
          </a:xfrm>
        </p:spPr>
        <p:txBody>
          <a:bodyPr>
            <a:noAutofit/>
          </a:bodyPr>
          <a:lstStyle>
            <a:lvl1pPr marL="0" indent="0">
              <a:buNone/>
              <a:defRPr sz="1200" cap="all" baseline="0">
                <a:solidFill>
                  <a:schemeClr val="accent1"/>
                </a:solidFill>
              </a:defRPr>
            </a:lvl1pPr>
            <a:lvl2pPr marL="0" indent="0">
              <a:buNone/>
              <a:defRPr sz="1000"/>
            </a:lvl2pPr>
            <a:lvl3pPr marL="177800" indent="-177800">
              <a:buClr>
                <a:schemeClr val="accent1"/>
              </a:buClr>
              <a:buFont typeface="Arial" panose="020B0604020202020204" pitchFamily="34" charset="0"/>
              <a:buChar char="•"/>
              <a:defRPr sz="1000"/>
            </a:lvl3pPr>
            <a:lvl4pPr>
              <a:defRPr sz="1000"/>
            </a:lvl4pPr>
            <a:lvl5pPr>
              <a:defRPr sz="1000"/>
            </a:lvl5pPr>
          </a:lstStyle>
          <a:p>
            <a:pPr lvl="0"/>
            <a:r>
              <a:rPr lang="de-DE" dirty="0" smtClean="0"/>
              <a:t>Textmasterformat bearbeiten</a:t>
            </a:r>
          </a:p>
          <a:p>
            <a:pPr lvl="1"/>
            <a:r>
              <a:rPr lang="de-DE" dirty="0" smtClean="0"/>
              <a:t>Zweite Ebene</a:t>
            </a:r>
          </a:p>
          <a:p>
            <a:pPr lvl="2"/>
            <a:r>
              <a:rPr lang="de-DE" dirty="0" smtClean="0"/>
              <a:t>Dritte Ebene</a:t>
            </a:r>
          </a:p>
        </p:txBody>
      </p:sp>
      <p:sp>
        <p:nvSpPr>
          <p:cNvPr id="10" name="Titel 9"/>
          <p:cNvSpPr>
            <a:spLocks noGrp="1"/>
          </p:cNvSpPr>
          <p:nvPr>
            <p:ph type="title"/>
          </p:nvPr>
        </p:nvSpPr>
        <p:spPr/>
        <p:txBody>
          <a:bodyPr/>
          <a:lstStyle/>
          <a:p>
            <a:r>
              <a:rPr lang="de-DE" smtClean="0"/>
              <a:t>Titelmasterformat durch Klicken bearbeiten</a:t>
            </a:r>
            <a:endParaRPr lang="de-DE"/>
          </a:p>
        </p:txBody>
      </p:sp>
      <p:sp>
        <p:nvSpPr>
          <p:cNvPr id="11" name="Datumsplatzhalter 10"/>
          <p:cNvSpPr>
            <a:spLocks noGrp="1"/>
          </p:cNvSpPr>
          <p:nvPr>
            <p:ph type="dt" sz="half" idx="10"/>
          </p:nvPr>
        </p:nvSpPr>
        <p:spPr/>
        <p:txBody>
          <a:bodyPr/>
          <a:lstStyle/>
          <a:p>
            <a:pPr algn="r"/>
            <a:fld id="{B092BA28-1E6B-4519-8DA9-FE815AD4BB16}" type="datetimeFigureOut">
              <a:rPr lang="de-DE" smtClean="0"/>
              <a:pPr algn="r"/>
              <a:t>15.10.2018</a:t>
            </a:fld>
            <a:endParaRPr lang="de-DE" dirty="0"/>
          </a:p>
        </p:txBody>
      </p:sp>
      <p:sp>
        <p:nvSpPr>
          <p:cNvPr id="12" name="Fußzeilenplatzhalter 11"/>
          <p:cNvSpPr>
            <a:spLocks noGrp="1"/>
          </p:cNvSpPr>
          <p:nvPr>
            <p:ph type="ftr" sz="quarter" idx="11"/>
          </p:nvPr>
        </p:nvSpPr>
        <p:spPr/>
        <p:txBody>
          <a:bodyPr/>
          <a:lstStyle/>
          <a:p>
            <a:endParaRPr lang="de-DE" dirty="0"/>
          </a:p>
        </p:txBody>
      </p:sp>
      <p:sp>
        <p:nvSpPr>
          <p:cNvPr id="14" name="Bildplatzhalter 13"/>
          <p:cNvSpPr>
            <a:spLocks noGrp="1"/>
          </p:cNvSpPr>
          <p:nvPr>
            <p:ph type="pic" sz="quarter" idx="12"/>
          </p:nvPr>
        </p:nvSpPr>
        <p:spPr>
          <a:xfrm>
            <a:off x="467916" y="1952625"/>
            <a:ext cx="1728000" cy="1728788"/>
          </a:xfrm>
          <a:prstGeom prst="ellipse">
            <a:avLst/>
          </a:prstGeom>
          <a:ln w="28575">
            <a:solidFill>
              <a:schemeClr val="accent1"/>
            </a:solidFill>
          </a:ln>
        </p:spPr>
        <p:txBody>
          <a:bodyPr anchor="ctr"/>
          <a:lstStyle>
            <a:lvl1pPr marL="0" indent="0" algn="ctr">
              <a:buNone/>
              <a:defRPr/>
            </a:lvl1pPr>
          </a:lstStyle>
          <a:p>
            <a:endParaRPr lang="de-DE" dirty="0"/>
          </a:p>
        </p:txBody>
      </p:sp>
      <p:sp>
        <p:nvSpPr>
          <p:cNvPr id="8" name="Inhaltsplatzhalter 3"/>
          <p:cNvSpPr>
            <a:spLocks noGrp="1"/>
          </p:cNvSpPr>
          <p:nvPr>
            <p:ph sz="half" idx="13"/>
          </p:nvPr>
        </p:nvSpPr>
        <p:spPr>
          <a:xfrm>
            <a:off x="4708897" y="3825044"/>
            <a:ext cx="3969544" cy="2232857"/>
          </a:xfrm>
        </p:spPr>
        <p:txBody>
          <a:bodyPr>
            <a:noAutofit/>
          </a:bodyPr>
          <a:lstStyle>
            <a:lvl1pPr marL="0" indent="0">
              <a:buNone/>
              <a:defRPr sz="1200" cap="all" baseline="0">
                <a:solidFill>
                  <a:schemeClr val="accent1"/>
                </a:solidFill>
              </a:defRPr>
            </a:lvl1pPr>
            <a:lvl2pPr marL="0" indent="0">
              <a:buNone/>
              <a:defRPr sz="1000"/>
            </a:lvl2pPr>
            <a:lvl3pPr marL="177800" indent="-177800">
              <a:buClr>
                <a:schemeClr val="accent1"/>
              </a:buClr>
              <a:buFont typeface="Arial" panose="020B0604020202020204" pitchFamily="34" charset="0"/>
              <a:buChar char="•"/>
              <a:defRPr sz="1000"/>
            </a:lvl3pPr>
            <a:lvl4pPr>
              <a:defRPr sz="1000"/>
            </a:lvl4pPr>
            <a:lvl5pPr>
              <a:defRPr sz="1000"/>
            </a:lvl5pPr>
          </a:lstStyle>
          <a:p>
            <a:pPr lvl="0"/>
            <a:r>
              <a:rPr lang="de-DE" dirty="0" smtClean="0"/>
              <a:t>Textmasterformat bearbeiten</a:t>
            </a:r>
          </a:p>
          <a:p>
            <a:pPr lvl="1"/>
            <a:r>
              <a:rPr lang="de-DE" dirty="0" smtClean="0"/>
              <a:t>Zweite Ebene</a:t>
            </a:r>
          </a:p>
          <a:p>
            <a:pPr lvl="2"/>
            <a:r>
              <a:rPr lang="de-DE" dirty="0" smtClean="0"/>
              <a:t>Dritte Ebene</a:t>
            </a:r>
          </a:p>
        </p:txBody>
      </p:sp>
      <p:sp>
        <p:nvSpPr>
          <p:cNvPr id="9" name="Bildplatzhalter 13"/>
          <p:cNvSpPr>
            <a:spLocks noGrp="1"/>
          </p:cNvSpPr>
          <p:nvPr>
            <p:ph type="pic" sz="quarter" idx="14"/>
          </p:nvPr>
        </p:nvSpPr>
        <p:spPr>
          <a:xfrm>
            <a:off x="4708897" y="1952625"/>
            <a:ext cx="1728000" cy="1728788"/>
          </a:xfrm>
          <a:prstGeom prst="ellipse">
            <a:avLst/>
          </a:prstGeom>
          <a:ln w="28575">
            <a:solidFill>
              <a:schemeClr val="accent1"/>
            </a:solidFill>
          </a:ln>
        </p:spPr>
        <p:txBody>
          <a:bodyPr anchor="ctr"/>
          <a:lstStyle>
            <a:lvl1pPr marL="0" indent="0" algn="ctr">
              <a:buNone/>
              <a:defRPr/>
            </a:lvl1pPr>
          </a:lstStyle>
          <a:p>
            <a:endParaRPr lang="de-DE" dirty="0"/>
          </a:p>
        </p:txBody>
      </p:sp>
    </p:spTree>
    <p:extLst>
      <p:ext uri="{BB962C8B-B14F-4D97-AF65-F5344CB8AC3E}">
        <p14:creationId xmlns:p14="http://schemas.microsoft.com/office/powerpoint/2010/main" val="38557058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nsprechpartner 3">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2049521644"/>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0592"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Inhaltsplatzhalter 3"/>
          <p:cNvSpPr>
            <a:spLocks noGrp="1"/>
          </p:cNvSpPr>
          <p:nvPr>
            <p:ph sz="half" idx="2"/>
          </p:nvPr>
        </p:nvSpPr>
        <p:spPr>
          <a:xfrm>
            <a:off x="467916" y="3501008"/>
            <a:ext cx="2591916" cy="2556893"/>
          </a:xfrm>
        </p:spPr>
        <p:txBody>
          <a:bodyPr>
            <a:noAutofit/>
          </a:bodyPr>
          <a:lstStyle>
            <a:lvl1pPr marL="0" indent="0">
              <a:buNone/>
              <a:defRPr sz="1200" cap="all" baseline="0">
                <a:solidFill>
                  <a:schemeClr val="accent1"/>
                </a:solidFill>
              </a:defRPr>
            </a:lvl1pPr>
            <a:lvl2pPr marL="0" indent="0">
              <a:buNone/>
              <a:defRPr sz="1000"/>
            </a:lvl2pPr>
            <a:lvl3pPr marL="177800" indent="-177800">
              <a:buClr>
                <a:schemeClr val="accent1"/>
              </a:buClr>
              <a:buFont typeface="Arial" panose="020B0604020202020204" pitchFamily="34" charset="0"/>
              <a:buChar char="•"/>
              <a:defRPr sz="1000"/>
            </a:lvl3pPr>
            <a:lvl4pPr>
              <a:defRPr sz="1000"/>
            </a:lvl4pPr>
            <a:lvl5pPr>
              <a:defRPr sz="1000"/>
            </a:lvl5pPr>
          </a:lstStyle>
          <a:p>
            <a:pPr lvl="0"/>
            <a:r>
              <a:rPr lang="de-DE" dirty="0" smtClean="0"/>
              <a:t>Textmasterformat bearbeiten</a:t>
            </a:r>
          </a:p>
          <a:p>
            <a:pPr lvl="1"/>
            <a:r>
              <a:rPr lang="de-DE" dirty="0" smtClean="0"/>
              <a:t>Zweite Ebene</a:t>
            </a:r>
          </a:p>
          <a:p>
            <a:pPr lvl="2"/>
            <a:r>
              <a:rPr lang="de-DE" dirty="0" smtClean="0"/>
              <a:t>Dritte Ebene</a:t>
            </a:r>
          </a:p>
        </p:txBody>
      </p:sp>
      <p:sp>
        <p:nvSpPr>
          <p:cNvPr id="10" name="Titel 9"/>
          <p:cNvSpPr>
            <a:spLocks noGrp="1"/>
          </p:cNvSpPr>
          <p:nvPr>
            <p:ph type="title"/>
          </p:nvPr>
        </p:nvSpPr>
        <p:spPr/>
        <p:txBody>
          <a:bodyPr/>
          <a:lstStyle/>
          <a:p>
            <a:r>
              <a:rPr lang="de-DE" smtClean="0"/>
              <a:t>Titelmasterformat durch Klicken bearbeiten</a:t>
            </a:r>
            <a:endParaRPr lang="de-DE"/>
          </a:p>
        </p:txBody>
      </p:sp>
      <p:sp>
        <p:nvSpPr>
          <p:cNvPr id="11" name="Datumsplatzhalter 10"/>
          <p:cNvSpPr>
            <a:spLocks noGrp="1"/>
          </p:cNvSpPr>
          <p:nvPr>
            <p:ph type="dt" sz="half" idx="10"/>
          </p:nvPr>
        </p:nvSpPr>
        <p:spPr/>
        <p:txBody>
          <a:bodyPr/>
          <a:lstStyle/>
          <a:p>
            <a:pPr algn="r"/>
            <a:fld id="{B092BA28-1E6B-4519-8DA9-FE815AD4BB16}" type="datetimeFigureOut">
              <a:rPr lang="de-DE" smtClean="0"/>
              <a:pPr algn="r"/>
              <a:t>15.10.2018</a:t>
            </a:fld>
            <a:endParaRPr lang="de-DE" dirty="0"/>
          </a:p>
        </p:txBody>
      </p:sp>
      <p:sp>
        <p:nvSpPr>
          <p:cNvPr id="12" name="Fußzeilenplatzhalter 11"/>
          <p:cNvSpPr>
            <a:spLocks noGrp="1"/>
          </p:cNvSpPr>
          <p:nvPr>
            <p:ph type="ftr" sz="quarter" idx="11"/>
          </p:nvPr>
        </p:nvSpPr>
        <p:spPr/>
        <p:txBody>
          <a:bodyPr/>
          <a:lstStyle/>
          <a:p>
            <a:endParaRPr lang="de-DE" dirty="0"/>
          </a:p>
        </p:txBody>
      </p:sp>
      <p:sp>
        <p:nvSpPr>
          <p:cNvPr id="14" name="Bildplatzhalter 13"/>
          <p:cNvSpPr>
            <a:spLocks noGrp="1"/>
          </p:cNvSpPr>
          <p:nvPr>
            <p:ph type="pic" sz="quarter" idx="12"/>
          </p:nvPr>
        </p:nvSpPr>
        <p:spPr>
          <a:xfrm>
            <a:off x="467916" y="1952625"/>
            <a:ext cx="1296000" cy="1296000"/>
          </a:xfrm>
          <a:prstGeom prst="ellipse">
            <a:avLst/>
          </a:prstGeom>
          <a:ln w="28575">
            <a:solidFill>
              <a:schemeClr val="accent1"/>
            </a:solidFill>
          </a:ln>
        </p:spPr>
        <p:txBody>
          <a:bodyPr anchor="ctr"/>
          <a:lstStyle>
            <a:lvl1pPr marL="0" indent="0" algn="ctr">
              <a:buNone/>
              <a:defRPr/>
            </a:lvl1pPr>
          </a:lstStyle>
          <a:p>
            <a:endParaRPr lang="de-DE" dirty="0"/>
          </a:p>
        </p:txBody>
      </p:sp>
      <p:sp>
        <p:nvSpPr>
          <p:cNvPr id="8" name="Inhaltsplatzhalter 3"/>
          <p:cNvSpPr>
            <a:spLocks noGrp="1"/>
          </p:cNvSpPr>
          <p:nvPr>
            <p:ph sz="half" idx="13"/>
          </p:nvPr>
        </p:nvSpPr>
        <p:spPr>
          <a:xfrm>
            <a:off x="3277220" y="3501008"/>
            <a:ext cx="2591916" cy="2556893"/>
          </a:xfrm>
        </p:spPr>
        <p:txBody>
          <a:bodyPr>
            <a:noAutofit/>
          </a:bodyPr>
          <a:lstStyle>
            <a:lvl1pPr marL="0" indent="0">
              <a:buNone/>
              <a:defRPr sz="1200" cap="all" baseline="0">
                <a:solidFill>
                  <a:schemeClr val="accent1"/>
                </a:solidFill>
              </a:defRPr>
            </a:lvl1pPr>
            <a:lvl2pPr marL="0" indent="0">
              <a:buNone/>
              <a:defRPr sz="1000"/>
            </a:lvl2pPr>
            <a:lvl3pPr marL="177800" indent="-177800">
              <a:buClr>
                <a:schemeClr val="accent1"/>
              </a:buClr>
              <a:buFont typeface="Arial" panose="020B0604020202020204" pitchFamily="34" charset="0"/>
              <a:buChar char="•"/>
              <a:defRPr sz="1000"/>
            </a:lvl3pPr>
            <a:lvl4pPr>
              <a:defRPr sz="1000"/>
            </a:lvl4pPr>
            <a:lvl5pPr>
              <a:defRPr sz="1000"/>
            </a:lvl5pPr>
          </a:lstStyle>
          <a:p>
            <a:pPr lvl="0"/>
            <a:r>
              <a:rPr lang="de-DE" dirty="0" smtClean="0"/>
              <a:t>Textmasterformat bearbeiten</a:t>
            </a:r>
          </a:p>
          <a:p>
            <a:pPr lvl="1"/>
            <a:r>
              <a:rPr lang="de-DE" dirty="0" smtClean="0"/>
              <a:t>Zweite Ebene</a:t>
            </a:r>
          </a:p>
          <a:p>
            <a:pPr lvl="2"/>
            <a:r>
              <a:rPr lang="de-DE" dirty="0" smtClean="0"/>
              <a:t>Dritte Ebene</a:t>
            </a:r>
          </a:p>
        </p:txBody>
      </p:sp>
      <p:sp>
        <p:nvSpPr>
          <p:cNvPr id="9" name="Bildplatzhalter 13"/>
          <p:cNvSpPr>
            <a:spLocks noGrp="1"/>
          </p:cNvSpPr>
          <p:nvPr>
            <p:ph type="pic" sz="quarter" idx="14"/>
          </p:nvPr>
        </p:nvSpPr>
        <p:spPr>
          <a:xfrm>
            <a:off x="3277220" y="1952625"/>
            <a:ext cx="1296000" cy="1296000"/>
          </a:xfrm>
          <a:prstGeom prst="ellipse">
            <a:avLst/>
          </a:prstGeom>
          <a:ln w="28575">
            <a:solidFill>
              <a:schemeClr val="accent1"/>
            </a:solidFill>
          </a:ln>
        </p:spPr>
        <p:txBody>
          <a:bodyPr anchor="ctr"/>
          <a:lstStyle>
            <a:lvl1pPr marL="0" indent="0" algn="ctr">
              <a:buNone/>
              <a:defRPr/>
            </a:lvl1pPr>
          </a:lstStyle>
          <a:p>
            <a:endParaRPr lang="de-DE" dirty="0"/>
          </a:p>
        </p:txBody>
      </p:sp>
      <p:sp>
        <p:nvSpPr>
          <p:cNvPr id="13" name="Inhaltsplatzhalter 3"/>
          <p:cNvSpPr>
            <a:spLocks noGrp="1"/>
          </p:cNvSpPr>
          <p:nvPr>
            <p:ph sz="half" idx="15"/>
          </p:nvPr>
        </p:nvSpPr>
        <p:spPr>
          <a:xfrm>
            <a:off x="6086525" y="3501008"/>
            <a:ext cx="2591916" cy="2556893"/>
          </a:xfrm>
        </p:spPr>
        <p:txBody>
          <a:bodyPr>
            <a:noAutofit/>
          </a:bodyPr>
          <a:lstStyle>
            <a:lvl1pPr marL="0" indent="0">
              <a:buNone/>
              <a:defRPr sz="1200" cap="all" baseline="0">
                <a:solidFill>
                  <a:schemeClr val="accent1"/>
                </a:solidFill>
              </a:defRPr>
            </a:lvl1pPr>
            <a:lvl2pPr marL="0" indent="0">
              <a:buNone/>
              <a:defRPr sz="1000"/>
            </a:lvl2pPr>
            <a:lvl3pPr marL="177800" indent="-177800">
              <a:buClr>
                <a:schemeClr val="accent1"/>
              </a:buClr>
              <a:buFont typeface="Arial" panose="020B0604020202020204" pitchFamily="34" charset="0"/>
              <a:buChar char="•"/>
              <a:defRPr sz="1000"/>
            </a:lvl3pPr>
            <a:lvl4pPr>
              <a:defRPr sz="1000"/>
            </a:lvl4pPr>
            <a:lvl5pPr>
              <a:defRPr sz="1000"/>
            </a:lvl5pPr>
          </a:lstStyle>
          <a:p>
            <a:pPr lvl="0"/>
            <a:r>
              <a:rPr lang="de-DE" dirty="0" smtClean="0"/>
              <a:t>Textmasterformat bearbeiten</a:t>
            </a:r>
          </a:p>
          <a:p>
            <a:pPr lvl="1"/>
            <a:r>
              <a:rPr lang="de-DE" dirty="0" smtClean="0"/>
              <a:t>Zweite Ebene</a:t>
            </a:r>
          </a:p>
          <a:p>
            <a:pPr lvl="2"/>
            <a:r>
              <a:rPr lang="de-DE" dirty="0" smtClean="0"/>
              <a:t>Dritte Ebene</a:t>
            </a:r>
          </a:p>
        </p:txBody>
      </p:sp>
      <p:sp>
        <p:nvSpPr>
          <p:cNvPr id="15" name="Bildplatzhalter 13"/>
          <p:cNvSpPr>
            <a:spLocks noGrp="1"/>
          </p:cNvSpPr>
          <p:nvPr>
            <p:ph type="pic" sz="quarter" idx="16"/>
          </p:nvPr>
        </p:nvSpPr>
        <p:spPr>
          <a:xfrm>
            <a:off x="6086525" y="1952625"/>
            <a:ext cx="1296000" cy="1296000"/>
          </a:xfrm>
          <a:prstGeom prst="ellipse">
            <a:avLst/>
          </a:prstGeom>
          <a:ln w="28575">
            <a:solidFill>
              <a:schemeClr val="accent1"/>
            </a:solidFill>
          </a:ln>
        </p:spPr>
        <p:txBody>
          <a:bodyPr anchor="ctr"/>
          <a:lstStyle>
            <a:lvl1pPr marL="0" indent="0" algn="ctr">
              <a:buNone/>
              <a:defRPr/>
            </a:lvl1pPr>
          </a:lstStyle>
          <a:p>
            <a:endParaRPr lang="de-DE" dirty="0"/>
          </a:p>
        </p:txBody>
      </p:sp>
    </p:spTree>
    <p:extLst>
      <p:ext uri="{BB962C8B-B14F-4D97-AF65-F5344CB8AC3E}">
        <p14:creationId xmlns:p14="http://schemas.microsoft.com/office/powerpoint/2010/main" val="281684513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nsprechpartner 4">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3361572485"/>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8311"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smtClean="0"/>
              <a:t>Titelmasterformat durch Klicken bearbeiten</a:t>
            </a:r>
            <a:endParaRPr lang="de-DE"/>
          </a:p>
        </p:txBody>
      </p:sp>
      <p:sp>
        <p:nvSpPr>
          <p:cNvPr id="4" name="Inhaltsplatzhalter 3"/>
          <p:cNvSpPr>
            <a:spLocks noGrp="1"/>
          </p:cNvSpPr>
          <p:nvPr>
            <p:ph sz="half" idx="2"/>
          </p:nvPr>
        </p:nvSpPr>
        <p:spPr>
          <a:xfrm>
            <a:off x="4572000" y="1952626"/>
            <a:ext cx="4104085" cy="3744913"/>
          </a:xfrm>
          <a:solidFill>
            <a:srgbClr val="DCD5E5"/>
          </a:solidFill>
        </p:spPr>
        <p:txBody>
          <a:bodyPr lIns="504000" tIns="1764000" rIns="144000" bIns="144000"/>
          <a:lstStyle>
            <a:lvl1pPr marL="0" indent="0">
              <a:buNone/>
              <a:defRPr>
                <a:solidFill>
                  <a:schemeClr val="accent1"/>
                </a:solidFill>
              </a:defRPr>
            </a:lvl1pPr>
            <a:lvl2pPr marL="0" indent="0">
              <a:buFont typeface="Arial" panose="020B0604020202020204" pitchFamily="34" charset="0"/>
              <a:buNone/>
              <a:defRPr/>
            </a:lvl2pPr>
            <a:lvl3pPr marL="266700" indent="-266700">
              <a:buClr>
                <a:schemeClr val="accent1"/>
              </a:buClr>
              <a:buFont typeface="Arial" panose="020B0604020202020204" pitchFamily="34" charset="0"/>
              <a:buChar char="•"/>
              <a:defRPr/>
            </a:lvl3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4" name="Textplatzhalter 7"/>
          <p:cNvSpPr>
            <a:spLocks noGrp="1"/>
          </p:cNvSpPr>
          <p:nvPr>
            <p:ph type="body" sz="quarter" idx="13" hasCustomPrompt="1"/>
          </p:nvPr>
        </p:nvSpPr>
        <p:spPr>
          <a:xfrm>
            <a:off x="467917" y="0"/>
            <a:ext cx="8210525" cy="299295"/>
          </a:xfrm>
        </p:spPr>
        <p:txBody>
          <a:bodyPr tIns="72000" bIns="72000">
            <a:spAutoFit/>
          </a:bodyPr>
          <a:lstStyle>
            <a:lvl1pPr marL="0" indent="0">
              <a:buNone/>
              <a:defRPr sz="1000" cap="all" baseline="0">
                <a:solidFill>
                  <a:schemeClr val="bg2"/>
                </a:solidFill>
              </a:defRPr>
            </a:lvl1pPr>
            <a:lvl2pPr marL="270000" indent="0">
              <a:buNone/>
              <a:defRPr sz="1200" cap="all" baseline="0">
                <a:solidFill>
                  <a:schemeClr val="bg2"/>
                </a:solidFill>
              </a:defRPr>
            </a:lvl2pPr>
            <a:lvl3pPr marL="542925" indent="0">
              <a:buNone/>
              <a:defRPr sz="1200" cap="all" baseline="0">
                <a:solidFill>
                  <a:schemeClr val="bg2"/>
                </a:solidFill>
              </a:defRPr>
            </a:lvl3pPr>
            <a:lvl4pPr marL="803275" indent="0">
              <a:buFont typeface="Arial" panose="020B0604020202020204" pitchFamily="34" charset="0"/>
              <a:buNone/>
              <a:defRPr sz="1200" cap="all" baseline="0">
                <a:solidFill>
                  <a:schemeClr val="bg2"/>
                </a:solidFill>
              </a:defRPr>
            </a:lvl4pPr>
            <a:lvl5pPr marL="0" indent="0">
              <a:buFont typeface="Arial" panose="020B0604020202020204" pitchFamily="34" charset="0"/>
              <a:buNone/>
              <a:defRPr sz="1200" cap="all" baseline="0">
                <a:solidFill>
                  <a:schemeClr val="bg2"/>
                </a:solidFill>
              </a:defRPr>
            </a:lvl5pPr>
          </a:lstStyle>
          <a:p>
            <a:pPr lvl="0"/>
            <a:r>
              <a:rPr lang="de-DE" dirty="0" smtClean="0"/>
              <a:t>Kapitel eintragen</a:t>
            </a:r>
          </a:p>
        </p:txBody>
      </p:sp>
      <p:sp>
        <p:nvSpPr>
          <p:cNvPr id="3" name="Datumsplatzhalter 2"/>
          <p:cNvSpPr>
            <a:spLocks noGrp="1"/>
          </p:cNvSpPr>
          <p:nvPr>
            <p:ph type="dt" sz="half" idx="16"/>
          </p:nvPr>
        </p:nvSpPr>
        <p:spPr/>
        <p:txBody>
          <a:bodyPr/>
          <a:lstStyle/>
          <a:p>
            <a:pPr algn="r"/>
            <a:fld id="{B092BA28-1E6B-4519-8DA9-FE815AD4BB16}" type="datetimeFigureOut">
              <a:rPr lang="de-DE" smtClean="0"/>
              <a:pPr algn="r"/>
              <a:t>15.10.2018</a:t>
            </a:fld>
            <a:endParaRPr lang="de-DE" dirty="0"/>
          </a:p>
        </p:txBody>
      </p:sp>
      <p:sp>
        <p:nvSpPr>
          <p:cNvPr id="8" name="Fußzeilenplatzhalter 7"/>
          <p:cNvSpPr>
            <a:spLocks noGrp="1"/>
          </p:cNvSpPr>
          <p:nvPr>
            <p:ph type="ftr" sz="quarter" idx="17"/>
          </p:nvPr>
        </p:nvSpPr>
        <p:spPr/>
        <p:txBody>
          <a:bodyPr/>
          <a:lstStyle/>
          <a:p>
            <a:endParaRPr lang="de-DE" dirty="0"/>
          </a:p>
        </p:txBody>
      </p:sp>
      <p:sp>
        <p:nvSpPr>
          <p:cNvPr id="15" name="Bildplatzhalter 13"/>
          <p:cNvSpPr>
            <a:spLocks noGrp="1"/>
          </p:cNvSpPr>
          <p:nvPr>
            <p:ph type="pic" sz="quarter" idx="18"/>
          </p:nvPr>
        </p:nvSpPr>
        <p:spPr>
          <a:xfrm>
            <a:off x="4935078" y="2096150"/>
            <a:ext cx="1296000" cy="1296000"/>
          </a:xfrm>
          <a:prstGeom prst="ellipse">
            <a:avLst/>
          </a:prstGeom>
          <a:solidFill>
            <a:schemeClr val="bg1"/>
          </a:solidFill>
          <a:ln w="28575">
            <a:solidFill>
              <a:schemeClr val="accent1"/>
            </a:solidFill>
          </a:ln>
        </p:spPr>
        <p:txBody>
          <a:bodyPr anchor="ctr"/>
          <a:lstStyle>
            <a:lvl1pPr marL="0" indent="0" algn="ctr">
              <a:buNone/>
              <a:defRPr/>
            </a:lvl1pPr>
          </a:lstStyle>
          <a:p>
            <a:endParaRPr lang="de-DE" dirty="0"/>
          </a:p>
        </p:txBody>
      </p:sp>
      <p:sp>
        <p:nvSpPr>
          <p:cNvPr id="16" name="Inhaltsplatzhalter 15"/>
          <p:cNvSpPr>
            <a:spLocks noGrp="1"/>
          </p:cNvSpPr>
          <p:nvPr>
            <p:ph sz="half" idx="1"/>
          </p:nvPr>
        </p:nvSpPr>
        <p:spPr>
          <a:xfrm>
            <a:off x="467916" y="1952626"/>
            <a:ext cx="4392116" cy="3744627"/>
          </a:xfrm>
          <a:custGeom>
            <a:avLst/>
            <a:gdLst>
              <a:gd name="connsiteX0" fmla="*/ 0 w 4392116"/>
              <a:gd name="connsiteY0" fmla="*/ 0 h 3744627"/>
              <a:gd name="connsiteX1" fmla="*/ 4104084 w 4392116"/>
              <a:gd name="connsiteY1" fmla="*/ 0 h 3744627"/>
              <a:gd name="connsiteX2" fmla="*/ 4104084 w 4392116"/>
              <a:gd name="connsiteY2" fmla="*/ 1568094 h 3744627"/>
              <a:gd name="connsiteX3" fmla="*/ 4147759 w 4392116"/>
              <a:gd name="connsiteY3" fmla="*/ 1572497 h 3744627"/>
              <a:gd name="connsiteX4" fmla="*/ 4392116 w 4392116"/>
              <a:gd name="connsiteY4" fmla="*/ 1872313 h 3744627"/>
              <a:gd name="connsiteX5" fmla="*/ 4147759 w 4392116"/>
              <a:gd name="connsiteY5" fmla="*/ 2172130 h 3744627"/>
              <a:gd name="connsiteX6" fmla="*/ 4104084 w 4392116"/>
              <a:gd name="connsiteY6" fmla="*/ 2176532 h 3744627"/>
              <a:gd name="connsiteX7" fmla="*/ 4104084 w 4392116"/>
              <a:gd name="connsiteY7" fmla="*/ 3744627 h 3744627"/>
              <a:gd name="connsiteX8" fmla="*/ 0 w 4392116"/>
              <a:gd name="connsiteY8" fmla="*/ 3744627 h 374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2116" h="3744627">
                <a:moveTo>
                  <a:pt x="0" y="0"/>
                </a:moveTo>
                <a:lnTo>
                  <a:pt x="4104084" y="0"/>
                </a:lnTo>
                <a:lnTo>
                  <a:pt x="4104084" y="1568094"/>
                </a:lnTo>
                <a:lnTo>
                  <a:pt x="4147759" y="1572497"/>
                </a:lnTo>
                <a:cubicBezTo>
                  <a:pt x="4287213" y="1601033"/>
                  <a:pt x="4392116" y="1724422"/>
                  <a:pt x="4392116" y="1872313"/>
                </a:cubicBezTo>
                <a:cubicBezTo>
                  <a:pt x="4392116" y="2020204"/>
                  <a:pt x="4287213" y="2143593"/>
                  <a:pt x="4147759" y="2172130"/>
                </a:cubicBezTo>
                <a:lnTo>
                  <a:pt x="4104084" y="2176532"/>
                </a:lnTo>
                <a:lnTo>
                  <a:pt x="4104084" y="3744627"/>
                </a:lnTo>
                <a:lnTo>
                  <a:pt x="0" y="3744627"/>
                </a:lnTo>
                <a:close/>
              </a:path>
            </a:pathLst>
          </a:custGeom>
          <a:solidFill>
            <a:schemeClr val="accent1"/>
          </a:solidFill>
        </p:spPr>
        <p:txBody>
          <a:bodyPr wrap="square" lIns="144000" tIns="144000" rIns="540000" bIns="144000" anchor="ctr">
            <a:noAutofit/>
          </a:bodyPr>
          <a:lstStyle>
            <a:lvl1pPr marL="0" indent="0">
              <a:buClrTx/>
              <a:buNone/>
              <a:defRPr b="0">
                <a:solidFill>
                  <a:schemeClr val="bg1"/>
                </a:solidFill>
              </a:defRPr>
            </a:lvl1pPr>
            <a:lvl2pPr marL="270000" indent="0">
              <a:buClrTx/>
              <a:buNone/>
              <a:defRPr b="0">
                <a:solidFill>
                  <a:schemeClr val="bg1"/>
                </a:solidFill>
              </a:defRPr>
            </a:lvl2pPr>
            <a:lvl3pPr marL="542925" indent="0">
              <a:buClrTx/>
              <a:buNone/>
              <a:defRPr b="0">
                <a:solidFill>
                  <a:schemeClr val="bg1"/>
                </a:solidFill>
              </a:defRPr>
            </a:lvl3pPr>
            <a:lvl4pPr marL="803275" indent="0">
              <a:buClrTx/>
              <a:buFont typeface="Arial" panose="020B0604020202020204" pitchFamily="34" charset="0"/>
              <a:buNone/>
              <a:defRPr b="0">
                <a:solidFill>
                  <a:schemeClr val="bg1"/>
                </a:solidFill>
              </a:defRPr>
            </a:lvl4pPr>
            <a:lvl5pPr marL="0" indent="0">
              <a:buFont typeface="Arial" panose="020B0604020202020204" pitchFamily="34" charset="0"/>
              <a:buNone/>
              <a:defRPr b="0">
                <a:solidFill>
                  <a:schemeClr val="bg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9" name="Bildplatzhalter 24"/>
          <p:cNvSpPr>
            <a:spLocks noGrp="1"/>
          </p:cNvSpPr>
          <p:nvPr>
            <p:ph type="pic" sz="quarter" idx="14" hasCustomPrompt="1"/>
          </p:nvPr>
        </p:nvSpPr>
        <p:spPr>
          <a:xfrm>
            <a:off x="2188720" y="1664802"/>
            <a:ext cx="662475" cy="497372"/>
          </a:xfrm>
          <a:custGeom>
            <a:avLst/>
            <a:gdLst>
              <a:gd name="connsiteX0" fmla="*/ 655608 w 662475"/>
              <a:gd name="connsiteY0" fmla="*/ 513 h 497372"/>
              <a:gd name="connsiteX1" fmla="*/ 649171 w 662475"/>
              <a:gd name="connsiteY1" fmla="*/ 113823 h 497372"/>
              <a:gd name="connsiteX2" fmla="*/ 495768 w 662475"/>
              <a:gd name="connsiteY2" fmla="*/ 193727 h 497372"/>
              <a:gd name="connsiteX3" fmla="*/ 491634 w 662475"/>
              <a:gd name="connsiteY3" fmla="*/ 202220 h 497372"/>
              <a:gd name="connsiteX4" fmla="*/ 512766 w 662475"/>
              <a:gd name="connsiteY4" fmla="*/ 197954 h 497372"/>
              <a:gd name="connsiteX5" fmla="*/ 662475 w 662475"/>
              <a:gd name="connsiteY5" fmla="*/ 347663 h 497372"/>
              <a:gd name="connsiteX6" fmla="*/ 512766 w 662475"/>
              <a:gd name="connsiteY6" fmla="*/ 497372 h 497372"/>
              <a:gd name="connsiteX7" fmla="*/ 374822 w 662475"/>
              <a:gd name="connsiteY7" fmla="*/ 405936 h 497372"/>
              <a:gd name="connsiteX8" fmla="*/ 374134 w 662475"/>
              <a:gd name="connsiteY8" fmla="*/ 402529 h 497372"/>
              <a:gd name="connsiteX9" fmla="*/ 371698 w 662475"/>
              <a:gd name="connsiteY9" fmla="*/ 403505 h 497372"/>
              <a:gd name="connsiteX10" fmla="*/ 403559 w 662475"/>
              <a:gd name="connsiteY10" fmla="*/ 127433 h 497372"/>
              <a:gd name="connsiteX11" fmla="*/ 655608 w 662475"/>
              <a:gd name="connsiteY11" fmla="*/ 513 h 497372"/>
              <a:gd name="connsiteX12" fmla="*/ 300802 w 662475"/>
              <a:gd name="connsiteY12" fmla="*/ 513 h 497372"/>
              <a:gd name="connsiteX13" fmla="*/ 294365 w 662475"/>
              <a:gd name="connsiteY13" fmla="*/ 113823 h 497372"/>
              <a:gd name="connsiteX14" fmla="*/ 140962 w 662475"/>
              <a:gd name="connsiteY14" fmla="*/ 193727 h 497372"/>
              <a:gd name="connsiteX15" fmla="*/ 136828 w 662475"/>
              <a:gd name="connsiteY15" fmla="*/ 202220 h 497372"/>
              <a:gd name="connsiteX16" fmla="*/ 157960 w 662475"/>
              <a:gd name="connsiteY16" fmla="*/ 197954 h 497372"/>
              <a:gd name="connsiteX17" fmla="*/ 307669 w 662475"/>
              <a:gd name="connsiteY17" fmla="*/ 347663 h 497372"/>
              <a:gd name="connsiteX18" fmla="*/ 157960 w 662475"/>
              <a:gd name="connsiteY18" fmla="*/ 497372 h 497372"/>
              <a:gd name="connsiteX19" fmla="*/ 20016 w 662475"/>
              <a:gd name="connsiteY19" fmla="*/ 405937 h 497372"/>
              <a:gd name="connsiteX20" fmla="*/ 19328 w 662475"/>
              <a:gd name="connsiteY20" fmla="*/ 402530 h 497372"/>
              <a:gd name="connsiteX21" fmla="*/ 16892 w 662475"/>
              <a:gd name="connsiteY21" fmla="*/ 403505 h 497372"/>
              <a:gd name="connsiteX22" fmla="*/ 0 w 662475"/>
              <a:gd name="connsiteY22" fmla="*/ 333884 h 497372"/>
              <a:gd name="connsiteX23" fmla="*/ 0 w 662475"/>
              <a:gd name="connsiteY23" fmla="*/ 259856 h 497372"/>
              <a:gd name="connsiteX24" fmla="*/ 16089 w 662475"/>
              <a:gd name="connsiteY24" fmla="*/ 191768 h 497372"/>
              <a:gd name="connsiteX25" fmla="*/ 48753 w 662475"/>
              <a:gd name="connsiteY25" fmla="*/ 127433 h 497372"/>
              <a:gd name="connsiteX26" fmla="*/ 300802 w 662475"/>
              <a:gd name="connsiteY26" fmla="*/ 513 h 49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475" h="497372">
                <a:moveTo>
                  <a:pt x="655608" y="513"/>
                </a:moveTo>
                <a:lnTo>
                  <a:pt x="649171" y="113823"/>
                </a:lnTo>
                <a:cubicBezTo>
                  <a:pt x="588308" y="109946"/>
                  <a:pt x="530017" y="140308"/>
                  <a:pt x="495768" y="193727"/>
                </a:cubicBezTo>
                <a:lnTo>
                  <a:pt x="491634" y="202220"/>
                </a:lnTo>
                <a:lnTo>
                  <a:pt x="512766" y="197954"/>
                </a:lnTo>
                <a:cubicBezTo>
                  <a:pt x="595448" y="197954"/>
                  <a:pt x="662475" y="264981"/>
                  <a:pt x="662475" y="347663"/>
                </a:cubicBezTo>
                <a:cubicBezTo>
                  <a:pt x="662475" y="430345"/>
                  <a:pt x="595448" y="497372"/>
                  <a:pt x="512766" y="497372"/>
                </a:cubicBezTo>
                <a:cubicBezTo>
                  <a:pt x="450755" y="497372"/>
                  <a:pt x="397549" y="459669"/>
                  <a:pt x="374822" y="405936"/>
                </a:cubicBezTo>
                <a:lnTo>
                  <a:pt x="374134" y="402529"/>
                </a:lnTo>
                <a:lnTo>
                  <a:pt x="371698" y="403505"/>
                </a:lnTo>
                <a:cubicBezTo>
                  <a:pt x="337422" y="311707"/>
                  <a:pt x="349359" y="208280"/>
                  <a:pt x="403559" y="127433"/>
                </a:cubicBezTo>
                <a:cubicBezTo>
                  <a:pt x="460477" y="42531"/>
                  <a:pt x="555975" y="-5557"/>
                  <a:pt x="655608" y="513"/>
                </a:cubicBezTo>
                <a:close/>
                <a:moveTo>
                  <a:pt x="300802" y="513"/>
                </a:moveTo>
                <a:lnTo>
                  <a:pt x="294365" y="113823"/>
                </a:lnTo>
                <a:cubicBezTo>
                  <a:pt x="233502" y="109946"/>
                  <a:pt x="175211" y="140308"/>
                  <a:pt x="140962" y="193727"/>
                </a:cubicBezTo>
                <a:lnTo>
                  <a:pt x="136828" y="202220"/>
                </a:lnTo>
                <a:lnTo>
                  <a:pt x="157960" y="197954"/>
                </a:lnTo>
                <a:cubicBezTo>
                  <a:pt x="240642" y="197954"/>
                  <a:pt x="307669" y="264981"/>
                  <a:pt x="307669" y="347663"/>
                </a:cubicBezTo>
                <a:cubicBezTo>
                  <a:pt x="307669" y="430345"/>
                  <a:pt x="240642" y="497372"/>
                  <a:pt x="157960" y="497372"/>
                </a:cubicBezTo>
                <a:cubicBezTo>
                  <a:pt x="95949" y="497372"/>
                  <a:pt x="42743" y="459669"/>
                  <a:pt x="20016" y="405937"/>
                </a:cubicBezTo>
                <a:lnTo>
                  <a:pt x="19328" y="402530"/>
                </a:lnTo>
                <a:lnTo>
                  <a:pt x="16892" y="403505"/>
                </a:lnTo>
                <a:lnTo>
                  <a:pt x="0" y="333884"/>
                </a:lnTo>
                <a:lnTo>
                  <a:pt x="0" y="259856"/>
                </a:lnTo>
                <a:lnTo>
                  <a:pt x="16089" y="191768"/>
                </a:lnTo>
                <a:cubicBezTo>
                  <a:pt x="24295" y="169268"/>
                  <a:pt x="35203" y="147645"/>
                  <a:pt x="48753" y="127433"/>
                </a:cubicBezTo>
                <a:cubicBezTo>
                  <a:pt x="105671" y="42531"/>
                  <a:pt x="201169" y="-5557"/>
                  <a:pt x="300802" y="513"/>
                </a:cubicBezTo>
                <a:close/>
              </a:path>
            </a:pathLst>
          </a:custGeom>
          <a:solidFill>
            <a:srgbClr val="B9ABCC"/>
          </a:solidFill>
        </p:spPr>
        <p:txBody>
          <a:bodyPr wrap="square">
            <a:noAutofit/>
          </a:bodyPr>
          <a:lstStyle>
            <a:lvl1pPr marL="0" indent="0">
              <a:buNone/>
              <a:defRPr sz="100"/>
            </a:lvl1pPr>
          </a:lstStyle>
          <a:p>
            <a:r>
              <a:rPr lang="de-DE" dirty="0" smtClean="0"/>
              <a:t> </a:t>
            </a:r>
            <a:endParaRPr lang="de-DE" dirty="0"/>
          </a:p>
        </p:txBody>
      </p:sp>
      <p:sp>
        <p:nvSpPr>
          <p:cNvPr id="20" name="Bildplatzhalter 25"/>
          <p:cNvSpPr>
            <a:spLocks noGrp="1"/>
          </p:cNvSpPr>
          <p:nvPr>
            <p:ph type="pic" sz="quarter" idx="15" hasCustomPrompt="1"/>
          </p:nvPr>
        </p:nvSpPr>
        <p:spPr>
          <a:xfrm flipH="1" flipV="1">
            <a:off x="2188720" y="5467545"/>
            <a:ext cx="662475" cy="497372"/>
          </a:xfrm>
          <a:custGeom>
            <a:avLst/>
            <a:gdLst>
              <a:gd name="connsiteX0" fmla="*/ 655608 w 662475"/>
              <a:gd name="connsiteY0" fmla="*/ 513 h 497372"/>
              <a:gd name="connsiteX1" fmla="*/ 649171 w 662475"/>
              <a:gd name="connsiteY1" fmla="*/ 113823 h 497372"/>
              <a:gd name="connsiteX2" fmla="*/ 495768 w 662475"/>
              <a:gd name="connsiteY2" fmla="*/ 193727 h 497372"/>
              <a:gd name="connsiteX3" fmla="*/ 491634 w 662475"/>
              <a:gd name="connsiteY3" fmla="*/ 202220 h 497372"/>
              <a:gd name="connsiteX4" fmla="*/ 512766 w 662475"/>
              <a:gd name="connsiteY4" fmla="*/ 197954 h 497372"/>
              <a:gd name="connsiteX5" fmla="*/ 662475 w 662475"/>
              <a:gd name="connsiteY5" fmla="*/ 347663 h 497372"/>
              <a:gd name="connsiteX6" fmla="*/ 512766 w 662475"/>
              <a:gd name="connsiteY6" fmla="*/ 497372 h 497372"/>
              <a:gd name="connsiteX7" fmla="*/ 374822 w 662475"/>
              <a:gd name="connsiteY7" fmla="*/ 405936 h 497372"/>
              <a:gd name="connsiteX8" fmla="*/ 374134 w 662475"/>
              <a:gd name="connsiteY8" fmla="*/ 402529 h 497372"/>
              <a:gd name="connsiteX9" fmla="*/ 371698 w 662475"/>
              <a:gd name="connsiteY9" fmla="*/ 403505 h 497372"/>
              <a:gd name="connsiteX10" fmla="*/ 403559 w 662475"/>
              <a:gd name="connsiteY10" fmla="*/ 127433 h 497372"/>
              <a:gd name="connsiteX11" fmla="*/ 655608 w 662475"/>
              <a:gd name="connsiteY11" fmla="*/ 513 h 497372"/>
              <a:gd name="connsiteX12" fmla="*/ 300802 w 662475"/>
              <a:gd name="connsiteY12" fmla="*/ 513 h 497372"/>
              <a:gd name="connsiteX13" fmla="*/ 294365 w 662475"/>
              <a:gd name="connsiteY13" fmla="*/ 113823 h 497372"/>
              <a:gd name="connsiteX14" fmla="*/ 140962 w 662475"/>
              <a:gd name="connsiteY14" fmla="*/ 193727 h 497372"/>
              <a:gd name="connsiteX15" fmla="*/ 136828 w 662475"/>
              <a:gd name="connsiteY15" fmla="*/ 202220 h 497372"/>
              <a:gd name="connsiteX16" fmla="*/ 157960 w 662475"/>
              <a:gd name="connsiteY16" fmla="*/ 197954 h 497372"/>
              <a:gd name="connsiteX17" fmla="*/ 307669 w 662475"/>
              <a:gd name="connsiteY17" fmla="*/ 347663 h 497372"/>
              <a:gd name="connsiteX18" fmla="*/ 157960 w 662475"/>
              <a:gd name="connsiteY18" fmla="*/ 497372 h 497372"/>
              <a:gd name="connsiteX19" fmla="*/ 20016 w 662475"/>
              <a:gd name="connsiteY19" fmla="*/ 405937 h 497372"/>
              <a:gd name="connsiteX20" fmla="*/ 19328 w 662475"/>
              <a:gd name="connsiteY20" fmla="*/ 402530 h 497372"/>
              <a:gd name="connsiteX21" fmla="*/ 16892 w 662475"/>
              <a:gd name="connsiteY21" fmla="*/ 403505 h 497372"/>
              <a:gd name="connsiteX22" fmla="*/ 0 w 662475"/>
              <a:gd name="connsiteY22" fmla="*/ 333884 h 497372"/>
              <a:gd name="connsiteX23" fmla="*/ 0 w 662475"/>
              <a:gd name="connsiteY23" fmla="*/ 259856 h 497372"/>
              <a:gd name="connsiteX24" fmla="*/ 16089 w 662475"/>
              <a:gd name="connsiteY24" fmla="*/ 191768 h 497372"/>
              <a:gd name="connsiteX25" fmla="*/ 48753 w 662475"/>
              <a:gd name="connsiteY25" fmla="*/ 127433 h 497372"/>
              <a:gd name="connsiteX26" fmla="*/ 300802 w 662475"/>
              <a:gd name="connsiteY26" fmla="*/ 513 h 49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475" h="497372">
                <a:moveTo>
                  <a:pt x="655608" y="513"/>
                </a:moveTo>
                <a:lnTo>
                  <a:pt x="649171" y="113823"/>
                </a:lnTo>
                <a:cubicBezTo>
                  <a:pt x="588308" y="109946"/>
                  <a:pt x="530017" y="140308"/>
                  <a:pt x="495768" y="193727"/>
                </a:cubicBezTo>
                <a:lnTo>
                  <a:pt x="491634" y="202220"/>
                </a:lnTo>
                <a:lnTo>
                  <a:pt x="512766" y="197954"/>
                </a:lnTo>
                <a:cubicBezTo>
                  <a:pt x="595448" y="197954"/>
                  <a:pt x="662475" y="264981"/>
                  <a:pt x="662475" y="347663"/>
                </a:cubicBezTo>
                <a:cubicBezTo>
                  <a:pt x="662475" y="430345"/>
                  <a:pt x="595448" y="497372"/>
                  <a:pt x="512766" y="497372"/>
                </a:cubicBezTo>
                <a:cubicBezTo>
                  <a:pt x="450755" y="497372"/>
                  <a:pt x="397549" y="459669"/>
                  <a:pt x="374822" y="405936"/>
                </a:cubicBezTo>
                <a:lnTo>
                  <a:pt x="374134" y="402529"/>
                </a:lnTo>
                <a:lnTo>
                  <a:pt x="371698" y="403505"/>
                </a:lnTo>
                <a:cubicBezTo>
                  <a:pt x="337422" y="311707"/>
                  <a:pt x="349359" y="208280"/>
                  <a:pt x="403559" y="127433"/>
                </a:cubicBezTo>
                <a:cubicBezTo>
                  <a:pt x="460477" y="42531"/>
                  <a:pt x="555975" y="-5557"/>
                  <a:pt x="655608" y="513"/>
                </a:cubicBezTo>
                <a:close/>
                <a:moveTo>
                  <a:pt x="300802" y="513"/>
                </a:moveTo>
                <a:lnTo>
                  <a:pt x="294365" y="113823"/>
                </a:lnTo>
                <a:cubicBezTo>
                  <a:pt x="233502" y="109946"/>
                  <a:pt x="175211" y="140308"/>
                  <a:pt x="140962" y="193727"/>
                </a:cubicBezTo>
                <a:lnTo>
                  <a:pt x="136828" y="202220"/>
                </a:lnTo>
                <a:lnTo>
                  <a:pt x="157960" y="197954"/>
                </a:lnTo>
                <a:cubicBezTo>
                  <a:pt x="240642" y="197954"/>
                  <a:pt x="307669" y="264981"/>
                  <a:pt x="307669" y="347663"/>
                </a:cubicBezTo>
                <a:cubicBezTo>
                  <a:pt x="307669" y="430345"/>
                  <a:pt x="240642" y="497372"/>
                  <a:pt x="157960" y="497372"/>
                </a:cubicBezTo>
                <a:cubicBezTo>
                  <a:pt x="95949" y="497372"/>
                  <a:pt x="42743" y="459669"/>
                  <a:pt x="20016" y="405937"/>
                </a:cubicBezTo>
                <a:lnTo>
                  <a:pt x="19328" y="402530"/>
                </a:lnTo>
                <a:lnTo>
                  <a:pt x="16892" y="403505"/>
                </a:lnTo>
                <a:lnTo>
                  <a:pt x="0" y="333884"/>
                </a:lnTo>
                <a:lnTo>
                  <a:pt x="0" y="259856"/>
                </a:lnTo>
                <a:lnTo>
                  <a:pt x="16089" y="191768"/>
                </a:lnTo>
                <a:cubicBezTo>
                  <a:pt x="24295" y="169268"/>
                  <a:pt x="35203" y="147645"/>
                  <a:pt x="48753" y="127433"/>
                </a:cubicBezTo>
                <a:cubicBezTo>
                  <a:pt x="105671" y="42531"/>
                  <a:pt x="201169" y="-5557"/>
                  <a:pt x="300802" y="513"/>
                </a:cubicBezTo>
                <a:close/>
              </a:path>
            </a:pathLst>
          </a:custGeom>
          <a:solidFill>
            <a:srgbClr val="B9ABCC"/>
          </a:solidFill>
        </p:spPr>
        <p:txBody>
          <a:bodyPr wrap="square">
            <a:noAutofit/>
          </a:bodyPr>
          <a:lstStyle>
            <a:lvl1pPr marL="0" indent="0">
              <a:buNone/>
              <a:defRPr sz="100"/>
            </a:lvl1pPr>
          </a:lstStyle>
          <a:p>
            <a:r>
              <a:rPr lang="de-DE" dirty="0" smtClean="0"/>
              <a:t> </a:t>
            </a:r>
            <a:endParaRPr lang="de-DE" dirty="0"/>
          </a:p>
        </p:txBody>
      </p:sp>
    </p:spTree>
    <p:extLst>
      <p:ext uri="{BB962C8B-B14F-4D97-AF65-F5344CB8AC3E}">
        <p14:creationId xmlns:p14="http://schemas.microsoft.com/office/powerpoint/2010/main" val="24263475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58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sprechpartner 5">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227952725"/>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9335"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18" name="Inhaltsplatzhalter 3"/>
          <p:cNvSpPr>
            <a:spLocks noGrp="1"/>
          </p:cNvSpPr>
          <p:nvPr>
            <p:ph sz="half" idx="20"/>
          </p:nvPr>
        </p:nvSpPr>
        <p:spPr>
          <a:xfrm>
            <a:off x="5922151" y="1952626"/>
            <a:ext cx="2764290" cy="3744913"/>
          </a:xfrm>
          <a:solidFill>
            <a:srgbClr val="DCD5E5"/>
          </a:solidFill>
        </p:spPr>
        <p:txBody>
          <a:bodyPr lIns="504000" tIns="1764000" rIns="144000" bIns="144000"/>
          <a:lstStyle>
            <a:lvl1pPr marL="0" indent="0">
              <a:buNone/>
              <a:defRPr>
                <a:solidFill>
                  <a:schemeClr val="accent1"/>
                </a:solidFill>
              </a:defRPr>
            </a:lvl1pPr>
            <a:lvl2pPr marL="0" indent="0">
              <a:buFont typeface="Arial" panose="020B0604020202020204" pitchFamily="34" charset="0"/>
              <a:buNone/>
              <a:defRPr/>
            </a:lvl2pPr>
            <a:lvl3pPr marL="266700" indent="-266700">
              <a:buClr>
                <a:schemeClr val="accent1"/>
              </a:buClr>
              <a:buFont typeface="Arial" panose="020B0604020202020204" pitchFamily="34" charset="0"/>
              <a:buChar char="•"/>
              <a:defRPr/>
            </a:lvl3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4" name="Inhaltsplatzhalter 3"/>
          <p:cNvSpPr>
            <a:spLocks noGrp="1"/>
          </p:cNvSpPr>
          <p:nvPr>
            <p:ph sz="half" idx="2"/>
          </p:nvPr>
        </p:nvSpPr>
        <p:spPr>
          <a:xfrm>
            <a:off x="3232207" y="1952626"/>
            <a:ext cx="2689943" cy="3744913"/>
          </a:xfrm>
          <a:solidFill>
            <a:srgbClr val="DCD5E5"/>
          </a:solidFill>
        </p:spPr>
        <p:txBody>
          <a:bodyPr lIns="504000" tIns="1764000" rIns="144000" bIns="144000"/>
          <a:lstStyle>
            <a:lvl1pPr marL="0" indent="0">
              <a:buNone/>
              <a:defRPr>
                <a:solidFill>
                  <a:schemeClr val="accent1"/>
                </a:solidFill>
              </a:defRPr>
            </a:lvl1pPr>
            <a:lvl2pPr marL="0" indent="0">
              <a:buFont typeface="Arial" panose="020B0604020202020204" pitchFamily="34" charset="0"/>
              <a:buNone/>
              <a:defRPr/>
            </a:lvl2pPr>
            <a:lvl3pPr marL="266700" indent="-266700">
              <a:buClr>
                <a:schemeClr val="accent1"/>
              </a:buClr>
              <a:buFont typeface="Arial" panose="020B0604020202020204" pitchFamily="34" charset="0"/>
              <a:buChar char="•"/>
              <a:defRPr/>
            </a:lvl3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9" name="Inhaltsplatzhalter 18"/>
          <p:cNvSpPr>
            <a:spLocks noGrp="1"/>
          </p:cNvSpPr>
          <p:nvPr>
            <p:ph sz="half" idx="1"/>
          </p:nvPr>
        </p:nvSpPr>
        <p:spPr>
          <a:xfrm>
            <a:off x="467917" y="1952626"/>
            <a:ext cx="3014751" cy="3744627"/>
          </a:xfrm>
          <a:custGeom>
            <a:avLst/>
            <a:gdLst>
              <a:gd name="connsiteX0" fmla="*/ 0 w 3014751"/>
              <a:gd name="connsiteY0" fmla="*/ 0 h 3744627"/>
              <a:gd name="connsiteX1" fmla="*/ 2764290 w 3014751"/>
              <a:gd name="connsiteY1" fmla="*/ 0 h 3744627"/>
              <a:gd name="connsiteX2" fmla="*/ 2764290 w 3014751"/>
              <a:gd name="connsiteY2" fmla="*/ 1588068 h 3744627"/>
              <a:gd name="connsiteX3" fmla="*/ 2784768 w 3014751"/>
              <a:gd name="connsiteY3" fmla="*/ 1590132 h 3744627"/>
              <a:gd name="connsiteX4" fmla="*/ 3014751 w 3014751"/>
              <a:gd name="connsiteY4" fmla="*/ 1872312 h 3744627"/>
              <a:gd name="connsiteX5" fmla="*/ 2784768 w 3014751"/>
              <a:gd name="connsiteY5" fmla="*/ 2154492 h 3744627"/>
              <a:gd name="connsiteX6" fmla="*/ 2764290 w 3014751"/>
              <a:gd name="connsiteY6" fmla="*/ 2156557 h 3744627"/>
              <a:gd name="connsiteX7" fmla="*/ 2764290 w 3014751"/>
              <a:gd name="connsiteY7" fmla="*/ 3744627 h 3744627"/>
              <a:gd name="connsiteX8" fmla="*/ 0 w 3014751"/>
              <a:gd name="connsiteY8" fmla="*/ 3744627 h 374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751" h="3744627">
                <a:moveTo>
                  <a:pt x="0" y="0"/>
                </a:moveTo>
                <a:lnTo>
                  <a:pt x="2764290" y="0"/>
                </a:lnTo>
                <a:lnTo>
                  <a:pt x="2764290" y="1588068"/>
                </a:lnTo>
                <a:lnTo>
                  <a:pt x="2784768" y="1590132"/>
                </a:lnTo>
                <a:cubicBezTo>
                  <a:pt x="2916019" y="1616990"/>
                  <a:pt x="3014751" y="1733121"/>
                  <a:pt x="3014751" y="1872312"/>
                </a:cubicBezTo>
                <a:cubicBezTo>
                  <a:pt x="3014751" y="2011504"/>
                  <a:pt x="2916019" y="2127635"/>
                  <a:pt x="2784768" y="2154492"/>
                </a:cubicBezTo>
                <a:lnTo>
                  <a:pt x="2764290" y="2156557"/>
                </a:lnTo>
                <a:lnTo>
                  <a:pt x="2764290" y="3744627"/>
                </a:lnTo>
                <a:lnTo>
                  <a:pt x="0" y="3744627"/>
                </a:lnTo>
                <a:close/>
              </a:path>
            </a:pathLst>
          </a:custGeom>
          <a:solidFill>
            <a:schemeClr val="accent1"/>
          </a:solidFill>
        </p:spPr>
        <p:txBody>
          <a:bodyPr wrap="square" lIns="144000" tIns="144000" rIns="540000" bIns="144000" anchor="ctr">
            <a:noAutofit/>
          </a:bodyPr>
          <a:lstStyle>
            <a:lvl1pPr marL="0" indent="0">
              <a:buClrTx/>
              <a:buFont typeface="Arial" panose="020B0604020202020204" pitchFamily="34" charset="0"/>
              <a:buNone/>
              <a:defRPr sz="1400" b="0">
                <a:solidFill>
                  <a:schemeClr val="bg1"/>
                </a:solidFill>
              </a:defRPr>
            </a:lvl1pPr>
            <a:lvl2pPr marL="270000" indent="0">
              <a:buClrTx/>
              <a:buNone/>
              <a:defRPr sz="1400" b="0">
                <a:solidFill>
                  <a:schemeClr val="bg1"/>
                </a:solidFill>
              </a:defRPr>
            </a:lvl2pPr>
            <a:lvl3pPr marL="542925" indent="0">
              <a:buClrTx/>
              <a:buNone/>
              <a:defRPr sz="1400" b="0">
                <a:solidFill>
                  <a:schemeClr val="bg1"/>
                </a:solidFill>
              </a:defRPr>
            </a:lvl3pPr>
            <a:lvl4pPr marL="803275" indent="0">
              <a:buClrTx/>
              <a:buFont typeface="Arial" panose="020B0604020202020204" pitchFamily="34" charset="0"/>
              <a:buNone/>
              <a:defRPr sz="1400" b="0">
                <a:solidFill>
                  <a:schemeClr val="bg1"/>
                </a:solidFill>
              </a:defRPr>
            </a:lvl4pPr>
            <a:lvl5pPr marL="0" indent="0">
              <a:buFont typeface="Arial" panose="020B0604020202020204" pitchFamily="34" charset="0"/>
              <a:buNone/>
              <a:defRPr sz="1400" b="0">
                <a:solidFill>
                  <a:schemeClr val="bg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4" name="Textplatzhalter 7"/>
          <p:cNvSpPr>
            <a:spLocks noGrp="1"/>
          </p:cNvSpPr>
          <p:nvPr>
            <p:ph type="body" sz="quarter" idx="13" hasCustomPrompt="1"/>
          </p:nvPr>
        </p:nvSpPr>
        <p:spPr>
          <a:xfrm>
            <a:off x="467917" y="0"/>
            <a:ext cx="8210525" cy="299295"/>
          </a:xfrm>
        </p:spPr>
        <p:txBody>
          <a:bodyPr tIns="72000" bIns="72000">
            <a:spAutoFit/>
          </a:bodyPr>
          <a:lstStyle>
            <a:lvl1pPr marL="0" indent="0">
              <a:buNone/>
              <a:defRPr sz="1000" cap="all" baseline="0">
                <a:solidFill>
                  <a:schemeClr val="bg2"/>
                </a:solidFill>
              </a:defRPr>
            </a:lvl1pPr>
            <a:lvl2pPr marL="270000" indent="0">
              <a:buNone/>
              <a:defRPr sz="1200" cap="all" baseline="0">
                <a:solidFill>
                  <a:schemeClr val="bg2"/>
                </a:solidFill>
              </a:defRPr>
            </a:lvl2pPr>
            <a:lvl3pPr marL="542925" indent="0">
              <a:buNone/>
              <a:defRPr sz="1200" cap="all" baseline="0">
                <a:solidFill>
                  <a:schemeClr val="bg2"/>
                </a:solidFill>
              </a:defRPr>
            </a:lvl3pPr>
            <a:lvl4pPr marL="803275" indent="0">
              <a:buFont typeface="Arial" panose="020B0604020202020204" pitchFamily="34" charset="0"/>
              <a:buNone/>
              <a:defRPr sz="1200" cap="all" baseline="0">
                <a:solidFill>
                  <a:schemeClr val="bg2"/>
                </a:solidFill>
              </a:defRPr>
            </a:lvl4pPr>
            <a:lvl5pPr marL="0" indent="0">
              <a:buFont typeface="Arial" panose="020B0604020202020204" pitchFamily="34" charset="0"/>
              <a:buNone/>
              <a:defRPr sz="1200" cap="all" baseline="0">
                <a:solidFill>
                  <a:schemeClr val="bg2"/>
                </a:solidFill>
              </a:defRPr>
            </a:lvl5pPr>
          </a:lstStyle>
          <a:p>
            <a:pPr lvl="0"/>
            <a:r>
              <a:rPr lang="de-DE" dirty="0" smtClean="0"/>
              <a:t>Kapitel eintragen</a:t>
            </a:r>
          </a:p>
        </p:txBody>
      </p:sp>
      <p:sp>
        <p:nvSpPr>
          <p:cNvPr id="3" name="Datumsplatzhalter 2"/>
          <p:cNvSpPr>
            <a:spLocks noGrp="1"/>
          </p:cNvSpPr>
          <p:nvPr>
            <p:ph type="dt" sz="half" idx="16"/>
          </p:nvPr>
        </p:nvSpPr>
        <p:spPr/>
        <p:txBody>
          <a:bodyPr/>
          <a:lstStyle/>
          <a:p>
            <a:pPr algn="r"/>
            <a:fld id="{B092BA28-1E6B-4519-8DA9-FE815AD4BB16}" type="datetimeFigureOut">
              <a:rPr lang="de-DE" smtClean="0"/>
              <a:pPr algn="r"/>
              <a:t>15.10.2018</a:t>
            </a:fld>
            <a:endParaRPr lang="de-DE" dirty="0"/>
          </a:p>
        </p:txBody>
      </p:sp>
      <p:sp>
        <p:nvSpPr>
          <p:cNvPr id="8" name="Fußzeilenplatzhalter 7"/>
          <p:cNvSpPr>
            <a:spLocks noGrp="1"/>
          </p:cNvSpPr>
          <p:nvPr>
            <p:ph type="ftr" sz="quarter" idx="17"/>
          </p:nvPr>
        </p:nvSpPr>
        <p:spPr/>
        <p:txBody>
          <a:bodyPr/>
          <a:lstStyle/>
          <a:p>
            <a:endParaRPr lang="de-DE" dirty="0"/>
          </a:p>
        </p:txBody>
      </p:sp>
      <p:sp>
        <p:nvSpPr>
          <p:cNvPr id="15" name="Bildplatzhalter 13"/>
          <p:cNvSpPr>
            <a:spLocks noGrp="1"/>
          </p:cNvSpPr>
          <p:nvPr>
            <p:ph type="pic" sz="quarter" idx="18"/>
          </p:nvPr>
        </p:nvSpPr>
        <p:spPr>
          <a:xfrm>
            <a:off x="3639678" y="2096150"/>
            <a:ext cx="1295400" cy="1296000"/>
          </a:xfrm>
          <a:prstGeom prst="ellipse">
            <a:avLst/>
          </a:prstGeom>
          <a:solidFill>
            <a:schemeClr val="bg1"/>
          </a:solidFill>
          <a:ln w="28575">
            <a:solidFill>
              <a:schemeClr val="accent1"/>
            </a:solidFill>
          </a:ln>
        </p:spPr>
        <p:txBody>
          <a:bodyPr anchor="ctr"/>
          <a:lstStyle>
            <a:lvl1pPr marL="0" indent="0" algn="ctr">
              <a:buNone/>
              <a:defRPr/>
            </a:lvl1pPr>
          </a:lstStyle>
          <a:p>
            <a:endParaRPr lang="de-DE" dirty="0"/>
          </a:p>
        </p:txBody>
      </p:sp>
      <p:sp>
        <p:nvSpPr>
          <p:cNvPr id="17" name="Bildplatzhalter 13"/>
          <p:cNvSpPr>
            <a:spLocks noGrp="1"/>
          </p:cNvSpPr>
          <p:nvPr>
            <p:ph type="pic" sz="quarter" idx="19"/>
          </p:nvPr>
        </p:nvSpPr>
        <p:spPr>
          <a:xfrm>
            <a:off x="6300788" y="2096150"/>
            <a:ext cx="1295400" cy="1296000"/>
          </a:xfrm>
          <a:prstGeom prst="ellipse">
            <a:avLst/>
          </a:prstGeom>
          <a:solidFill>
            <a:schemeClr val="bg1"/>
          </a:solidFill>
          <a:ln w="28575">
            <a:solidFill>
              <a:schemeClr val="accent1"/>
            </a:solidFill>
          </a:ln>
        </p:spPr>
        <p:txBody>
          <a:bodyPr anchor="ctr"/>
          <a:lstStyle>
            <a:lvl1pPr marL="0" indent="0" algn="ctr">
              <a:buNone/>
              <a:defRPr/>
            </a:lvl1pPr>
          </a:lstStyle>
          <a:p>
            <a:endParaRPr lang="de-DE" dirty="0"/>
          </a:p>
        </p:txBody>
      </p:sp>
      <p:sp>
        <p:nvSpPr>
          <p:cNvPr id="20" name="Bildplatzhalter 24"/>
          <p:cNvSpPr>
            <a:spLocks noGrp="1"/>
          </p:cNvSpPr>
          <p:nvPr>
            <p:ph type="pic" sz="quarter" idx="14" hasCustomPrompt="1"/>
          </p:nvPr>
        </p:nvSpPr>
        <p:spPr>
          <a:xfrm>
            <a:off x="1501180" y="1664802"/>
            <a:ext cx="583080" cy="437764"/>
          </a:xfrm>
          <a:custGeom>
            <a:avLst/>
            <a:gdLst>
              <a:gd name="connsiteX0" fmla="*/ 655608 w 662475"/>
              <a:gd name="connsiteY0" fmla="*/ 513 h 497372"/>
              <a:gd name="connsiteX1" fmla="*/ 649171 w 662475"/>
              <a:gd name="connsiteY1" fmla="*/ 113823 h 497372"/>
              <a:gd name="connsiteX2" fmla="*/ 495768 w 662475"/>
              <a:gd name="connsiteY2" fmla="*/ 193727 h 497372"/>
              <a:gd name="connsiteX3" fmla="*/ 491634 w 662475"/>
              <a:gd name="connsiteY3" fmla="*/ 202220 h 497372"/>
              <a:gd name="connsiteX4" fmla="*/ 512766 w 662475"/>
              <a:gd name="connsiteY4" fmla="*/ 197954 h 497372"/>
              <a:gd name="connsiteX5" fmla="*/ 662475 w 662475"/>
              <a:gd name="connsiteY5" fmla="*/ 347663 h 497372"/>
              <a:gd name="connsiteX6" fmla="*/ 512766 w 662475"/>
              <a:gd name="connsiteY6" fmla="*/ 497372 h 497372"/>
              <a:gd name="connsiteX7" fmla="*/ 374822 w 662475"/>
              <a:gd name="connsiteY7" fmla="*/ 405936 h 497372"/>
              <a:gd name="connsiteX8" fmla="*/ 374134 w 662475"/>
              <a:gd name="connsiteY8" fmla="*/ 402529 h 497372"/>
              <a:gd name="connsiteX9" fmla="*/ 371698 w 662475"/>
              <a:gd name="connsiteY9" fmla="*/ 403505 h 497372"/>
              <a:gd name="connsiteX10" fmla="*/ 403559 w 662475"/>
              <a:gd name="connsiteY10" fmla="*/ 127433 h 497372"/>
              <a:gd name="connsiteX11" fmla="*/ 655608 w 662475"/>
              <a:gd name="connsiteY11" fmla="*/ 513 h 497372"/>
              <a:gd name="connsiteX12" fmla="*/ 300802 w 662475"/>
              <a:gd name="connsiteY12" fmla="*/ 513 h 497372"/>
              <a:gd name="connsiteX13" fmla="*/ 294365 w 662475"/>
              <a:gd name="connsiteY13" fmla="*/ 113823 h 497372"/>
              <a:gd name="connsiteX14" fmla="*/ 140962 w 662475"/>
              <a:gd name="connsiteY14" fmla="*/ 193727 h 497372"/>
              <a:gd name="connsiteX15" fmla="*/ 136828 w 662475"/>
              <a:gd name="connsiteY15" fmla="*/ 202220 h 497372"/>
              <a:gd name="connsiteX16" fmla="*/ 157960 w 662475"/>
              <a:gd name="connsiteY16" fmla="*/ 197954 h 497372"/>
              <a:gd name="connsiteX17" fmla="*/ 307669 w 662475"/>
              <a:gd name="connsiteY17" fmla="*/ 347663 h 497372"/>
              <a:gd name="connsiteX18" fmla="*/ 157960 w 662475"/>
              <a:gd name="connsiteY18" fmla="*/ 497372 h 497372"/>
              <a:gd name="connsiteX19" fmla="*/ 20016 w 662475"/>
              <a:gd name="connsiteY19" fmla="*/ 405937 h 497372"/>
              <a:gd name="connsiteX20" fmla="*/ 19328 w 662475"/>
              <a:gd name="connsiteY20" fmla="*/ 402530 h 497372"/>
              <a:gd name="connsiteX21" fmla="*/ 16892 w 662475"/>
              <a:gd name="connsiteY21" fmla="*/ 403505 h 497372"/>
              <a:gd name="connsiteX22" fmla="*/ 0 w 662475"/>
              <a:gd name="connsiteY22" fmla="*/ 333884 h 497372"/>
              <a:gd name="connsiteX23" fmla="*/ 0 w 662475"/>
              <a:gd name="connsiteY23" fmla="*/ 259856 h 497372"/>
              <a:gd name="connsiteX24" fmla="*/ 16089 w 662475"/>
              <a:gd name="connsiteY24" fmla="*/ 191768 h 497372"/>
              <a:gd name="connsiteX25" fmla="*/ 48753 w 662475"/>
              <a:gd name="connsiteY25" fmla="*/ 127433 h 497372"/>
              <a:gd name="connsiteX26" fmla="*/ 300802 w 662475"/>
              <a:gd name="connsiteY26" fmla="*/ 513 h 49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475" h="497372">
                <a:moveTo>
                  <a:pt x="655608" y="513"/>
                </a:moveTo>
                <a:lnTo>
                  <a:pt x="649171" y="113823"/>
                </a:lnTo>
                <a:cubicBezTo>
                  <a:pt x="588308" y="109946"/>
                  <a:pt x="530017" y="140308"/>
                  <a:pt x="495768" y="193727"/>
                </a:cubicBezTo>
                <a:lnTo>
                  <a:pt x="491634" y="202220"/>
                </a:lnTo>
                <a:lnTo>
                  <a:pt x="512766" y="197954"/>
                </a:lnTo>
                <a:cubicBezTo>
                  <a:pt x="595448" y="197954"/>
                  <a:pt x="662475" y="264981"/>
                  <a:pt x="662475" y="347663"/>
                </a:cubicBezTo>
                <a:cubicBezTo>
                  <a:pt x="662475" y="430345"/>
                  <a:pt x="595448" y="497372"/>
                  <a:pt x="512766" y="497372"/>
                </a:cubicBezTo>
                <a:cubicBezTo>
                  <a:pt x="450755" y="497372"/>
                  <a:pt x="397549" y="459669"/>
                  <a:pt x="374822" y="405936"/>
                </a:cubicBezTo>
                <a:lnTo>
                  <a:pt x="374134" y="402529"/>
                </a:lnTo>
                <a:lnTo>
                  <a:pt x="371698" y="403505"/>
                </a:lnTo>
                <a:cubicBezTo>
                  <a:pt x="337422" y="311707"/>
                  <a:pt x="349359" y="208280"/>
                  <a:pt x="403559" y="127433"/>
                </a:cubicBezTo>
                <a:cubicBezTo>
                  <a:pt x="460477" y="42531"/>
                  <a:pt x="555975" y="-5557"/>
                  <a:pt x="655608" y="513"/>
                </a:cubicBezTo>
                <a:close/>
                <a:moveTo>
                  <a:pt x="300802" y="513"/>
                </a:moveTo>
                <a:lnTo>
                  <a:pt x="294365" y="113823"/>
                </a:lnTo>
                <a:cubicBezTo>
                  <a:pt x="233502" y="109946"/>
                  <a:pt x="175211" y="140308"/>
                  <a:pt x="140962" y="193727"/>
                </a:cubicBezTo>
                <a:lnTo>
                  <a:pt x="136828" y="202220"/>
                </a:lnTo>
                <a:lnTo>
                  <a:pt x="157960" y="197954"/>
                </a:lnTo>
                <a:cubicBezTo>
                  <a:pt x="240642" y="197954"/>
                  <a:pt x="307669" y="264981"/>
                  <a:pt x="307669" y="347663"/>
                </a:cubicBezTo>
                <a:cubicBezTo>
                  <a:pt x="307669" y="430345"/>
                  <a:pt x="240642" y="497372"/>
                  <a:pt x="157960" y="497372"/>
                </a:cubicBezTo>
                <a:cubicBezTo>
                  <a:pt x="95949" y="497372"/>
                  <a:pt x="42743" y="459669"/>
                  <a:pt x="20016" y="405937"/>
                </a:cubicBezTo>
                <a:lnTo>
                  <a:pt x="19328" y="402530"/>
                </a:lnTo>
                <a:lnTo>
                  <a:pt x="16892" y="403505"/>
                </a:lnTo>
                <a:lnTo>
                  <a:pt x="0" y="333884"/>
                </a:lnTo>
                <a:lnTo>
                  <a:pt x="0" y="259856"/>
                </a:lnTo>
                <a:lnTo>
                  <a:pt x="16089" y="191768"/>
                </a:lnTo>
                <a:cubicBezTo>
                  <a:pt x="24295" y="169268"/>
                  <a:pt x="35203" y="147645"/>
                  <a:pt x="48753" y="127433"/>
                </a:cubicBezTo>
                <a:cubicBezTo>
                  <a:pt x="105671" y="42531"/>
                  <a:pt x="201169" y="-5557"/>
                  <a:pt x="300802" y="513"/>
                </a:cubicBezTo>
                <a:close/>
              </a:path>
            </a:pathLst>
          </a:custGeom>
          <a:solidFill>
            <a:srgbClr val="B9ABCC"/>
          </a:solidFill>
        </p:spPr>
        <p:txBody>
          <a:bodyPr wrap="square">
            <a:noAutofit/>
          </a:bodyPr>
          <a:lstStyle>
            <a:lvl1pPr marL="0" indent="0">
              <a:buNone/>
              <a:defRPr sz="100"/>
            </a:lvl1pPr>
          </a:lstStyle>
          <a:p>
            <a:r>
              <a:rPr lang="de-DE" dirty="0" smtClean="0"/>
              <a:t> </a:t>
            </a:r>
            <a:endParaRPr lang="de-DE" dirty="0"/>
          </a:p>
        </p:txBody>
      </p:sp>
      <p:sp>
        <p:nvSpPr>
          <p:cNvPr id="21" name="Bildplatzhalter 25"/>
          <p:cNvSpPr>
            <a:spLocks noGrp="1"/>
          </p:cNvSpPr>
          <p:nvPr>
            <p:ph type="pic" sz="quarter" idx="15" hasCustomPrompt="1"/>
          </p:nvPr>
        </p:nvSpPr>
        <p:spPr>
          <a:xfrm flipH="1" flipV="1">
            <a:off x="1501179" y="5467545"/>
            <a:ext cx="583080" cy="437764"/>
          </a:xfrm>
          <a:custGeom>
            <a:avLst/>
            <a:gdLst>
              <a:gd name="connsiteX0" fmla="*/ 655608 w 662475"/>
              <a:gd name="connsiteY0" fmla="*/ 513 h 497372"/>
              <a:gd name="connsiteX1" fmla="*/ 649171 w 662475"/>
              <a:gd name="connsiteY1" fmla="*/ 113823 h 497372"/>
              <a:gd name="connsiteX2" fmla="*/ 495768 w 662475"/>
              <a:gd name="connsiteY2" fmla="*/ 193727 h 497372"/>
              <a:gd name="connsiteX3" fmla="*/ 491634 w 662475"/>
              <a:gd name="connsiteY3" fmla="*/ 202220 h 497372"/>
              <a:gd name="connsiteX4" fmla="*/ 512766 w 662475"/>
              <a:gd name="connsiteY4" fmla="*/ 197954 h 497372"/>
              <a:gd name="connsiteX5" fmla="*/ 662475 w 662475"/>
              <a:gd name="connsiteY5" fmla="*/ 347663 h 497372"/>
              <a:gd name="connsiteX6" fmla="*/ 512766 w 662475"/>
              <a:gd name="connsiteY6" fmla="*/ 497372 h 497372"/>
              <a:gd name="connsiteX7" fmla="*/ 374822 w 662475"/>
              <a:gd name="connsiteY7" fmla="*/ 405936 h 497372"/>
              <a:gd name="connsiteX8" fmla="*/ 374134 w 662475"/>
              <a:gd name="connsiteY8" fmla="*/ 402529 h 497372"/>
              <a:gd name="connsiteX9" fmla="*/ 371698 w 662475"/>
              <a:gd name="connsiteY9" fmla="*/ 403505 h 497372"/>
              <a:gd name="connsiteX10" fmla="*/ 403559 w 662475"/>
              <a:gd name="connsiteY10" fmla="*/ 127433 h 497372"/>
              <a:gd name="connsiteX11" fmla="*/ 655608 w 662475"/>
              <a:gd name="connsiteY11" fmla="*/ 513 h 497372"/>
              <a:gd name="connsiteX12" fmla="*/ 300802 w 662475"/>
              <a:gd name="connsiteY12" fmla="*/ 513 h 497372"/>
              <a:gd name="connsiteX13" fmla="*/ 294365 w 662475"/>
              <a:gd name="connsiteY13" fmla="*/ 113823 h 497372"/>
              <a:gd name="connsiteX14" fmla="*/ 140962 w 662475"/>
              <a:gd name="connsiteY14" fmla="*/ 193727 h 497372"/>
              <a:gd name="connsiteX15" fmla="*/ 136828 w 662475"/>
              <a:gd name="connsiteY15" fmla="*/ 202220 h 497372"/>
              <a:gd name="connsiteX16" fmla="*/ 157960 w 662475"/>
              <a:gd name="connsiteY16" fmla="*/ 197954 h 497372"/>
              <a:gd name="connsiteX17" fmla="*/ 307669 w 662475"/>
              <a:gd name="connsiteY17" fmla="*/ 347663 h 497372"/>
              <a:gd name="connsiteX18" fmla="*/ 157960 w 662475"/>
              <a:gd name="connsiteY18" fmla="*/ 497372 h 497372"/>
              <a:gd name="connsiteX19" fmla="*/ 20016 w 662475"/>
              <a:gd name="connsiteY19" fmla="*/ 405937 h 497372"/>
              <a:gd name="connsiteX20" fmla="*/ 19328 w 662475"/>
              <a:gd name="connsiteY20" fmla="*/ 402530 h 497372"/>
              <a:gd name="connsiteX21" fmla="*/ 16892 w 662475"/>
              <a:gd name="connsiteY21" fmla="*/ 403505 h 497372"/>
              <a:gd name="connsiteX22" fmla="*/ 0 w 662475"/>
              <a:gd name="connsiteY22" fmla="*/ 333884 h 497372"/>
              <a:gd name="connsiteX23" fmla="*/ 0 w 662475"/>
              <a:gd name="connsiteY23" fmla="*/ 259856 h 497372"/>
              <a:gd name="connsiteX24" fmla="*/ 16089 w 662475"/>
              <a:gd name="connsiteY24" fmla="*/ 191768 h 497372"/>
              <a:gd name="connsiteX25" fmla="*/ 48753 w 662475"/>
              <a:gd name="connsiteY25" fmla="*/ 127433 h 497372"/>
              <a:gd name="connsiteX26" fmla="*/ 300802 w 662475"/>
              <a:gd name="connsiteY26" fmla="*/ 513 h 49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475" h="497372">
                <a:moveTo>
                  <a:pt x="655608" y="513"/>
                </a:moveTo>
                <a:lnTo>
                  <a:pt x="649171" y="113823"/>
                </a:lnTo>
                <a:cubicBezTo>
                  <a:pt x="588308" y="109946"/>
                  <a:pt x="530017" y="140308"/>
                  <a:pt x="495768" y="193727"/>
                </a:cubicBezTo>
                <a:lnTo>
                  <a:pt x="491634" y="202220"/>
                </a:lnTo>
                <a:lnTo>
                  <a:pt x="512766" y="197954"/>
                </a:lnTo>
                <a:cubicBezTo>
                  <a:pt x="595448" y="197954"/>
                  <a:pt x="662475" y="264981"/>
                  <a:pt x="662475" y="347663"/>
                </a:cubicBezTo>
                <a:cubicBezTo>
                  <a:pt x="662475" y="430345"/>
                  <a:pt x="595448" y="497372"/>
                  <a:pt x="512766" y="497372"/>
                </a:cubicBezTo>
                <a:cubicBezTo>
                  <a:pt x="450755" y="497372"/>
                  <a:pt x="397549" y="459669"/>
                  <a:pt x="374822" y="405936"/>
                </a:cubicBezTo>
                <a:lnTo>
                  <a:pt x="374134" y="402529"/>
                </a:lnTo>
                <a:lnTo>
                  <a:pt x="371698" y="403505"/>
                </a:lnTo>
                <a:cubicBezTo>
                  <a:pt x="337422" y="311707"/>
                  <a:pt x="349359" y="208280"/>
                  <a:pt x="403559" y="127433"/>
                </a:cubicBezTo>
                <a:cubicBezTo>
                  <a:pt x="460477" y="42531"/>
                  <a:pt x="555975" y="-5557"/>
                  <a:pt x="655608" y="513"/>
                </a:cubicBezTo>
                <a:close/>
                <a:moveTo>
                  <a:pt x="300802" y="513"/>
                </a:moveTo>
                <a:lnTo>
                  <a:pt x="294365" y="113823"/>
                </a:lnTo>
                <a:cubicBezTo>
                  <a:pt x="233502" y="109946"/>
                  <a:pt x="175211" y="140308"/>
                  <a:pt x="140962" y="193727"/>
                </a:cubicBezTo>
                <a:lnTo>
                  <a:pt x="136828" y="202220"/>
                </a:lnTo>
                <a:lnTo>
                  <a:pt x="157960" y="197954"/>
                </a:lnTo>
                <a:cubicBezTo>
                  <a:pt x="240642" y="197954"/>
                  <a:pt x="307669" y="264981"/>
                  <a:pt x="307669" y="347663"/>
                </a:cubicBezTo>
                <a:cubicBezTo>
                  <a:pt x="307669" y="430345"/>
                  <a:pt x="240642" y="497372"/>
                  <a:pt x="157960" y="497372"/>
                </a:cubicBezTo>
                <a:cubicBezTo>
                  <a:pt x="95949" y="497372"/>
                  <a:pt x="42743" y="459669"/>
                  <a:pt x="20016" y="405937"/>
                </a:cubicBezTo>
                <a:lnTo>
                  <a:pt x="19328" y="402530"/>
                </a:lnTo>
                <a:lnTo>
                  <a:pt x="16892" y="403505"/>
                </a:lnTo>
                <a:lnTo>
                  <a:pt x="0" y="333884"/>
                </a:lnTo>
                <a:lnTo>
                  <a:pt x="0" y="259856"/>
                </a:lnTo>
                <a:lnTo>
                  <a:pt x="16089" y="191768"/>
                </a:lnTo>
                <a:cubicBezTo>
                  <a:pt x="24295" y="169268"/>
                  <a:pt x="35203" y="147645"/>
                  <a:pt x="48753" y="127433"/>
                </a:cubicBezTo>
                <a:cubicBezTo>
                  <a:pt x="105671" y="42531"/>
                  <a:pt x="201169" y="-5557"/>
                  <a:pt x="300802" y="513"/>
                </a:cubicBezTo>
                <a:close/>
              </a:path>
            </a:pathLst>
          </a:custGeom>
          <a:solidFill>
            <a:srgbClr val="B9ABCC"/>
          </a:solidFill>
        </p:spPr>
        <p:txBody>
          <a:bodyPr wrap="square">
            <a:noAutofit/>
          </a:bodyPr>
          <a:lstStyle>
            <a:lvl1pPr marL="0" indent="0">
              <a:buNone/>
              <a:defRPr sz="100"/>
            </a:lvl1pPr>
          </a:lstStyle>
          <a:p>
            <a:r>
              <a:rPr lang="de-DE" dirty="0" smtClean="0"/>
              <a:t> </a:t>
            </a:r>
            <a:endParaRPr lang="de-DE" dirty="0"/>
          </a:p>
        </p:txBody>
      </p:sp>
    </p:spTree>
    <p:extLst>
      <p:ext uri="{BB962C8B-B14F-4D97-AF65-F5344CB8AC3E}">
        <p14:creationId xmlns:p14="http://schemas.microsoft.com/office/powerpoint/2010/main" val="1033436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58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folie+Foto">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11635"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el 1"/>
          <p:cNvSpPr>
            <a:spLocks noGrp="1"/>
          </p:cNvSpPr>
          <p:nvPr>
            <p:ph type="ctrTitle"/>
          </p:nvPr>
        </p:nvSpPr>
        <p:spPr>
          <a:xfrm>
            <a:off x="474620" y="1980060"/>
            <a:ext cx="4025944" cy="1520950"/>
          </a:xfrm>
        </p:spPr>
        <p:txBody>
          <a:bodyPr anchor="b">
            <a:normAutofit/>
          </a:bodyPr>
          <a:lstStyle>
            <a:lvl1pPr algn="l">
              <a:defRPr sz="3000"/>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467916" y="3602038"/>
            <a:ext cx="4025944" cy="1655762"/>
          </a:xfrm>
        </p:spPr>
        <p:txBody>
          <a:bodyPr>
            <a:normAutofit/>
          </a:bodyPr>
          <a:lstStyle>
            <a:lvl1pPr marL="0" indent="0" algn="l">
              <a:buNone/>
              <a:defRPr sz="2000" b="1">
                <a:solidFill>
                  <a:schemeClr val="accent3"/>
                </a:solidFill>
              </a:defRPr>
            </a:lvl1pPr>
            <a:lvl2pPr marL="0" indent="0" algn="l">
              <a:buNone/>
              <a:defRPr sz="2000" baseline="0">
                <a:solidFill>
                  <a:schemeClr val="accent3"/>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p>
          <a:p>
            <a:pPr lvl="1"/>
            <a:r>
              <a:rPr lang="de-DE" dirty="0" smtClean="0"/>
              <a:t>Zweite Ebene</a:t>
            </a:r>
            <a:endParaRPr lang="de-DE" dirty="0"/>
          </a:p>
        </p:txBody>
      </p:sp>
      <p:sp>
        <p:nvSpPr>
          <p:cNvPr id="11" name="Bildplatzhalter 10"/>
          <p:cNvSpPr>
            <a:spLocks noGrp="1"/>
          </p:cNvSpPr>
          <p:nvPr>
            <p:ph type="pic" sz="quarter" idx="10" hasCustomPrompt="1"/>
          </p:nvPr>
        </p:nvSpPr>
        <p:spPr>
          <a:xfrm>
            <a:off x="4716016" y="1365252"/>
            <a:ext cx="4427984" cy="5492747"/>
          </a:xfrm>
          <a:blipFill>
            <a:blip r:embed="rId6" cstate="email">
              <a:extLst>
                <a:ext uri="{28A0092B-C50C-407E-A947-70E740481C1C}">
                  <a14:useLocalDpi xmlns:a14="http://schemas.microsoft.com/office/drawing/2010/main"/>
                </a:ext>
              </a:extLst>
            </a:blip>
            <a:stretch>
              <a:fillRect/>
            </a:stretch>
          </a:blipFill>
        </p:spPr>
        <p:txBody>
          <a:bodyPr/>
          <a:lstStyle>
            <a:lvl1pPr marL="0" marR="0" indent="0" algn="l" defTabSz="914400" rtl="0" eaLnBrk="1" fontAlgn="auto" latinLnBrk="0" hangingPunct="1">
              <a:lnSpc>
                <a:spcPct val="90000"/>
              </a:lnSpc>
              <a:spcBef>
                <a:spcPts val="1200"/>
              </a:spcBef>
              <a:spcAft>
                <a:spcPts val="0"/>
              </a:spcAft>
              <a:buClr>
                <a:schemeClr val="accent1"/>
              </a:buClr>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200"/>
              </a:spcBef>
              <a:spcAft>
                <a:spcPts val="0"/>
              </a:spcAft>
              <a:buClr>
                <a:schemeClr val="accent1"/>
              </a:buClr>
              <a:buSzTx/>
              <a:buFont typeface="Arial" panose="020B0604020202020204" pitchFamily="34" charset="0"/>
              <a:buNone/>
              <a:tabLst/>
              <a:defRPr/>
            </a:pPr>
            <a:r>
              <a:rPr lang="de-DE" dirty="0" smtClean="0"/>
              <a:t>Für anderes Bild auf Symbol klicken (dieser Text wird nicht gedruckt)</a:t>
            </a:r>
          </a:p>
          <a:p>
            <a:endParaRPr lang="de-DE" dirty="0"/>
          </a:p>
        </p:txBody>
      </p:sp>
      <p:pic>
        <p:nvPicPr>
          <p:cNvPr id="9" name="Grafik 8"/>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73036" y="512676"/>
            <a:ext cx="2498764" cy="1135500"/>
          </a:xfrm>
          <a:prstGeom prst="rect">
            <a:avLst/>
          </a:prstGeom>
        </p:spPr>
      </p:pic>
    </p:spTree>
    <p:extLst>
      <p:ext uri="{BB962C8B-B14F-4D97-AF65-F5344CB8AC3E}">
        <p14:creationId xmlns:p14="http://schemas.microsoft.com/office/powerpoint/2010/main" val="3703558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Foto run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2877923586"/>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176"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el 1"/>
          <p:cNvSpPr>
            <a:spLocks noGrp="1"/>
          </p:cNvSpPr>
          <p:nvPr>
            <p:ph type="ctrTitle"/>
          </p:nvPr>
        </p:nvSpPr>
        <p:spPr>
          <a:xfrm>
            <a:off x="474620" y="1980060"/>
            <a:ext cx="4025944" cy="1520950"/>
          </a:xfrm>
        </p:spPr>
        <p:txBody>
          <a:bodyPr anchor="b">
            <a:normAutofit/>
          </a:bodyPr>
          <a:lstStyle>
            <a:lvl1pPr algn="l">
              <a:defRPr sz="3000"/>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467916" y="3602038"/>
            <a:ext cx="4025944" cy="1655762"/>
          </a:xfrm>
        </p:spPr>
        <p:txBody>
          <a:bodyPr>
            <a:normAutofit/>
          </a:bodyPr>
          <a:lstStyle>
            <a:lvl1pPr marL="0" indent="0" algn="l">
              <a:buNone/>
              <a:defRPr sz="2000" b="1">
                <a:solidFill>
                  <a:schemeClr val="accent3"/>
                </a:solidFill>
              </a:defRPr>
            </a:lvl1pPr>
            <a:lvl2pPr marL="0" indent="0" algn="l">
              <a:buNone/>
              <a:defRPr sz="2000" baseline="0">
                <a:solidFill>
                  <a:schemeClr val="accent3"/>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p>
          <a:p>
            <a:pPr lvl="1"/>
            <a:r>
              <a:rPr lang="de-DE" dirty="0" smtClean="0"/>
              <a:t>Zweite Ebene</a:t>
            </a:r>
            <a:endParaRPr lang="de-DE" dirty="0"/>
          </a:p>
        </p:txBody>
      </p:sp>
      <p:pic>
        <p:nvPicPr>
          <p:cNvPr id="8" name="Grafik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73036" y="512676"/>
            <a:ext cx="2498764" cy="1135500"/>
          </a:xfrm>
          <a:prstGeom prst="rect">
            <a:avLst/>
          </a:prstGeom>
        </p:spPr>
      </p:pic>
      <p:sp>
        <p:nvSpPr>
          <p:cNvPr id="9" name="Picture Placeholder 14"/>
          <p:cNvSpPr>
            <a:spLocks noGrp="1"/>
          </p:cNvSpPr>
          <p:nvPr>
            <p:ph type="pic" sz="quarter" idx="12" hasCustomPrompt="1"/>
          </p:nvPr>
        </p:nvSpPr>
        <p:spPr>
          <a:xfrm>
            <a:off x="4610933" y="2384425"/>
            <a:ext cx="4543922" cy="4473576"/>
          </a:xfrm>
          <a:custGeom>
            <a:avLst/>
            <a:gdLst>
              <a:gd name="connsiteX0" fmla="*/ 0 w 5751512"/>
              <a:gd name="connsiteY0" fmla="*/ 0 h 3946525"/>
              <a:gd name="connsiteX1" fmla="*/ 5751512 w 5751512"/>
              <a:gd name="connsiteY1" fmla="*/ 0 h 3946525"/>
              <a:gd name="connsiteX2" fmla="*/ 5751512 w 5751512"/>
              <a:gd name="connsiteY2" fmla="*/ 3946525 h 3946525"/>
              <a:gd name="connsiteX3" fmla="*/ 0 w 5751512"/>
              <a:gd name="connsiteY3" fmla="*/ 3946525 h 3946525"/>
              <a:gd name="connsiteX4" fmla="*/ 0 w 5751512"/>
              <a:gd name="connsiteY4" fmla="*/ 0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185476 w 5898059"/>
              <a:gd name="connsiteY0" fmla="*/ 145143 h 3946525"/>
              <a:gd name="connsiteX1" fmla="*/ 5898059 w 5898059"/>
              <a:gd name="connsiteY1" fmla="*/ 0 h 3946525"/>
              <a:gd name="connsiteX2" fmla="*/ 5898059 w 5898059"/>
              <a:gd name="connsiteY2" fmla="*/ 3946525 h 3946525"/>
              <a:gd name="connsiteX3" fmla="*/ 146547 w 5898059"/>
              <a:gd name="connsiteY3" fmla="*/ 3946525 h 3946525"/>
              <a:gd name="connsiteX4" fmla="*/ 3185476 w 5898059"/>
              <a:gd name="connsiteY4" fmla="*/ 145143 h 3946525"/>
              <a:gd name="connsiteX0" fmla="*/ 4670912 w 5779285"/>
              <a:gd name="connsiteY0" fmla="*/ 53092 h 3946525"/>
              <a:gd name="connsiteX1" fmla="*/ 5779285 w 5779285"/>
              <a:gd name="connsiteY1" fmla="*/ 0 h 3946525"/>
              <a:gd name="connsiteX2" fmla="*/ 5779285 w 5779285"/>
              <a:gd name="connsiteY2" fmla="*/ 3946525 h 3946525"/>
              <a:gd name="connsiteX3" fmla="*/ 27773 w 5779285"/>
              <a:gd name="connsiteY3" fmla="*/ 3946525 h 3946525"/>
              <a:gd name="connsiteX4" fmla="*/ 4670912 w 5779285"/>
              <a:gd name="connsiteY4" fmla="*/ 53092 h 3946525"/>
              <a:gd name="connsiteX0" fmla="*/ 4661785 w 5770158"/>
              <a:gd name="connsiteY0" fmla="*/ 53092 h 3946525"/>
              <a:gd name="connsiteX1" fmla="*/ 5770158 w 5770158"/>
              <a:gd name="connsiteY1" fmla="*/ 0 h 3946525"/>
              <a:gd name="connsiteX2" fmla="*/ 5770158 w 5770158"/>
              <a:gd name="connsiteY2" fmla="*/ 3946525 h 3946525"/>
              <a:gd name="connsiteX3" fmla="*/ 18646 w 5770158"/>
              <a:gd name="connsiteY3" fmla="*/ 3946525 h 3946525"/>
              <a:gd name="connsiteX4" fmla="*/ 4661785 w 5770158"/>
              <a:gd name="connsiteY4" fmla="*/ 53092 h 3946525"/>
              <a:gd name="connsiteX0" fmla="*/ 4357352 w 5465725"/>
              <a:gd name="connsiteY0" fmla="*/ 53092 h 3946525"/>
              <a:gd name="connsiteX1" fmla="*/ 5465725 w 5465725"/>
              <a:gd name="connsiteY1" fmla="*/ 0 h 3946525"/>
              <a:gd name="connsiteX2" fmla="*/ 5465725 w 5465725"/>
              <a:gd name="connsiteY2" fmla="*/ 3946525 h 3946525"/>
              <a:gd name="connsiteX3" fmla="*/ 21686 w 5465725"/>
              <a:gd name="connsiteY3" fmla="*/ 3936297 h 3946525"/>
              <a:gd name="connsiteX4" fmla="*/ 4357352 w 5465725"/>
              <a:gd name="connsiteY4" fmla="*/ 53092 h 3946525"/>
              <a:gd name="connsiteX0" fmla="*/ 4337247 w 5445620"/>
              <a:gd name="connsiteY0" fmla="*/ 53092 h 3946525"/>
              <a:gd name="connsiteX1" fmla="*/ 5445620 w 5445620"/>
              <a:gd name="connsiteY1" fmla="*/ 0 h 3946525"/>
              <a:gd name="connsiteX2" fmla="*/ 5445620 w 5445620"/>
              <a:gd name="connsiteY2" fmla="*/ 3946525 h 3946525"/>
              <a:gd name="connsiteX3" fmla="*/ 1581 w 5445620"/>
              <a:gd name="connsiteY3" fmla="*/ 3936297 h 3946525"/>
              <a:gd name="connsiteX4" fmla="*/ 4337247 w 5445620"/>
              <a:gd name="connsiteY4" fmla="*/ 53092 h 3946525"/>
              <a:gd name="connsiteX0" fmla="*/ 5432791 w 5444953"/>
              <a:gd name="connsiteY0" fmla="*/ 12179 h 3946525"/>
              <a:gd name="connsiteX1" fmla="*/ 5444953 w 5444953"/>
              <a:gd name="connsiteY1" fmla="*/ 0 h 3946525"/>
              <a:gd name="connsiteX2" fmla="*/ 5444953 w 5444953"/>
              <a:gd name="connsiteY2" fmla="*/ 3946525 h 3946525"/>
              <a:gd name="connsiteX3" fmla="*/ 914 w 5444953"/>
              <a:gd name="connsiteY3" fmla="*/ 3936297 h 3946525"/>
              <a:gd name="connsiteX4" fmla="*/ 5432791 w 5444953"/>
              <a:gd name="connsiteY4" fmla="*/ 12179 h 3946525"/>
              <a:gd name="connsiteX0" fmla="*/ 5433450 w 5445612"/>
              <a:gd name="connsiteY0" fmla="*/ 12179 h 3946525"/>
              <a:gd name="connsiteX1" fmla="*/ 5445612 w 5445612"/>
              <a:gd name="connsiteY1" fmla="*/ 0 h 3946525"/>
              <a:gd name="connsiteX2" fmla="*/ 5445612 w 5445612"/>
              <a:gd name="connsiteY2" fmla="*/ 3946525 h 3946525"/>
              <a:gd name="connsiteX3" fmla="*/ 1573 w 5445612"/>
              <a:gd name="connsiteY3" fmla="*/ 3936297 h 3946525"/>
              <a:gd name="connsiteX4" fmla="*/ 5433450 w 5445612"/>
              <a:gd name="connsiteY4" fmla="*/ 12179 h 3946525"/>
              <a:gd name="connsiteX0" fmla="*/ 5380034 w 5392196"/>
              <a:gd name="connsiteY0" fmla="*/ 12179 h 3946525"/>
              <a:gd name="connsiteX1" fmla="*/ 5392196 w 5392196"/>
              <a:gd name="connsiteY1" fmla="*/ 0 h 3946525"/>
              <a:gd name="connsiteX2" fmla="*/ 5392196 w 5392196"/>
              <a:gd name="connsiteY2" fmla="*/ 3946525 h 3946525"/>
              <a:gd name="connsiteX3" fmla="*/ 1631 w 5392196"/>
              <a:gd name="connsiteY3" fmla="*/ 3721509 h 3946525"/>
              <a:gd name="connsiteX4" fmla="*/ 5380034 w 5392196"/>
              <a:gd name="connsiteY4" fmla="*/ 12179 h 3946525"/>
              <a:gd name="connsiteX0" fmla="*/ 5420095 w 5432257"/>
              <a:gd name="connsiteY0" fmla="*/ 12179 h 3946525"/>
              <a:gd name="connsiteX1" fmla="*/ 5432257 w 5432257"/>
              <a:gd name="connsiteY1" fmla="*/ 0 h 3946525"/>
              <a:gd name="connsiteX2" fmla="*/ 5432257 w 5432257"/>
              <a:gd name="connsiteY2" fmla="*/ 3946525 h 3946525"/>
              <a:gd name="connsiteX3" fmla="*/ 1587 w 5432257"/>
              <a:gd name="connsiteY3" fmla="*/ 3946525 h 3946525"/>
              <a:gd name="connsiteX4" fmla="*/ 5420095 w 5432257"/>
              <a:gd name="connsiteY4" fmla="*/ 12179 h 3946525"/>
              <a:gd name="connsiteX0" fmla="*/ 5334892 w 5347054"/>
              <a:gd name="connsiteY0" fmla="*/ 12179 h 3946525"/>
              <a:gd name="connsiteX1" fmla="*/ 5347054 w 5347054"/>
              <a:gd name="connsiteY1" fmla="*/ 0 h 3946525"/>
              <a:gd name="connsiteX2" fmla="*/ 5347054 w 5347054"/>
              <a:gd name="connsiteY2" fmla="*/ 3946525 h 3946525"/>
              <a:gd name="connsiteX3" fmla="*/ 1682 w 5347054"/>
              <a:gd name="connsiteY3" fmla="*/ 3933720 h 3946525"/>
              <a:gd name="connsiteX4" fmla="*/ 5334892 w 5347054"/>
              <a:gd name="connsiteY4" fmla="*/ 12179 h 3946525"/>
              <a:gd name="connsiteX0" fmla="*/ 5334983 w 5347145"/>
              <a:gd name="connsiteY0" fmla="*/ 12179 h 3946525"/>
              <a:gd name="connsiteX1" fmla="*/ 5347145 w 5347145"/>
              <a:gd name="connsiteY1" fmla="*/ 0 h 3946525"/>
              <a:gd name="connsiteX2" fmla="*/ 5347145 w 5347145"/>
              <a:gd name="connsiteY2" fmla="*/ 3946525 h 3946525"/>
              <a:gd name="connsiteX3" fmla="*/ 1773 w 5347145"/>
              <a:gd name="connsiteY3" fmla="*/ 3933720 h 3946525"/>
              <a:gd name="connsiteX4" fmla="*/ 5334983 w 5347145"/>
              <a:gd name="connsiteY4" fmla="*/ 12179 h 3946525"/>
              <a:gd name="connsiteX0" fmla="*/ 5312623 w 5324785"/>
              <a:gd name="connsiteY0" fmla="*/ 12179 h 3946525"/>
              <a:gd name="connsiteX1" fmla="*/ 5324785 w 5324785"/>
              <a:gd name="connsiteY1" fmla="*/ 0 h 3946525"/>
              <a:gd name="connsiteX2" fmla="*/ 5324785 w 5324785"/>
              <a:gd name="connsiteY2" fmla="*/ 3946525 h 3946525"/>
              <a:gd name="connsiteX3" fmla="*/ 1803 w 5324785"/>
              <a:gd name="connsiteY3" fmla="*/ 3933720 h 3946525"/>
              <a:gd name="connsiteX4" fmla="*/ 5312623 w 5324785"/>
              <a:gd name="connsiteY4" fmla="*/ 12179 h 3946525"/>
              <a:gd name="connsiteX0" fmla="*/ 5311495 w 5323657"/>
              <a:gd name="connsiteY0" fmla="*/ 12179 h 3946525"/>
              <a:gd name="connsiteX1" fmla="*/ 5323657 w 5323657"/>
              <a:gd name="connsiteY1" fmla="*/ 0 h 3946525"/>
              <a:gd name="connsiteX2" fmla="*/ 5323657 w 5323657"/>
              <a:gd name="connsiteY2" fmla="*/ 3946525 h 3946525"/>
              <a:gd name="connsiteX3" fmla="*/ 675 w 5323657"/>
              <a:gd name="connsiteY3" fmla="*/ 3933720 h 3946525"/>
              <a:gd name="connsiteX4" fmla="*/ 5311495 w 5323657"/>
              <a:gd name="connsiteY4" fmla="*/ 12179 h 3946525"/>
              <a:gd name="connsiteX0" fmla="*/ 5310899 w 5323061"/>
              <a:gd name="connsiteY0" fmla="*/ 12179 h 3946525"/>
              <a:gd name="connsiteX1" fmla="*/ 5323061 w 5323061"/>
              <a:gd name="connsiteY1" fmla="*/ 0 h 3946525"/>
              <a:gd name="connsiteX2" fmla="*/ 5323061 w 5323061"/>
              <a:gd name="connsiteY2" fmla="*/ 3946525 h 3946525"/>
              <a:gd name="connsiteX3" fmla="*/ 79 w 5323061"/>
              <a:gd name="connsiteY3" fmla="*/ 3933720 h 3946525"/>
              <a:gd name="connsiteX4" fmla="*/ 5310899 w 5323061"/>
              <a:gd name="connsiteY4" fmla="*/ 12179 h 3946525"/>
              <a:gd name="connsiteX0" fmla="*/ 5311126 w 5323288"/>
              <a:gd name="connsiteY0" fmla="*/ 12179 h 3946525"/>
              <a:gd name="connsiteX1" fmla="*/ 5323288 w 5323288"/>
              <a:gd name="connsiteY1" fmla="*/ 0 h 3946525"/>
              <a:gd name="connsiteX2" fmla="*/ 5323288 w 5323288"/>
              <a:gd name="connsiteY2" fmla="*/ 3946525 h 3946525"/>
              <a:gd name="connsiteX3" fmla="*/ 306 w 5323288"/>
              <a:gd name="connsiteY3" fmla="*/ 3933720 h 3946525"/>
              <a:gd name="connsiteX4" fmla="*/ 5311126 w 5323288"/>
              <a:gd name="connsiteY4" fmla="*/ 12179 h 3946525"/>
              <a:gd name="connsiteX0" fmla="*/ 5311126 w 5323288"/>
              <a:gd name="connsiteY0" fmla="*/ 12179 h 3946525"/>
              <a:gd name="connsiteX1" fmla="*/ 5323288 w 5323288"/>
              <a:gd name="connsiteY1" fmla="*/ 0 h 3946525"/>
              <a:gd name="connsiteX2" fmla="*/ 5323288 w 5323288"/>
              <a:gd name="connsiteY2" fmla="*/ 3946525 h 3946525"/>
              <a:gd name="connsiteX3" fmla="*/ 306 w 5323288"/>
              <a:gd name="connsiteY3" fmla="*/ 3933720 h 3946525"/>
              <a:gd name="connsiteX4" fmla="*/ 5311126 w 5323288"/>
              <a:gd name="connsiteY4" fmla="*/ 12179 h 3946525"/>
              <a:gd name="connsiteX0" fmla="*/ 5311124 w 5323286"/>
              <a:gd name="connsiteY0" fmla="*/ 12179 h 3946525"/>
              <a:gd name="connsiteX1" fmla="*/ 5323286 w 5323286"/>
              <a:gd name="connsiteY1" fmla="*/ 0 h 3946525"/>
              <a:gd name="connsiteX2" fmla="*/ 5323286 w 5323286"/>
              <a:gd name="connsiteY2" fmla="*/ 3946525 h 3946525"/>
              <a:gd name="connsiteX3" fmla="*/ 304 w 5323286"/>
              <a:gd name="connsiteY3" fmla="*/ 3933720 h 3946525"/>
              <a:gd name="connsiteX4" fmla="*/ 5311124 w 5323286"/>
              <a:gd name="connsiteY4" fmla="*/ 12179 h 3946525"/>
              <a:gd name="connsiteX0" fmla="*/ 5310898 w 5323060"/>
              <a:gd name="connsiteY0" fmla="*/ 12179 h 3946525"/>
              <a:gd name="connsiteX1" fmla="*/ 5323060 w 5323060"/>
              <a:gd name="connsiteY1" fmla="*/ 0 h 3946525"/>
              <a:gd name="connsiteX2" fmla="*/ 5323060 w 5323060"/>
              <a:gd name="connsiteY2" fmla="*/ 3946525 h 3946525"/>
              <a:gd name="connsiteX3" fmla="*/ 78 w 5323060"/>
              <a:gd name="connsiteY3" fmla="*/ 3933720 h 3946525"/>
              <a:gd name="connsiteX4" fmla="*/ 5310898 w 5323060"/>
              <a:gd name="connsiteY4" fmla="*/ 12179 h 3946525"/>
              <a:gd name="connsiteX0" fmla="*/ 5340751 w 5340750"/>
              <a:gd name="connsiteY0" fmla="*/ 23382 h 3946525"/>
              <a:gd name="connsiteX1" fmla="*/ 5323058 w 5340750"/>
              <a:gd name="connsiteY1" fmla="*/ 0 h 3946525"/>
              <a:gd name="connsiteX2" fmla="*/ 5323058 w 5340750"/>
              <a:gd name="connsiteY2" fmla="*/ 3946525 h 3946525"/>
              <a:gd name="connsiteX3" fmla="*/ 76 w 5340750"/>
              <a:gd name="connsiteY3" fmla="*/ 3933720 h 3946525"/>
              <a:gd name="connsiteX4" fmla="*/ 5340751 w 5340750"/>
              <a:gd name="connsiteY4" fmla="*/ 23382 h 394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0750" h="3946525">
                <a:moveTo>
                  <a:pt x="5340751" y="23382"/>
                </a:moveTo>
                <a:lnTo>
                  <a:pt x="5323058" y="0"/>
                </a:lnTo>
                <a:lnTo>
                  <a:pt x="5323058" y="3946525"/>
                </a:lnTo>
                <a:lnTo>
                  <a:pt x="76" y="3933720"/>
                </a:lnTo>
                <a:cubicBezTo>
                  <a:pt x="-11161" y="2790431"/>
                  <a:pt x="1223421" y="213104"/>
                  <a:pt x="5340751" y="23382"/>
                </a:cubicBezTo>
                <a:close/>
              </a:path>
            </a:pathLst>
          </a:custGeom>
          <a:blipFill>
            <a:blip r:embed="rId7" cstate="email">
              <a:extLst>
                <a:ext uri="{28A0092B-C50C-407E-A947-70E740481C1C}">
                  <a14:useLocalDpi xmlns:a14="http://schemas.microsoft.com/office/drawing/2010/main"/>
                </a:ext>
              </a:extLst>
            </a:blip>
            <a:stretch>
              <a:fillRect/>
            </a:stretch>
          </a:blipFill>
        </p:spPr>
        <p:txBody>
          <a:bodyPr vert="horz" anchor="ctr" anchorCtr="1"/>
          <a:lstStyle>
            <a:lvl1pPr marL="0" marR="0" indent="0" algn="r"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None/>
              <a:tabLst/>
              <a:defRPr sz="1300">
                <a:solidFill>
                  <a:schemeClr val="bg1"/>
                </a:solidFill>
              </a:defRPr>
            </a:lvl1pPr>
          </a:lstStyle>
          <a:p>
            <a:pPr marL="0" marR="0" lvl="0" indent="0" algn="r"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None/>
              <a:tabLst/>
              <a:defRPr/>
            </a:pPr>
            <a:r>
              <a:rPr lang="de-DE" dirty="0" smtClean="0"/>
              <a:t>Entweder mit </a:t>
            </a:r>
            <a:r>
              <a:rPr lang="de-DE" dirty="0" err="1" smtClean="0"/>
              <a:t>Moebius</a:t>
            </a:r>
            <a:r>
              <a:rPr lang="de-DE" dirty="0" smtClean="0"/>
              <a:t>-Schleife</a:t>
            </a:r>
            <a:br>
              <a:rPr lang="de-DE" dirty="0" smtClean="0"/>
            </a:br>
            <a:r>
              <a:rPr lang="de-DE" dirty="0" smtClean="0"/>
              <a:t>so belassen oder für ein</a:t>
            </a:r>
            <a:br>
              <a:rPr lang="de-DE" dirty="0" smtClean="0"/>
            </a:br>
            <a:r>
              <a:rPr lang="de-DE" dirty="0" smtClean="0"/>
              <a:t> anderes Bild auf Symbol klicken</a:t>
            </a:r>
            <a:br>
              <a:rPr lang="de-DE" dirty="0" smtClean="0"/>
            </a:br>
            <a:r>
              <a:rPr lang="de-DE" dirty="0" smtClean="0"/>
              <a:t>oder mit </a:t>
            </a:r>
            <a:r>
              <a:rPr lang="de-DE" dirty="0" err="1" smtClean="0"/>
              <a:t>Purple</a:t>
            </a:r>
            <a:r>
              <a:rPr lang="de-DE" dirty="0" smtClean="0"/>
              <a:t> füllen</a:t>
            </a:r>
            <a:br>
              <a:rPr lang="de-DE" dirty="0" smtClean="0"/>
            </a:br>
            <a:r>
              <a:rPr lang="de-DE" dirty="0" smtClean="0"/>
              <a:t>(dieser Text wird nicht gedruckt)</a:t>
            </a:r>
          </a:p>
        </p:txBody>
      </p:sp>
    </p:spTree>
    <p:extLst>
      <p:ext uri="{BB962C8B-B14F-4D97-AF65-F5344CB8AC3E}">
        <p14:creationId xmlns:p14="http://schemas.microsoft.com/office/powerpoint/2010/main" val="174709240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folie+Foto run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12659"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el 1"/>
          <p:cNvSpPr>
            <a:spLocks noGrp="1"/>
          </p:cNvSpPr>
          <p:nvPr>
            <p:ph type="ctrTitle"/>
          </p:nvPr>
        </p:nvSpPr>
        <p:spPr>
          <a:xfrm>
            <a:off x="474620" y="1980060"/>
            <a:ext cx="4025944" cy="1520950"/>
          </a:xfrm>
        </p:spPr>
        <p:txBody>
          <a:bodyPr anchor="b">
            <a:normAutofit/>
          </a:bodyPr>
          <a:lstStyle>
            <a:lvl1pPr algn="l">
              <a:defRPr sz="3000"/>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467916" y="3602038"/>
            <a:ext cx="4025944" cy="1655762"/>
          </a:xfrm>
        </p:spPr>
        <p:txBody>
          <a:bodyPr>
            <a:normAutofit/>
          </a:bodyPr>
          <a:lstStyle>
            <a:lvl1pPr marL="0" indent="0" algn="l">
              <a:buNone/>
              <a:defRPr sz="2000" b="1">
                <a:solidFill>
                  <a:schemeClr val="accent3"/>
                </a:solidFill>
              </a:defRPr>
            </a:lvl1pPr>
            <a:lvl2pPr marL="0" indent="0" algn="l">
              <a:buNone/>
              <a:defRPr sz="2000" baseline="0">
                <a:solidFill>
                  <a:schemeClr val="accent3"/>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p>
          <a:p>
            <a:pPr lvl="1"/>
            <a:r>
              <a:rPr lang="de-DE" dirty="0" smtClean="0"/>
              <a:t>Zweite Ebene</a:t>
            </a:r>
            <a:endParaRPr lang="de-DE" dirty="0"/>
          </a:p>
        </p:txBody>
      </p:sp>
      <p:pic>
        <p:nvPicPr>
          <p:cNvPr id="8" name="Grafik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73036" y="512676"/>
            <a:ext cx="2498764" cy="1135500"/>
          </a:xfrm>
          <a:prstGeom prst="rect">
            <a:avLst/>
          </a:prstGeom>
        </p:spPr>
      </p:pic>
      <p:sp>
        <p:nvSpPr>
          <p:cNvPr id="9" name="Picture Placeholder 14"/>
          <p:cNvSpPr>
            <a:spLocks noGrp="1"/>
          </p:cNvSpPr>
          <p:nvPr>
            <p:ph type="pic" sz="quarter" idx="12" hasCustomPrompt="1"/>
          </p:nvPr>
        </p:nvSpPr>
        <p:spPr>
          <a:xfrm>
            <a:off x="4610933" y="2384425"/>
            <a:ext cx="4543922" cy="4473576"/>
          </a:xfrm>
          <a:custGeom>
            <a:avLst/>
            <a:gdLst>
              <a:gd name="connsiteX0" fmla="*/ 0 w 5751512"/>
              <a:gd name="connsiteY0" fmla="*/ 0 h 3946525"/>
              <a:gd name="connsiteX1" fmla="*/ 5751512 w 5751512"/>
              <a:gd name="connsiteY1" fmla="*/ 0 h 3946525"/>
              <a:gd name="connsiteX2" fmla="*/ 5751512 w 5751512"/>
              <a:gd name="connsiteY2" fmla="*/ 3946525 h 3946525"/>
              <a:gd name="connsiteX3" fmla="*/ 0 w 5751512"/>
              <a:gd name="connsiteY3" fmla="*/ 3946525 h 3946525"/>
              <a:gd name="connsiteX4" fmla="*/ 0 w 5751512"/>
              <a:gd name="connsiteY4" fmla="*/ 0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185476 w 5898059"/>
              <a:gd name="connsiteY0" fmla="*/ 145143 h 3946525"/>
              <a:gd name="connsiteX1" fmla="*/ 5898059 w 5898059"/>
              <a:gd name="connsiteY1" fmla="*/ 0 h 3946525"/>
              <a:gd name="connsiteX2" fmla="*/ 5898059 w 5898059"/>
              <a:gd name="connsiteY2" fmla="*/ 3946525 h 3946525"/>
              <a:gd name="connsiteX3" fmla="*/ 146547 w 5898059"/>
              <a:gd name="connsiteY3" fmla="*/ 3946525 h 3946525"/>
              <a:gd name="connsiteX4" fmla="*/ 3185476 w 5898059"/>
              <a:gd name="connsiteY4" fmla="*/ 145143 h 3946525"/>
              <a:gd name="connsiteX0" fmla="*/ 4670912 w 5779285"/>
              <a:gd name="connsiteY0" fmla="*/ 53092 h 3946525"/>
              <a:gd name="connsiteX1" fmla="*/ 5779285 w 5779285"/>
              <a:gd name="connsiteY1" fmla="*/ 0 h 3946525"/>
              <a:gd name="connsiteX2" fmla="*/ 5779285 w 5779285"/>
              <a:gd name="connsiteY2" fmla="*/ 3946525 h 3946525"/>
              <a:gd name="connsiteX3" fmla="*/ 27773 w 5779285"/>
              <a:gd name="connsiteY3" fmla="*/ 3946525 h 3946525"/>
              <a:gd name="connsiteX4" fmla="*/ 4670912 w 5779285"/>
              <a:gd name="connsiteY4" fmla="*/ 53092 h 3946525"/>
              <a:gd name="connsiteX0" fmla="*/ 4661785 w 5770158"/>
              <a:gd name="connsiteY0" fmla="*/ 53092 h 3946525"/>
              <a:gd name="connsiteX1" fmla="*/ 5770158 w 5770158"/>
              <a:gd name="connsiteY1" fmla="*/ 0 h 3946525"/>
              <a:gd name="connsiteX2" fmla="*/ 5770158 w 5770158"/>
              <a:gd name="connsiteY2" fmla="*/ 3946525 h 3946525"/>
              <a:gd name="connsiteX3" fmla="*/ 18646 w 5770158"/>
              <a:gd name="connsiteY3" fmla="*/ 3946525 h 3946525"/>
              <a:gd name="connsiteX4" fmla="*/ 4661785 w 5770158"/>
              <a:gd name="connsiteY4" fmla="*/ 53092 h 3946525"/>
              <a:gd name="connsiteX0" fmla="*/ 4357352 w 5465725"/>
              <a:gd name="connsiteY0" fmla="*/ 53092 h 3946525"/>
              <a:gd name="connsiteX1" fmla="*/ 5465725 w 5465725"/>
              <a:gd name="connsiteY1" fmla="*/ 0 h 3946525"/>
              <a:gd name="connsiteX2" fmla="*/ 5465725 w 5465725"/>
              <a:gd name="connsiteY2" fmla="*/ 3946525 h 3946525"/>
              <a:gd name="connsiteX3" fmla="*/ 21686 w 5465725"/>
              <a:gd name="connsiteY3" fmla="*/ 3936297 h 3946525"/>
              <a:gd name="connsiteX4" fmla="*/ 4357352 w 5465725"/>
              <a:gd name="connsiteY4" fmla="*/ 53092 h 3946525"/>
              <a:gd name="connsiteX0" fmla="*/ 4337247 w 5445620"/>
              <a:gd name="connsiteY0" fmla="*/ 53092 h 3946525"/>
              <a:gd name="connsiteX1" fmla="*/ 5445620 w 5445620"/>
              <a:gd name="connsiteY1" fmla="*/ 0 h 3946525"/>
              <a:gd name="connsiteX2" fmla="*/ 5445620 w 5445620"/>
              <a:gd name="connsiteY2" fmla="*/ 3946525 h 3946525"/>
              <a:gd name="connsiteX3" fmla="*/ 1581 w 5445620"/>
              <a:gd name="connsiteY3" fmla="*/ 3936297 h 3946525"/>
              <a:gd name="connsiteX4" fmla="*/ 4337247 w 5445620"/>
              <a:gd name="connsiteY4" fmla="*/ 53092 h 3946525"/>
              <a:gd name="connsiteX0" fmla="*/ 5432791 w 5444953"/>
              <a:gd name="connsiteY0" fmla="*/ 12179 h 3946525"/>
              <a:gd name="connsiteX1" fmla="*/ 5444953 w 5444953"/>
              <a:gd name="connsiteY1" fmla="*/ 0 h 3946525"/>
              <a:gd name="connsiteX2" fmla="*/ 5444953 w 5444953"/>
              <a:gd name="connsiteY2" fmla="*/ 3946525 h 3946525"/>
              <a:gd name="connsiteX3" fmla="*/ 914 w 5444953"/>
              <a:gd name="connsiteY3" fmla="*/ 3936297 h 3946525"/>
              <a:gd name="connsiteX4" fmla="*/ 5432791 w 5444953"/>
              <a:gd name="connsiteY4" fmla="*/ 12179 h 3946525"/>
              <a:gd name="connsiteX0" fmla="*/ 5433450 w 5445612"/>
              <a:gd name="connsiteY0" fmla="*/ 12179 h 3946525"/>
              <a:gd name="connsiteX1" fmla="*/ 5445612 w 5445612"/>
              <a:gd name="connsiteY1" fmla="*/ 0 h 3946525"/>
              <a:gd name="connsiteX2" fmla="*/ 5445612 w 5445612"/>
              <a:gd name="connsiteY2" fmla="*/ 3946525 h 3946525"/>
              <a:gd name="connsiteX3" fmla="*/ 1573 w 5445612"/>
              <a:gd name="connsiteY3" fmla="*/ 3936297 h 3946525"/>
              <a:gd name="connsiteX4" fmla="*/ 5433450 w 5445612"/>
              <a:gd name="connsiteY4" fmla="*/ 12179 h 3946525"/>
              <a:gd name="connsiteX0" fmla="*/ 5380034 w 5392196"/>
              <a:gd name="connsiteY0" fmla="*/ 12179 h 3946525"/>
              <a:gd name="connsiteX1" fmla="*/ 5392196 w 5392196"/>
              <a:gd name="connsiteY1" fmla="*/ 0 h 3946525"/>
              <a:gd name="connsiteX2" fmla="*/ 5392196 w 5392196"/>
              <a:gd name="connsiteY2" fmla="*/ 3946525 h 3946525"/>
              <a:gd name="connsiteX3" fmla="*/ 1631 w 5392196"/>
              <a:gd name="connsiteY3" fmla="*/ 3721509 h 3946525"/>
              <a:gd name="connsiteX4" fmla="*/ 5380034 w 5392196"/>
              <a:gd name="connsiteY4" fmla="*/ 12179 h 3946525"/>
              <a:gd name="connsiteX0" fmla="*/ 5420095 w 5432257"/>
              <a:gd name="connsiteY0" fmla="*/ 12179 h 3946525"/>
              <a:gd name="connsiteX1" fmla="*/ 5432257 w 5432257"/>
              <a:gd name="connsiteY1" fmla="*/ 0 h 3946525"/>
              <a:gd name="connsiteX2" fmla="*/ 5432257 w 5432257"/>
              <a:gd name="connsiteY2" fmla="*/ 3946525 h 3946525"/>
              <a:gd name="connsiteX3" fmla="*/ 1587 w 5432257"/>
              <a:gd name="connsiteY3" fmla="*/ 3946525 h 3946525"/>
              <a:gd name="connsiteX4" fmla="*/ 5420095 w 5432257"/>
              <a:gd name="connsiteY4" fmla="*/ 12179 h 3946525"/>
              <a:gd name="connsiteX0" fmla="*/ 5334892 w 5347054"/>
              <a:gd name="connsiteY0" fmla="*/ 12179 h 3946525"/>
              <a:gd name="connsiteX1" fmla="*/ 5347054 w 5347054"/>
              <a:gd name="connsiteY1" fmla="*/ 0 h 3946525"/>
              <a:gd name="connsiteX2" fmla="*/ 5347054 w 5347054"/>
              <a:gd name="connsiteY2" fmla="*/ 3946525 h 3946525"/>
              <a:gd name="connsiteX3" fmla="*/ 1682 w 5347054"/>
              <a:gd name="connsiteY3" fmla="*/ 3933720 h 3946525"/>
              <a:gd name="connsiteX4" fmla="*/ 5334892 w 5347054"/>
              <a:gd name="connsiteY4" fmla="*/ 12179 h 3946525"/>
              <a:gd name="connsiteX0" fmla="*/ 5334983 w 5347145"/>
              <a:gd name="connsiteY0" fmla="*/ 12179 h 3946525"/>
              <a:gd name="connsiteX1" fmla="*/ 5347145 w 5347145"/>
              <a:gd name="connsiteY1" fmla="*/ 0 h 3946525"/>
              <a:gd name="connsiteX2" fmla="*/ 5347145 w 5347145"/>
              <a:gd name="connsiteY2" fmla="*/ 3946525 h 3946525"/>
              <a:gd name="connsiteX3" fmla="*/ 1773 w 5347145"/>
              <a:gd name="connsiteY3" fmla="*/ 3933720 h 3946525"/>
              <a:gd name="connsiteX4" fmla="*/ 5334983 w 5347145"/>
              <a:gd name="connsiteY4" fmla="*/ 12179 h 3946525"/>
              <a:gd name="connsiteX0" fmla="*/ 5312623 w 5324785"/>
              <a:gd name="connsiteY0" fmla="*/ 12179 h 3946525"/>
              <a:gd name="connsiteX1" fmla="*/ 5324785 w 5324785"/>
              <a:gd name="connsiteY1" fmla="*/ 0 h 3946525"/>
              <a:gd name="connsiteX2" fmla="*/ 5324785 w 5324785"/>
              <a:gd name="connsiteY2" fmla="*/ 3946525 h 3946525"/>
              <a:gd name="connsiteX3" fmla="*/ 1803 w 5324785"/>
              <a:gd name="connsiteY3" fmla="*/ 3933720 h 3946525"/>
              <a:gd name="connsiteX4" fmla="*/ 5312623 w 5324785"/>
              <a:gd name="connsiteY4" fmla="*/ 12179 h 3946525"/>
              <a:gd name="connsiteX0" fmla="*/ 5311495 w 5323657"/>
              <a:gd name="connsiteY0" fmla="*/ 12179 h 3946525"/>
              <a:gd name="connsiteX1" fmla="*/ 5323657 w 5323657"/>
              <a:gd name="connsiteY1" fmla="*/ 0 h 3946525"/>
              <a:gd name="connsiteX2" fmla="*/ 5323657 w 5323657"/>
              <a:gd name="connsiteY2" fmla="*/ 3946525 h 3946525"/>
              <a:gd name="connsiteX3" fmla="*/ 675 w 5323657"/>
              <a:gd name="connsiteY3" fmla="*/ 3933720 h 3946525"/>
              <a:gd name="connsiteX4" fmla="*/ 5311495 w 5323657"/>
              <a:gd name="connsiteY4" fmla="*/ 12179 h 3946525"/>
              <a:gd name="connsiteX0" fmla="*/ 5310899 w 5323061"/>
              <a:gd name="connsiteY0" fmla="*/ 12179 h 3946525"/>
              <a:gd name="connsiteX1" fmla="*/ 5323061 w 5323061"/>
              <a:gd name="connsiteY1" fmla="*/ 0 h 3946525"/>
              <a:gd name="connsiteX2" fmla="*/ 5323061 w 5323061"/>
              <a:gd name="connsiteY2" fmla="*/ 3946525 h 3946525"/>
              <a:gd name="connsiteX3" fmla="*/ 79 w 5323061"/>
              <a:gd name="connsiteY3" fmla="*/ 3933720 h 3946525"/>
              <a:gd name="connsiteX4" fmla="*/ 5310899 w 5323061"/>
              <a:gd name="connsiteY4" fmla="*/ 12179 h 3946525"/>
              <a:gd name="connsiteX0" fmla="*/ 5311126 w 5323288"/>
              <a:gd name="connsiteY0" fmla="*/ 12179 h 3946525"/>
              <a:gd name="connsiteX1" fmla="*/ 5323288 w 5323288"/>
              <a:gd name="connsiteY1" fmla="*/ 0 h 3946525"/>
              <a:gd name="connsiteX2" fmla="*/ 5323288 w 5323288"/>
              <a:gd name="connsiteY2" fmla="*/ 3946525 h 3946525"/>
              <a:gd name="connsiteX3" fmla="*/ 306 w 5323288"/>
              <a:gd name="connsiteY3" fmla="*/ 3933720 h 3946525"/>
              <a:gd name="connsiteX4" fmla="*/ 5311126 w 5323288"/>
              <a:gd name="connsiteY4" fmla="*/ 12179 h 3946525"/>
              <a:gd name="connsiteX0" fmla="*/ 5311126 w 5323288"/>
              <a:gd name="connsiteY0" fmla="*/ 12179 h 3946525"/>
              <a:gd name="connsiteX1" fmla="*/ 5323288 w 5323288"/>
              <a:gd name="connsiteY1" fmla="*/ 0 h 3946525"/>
              <a:gd name="connsiteX2" fmla="*/ 5323288 w 5323288"/>
              <a:gd name="connsiteY2" fmla="*/ 3946525 h 3946525"/>
              <a:gd name="connsiteX3" fmla="*/ 306 w 5323288"/>
              <a:gd name="connsiteY3" fmla="*/ 3933720 h 3946525"/>
              <a:gd name="connsiteX4" fmla="*/ 5311126 w 5323288"/>
              <a:gd name="connsiteY4" fmla="*/ 12179 h 3946525"/>
              <a:gd name="connsiteX0" fmla="*/ 5311124 w 5323286"/>
              <a:gd name="connsiteY0" fmla="*/ 12179 h 3946525"/>
              <a:gd name="connsiteX1" fmla="*/ 5323286 w 5323286"/>
              <a:gd name="connsiteY1" fmla="*/ 0 h 3946525"/>
              <a:gd name="connsiteX2" fmla="*/ 5323286 w 5323286"/>
              <a:gd name="connsiteY2" fmla="*/ 3946525 h 3946525"/>
              <a:gd name="connsiteX3" fmla="*/ 304 w 5323286"/>
              <a:gd name="connsiteY3" fmla="*/ 3933720 h 3946525"/>
              <a:gd name="connsiteX4" fmla="*/ 5311124 w 5323286"/>
              <a:gd name="connsiteY4" fmla="*/ 12179 h 3946525"/>
              <a:gd name="connsiteX0" fmla="*/ 5310898 w 5323060"/>
              <a:gd name="connsiteY0" fmla="*/ 12179 h 3946525"/>
              <a:gd name="connsiteX1" fmla="*/ 5323060 w 5323060"/>
              <a:gd name="connsiteY1" fmla="*/ 0 h 3946525"/>
              <a:gd name="connsiteX2" fmla="*/ 5323060 w 5323060"/>
              <a:gd name="connsiteY2" fmla="*/ 3946525 h 3946525"/>
              <a:gd name="connsiteX3" fmla="*/ 78 w 5323060"/>
              <a:gd name="connsiteY3" fmla="*/ 3933720 h 3946525"/>
              <a:gd name="connsiteX4" fmla="*/ 5310898 w 5323060"/>
              <a:gd name="connsiteY4" fmla="*/ 12179 h 3946525"/>
              <a:gd name="connsiteX0" fmla="*/ 5340751 w 5340750"/>
              <a:gd name="connsiteY0" fmla="*/ 23382 h 3946525"/>
              <a:gd name="connsiteX1" fmla="*/ 5323058 w 5340750"/>
              <a:gd name="connsiteY1" fmla="*/ 0 h 3946525"/>
              <a:gd name="connsiteX2" fmla="*/ 5323058 w 5340750"/>
              <a:gd name="connsiteY2" fmla="*/ 3946525 h 3946525"/>
              <a:gd name="connsiteX3" fmla="*/ 76 w 5340750"/>
              <a:gd name="connsiteY3" fmla="*/ 3933720 h 3946525"/>
              <a:gd name="connsiteX4" fmla="*/ 5340751 w 5340750"/>
              <a:gd name="connsiteY4" fmla="*/ 23382 h 394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0750" h="3946525">
                <a:moveTo>
                  <a:pt x="5340751" y="23382"/>
                </a:moveTo>
                <a:lnTo>
                  <a:pt x="5323058" y="0"/>
                </a:lnTo>
                <a:lnTo>
                  <a:pt x="5323058" y="3946525"/>
                </a:lnTo>
                <a:lnTo>
                  <a:pt x="76" y="3933720"/>
                </a:lnTo>
                <a:cubicBezTo>
                  <a:pt x="-11161" y="2790431"/>
                  <a:pt x="1223421" y="213104"/>
                  <a:pt x="5340751" y="23382"/>
                </a:cubicBezTo>
                <a:close/>
              </a:path>
            </a:pathLst>
          </a:custGeom>
          <a:blipFill>
            <a:blip r:embed="rId7" cstate="email">
              <a:extLst>
                <a:ext uri="{28A0092B-C50C-407E-A947-70E740481C1C}">
                  <a14:useLocalDpi xmlns:a14="http://schemas.microsoft.com/office/drawing/2010/main"/>
                </a:ext>
              </a:extLst>
            </a:blip>
            <a:stretch>
              <a:fillRect/>
            </a:stretch>
          </a:blipFill>
        </p:spPr>
        <p:txBody>
          <a:bodyPr vert="horz" anchor="ctr" anchorCtr="1"/>
          <a:lstStyle>
            <a:lvl1pPr marL="0" marR="0" indent="0" algn="r"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None/>
              <a:tabLst/>
              <a:defRPr sz="1300">
                <a:solidFill>
                  <a:schemeClr val="bg1"/>
                </a:solidFill>
              </a:defRPr>
            </a:lvl1pPr>
          </a:lstStyle>
          <a:p>
            <a:pPr marL="0" marR="0" lvl="0" indent="0" algn="r"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None/>
              <a:tabLst/>
              <a:defRPr/>
            </a:pPr>
            <a:r>
              <a:rPr lang="de-DE" dirty="0" smtClean="0"/>
              <a:t>Entweder mit </a:t>
            </a:r>
            <a:r>
              <a:rPr lang="de-DE" dirty="0" err="1" smtClean="0"/>
              <a:t>Moebius</a:t>
            </a:r>
            <a:r>
              <a:rPr lang="de-DE" dirty="0" smtClean="0"/>
              <a:t>-Schleife</a:t>
            </a:r>
            <a:br>
              <a:rPr lang="de-DE" dirty="0" smtClean="0"/>
            </a:br>
            <a:r>
              <a:rPr lang="de-DE" dirty="0" smtClean="0"/>
              <a:t>so belassen oder für ein</a:t>
            </a:r>
            <a:br>
              <a:rPr lang="de-DE" dirty="0" smtClean="0"/>
            </a:br>
            <a:r>
              <a:rPr lang="de-DE" dirty="0" smtClean="0"/>
              <a:t> anderes Bild auf Symbol klicken</a:t>
            </a:r>
            <a:br>
              <a:rPr lang="de-DE" dirty="0" smtClean="0"/>
            </a:br>
            <a:r>
              <a:rPr lang="de-DE" dirty="0" smtClean="0"/>
              <a:t>oder mit </a:t>
            </a:r>
            <a:r>
              <a:rPr lang="de-DE" dirty="0" err="1" smtClean="0"/>
              <a:t>Purple</a:t>
            </a:r>
            <a:r>
              <a:rPr lang="de-DE" dirty="0" smtClean="0"/>
              <a:t> füllen</a:t>
            </a:r>
            <a:br>
              <a:rPr lang="de-DE" dirty="0" smtClean="0"/>
            </a:br>
            <a:r>
              <a:rPr lang="de-DE" dirty="0" smtClean="0"/>
              <a:t>(dieser Text wird nicht gedruckt)</a:t>
            </a:r>
          </a:p>
        </p:txBody>
      </p:sp>
    </p:spTree>
    <p:extLst>
      <p:ext uri="{BB962C8B-B14F-4D97-AF65-F5344CB8AC3E}">
        <p14:creationId xmlns:p14="http://schemas.microsoft.com/office/powerpoint/2010/main" val="3366766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13683"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Rechteck 3"/>
          <p:cNvSpPr/>
          <p:nvPr userDrawn="1"/>
        </p:nvSpPr>
        <p:spPr>
          <a:xfrm>
            <a:off x="4572000" y="0"/>
            <a:ext cx="457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5" name="Copyright"/>
          <p:cNvSpPr txBox="1"/>
          <p:nvPr userDrawn="1"/>
        </p:nvSpPr>
        <p:spPr>
          <a:xfrm>
            <a:off x="7075033" y="6587829"/>
            <a:ext cx="1417056" cy="92333"/>
          </a:xfrm>
          <a:prstGeom prst="rect">
            <a:avLst/>
          </a:prstGeom>
          <a:noFill/>
        </p:spPr>
        <p:txBody>
          <a:bodyPr wrap="none" lIns="0" tIns="0" rIns="0" bIns="0" rtlCol="0" anchor="ctr" anchorCtr="0">
            <a:spAutoFit/>
          </a:bodyPr>
          <a:lstStyle/>
          <a:p>
            <a:pPr algn="r"/>
            <a:r>
              <a:rPr lang="de-DE" sz="600" dirty="0" smtClean="0">
                <a:solidFill>
                  <a:prstClr val="white"/>
                </a:solidFill>
              </a:rPr>
              <a:t>© 2017 Warth &amp; Klein Grant Thornton AG</a:t>
            </a:r>
            <a:endParaRPr lang="de-DE" sz="600" dirty="0">
              <a:solidFill>
                <a:prstClr val="white"/>
              </a:solidFill>
            </a:endParaRPr>
          </a:p>
        </p:txBody>
      </p:sp>
      <p:sp>
        <p:nvSpPr>
          <p:cNvPr id="6" name="Slide Number Placeholder 1"/>
          <p:cNvSpPr txBox="1">
            <a:spLocks/>
          </p:cNvSpPr>
          <p:nvPr userDrawn="1"/>
        </p:nvSpPr>
        <p:spPr>
          <a:xfrm>
            <a:off x="8492088" y="6588538"/>
            <a:ext cx="183600" cy="92333"/>
          </a:xfrm>
          <a:prstGeom prst="rect">
            <a:avLst/>
          </a:prstGeom>
        </p:spPr>
        <p:txBody>
          <a:bodyPr vert="horz" lIns="0" tIns="0" rIns="0" bIns="0" rtlCol="0" anchor="ctr">
            <a:spAutoFit/>
          </a:bodyPr>
          <a:lstStyle>
            <a:defPPr>
              <a:defRPr lang="de-DE"/>
            </a:defPPr>
            <a:lvl1pPr marL="0" algn="r" defTabSz="914400" rtl="0" eaLnBrk="1" latinLnBrk="0" hangingPunct="1">
              <a:defRPr lang="en-US" sz="6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17037F-13F4-43B6-99FF-D710FE0C4777}" type="slidenum">
              <a:rPr lang="de-DE">
                <a:solidFill>
                  <a:prstClr val="white"/>
                </a:solidFill>
              </a:rPr>
              <a:pPr/>
              <a:t>‹Nr.›</a:t>
            </a:fld>
            <a:endParaRPr lang="de-DE" dirty="0">
              <a:solidFill>
                <a:prstClr val="white"/>
              </a:solidFill>
            </a:endParaRPr>
          </a:p>
        </p:txBody>
      </p:sp>
      <p:cxnSp>
        <p:nvCxnSpPr>
          <p:cNvPr id="7" name="Straight Connector 9"/>
          <p:cNvCxnSpPr/>
          <p:nvPr userDrawn="1"/>
        </p:nvCxnSpPr>
        <p:spPr>
          <a:xfrm>
            <a:off x="6061470" y="6517112"/>
            <a:ext cx="2626255" cy="0"/>
          </a:xfrm>
          <a:prstGeom prst="line">
            <a:avLst/>
          </a:prstGeom>
          <a:ln w="190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a:xfrm>
            <a:off x="5031052" y="1289844"/>
            <a:ext cx="3647390" cy="1325563"/>
          </a:xfrm>
        </p:spPr>
        <p:txBody>
          <a:bodyPr anchor="b">
            <a:noAutofit/>
          </a:bodyPr>
          <a:lstStyle>
            <a:lvl1pPr>
              <a:defRPr sz="3000">
                <a:solidFill>
                  <a:schemeClr val="bg1"/>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5031052" y="2996952"/>
            <a:ext cx="3647390" cy="3180011"/>
          </a:xfrm>
        </p:spPr>
        <p:txBody>
          <a:bodyPr>
            <a:normAutofit/>
          </a:bodyPr>
          <a:lstStyle>
            <a:lvl1pPr marL="0" indent="0">
              <a:spcBef>
                <a:spcPts val="1800"/>
              </a:spcBef>
              <a:buNone/>
              <a:defRPr sz="2000">
                <a:solidFill>
                  <a:schemeClr val="bg1"/>
                </a:solidFill>
              </a:defRPr>
            </a:lvl1pPr>
            <a:lvl2pPr marL="0" indent="0">
              <a:spcBef>
                <a:spcPts val="1800"/>
              </a:spcBef>
              <a:buNone/>
              <a:defRPr sz="2000" b="1">
                <a:solidFill>
                  <a:schemeClr val="bg1"/>
                </a:solidFill>
              </a:defRPr>
            </a:lvl2pPr>
            <a:lvl3pPr marL="0" indent="0">
              <a:spcBef>
                <a:spcPts val="1800"/>
              </a:spcBef>
              <a:buNone/>
              <a:defRPr sz="2000">
                <a:solidFill>
                  <a:srgbClr val="725799"/>
                </a:solidFill>
              </a:defRPr>
            </a:lvl3pPr>
            <a:lvl4pPr marL="803275" indent="0">
              <a:buFont typeface="Arial" panose="020B0604020202020204" pitchFamily="34" charset="0"/>
              <a:buNone/>
              <a:defRPr sz="2600">
                <a:solidFill>
                  <a:schemeClr val="bg1"/>
                </a:solidFill>
              </a:defRPr>
            </a:lvl4pPr>
            <a:lvl5pPr marL="0" indent="0">
              <a:buFont typeface="Arial" panose="020B0604020202020204" pitchFamily="34" charset="0"/>
              <a:buNone/>
              <a:defRPr sz="2600">
                <a:solidFill>
                  <a:schemeClr val="bg1"/>
                </a:solidFill>
              </a:defRPr>
            </a:lvl5pPr>
          </a:lstStyle>
          <a:p>
            <a:pPr lvl="0"/>
            <a:r>
              <a:rPr lang="de-DE" dirty="0" smtClean="0"/>
              <a:t>Textmasterformat bearbeiten</a:t>
            </a:r>
          </a:p>
          <a:p>
            <a:pPr lvl="1"/>
            <a:r>
              <a:rPr lang="de-DE" dirty="0" smtClean="0"/>
              <a:t>Zweite Ebene</a:t>
            </a:r>
          </a:p>
          <a:p>
            <a:pPr lvl="2"/>
            <a:r>
              <a:rPr lang="de-DE" dirty="0" smtClean="0"/>
              <a:t>Dritte Ebene</a:t>
            </a:r>
          </a:p>
        </p:txBody>
      </p:sp>
      <p:sp>
        <p:nvSpPr>
          <p:cNvPr id="10" name="Bildplatzhalter 9"/>
          <p:cNvSpPr>
            <a:spLocks noGrp="1"/>
          </p:cNvSpPr>
          <p:nvPr>
            <p:ph type="pic" sz="quarter" idx="10" hasCustomPrompt="1"/>
          </p:nvPr>
        </p:nvSpPr>
        <p:spPr>
          <a:xfrm>
            <a:off x="0" y="0"/>
            <a:ext cx="4572000" cy="6858000"/>
          </a:xfrm>
          <a:blipFill>
            <a:blip r:embed="rId6"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3000">
                <a:solidFill>
                  <a:schemeClr val="bg1"/>
                </a:solidFill>
              </a:defRPr>
            </a:lvl1pPr>
          </a:lstStyle>
          <a:p>
            <a:r>
              <a:rPr lang="de-DE" dirty="0" smtClean="0"/>
              <a:t>Für anderes Bild auf Symbol klicken (dieser Text wird nicht gedruckt)</a:t>
            </a:r>
            <a:endParaRPr lang="de-DE" dirty="0"/>
          </a:p>
        </p:txBody>
      </p:sp>
    </p:spTree>
    <p:extLst>
      <p:ext uri="{BB962C8B-B14F-4D97-AF65-F5344CB8AC3E}">
        <p14:creationId xmlns:p14="http://schemas.microsoft.com/office/powerpoint/2010/main" val="12973907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14707"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pic>
        <p:nvPicPr>
          <p:cNvPr id="9" name="Picture 10"/>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Copyright"/>
          <p:cNvSpPr txBox="1"/>
          <p:nvPr userDrawn="1"/>
        </p:nvSpPr>
        <p:spPr>
          <a:xfrm>
            <a:off x="7075033" y="6587829"/>
            <a:ext cx="1417056" cy="92333"/>
          </a:xfrm>
          <a:prstGeom prst="rect">
            <a:avLst/>
          </a:prstGeom>
          <a:noFill/>
        </p:spPr>
        <p:txBody>
          <a:bodyPr wrap="none" lIns="0" tIns="0" rIns="0" bIns="0" rtlCol="0" anchor="ctr" anchorCtr="0">
            <a:spAutoFit/>
          </a:bodyPr>
          <a:lstStyle/>
          <a:p>
            <a:pPr algn="r"/>
            <a:r>
              <a:rPr lang="de-DE" sz="600" dirty="0" smtClean="0">
                <a:solidFill>
                  <a:prstClr val="white"/>
                </a:solidFill>
              </a:rPr>
              <a:t>© 2017 Warth &amp; Klein Grant Thornton AG</a:t>
            </a:r>
            <a:endParaRPr lang="de-DE" sz="600" dirty="0">
              <a:solidFill>
                <a:prstClr val="white"/>
              </a:solidFill>
            </a:endParaRPr>
          </a:p>
        </p:txBody>
      </p:sp>
      <p:sp>
        <p:nvSpPr>
          <p:cNvPr id="6" name="Slide Number Placeholder 1"/>
          <p:cNvSpPr txBox="1">
            <a:spLocks/>
          </p:cNvSpPr>
          <p:nvPr userDrawn="1"/>
        </p:nvSpPr>
        <p:spPr>
          <a:xfrm>
            <a:off x="8492088" y="6588538"/>
            <a:ext cx="183600" cy="92333"/>
          </a:xfrm>
          <a:prstGeom prst="rect">
            <a:avLst/>
          </a:prstGeom>
        </p:spPr>
        <p:txBody>
          <a:bodyPr vert="horz" lIns="0" tIns="0" rIns="0" bIns="0" rtlCol="0" anchor="ctr">
            <a:spAutoFit/>
          </a:bodyPr>
          <a:lstStyle>
            <a:defPPr>
              <a:defRPr lang="de-DE"/>
            </a:defPPr>
            <a:lvl1pPr marL="0" algn="r" defTabSz="914400" rtl="0" eaLnBrk="1" latinLnBrk="0" hangingPunct="1">
              <a:defRPr lang="en-US" sz="6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17037F-13F4-43B6-99FF-D710FE0C4777}" type="slidenum">
              <a:rPr lang="de-DE">
                <a:solidFill>
                  <a:prstClr val="white"/>
                </a:solidFill>
              </a:rPr>
              <a:pPr/>
              <a:t>‹Nr.›</a:t>
            </a:fld>
            <a:endParaRPr lang="de-DE" dirty="0">
              <a:solidFill>
                <a:prstClr val="white"/>
              </a:solidFill>
            </a:endParaRPr>
          </a:p>
        </p:txBody>
      </p:sp>
      <p:cxnSp>
        <p:nvCxnSpPr>
          <p:cNvPr id="7" name="Straight Connector 9"/>
          <p:cNvCxnSpPr/>
          <p:nvPr userDrawn="1"/>
        </p:nvCxnSpPr>
        <p:spPr>
          <a:xfrm>
            <a:off x="6061470" y="6517112"/>
            <a:ext cx="2626255" cy="0"/>
          </a:xfrm>
          <a:prstGeom prst="line">
            <a:avLst/>
          </a:prstGeom>
          <a:ln w="190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a:xfrm>
            <a:off x="467917" y="1289844"/>
            <a:ext cx="8210525" cy="1325563"/>
          </a:xfrm>
        </p:spPr>
        <p:txBody>
          <a:bodyPr anchor="b">
            <a:noAutofit/>
          </a:bodyPr>
          <a:lstStyle>
            <a:lvl1pPr>
              <a:defRPr sz="4000">
                <a:solidFill>
                  <a:schemeClr val="bg1"/>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67917" y="2996952"/>
            <a:ext cx="8210525" cy="3180011"/>
          </a:xfrm>
        </p:spPr>
        <p:txBody>
          <a:bodyPr>
            <a:normAutofit/>
          </a:bodyPr>
          <a:lstStyle>
            <a:lvl1pPr marL="0" indent="0">
              <a:spcBef>
                <a:spcPts val="1800"/>
              </a:spcBef>
              <a:buNone/>
              <a:defRPr sz="2600">
                <a:solidFill>
                  <a:schemeClr val="bg1"/>
                </a:solidFill>
              </a:defRPr>
            </a:lvl1pPr>
            <a:lvl2pPr marL="0" indent="0">
              <a:spcBef>
                <a:spcPts val="1800"/>
              </a:spcBef>
              <a:buNone/>
              <a:defRPr sz="2600" b="1">
                <a:solidFill>
                  <a:schemeClr val="bg1"/>
                </a:solidFill>
              </a:defRPr>
            </a:lvl2pPr>
            <a:lvl3pPr marL="542925" indent="0">
              <a:buNone/>
              <a:defRPr sz="2600">
                <a:solidFill>
                  <a:schemeClr val="bg1"/>
                </a:solidFill>
              </a:defRPr>
            </a:lvl3pPr>
            <a:lvl4pPr marL="803275" indent="0">
              <a:buFont typeface="Arial" panose="020B0604020202020204" pitchFamily="34" charset="0"/>
              <a:buNone/>
              <a:defRPr sz="2600">
                <a:solidFill>
                  <a:schemeClr val="bg1"/>
                </a:solidFill>
              </a:defRPr>
            </a:lvl4pPr>
            <a:lvl5pPr marL="0" indent="0">
              <a:buFont typeface="Arial" panose="020B0604020202020204" pitchFamily="34" charset="0"/>
              <a:buNone/>
              <a:defRPr sz="2600">
                <a:solidFill>
                  <a:schemeClr val="bg1"/>
                </a:solidFill>
              </a:defRPr>
            </a:lvl5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384182205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Inhalt">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15731"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0" hasCustomPrompt="1"/>
          </p:nvPr>
        </p:nvSpPr>
        <p:spPr>
          <a:xfrm>
            <a:off x="467917" y="0"/>
            <a:ext cx="8210525" cy="299295"/>
          </a:xfrm>
        </p:spPr>
        <p:txBody>
          <a:bodyPr tIns="72000" bIns="72000">
            <a:spAutoFit/>
          </a:bodyPr>
          <a:lstStyle>
            <a:lvl1pPr marL="0" indent="0">
              <a:buNone/>
              <a:defRPr sz="1000" cap="all" baseline="0">
                <a:solidFill>
                  <a:schemeClr val="bg2"/>
                </a:solidFill>
              </a:defRPr>
            </a:lvl1pPr>
            <a:lvl2pPr marL="270000" indent="0">
              <a:buNone/>
              <a:defRPr sz="1200" cap="all" baseline="0">
                <a:solidFill>
                  <a:schemeClr val="bg2"/>
                </a:solidFill>
              </a:defRPr>
            </a:lvl2pPr>
            <a:lvl3pPr marL="542925" indent="0">
              <a:buNone/>
              <a:defRPr sz="1200" cap="all" baseline="0">
                <a:solidFill>
                  <a:schemeClr val="bg2"/>
                </a:solidFill>
              </a:defRPr>
            </a:lvl3pPr>
            <a:lvl4pPr marL="803275" indent="0">
              <a:buFont typeface="Arial" panose="020B0604020202020204" pitchFamily="34" charset="0"/>
              <a:buNone/>
              <a:defRPr sz="1200" cap="all" baseline="0">
                <a:solidFill>
                  <a:schemeClr val="bg2"/>
                </a:solidFill>
              </a:defRPr>
            </a:lvl4pPr>
            <a:lvl5pPr marL="0" indent="0">
              <a:buFont typeface="Arial" panose="020B0604020202020204" pitchFamily="34" charset="0"/>
              <a:buNone/>
              <a:defRPr sz="1200" cap="all" baseline="0">
                <a:solidFill>
                  <a:schemeClr val="bg2"/>
                </a:solidFill>
              </a:defRPr>
            </a:lvl5pPr>
          </a:lstStyle>
          <a:p>
            <a:pPr lvl="0"/>
            <a:r>
              <a:rPr lang="de-DE" dirty="0" smtClean="0"/>
              <a:t>Kapitel eintragen</a:t>
            </a:r>
          </a:p>
        </p:txBody>
      </p:sp>
      <p:sp>
        <p:nvSpPr>
          <p:cNvPr id="4" name="Datumsplatzhalter 3"/>
          <p:cNvSpPr>
            <a:spLocks noGrp="1"/>
          </p:cNvSpPr>
          <p:nvPr>
            <p:ph type="dt" sz="half" idx="11"/>
          </p:nvPr>
        </p:nvSpPr>
        <p:spPr/>
        <p:txBody>
          <a:bodyPr/>
          <a:lstStyle/>
          <a:p>
            <a:pPr algn="r"/>
            <a:fld id="{B092BA28-1E6B-4519-8DA9-FE815AD4BB16}" type="datetimeFigureOut">
              <a:rPr lang="de-DE">
                <a:solidFill>
                  <a:prstClr val="black"/>
                </a:solidFill>
              </a:rPr>
              <a:pPr algn="r"/>
              <a:t>15.10.2018</a:t>
            </a:fld>
            <a:endParaRPr dirty="0">
              <a:solidFill>
                <a:prstClr val="black"/>
              </a:solidFill>
            </a:endParaRPr>
          </a:p>
        </p:txBody>
      </p:sp>
      <p:sp>
        <p:nvSpPr>
          <p:cNvPr id="5" name="Fußzeilenplatzhalter 4"/>
          <p:cNvSpPr>
            <a:spLocks noGrp="1"/>
          </p:cNvSpPr>
          <p:nvPr>
            <p:ph type="ftr" sz="quarter" idx="12"/>
          </p:nvPr>
        </p:nvSpPr>
        <p:spPr/>
        <p:txBody>
          <a:bodyPr/>
          <a:lstStyle/>
          <a:p>
            <a:endParaRPr>
              <a:solidFill>
                <a:prstClr val="black"/>
              </a:solidFill>
            </a:endParaRPr>
          </a:p>
        </p:txBody>
      </p:sp>
    </p:spTree>
    <p:extLst>
      <p:ext uri="{BB962C8B-B14F-4D97-AF65-F5344CB8AC3E}">
        <p14:creationId xmlns:p14="http://schemas.microsoft.com/office/powerpoint/2010/main" val="6654351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Inhalt+Ico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16755"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el 1"/>
          <p:cNvSpPr>
            <a:spLocks noGrp="1"/>
          </p:cNvSpPr>
          <p:nvPr>
            <p:ph type="title"/>
          </p:nvPr>
        </p:nvSpPr>
        <p:spPr>
          <a:xfrm>
            <a:off x="467918" y="476251"/>
            <a:ext cx="6750378" cy="1065510"/>
          </a:xfr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0" hasCustomPrompt="1"/>
          </p:nvPr>
        </p:nvSpPr>
        <p:spPr>
          <a:xfrm>
            <a:off x="467917" y="0"/>
            <a:ext cx="8210525" cy="299295"/>
          </a:xfrm>
        </p:spPr>
        <p:txBody>
          <a:bodyPr tIns="72000" bIns="72000">
            <a:spAutoFit/>
          </a:bodyPr>
          <a:lstStyle>
            <a:lvl1pPr marL="0" indent="0">
              <a:buNone/>
              <a:defRPr sz="1000" cap="all" baseline="0">
                <a:solidFill>
                  <a:schemeClr val="bg2"/>
                </a:solidFill>
              </a:defRPr>
            </a:lvl1pPr>
            <a:lvl2pPr marL="270000" indent="0">
              <a:buNone/>
              <a:defRPr sz="1200" cap="all" baseline="0">
                <a:solidFill>
                  <a:schemeClr val="bg2"/>
                </a:solidFill>
              </a:defRPr>
            </a:lvl2pPr>
            <a:lvl3pPr marL="542925" indent="0">
              <a:buNone/>
              <a:defRPr sz="1200" cap="all" baseline="0">
                <a:solidFill>
                  <a:schemeClr val="bg2"/>
                </a:solidFill>
              </a:defRPr>
            </a:lvl3pPr>
            <a:lvl4pPr marL="803275" indent="0">
              <a:buFont typeface="Arial" panose="020B0604020202020204" pitchFamily="34" charset="0"/>
              <a:buNone/>
              <a:defRPr sz="1200" cap="all" baseline="0">
                <a:solidFill>
                  <a:schemeClr val="bg2"/>
                </a:solidFill>
              </a:defRPr>
            </a:lvl4pPr>
            <a:lvl5pPr marL="0" indent="0">
              <a:buFont typeface="Arial" panose="020B0604020202020204" pitchFamily="34" charset="0"/>
              <a:buNone/>
              <a:defRPr sz="1200" cap="all" baseline="0">
                <a:solidFill>
                  <a:schemeClr val="bg2"/>
                </a:solidFill>
              </a:defRPr>
            </a:lvl5pPr>
          </a:lstStyle>
          <a:p>
            <a:pPr lvl="0"/>
            <a:r>
              <a:rPr lang="de-DE" dirty="0" smtClean="0"/>
              <a:t>Kapitel eintragen</a:t>
            </a:r>
          </a:p>
        </p:txBody>
      </p:sp>
      <p:sp>
        <p:nvSpPr>
          <p:cNvPr id="5" name="Bildplatzhalter 4"/>
          <p:cNvSpPr>
            <a:spLocks noGrp="1"/>
          </p:cNvSpPr>
          <p:nvPr>
            <p:ph type="pic" sz="quarter" idx="11" hasCustomPrompt="1"/>
          </p:nvPr>
        </p:nvSpPr>
        <p:spPr>
          <a:xfrm>
            <a:off x="7595688" y="440574"/>
            <a:ext cx="1080000" cy="1080000"/>
          </a:xfrm>
          <a:prstGeom prst="ellipse">
            <a:avLst/>
          </a:prstGeom>
        </p:spPr>
        <p:txBody>
          <a:bodyPr anchor="ctr"/>
          <a:lstStyle>
            <a:lvl1pPr marL="0" indent="0" algn="ctr">
              <a:buNone/>
              <a:defRPr sz="1000" baseline="0"/>
            </a:lvl1pPr>
          </a:lstStyle>
          <a:p>
            <a:r>
              <a:rPr lang="de-DE" dirty="0" smtClean="0"/>
              <a:t>Icon durch Klicken auf Symbol hinzufügen</a:t>
            </a:r>
            <a:endParaRPr lang="de-DE" dirty="0"/>
          </a:p>
        </p:txBody>
      </p:sp>
      <p:sp>
        <p:nvSpPr>
          <p:cNvPr id="4" name="Datumsplatzhalter 3"/>
          <p:cNvSpPr>
            <a:spLocks noGrp="1"/>
          </p:cNvSpPr>
          <p:nvPr>
            <p:ph type="dt" sz="half" idx="12"/>
          </p:nvPr>
        </p:nvSpPr>
        <p:spPr/>
        <p:txBody>
          <a:bodyPr/>
          <a:lstStyle/>
          <a:p>
            <a:pPr algn="r"/>
            <a:fld id="{B092BA28-1E6B-4519-8DA9-FE815AD4BB16}" type="datetimeFigureOut">
              <a:rPr lang="de-DE">
                <a:solidFill>
                  <a:prstClr val="black"/>
                </a:solidFill>
              </a:rPr>
              <a:pPr algn="r"/>
              <a:t>15.10.2018</a:t>
            </a:fld>
            <a:endParaRPr dirty="0">
              <a:solidFill>
                <a:prstClr val="black"/>
              </a:solidFill>
            </a:endParaRPr>
          </a:p>
        </p:txBody>
      </p:sp>
      <p:sp>
        <p:nvSpPr>
          <p:cNvPr id="6" name="Fußzeilenplatzhalter 5"/>
          <p:cNvSpPr>
            <a:spLocks noGrp="1"/>
          </p:cNvSpPr>
          <p:nvPr>
            <p:ph type="ftr" sz="quarter" idx="13"/>
          </p:nvPr>
        </p:nvSpPr>
        <p:spPr/>
        <p:txBody>
          <a:bodyPr/>
          <a:lstStyle/>
          <a:p>
            <a:endParaRPr>
              <a:solidFill>
                <a:prstClr val="black"/>
              </a:solidFill>
            </a:endParaRPr>
          </a:p>
        </p:txBody>
      </p:sp>
    </p:spTree>
    <p:extLst>
      <p:ext uri="{BB962C8B-B14F-4D97-AF65-F5344CB8AC3E}">
        <p14:creationId xmlns:p14="http://schemas.microsoft.com/office/powerpoint/2010/main" val="254287345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17779"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smtClean="0"/>
              <a:t>Titelmasterformat durch Klicken bearbeiten</a:t>
            </a:r>
            <a:endParaRPr lang="de-DE"/>
          </a:p>
        </p:txBody>
      </p:sp>
      <p:sp>
        <p:nvSpPr>
          <p:cNvPr id="6" name="Textplatzhalter 7"/>
          <p:cNvSpPr>
            <a:spLocks noGrp="1"/>
          </p:cNvSpPr>
          <p:nvPr>
            <p:ph type="body" sz="quarter" idx="13" hasCustomPrompt="1"/>
          </p:nvPr>
        </p:nvSpPr>
        <p:spPr>
          <a:xfrm>
            <a:off x="467917" y="0"/>
            <a:ext cx="8210525" cy="299295"/>
          </a:xfrm>
        </p:spPr>
        <p:txBody>
          <a:bodyPr tIns="72000" bIns="72000">
            <a:spAutoFit/>
          </a:bodyPr>
          <a:lstStyle>
            <a:lvl1pPr marL="0" indent="0">
              <a:buNone/>
              <a:defRPr sz="1000" cap="all" baseline="0">
                <a:solidFill>
                  <a:schemeClr val="bg2"/>
                </a:solidFill>
              </a:defRPr>
            </a:lvl1pPr>
            <a:lvl2pPr marL="270000" indent="0">
              <a:buNone/>
              <a:defRPr sz="1200" cap="all" baseline="0">
                <a:solidFill>
                  <a:schemeClr val="bg2"/>
                </a:solidFill>
              </a:defRPr>
            </a:lvl2pPr>
            <a:lvl3pPr marL="542925" indent="0">
              <a:buNone/>
              <a:defRPr sz="1200" cap="all" baseline="0">
                <a:solidFill>
                  <a:schemeClr val="bg2"/>
                </a:solidFill>
              </a:defRPr>
            </a:lvl3pPr>
            <a:lvl4pPr marL="803275" indent="0">
              <a:buFont typeface="Arial" panose="020B0604020202020204" pitchFamily="34" charset="0"/>
              <a:buNone/>
              <a:defRPr sz="1200" cap="all" baseline="0">
                <a:solidFill>
                  <a:schemeClr val="bg2"/>
                </a:solidFill>
              </a:defRPr>
            </a:lvl4pPr>
            <a:lvl5pPr marL="0" indent="0">
              <a:buFont typeface="Arial" panose="020B0604020202020204" pitchFamily="34" charset="0"/>
              <a:buNone/>
              <a:defRPr sz="1200" cap="all" baseline="0">
                <a:solidFill>
                  <a:schemeClr val="bg2"/>
                </a:solidFill>
              </a:defRPr>
            </a:lvl5pPr>
          </a:lstStyle>
          <a:p>
            <a:pPr lvl="0"/>
            <a:r>
              <a:rPr lang="de-DE" dirty="0" smtClean="0"/>
              <a:t>Kapitel eintragen</a:t>
            </a:r>
          </a:p>
        </p:txBody>
      </p:sp>
      <p:sp>
        <p:nvSpPr>
          <p:cNvPr id="7" name="Datumsplatzhalter 6"/>
          <p:cNvSpPr>
            <a:spLocks noGrp="1"/>
          </p:cNvSpPr>
          <p:nvPr>
            <p:ph type="dt" sz="half" idx="14"/>
          </p:nvPr>
        </p:nvSpPr>
        <p:spPr/>
        <p:txBody>
          <a:bodyPr/>
          <a:lstStyle/>
          <a:p>
            <a:pPr algn="r"/>
            <a:fld id="{B092BA28-1E6B-4519-8DA9-FE815AD4BB16}" type="datetimeFigureOut">
              <a:rPr lang="de-DE">
                <a:solidFill>
                  <a:prstClr val="black"/>
                </a:solidFill>
              </a:rPr>
              <a:pPr algn="r"/>
              <a:t>15.10.2018</a:t>
            </a:fld>
            <a:endParaRPr dirty="0">
              <a:solidFill>
                <a:prstClr val="black"/>
              </a:solidFill>
            </a:endParaRPr>
          </a:p>
        </p:txBody>
      </p:sp>
      <p:sp>
        <p:nvSpPr>
          <p:cNvPr id="8" name="Fußzeilenplatzhalter 7"/>
          <p:cNvSpPr>
            <a:spLocks noGrp="1"/>
          </p:cNvSpPr>
          <p:nvPr>
            <p:ph type="ftr" sz="quarter" idx="15"/>
          </p:nvPr>
        </p:nvSpPr>
        <p:spPr/>
        <p:txBody>
          <a:bodyPr/>
          <a:lstStyle/>
          <a:p>
            <a:endParaRPr>
              <a:solidFill>
                <a:prstClr val="black"/>
              </a:solidFill>
            </a:endParaRPr>
          </a:p>
        </p:txBody>
      </p:sp>
    </p:spTree>
    <p:extLst>
      <p:ext uri="{BB962C8B-B14F-4D97-AF65-F5344CB8AC3E}">
        <p14:creationId xmlns:p14="http://schemas.microsoft.com/office/powerpoint/2010/main" val="31136202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Inhalt+Bi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18803"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67917" y="1952626"/>
            <a:ext cx="3969543" cy="41052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0" hasCustomPrompt="1"/>
          </p:nvPr>
        </p:nvSpPr>
        <p:spPr>
          <a:xfrm>
            <a:off x="467917" y="0"/>
            <a:ext cx="8210525" cy="299295"/>
          </a:xfrm>
        </p:spPr>
        <p:txBody>
          <a:bodyPr tIns="72000" bIns="72000">
            <a:spAutoFit/>
          </a:bodyPr>
          <a:lstStyle>
            <a:lvl1pPr marL="0" indent="0">
              <a:buNone/>
              <a:defRPr sz="1000" cap="all" baseline="0">
                <a:solidFill>
                  <a:schemeClr val="bg2"/>
                </a:solidFill>
              </a:defRPr>
            </a:lvl1pPr>
            <a:lvl2pPr marL="270000" indent="0">
              <a:buNone/>
              <a:defRPr sz="1200" cap="all" baseline="0">
                <a:solidFill>
                  <a:schemeClr val="bg2"/>
                </a:solidFill>
              </a:defRPr>
            </a:lvl2pPr>
            <a:lvl3pPr marL="542925" indent="0">
              <a:buNone/>
              <a:defRPr sz="1200" cap="all" baseline="0">
                <a:solidFill>
                  <a:schemeClr val="bg2"/>
                </a:solidFill>
              </a:defRPr>
            </a:lvl3pPr>
            <a:lvl4pPr marL="803275" indent="0">
              <a:buFont typeface="Arial" panose="020B0604020202020204" pitchFamily="34" charset="0"/>
              <a:buNone/>
              <a:defRPr sz="1200" cap="all" baseline="0">
                <a:solidFill>
                  <a:schemeClr val="bg2"/>
                </a:solidFill>
              </a:defRPr>
            </a:lvl4pPr>
            <a:lvl5pPr marL="0" indent="0">
              <a:buFont typeface="Arial" panose="020B0604020202020204" pitchFamily="34" charset="0"/>
              <a:buNone/>
              <a:defRPr sz="1200" cap="all" baseline="0">
                <a:solidFill>
                  <a:schemeClr val="bg2"/>
                </a:solidFill>
              </a:defRPr>
            </a:lvl5pPr>
          </a:lstStyle>
          <a:p>
            <a:pPr lvl="0"/>
            <a:r>
              <a:rPr lang="de-DE" dirty="0" smtClean="0"/>
              <a:t>Kapitel eintragen</a:t>
            </a:r>
          </a:p>
        </p:txBody>
      </p:sp>
      <p:sp>
        <p:nvSpPr>
          <p:cNvPr id="4" name="Datumsplatzhalter 3"/>
          <p:cNvSpPr>
            <a:spLocks noGrp="1"/>
          </p:cNvSpPr>
          <p:nvPr>
            <p:ph type="dt" sz="half" idx="11"/>
          </p:nvPr>
        </p:nvSpPr>
        <p:spPr/>
        <p:txBody>
          <a:bodyPr/>
          <a:lstStyle/>
          <a:p>
            <a:pPr algn="r"/>
            <a:fld id="{B092BA28-1E6B-4519-8DA9-FE815AD4BB16}" type="datetimeFigureOut">
              <a:rPr lang="de-DE">
                <a:solidFill>
                  <a:prstClr val="black"/>
                </a:solidFill>
              </a:rPr>
              <a:pPr algn="r"/>
              <a:t>15.10.2018</a:t>
            </a:fld>
            <a:endParaRPr dirty="0">
              <a:solidFill>
                <a:prstClr val="black"/>
              </a:solidFill>
            </a:endParaRPr>
          </a:p>
        </p:txBody>
      </p:sp>
      <p:sp>
        <p:nvSpPr>
          <p:cNvPr id="5" name="Fußzeilenplatzhalter 4"/>
          <p:cNvSpPr>
            <a:spLocks noGrp="1"/>
          </p:cNvSpPr>
          <p:nvPr>
            <p:ph type="ftr" sz="quarter" idx="12"/>
          </p:nvPr>
        </p:nvSpPr>
        <p:spPr/>
        <p:txBody>
          <a:bodyPr/>
          <a:lstStyle/>
          <a:p>
            <a:endParaRPr>
              <a:solidFill>
                <a:prstClr val="black"/>
              </a:solidFill>
            </a:endParaRPr>
          </a:p>
        </p:txBody>
      </p:sp>
      <p:sp>
        <p:nvSpPr>
          <p:cNvPr id="7" name="Bildplatzhalter 6"/>
          <p:cNvSpPr>
            <a:spLocks noGrp="1"/>
          </p:cNvSpPr>
          <p:nvPr>
            <p:ph type="pic" sz="quarter" idx="13"/>
          </p:nvPr>
        </p:nvSpPr>
        <p:spPr>
          <a:xfrm>
            <a:off x="4706541" y="1952626"/>
            <a:ext cx="3969543" cy="4105275"/>
          </a:xfrm>
        </p:spPr>
        <p:txBody>
          <a:bodyPr/>
          <a:lstStyle/>
          <a:p>
            <a:endParaRPr lang="de-DE"/>
          </a:p>
        </p:txBody>
      </p:sp>
    </p:spTree>
    <p:extLst>
      <p:ext uri="{BB962C8B-B14F-4D97-AF65-F5344CB8AC3E}">
        <p14:creationId xmlns:p14="http://schemas.microsoft.com/office/powerpoint/2010/main" val="33470524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Inhalt+Bild angeschnitten">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19827"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el 1"/>
          <p:cNvSpPr>
            <a:spLocks noGrp="1"/>
          </p:cNvSpPr>
          <p:nvPr>
            <p:ph type="title"/>
          </p:nvPr>
        </p:nvSpPr>
        <p:spPr>
          <a:xfrm>
            <a:off x="467916" y="476251"/>
            <a:ext cx="3969544" cy="1065510"/>
          </a:xfr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a:xfrm>
            <a:off x="467917" y="1952626"/>
            <a:ext cx="3969543" cy="41052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0" hasCustomPrompt="1"/>
          </p:nvPr>
        </p:nvSpPr>
        <p:spPr>
          <a:xfrm>
            <a:off x="467916" y="0"/>
            <a:ext cx="3969544" cy="299295"/>
          </a:xfrm>
        </p:spPr>
        <p:txBody>
          <a:bodyPr wrap="square" tIns="72000" bIns="72000">
            <a:spAutoFit/>
          </a:bodyPr>
          <a:lstStyle>
            <a:lvl1pPr marL="0" indent="0">
              <a:buNone/>
              <a:defRPr sz="1000" cap="all" baseline="0">
                <a:solidFill>
                  <a:schemeClr val="bg2"/>
                </a:solidFill>
              </a:defRPr>
            </a:lvl1pPr>
            <a:lvl2pPr marL="270000" indent="0">
              <a:buNone/>
              <a:defRPr sz="1200" cap="all" baseline="0">
                <a:solidFill>
                  <a:schemeClr val="bg2"/>
                </a:solidFill>
              </a:defRPr>
            </a:lvl2pPr>
            <a:lvl3pPr marL="542925" indent="0">
              <a:buNone/>
              <a:defRPr sz="1200" cap="all" baseline="0">
                <a:solidFill>
                  <a:schemeClr val="bg2"/>
                </a:solidFill>
              </a:defRPr>
            </a:lvl3pPr>
            <a:lvl4pPr marL="803275" indent="0">
              <a:buFont typeface="Arial" panose="020B0604020202020204" pitchFamily="34" charset="0"/>
              <a:buNone/>
              <a:defRPr sz="1200" cap="all" baseline="0">
                <a:solidFill>
                  <a:schemeClr val="bg2"/>
                </a:solidFill>
              </a:defRPr>
            </a:lvl4pPr>
            <a:lvl5pPr marL="0" indent="0">
              <a:buFont typeface="Arial" panose="020B0604020202020204" pitchFamily="34" charset="0"/>
              <a:buNone/>
              <a:defRPr sz="1200" cap="all" baseline="0">
                <a:solidFill>
                  <a:schemeClr val="bg2"/>
                </a:solidFill>
              </a:defRPr>
            </a:lvl5pPr>
          </a:lstStyle>
          <a:p>
            <a:pPr lvl="0"/>
            <a:r>
              <a:rPr lang="de-DE" dirty="0" smtClean="0"/>
              <a:t>Kapitel eintragen</a:t>
            </a:r>
          </a:p>
        </p:txBody>
      </p:sp>
      <p:sp>
        <p:nvSpPr>
          <p:cNvPr id="4" name="Datumsplatzhalter 3"/>
          <p:cNvSpPr>
            <a:spLocks noGrp="1"/>
          </p:cNvSpPr>
          <p:nvPr>
            <p:ph type="dt" sz="half" idx="11"/>
          </p:nvPr>
        </p:nvSpPr>
        <p:spPr/>
        <p:txBody>
          <a:bodyPr/>
          <a:lstStyle/>
          <a:p>
            <a:pPr algn="r"/>
            <a:fld id="{B092BA28-1E6B-4519-8DA9-FE815AD4BB16}" type="datetimeFigureOut">
              <a:rPr lang="de-DE">
                <a:solidFill>
                  <a:prstClr val="black"/>
                </a:solidFill>
              </a:rPr>
              <a:pPr algn="r"/>
              <a:t>15.10.2018</a:t>
            </a:fld>
            <a:endParaRPr dirty="0">
              <a:solidFill>
                <a:prstClr val="black"/>
              </a:solidFill>
            </a:endParaRPr>
          </a:p>
        </p:txBody>
      </p:sp>
      <p:sp>
        <p:nvSpPr>
          <p:cNvPr id="5" name="Fußzeilenplatzhalter 4"/>
          <p:cNvSpPr>
            <a:spLocks noGrp="1"/>
          </p:cNvSpPr>
          <p:nvPr>
            <p:ph type="ftr" sz="quarter" idx="12"/>
          </p:nvPr>
        </p:nvSpPr>
        <p:spPr/>
        <p:txBody>
          <a:bodyPr/>
          <a:lstStyle/>
          <a:p>
            <a:endParaRPr>
              <a:solidFill>
                <a:prstClr val="black"/>
              </a:solidFill>
            </a:endParaRPr>
          </a:p>
        </p:txBody>
      </p:sp>
      <p:sp>
        <p:nvSpPr>
          <p:cNvPr id="7" name="Bildplatzhalter 6"/>
          <p:cNvSpPr>
            <a:spLocks noGrp="1"/>
          </p:cNvSpPr>
          <p:nvPr>
            <p:ph type="pic" sz="quarter" idx="13"/>
          </p:nvPr>
        </p:nvSpPr>
        <p:spPr>
          <a:xfrm>
            <a:off x="4706541" y="1"/>
            <a:ext cx="4437459" cy="6057900"/>
          </a:xfrm>
        </p:spPr>
        <p:txBody>
          <a:bodyPr/>
          <a:lstStyle/>
          <a:p>
            <a:endParaRPr lang="de-DE"/>
          </a:p>
        </p:txBody>
      </p:sp>
    </p:spTree>
    <p:extLst>
      <p:ext uri="{BB962C8B-B14F-4D97-AF65-F5344CB8AC3E}">
        <p14:creationId xmlns:p14="http://schemas.microsoft.com/office/powerpoint/2010/main" val="304353307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2 Inhalte">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20851"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smtClean="0"/>
              <a:t>Titelmasterformat durch Klicken bearbeiten</a:t>
            </a:r>
            <a:endParaRPr lang="de-DE"/>
          </a:p>
        </p:txBody>
      </p:sp>
      <p:sp>
        <p:nvSpPr>
          <p:cNvPr id="4" name="Inhaltsplatzhalter 3"/>
          <p:cNvSpPr>
            <a:spLocks noGrp="1"/>
          </p:cNvSpPr>
          <p:nvPr>
            <p:ph sz="half" idx="2"/>
          </p:nvPr>
        </p:nvSpPr>
        <p:spPr>
          <a:xfrm>
            <a:off x="4572000" y="1952626"/>
            <a:ext cx="4104085" cy="3744913"/>
          </a:xfrm>
          <a:solidFill>
            <a:srgbClr val="DCD5E5"/>
          </a:solidFill>
        </p:spPr>
        <p:txBody>
          <a:bodyPr lIns="504000" tIns="144000" rIns="144000" bIns="14400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Inhaltsplatzhalter 10"/>
          <p:cNvSpPr>
            <a:spLocks noGrp="1"/>
          </p:cNvSpPr>
          <p:nvPr>
            <p:ph sz="half" idx="1"/>
          </p:nvPr>
        </p:nvSpPr>
        <p:spPr>
          <a:xfrm>
            <a:off x="467916" y="1952626"/>
            <a:ext cx="4392116" cy="3744627"/>
          </a:xfrm>
          <a:custGeom>
            <a:avLst/>
            <a:gdLst>
              <a:gd name="connsiteX0" fmla="*/ 0 w 4392116"/>
              <a:gd name="connsiteY0" fmla="*/ 0 h 3744627"/>
              <a:gd name="connsiteX1" fmla="*/ 4104084 w 4392116"/>
              <a:gd name="connsiteY1" fmla="*/ 0 h 3744627"/>
              <a:gd name="connsiteX2" fmla="*/ 4104084 w 4392116"/>
              <a:gd name="connsiteY2" fmla="*/ 1568094 h 3744627"/>
              <a:gd name="connsiteX3" fmla="*/ 4147759 w 4392116"/>
              <a:gd name="connsiteY3" fmla="*/ 1572497 h 3744627"/>
              <a:gd name="connsiteX4" fmla="*/ 4392116 w 4392116"/>
              <a:gd name="connsiteY4" fmla="*/ 1872313 h 3744627"/>
              <a:gd name="connsiteX5" fmla="*/ 4147759 w 4392116"/>
              <a:gd name="connsiteY5" fmla="*/ 2172130 h 3744627"/>
              <a:gd name="connsiteX6" fmla="*/ 4104084 w 4392116"/>
              <a:gd name="connsiteY6" fmla="*/ 2176532 h 3744627"/>
              <a:gd name="connsiteX7" fmla="*/ 4104084 w 4392116"/>
              <a:gd name="connsiteY7" fmla="*/ 3744627 h 3744627"/>
              <a:gd name="connsiteX8" fmla="*/ 0 w 4392116"/>
              <a:gd name="connsiteY8" fmla="*/ 3744627 h 374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2116" h="3744627">
                <a:moveTo>
                  <a:pt x="0" y="0"/>
                </a:moveTo>
                <a:lnTo>
                  <a:pt x="4104084" y="0"/>
                </a:lnTo>
                <a:lnTo>
                  <a:pt x="4104084" y="1568094"/>
                </a:lnTo>
                <a:lnTo>
                  <a:pt x="4147759" y="1572497"/>
                </a:lnTo>
                <a:cubicBezTo>
                  <a:pt x="4287213" y="1601033"/>
                  <a:pt x="4392116" y="1724422"/>
                  <a:pt x="4392116" y="1872313"/>
                </a:cubicBezTo>
                <a:cubicBezTo>
                  <a:pt x="4392116" y="2020204"/>
                  <a:pt x="4287213" y="2143593"/>
                  <a:pt x="4147759" y="2172130"/>
                </a:cubicBezTo>
                <a:lnTo>
                  <a:pt x="4104084" y="2176532"/>
                </a:lnTo>
                <a:lnTo>
                  <a:pt x="4104084" y="3744627"/>
                </a:lnTo>
                <a:lnTo>
                  <a:pt x="0" y="3744627"/>
                </a:lnTo>
                <a:close/>
              </a:path>
            </a:pathLst>
          </a:custGeom>
          <a:solidFill>
            <a:schemeClr val="accent1"/>
          </a:solidFill>
        </p:spPr>
        <p:txBody>
          <a:bodyPr wrap="square" lIns="144000" tIns="144000" rIns="540000" bIns="144000">
            <a:noAutofit/>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defRPr>
                <a:solidFill>
                  <a:schemeClr val="bg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4" name="Textplatzhalter 7"/>
          <p:cNvSpPr>
            <a:spLocks noGrp="1"/>
          </p:cNvSpPr>
          <p:nvPr>
            <p:ph type="body" sz="quarter" idx="13" hasCustomPrompt="1"/>
          </p:nvPr>
        </p:nvSpPr>
        <p:spPr>
          <a:xfrm>
            <a:off x="467917" y="0"/>
            <a:ext cx="8210525" cy="299295"/>
          </a:xfrm>
        </p:spPr>
        <p:txBody>
          <a:bodyPr tIns="72000" bIns="72000">
            <a:spAutoFit/>
          </a:bodyPr>
          <a:lstStyle>
            <a:lvl1pPr marL="0" indent="0">
              <a:buNone/>
              <a:defRPr sz="1000" cap="all" baseline="0">
                <a:solidFill>
                  <a:schemeClr val="bg2"/>
                </a:solidFill>
              </a:defRPr>
            </a:lvl1pPr>
            <a:lvl2pPr marL="270000" indent="0">
              <a:buNone/>
              <a:defRPr sz="1200" cap="all" baseline="0">
                <a:solidFill>
                  <a:schemeClr val="bg2"/>
                </a:solidFill>
              </a:defRPr>
            </a:lvl2pPr>
            <a:lvl3pPr marL="542925" indent="0">
              <a:buNone/>
              <a:defRPr sz="1200" cap="all" baseline="0">
                <a:solidFill>
                  <a:schemeClr val="bg2"/>
                </a:solidFill>
              </a:defRPr>
            </a:lvl3pPr>
            <a:lvl4pPr marL="803275" indent="0">
              <a:buFont typeface="Arial" panose="020B0604020202020204" pitchFamily="34" charset="0"/>
              <a:buNone/>
              <a:defRPr sz="1200" cap="all" baseline="0">
                <a:solidFill>
                  <a:schemeClr val="bg2"/>
                </a:solidFill>
              </a:defRPr>
            </a:lvl4pPr>
            <a:lvl5pPr marL="0" indent="0">
              <a:buFont typeface="Arial" panose="020B0604020202020204" pitchFamily="34" charset="0"/>
              <a:buNone/>
              <a:defRPr sz="1200" cap="all" baseline="0">
                <a:solidFill>
                  <a:schemeClr val="bg2"/>
                </a:solidFill>
              </a:defRPr>
            </a:lvl5pPr>
          </a:lstStyle>
          <a:p>
            <a:pPr lvl="0"/>
            <a:r>
              <a:rPr lang="de-DE" dirty="0" smtClean="0"/>
              <a:t>Kapitel eintragen</a:t>
            </a:r>
          </a:p>
        </p:txBody>
      </p:sp>
      <p:sp>
        <p:nvSpPr>
          <p:cNvPr id="3" name="Datumsplatzhalter 2"/>
          <p:cNvSpPr>
            <a:spLocks noGrp="1"/>
          </p:cNvSpPr>
          <p:nvPr>
            <p:ph type="dt" sz="half" idx="14"/>
          </p:nvPr>
        </p:nvSpPr>
        <p:spPr/>
        <p:txBody>
          <a:bodyPr/>
          <a:lstStyle/>
          <a:p>
            <a:pPr algn="r"/>
            <a:fld id="{B092BA28-1E6B-4519-8DA9-FE815AD4BB16}" type="datetimeFigureOut">
              <a:rPr lang="de-DE">
                <a:solidFill>
                  <a:prstClr val="black"/>
                </a:solidFill>
              </a:rPr>
              <a:pPr algn="r"/>
              <a:t>15.10.2018</a:t>
            </a:fld>
            <a:endParaRPr dirty="0">
              <a:solidFill>
                <a:prstClr val="black"/>
              </a:solidFill>
            </a:endParaRPr>
          </a:p>
        </p:txBody>
      </p:sp>
      <p:sp>
        <p:nvSpPr>
          <p:cNvPr id="8" name="Fußzeilenplatzhalter 7"/>
          <p:cNvSpPr>
            <a:spLocks noGrp="1"/>
          </p:cNvSpPr>
          <p:nvPr>
            <p:ph type="ftr" sz="quarter" idx="15"/>
          </p:nvPr>
        </p:nvSpPr>
        <p:spPr/>
        <p:txBody>
          <a:bodyPr/>
          <a:lstStyle/>
          <a:p>
            <a:endParaRPr>
              <a:solidFill>
                <a:prstClr val="black"/>
              </a:solidFill>
            </a:endParaRPr>
          </a:p>
        </p:txBody>
      </p:sp>
    </p:spTree>
    <p:extLst>
      <p:ext uri="{BB962C8B-B14F-4D97-AF65-F5344CB8AC3E}">
        <p14:creationId xmlns:p14="http://schemas.microsoft.com/office/powerpoint/2010/main" val="288803576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58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Quote+Inhalt">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21875"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smtClean="0"/>
              <a:t>Titelmasterformat durch Klicken bearbeiten</a:t>
            </a:r>
            <a:endParaRPr lang="de-DE"/>
          </a:p>
        </p:txBody>
      </p:sp>
      <p:sp>
        <p:nvSpPr>
          <p:cNvPr id="4" name="Inhaltsplatzhalter 3"/>
          <p:cNvSpPr>
            <a:spLocks noGrp="1"/>
          </p:cNvSpPr>
          <p:nvPr>
            <p:ph sz="half" idx="2"/>
          </p:nvPr>
        </p:nvSpPr>
        <p:spPr>
          <a:xfrm>
            <a:off x="4572000" y="1952626"/>
            <a:ext cx="4104085" cy="3744913"/>
          </a:xfrm>
          <a:solidFill>
            <a:srgbClr val="DCD5E5"/>
          </a:solidFill>
        </p:spPr>
        <p:txBody>
          <a:bodyPr lIns="504000" tIns="144000" rIns="144000" bIns="14400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5" name="Inhaltsplatzhalter 14"/>
          <p:cNvSpPr>
            <a:spLocks noGrp="1"/>
          </p:cNvSpPr>
          <p:nvPr>
            <p:ph sz="half" idx="1"/>
          </p:nvPr>
        </p:nvSpPr>
        <p:spPr>
          <a:xfrm>
            <a:off x="467916" y="1952626"/>
            <a:ext cx="4392116" cy="3744627"/>
          </a:xfrm>
          <a:custGeom>
            <a:avLst/>
            <a:gdLst>
              <a:gd name="connsiteX0" fmla="*/ 0 w 4392116"/>
              <a:gd name="connsiteY0" fmla="*/ 0 h 3744627"/>
              <a:gd name="connsiteX1" fmla="*/ 4104084 w 4392116"/>
              <a:gd name="connsiteY1" fmla="*/ 0 h 3744627"/>
              <a:gd name="connsiteX2" fmla="*/ 4104084 w 4392116"/>
              <a:gd name="connsiteY2" fmla="*/ 1568094 h 3744627"/>
              <a:gd name="connsiteX3" fmla="*/ 4147759 w 4392116"/>
              <a:gd name="connsiteY3" fmla="*/ 1572497 h 3744627"/>
              <a:gd name="connsiteX4" fmla="*/ 4392116 w 4392116"/>
              <a:gd name="connsiteY4" fmla="*/ 1872313 h 3744627"/>
              <a:gd name="connsiteX5" fmla="*/ 4147759 w 4392116"/>
              <a:gd name="connsiteY5" fmla="*/ 2172130 h 3744627"/>
              <a:gd name="connsiteX6" fmla="*/ 4104084 w 4392116"/>
              <a:gd name="connsiteY6" fmla="*/ 2176532 h 3744627"/>
              <a:gd name="connsiteX7" fmla="*/ 4104084 w 4392116"/>
              <a:gd name="connsiteY7" fmla="*/ 3744627 h 3744627"/>
              <a:gd name="connsiteX8" fmla="*/ 0 w 4392116"/>
              <a:gd name="connsiteY8" fmla="*/ 3744627 h 374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2116" h="3744627">
                <a:moveTo>
                  <a:pt x="0" y="0"/>
                </a:moveTo>
                <a:lnTo>
                  <a:pt x="4104084" y="0"/>
                </a:lnTo>
                <a:lnTo>
                  <a:pt x="4104084" y="1568094"/>
                </a:lnTo>
                <a:lnTo>
                  <a:pt x="4147759" y="1572497"/>
                </a:lnTo>
                <a:cubicBezTo>
                  <a:pt x="4287213" y="1601033"/>
                  <a:pt x="4392116" y="1724422"/>
                  <a:pt x="4392116" y="1872313"/>
                </a:cubicBezTo>
                <a:cubicBezTo>
                  <a:pt x="4392116" y="2020204"/>
                  <a:pt x="4287213" y="2143593"/>
                  <a:pt x="4147759" y="2172130"/>
                </a:cubicBezTo>
                <a:lnTo>
                  <a:pt x="4104084" y="2176532"/>
                </a:lnTo>
                <a:lnTo>
                  <a:pt x="4104084" y="3744627"/>
                </a:lnTo>
                <a:lnTo>
                  <a:pt x="0" y="3744627"/>
                </a:lnTo>
                <a:close/>
              </a:path>
            </a:pathLst>
          </a:custGeom>
          <a:solidFill>
            <a:schemeClr val="accent1"/>
          </a:solidFill>
        </p:spPr>
        <p:txBody>
          <a:bodyPr wrap="square" lIns="144000" tIns="144000" rIns="540000" bIns="144000" anchor="ctr">
            <a:noAutofit/>
          </a:bodyPr>
          <a:lstStyle>
            <a:lvl1pPr marL="0" indent="0">
              <a:buClrTx/>
              <a:buNone/>
              <a:defRPr b="1">
                <a:solidFill>
                  <a:schemeClr val="bg1"/>
                </a:solidFill>
              </a:defRPr>
            </a:lvl1pPr>
            <a:lvl2pPr marL="270000" indent="0">
              <a:buClrTx/>
              <a:buNone/>
              <a:defRPr b="1">
                <a:solidFill>
                  <a:schemeClr val="bg1"/>
                </a:solidFill>
              </a:defRPr>
            </a:lvl2pPr>
            <a:lvl3pPr marL="542925" indent="0">
              <a:buClrTx/>
              <a:buNone/>
              <a:defRPr b="1">
                <a:solidFill>
                  <a:schemeClr val="bg1"/>
                </a:solidFill>
              </a:defRPr>
            </a:lvl3pPr>
            <a:lvl4pPr marL="803275" indent="0">
              <a:buClrTx/>
              <a:buFont typeface="Arial" panose="020B0604020202020204" pitchFamily="34" charset="0"/>
              <a:buNone/>
              <a:defRPr b="1">
                <a:solidFill>
                  <a:schemeClr val="bg1"/>
                </a:solidFill>
              </a:defRPr>
            </a:lvl4pPr>
            <a:lvl5pPr marL="0" indent="0">
              <a:buFont typeface="Arial" panose="020B0604020202020204" pitchFamily="34" charset="0"/>
              <a:buNone/>
              <a:defRPr b="1">
                <a:solidFill>
                  <a:schemeClr val="bg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4" name="Textplatzhalter 7"/>
          <p:cNvSpPr>
            <a:spLocks noGrp="1"/>
          </p:cNvSpPr>
          <p:nvPr>
            <p:ph type="body" sz="quarter" idx="13" hasCustomPrompt="1"/>
          </p:nvPr>
        </p:nvSpPr>
        <p:spPr>
          <a:xfrm>
            <a:off x="467917" y="0"/>
            <a:ext cx="8210525" cy="299295"/>
          </a:xfrm>
        </p:spPr>
        <p:txBody>
          <a:bodyPr tIns="72000" bIns="72000">
            <a:spAutoFit/>
          </a:bodyPr>
          <a:lstStyle>
            <a:lvl1pPr marL="0" indent="0">
              <a:buNone/>
              <a:defRPr sz="1000" cap="all" baseline="0">
                <a:solidFill>
                  <a:schemeClr val="bg2"/>
                </a:solidFill>
              </a:defRPr>
            </a:lvl1pPr>
            <a:lvl2pPr marL="270000" indent="0">
              <a:buNone/>
              <a:defRPr sz="1200" cap="all" baseline="0">
                <a:solidFill>
                  <a:schemeClr val="bg2"/>
                </a:solidFill>
              </a:defRPr>
            </a:lvl2pPr>
            <a:lvl3pPr marL="542925" indent="0">
              <a:buNone/>
              <a:defRPr sz="1200" cap="all" baseline="0">
                <a:solidFill>
                  <a:schemeClr val="bg2"/>
                </a:solidFill>
              </a:defRPr>
            </a:lvl3pPr>
            <a:lvl4pPr marL="803275" indent="0">
              <a:buFont typeface="Arial" panose="020B0604020202020204" pitchFamily="34" charset="0"/>
              <a:buNone/>
              <a:defRPr sz="1200" cap="all" baseline="0">
                <a:solidFill>
                  <a:schemeClr val="bg2"/>
                </a:solidFill>
              </a:defRPr>
            </a:lvl4pPr>
            <a:lvl5pPr marL="0" indent="0">
              <a:buFont typeface="Arial" panose="020B0604020202020204" pitchFamily="34" charset="0"/>
              <a:buNone/>
              <a:defRPr sz="1200" cap="all" baseline="0">
                <a:solidFill>
                  <a:schemeClr val="bg2"/>
                </a:solidFill>
              </a:defRPr>
            </a:lvl5pPr>
          </a:lstStyle>
          <a:p>
            <a:pPr lvl="0"/>
            <a:r>
              <a:rPr lang="de-DE" dirty="0" smtClean="0"/>
              <a:t>Kapitel eintragen</a:t>
            </a:r>
          </a:p>
        </p:txBody>
      </p:sp>
      <p:sp>
        <p:nvSpPr>
          <p:cNvPr id="3" name="Datumsplatzhalter 2"/>
          <p:cNvSpPr>
            <a:spLocks noGrp="1"/>
          </p:cNvSpPr>
          <p:nvPr>
            <p:ph type="dt" sz="half" idx="16"/>
          </p:nvPr>
        </p:nvSpPr>
        <p:spPr/>
        <p:txBody>
          <a:bodyPr/>
          <a:lstStyle/>
          <a:p>
            <a:pPr algn="r"/>
            <a:fld id="{B092BA28-1E6B-4519-8DA9-FE815AD4BB16}" type="datetimeFigureOut">
              <a:rPr lang="de-DE">
                <a:solidFill>
                  <a:prstClr val="black"/>
                </a:solidFill>
              </a:rPr>
              <a:pPr algn="r"/>
              <a:t>15.10.2018</a:t>
            </a:fld>
            <a:endParaRPr dirty="0">
              <a:solidFill>
                <a:prstClr val="black"/>
              </a:solidFill>
            </a:endParaRPr>
          </a:p>
        </p:txBody>
      </p:sp>
      <p:sp>
        <p:nvSpPr>
          <p:cNvPr id="8" name="Fußzeilenplatzhalter 7"/>
          <p:cNvSpPr>
            <a:spLocks noGrp="1"/>
          </p:cNvSpPr>
          <p:nvPr>
            <p:ph type="ftr" sz="quarter" idx="17"/>
          </p:nvPr>
        </p:nvSpPr>
        <p:spPr/>
        <p:txBody>
          <a:bodyPr/>
          <a:lstStyle/>
          <a:p>
            <a:endParaRPr>
              <a:solidFill>
                <a:prstClr val="black"/>
              </a:solidFill>
            </a:endParaRPr>
          </a:p>
        </p:txBody>
      </p:sp>
      <p:sp>
        <p:nvSpPr>
          <p:cNvPr id="16" name="Bildplatzhalter 24"/>
          <p:cNvSpPr>
            <a:spLocks noGrp="1"/>
          </p:cNvSpPr>
          <p:nvPr>
            <p:ph type="pic" sz="quarter" idx="14" hasCustomPrompt="1"/>
          </p:nvPr>
        </p:nvSpPr>
        <p:spPr>
          <a:xfrm>
            <a:off x="2188720" y="1664802"/>
            <a:ext cx="662475" cy="497372"/>
          </a:xfrm>
          <a:custGeom>
            <a:avLst/>
            <a:gdLst>
              <a:gd name="connsiteX0" fmla="*/ 655608 w 662475"/>
              <a:gd name="connsiteY0" fmla="*/ 513 h 497372"/>
              <a:gd name="connsiteX1" fmla="*/ 649171 w 662475"/>
              <a:gd name="connsiteY1" fmla="*/ 113823 h 497372"/>
              <a:gd name="connsiteX2" fmla="*/ 495768 w 662475"/>
              <a:gd name="connsiteY2" fmla="*/ 193727 h 497372"/>
              <a:gd name="connsiteX3" fmla="*/ 491634 w 662475"/>
              <a:gd name="connsiteY3" fmla="*/ 202220 h 497372"/>
              <a:gd name="connsiteX4" fmla="*/ 512766 w 662475"/>
              <a:gd name="connsiteY4" fmla="*/ 197954 h 497372"/>
              <a:gd name="connsiteX5" fmla="*/ 662475 w 662475"/>
              <a:gd name="connsiteY5" fmla="*/ 347663 h 497372"/>
              <a:gd name="connsiteX6" fmla="*/ 512766 w 662475"/>
              <a:gd name="connsiteY6" fmla="*/ 497372 h 497372"/>
              <a:gd name="connsiteX7" fmla="*/ 374822 w 662475"/>
              <a:gd name="connsiteY7" fmla="*/ 405936 h 497372"/>
              <a:gd name="connsiteX8" fmla="*/ 374134 w 662475"/>
              <a:gd name="connsiteY8" fmla="*/ 402529 h 497372"/>
              <a:gd name="connsiteX9" fmla="*/ 371698 w 662475"/>
              <a:gd name="connsiteY9" fmla="*/ 403505 h 497372"/>
              <a:gd name="connsiteX10" fmla="*/ 403559 w 662475"/>
              <a:gd name="connsiteY10" fmla="*/ 127433 h 497372"/>
              <a:gd name="connsiteX11" fmla="*/ 655608 w 662475"/>
              <a:gd name="connsiteY11" fmla="*/ 513 h 497372"/>
              <a:gd name="connsiteX12" fmla="*/ 300802 w 662475"/>
              <a:gd name="connsiteY12" fmla="*/ 513 h 497372"/>
              <a:gd name="connsiteX13" fmla="*/ 294365 w 662475"/>
              <a:gd name="connsiteY13" fmla="*/ 113823 h 497372"/>
              <a:gd name="connsiteX14" fmla="*/ 140962 w 662475"/>
              <a:gd name="connsiteY14" fmla="*/ 193727 h 497372"/>
              <a:gd name="connsiteX15" fmla="*/ 136828 w 662475"/>
              <a:gd name="connsiteY15" fmla="*/ 202220 h 497372"/>
              <a:gd name="connsiteX16" fmla="*/ 157960 w 662475"/>
              <a:gd name="connsiteY16" fmla="*/ 197954 h 497372"/>
              <a:gd name="connsiteX17" fmla="*/ 307669 w 662475"/>
              <a:gd name="connsiteY17" fmla="*/ 347663 h 497372"/>
              <a:gd name="connsiteX18" fmla="*/ 157960 w 662475"/>
              <a:gd name="connsiteY18" fmla="*/ 497372 h 497372"/>
              <a:gd name="connsiteX19" fmla="*/ 20016 w 662475"/>
              <a:gd name="connsiteY19" fmla="*/ 405937 h 497372"/>
              <a:gd name="connsiteX20" fmla="*/ 19328 w 662475"/>
              <a:gd name="connsiteY20" fmla="*/ 402530 h 497372"/>
              <a:gd name="connsiteX21" fmla="*/ 16892 w 662475"/>
              <a:gd name="connsiteY21" fmla="*/ 403505 h 497372"/>
              <a:gd name="connsiteX22" fmla="*/ 0 w 662475"/>
              <a:gd name="connsiteY22" fmla="*/ 333884 h 497372"/>
              <a:gd name="connsiteX23" fmla="*/ 0 w 662475"/>
              <a:gd name="connsiteY23" fmla="*/ 259856 h 497372"/>
              <a:gd name="connsiteX24" fmla="*/ 16089 w 662475"/>
              <a:gd name="connsiteY24" fmla="*/ 191768 h 497372"/>
              <a:gd name="connsiteX25" fmla="*/ 48753 w 662475"/>
              <a:gd name="connsiteY25" fmla="*/ 127433 h 497372"/>
              <a:gd name="connsiteX26" fmla="*/ 300802 w 662475"/>
              <a:gd name="connsiteY26" fmla="*/ 513 h 49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475" h="497372">
                <a:moveTo>
                  <a:pt x="655608" y="513"/>
                </a:moveTo>
                <a:lnTo>
                  <a:pt x="649171" y="113823"/>
                </a:lnTo>
                <a:cubicBezTo>
                  <a:pt x="588308" y="109946"/>
                  <a:pt x="530017" y="140308"/>
                  <a:pt x="495768" y="193727"/>
                </a:cubicBezTo>
                <a:lnTo>
                  <a:pt x="491634" y="202220"/>
                </a:lnTo>
                <a:lnTo>
                  <a:pt x="512766" y="197954"/>
                </a:lnTo>
                <a:cubicBezTo>
                  <a:pt x="595448" y="197954"/>
                  <a:pt x="662475" y="264981"/>
                  <a:pt x="662475" y="347663"/>
                </a:cubicBezTo>
                <a:cubicBezTo>
                  <a:pt x="662475" y="430345"/>
                  <a:pt x="595448" y="497372"/>
                  <a:pt x="512766" y="497372"/>
                </a:cubicBezTo>
                <a:cubicBezTo>
                  <a:pt x="450755" y="497372"/>
                  <a:pt x="397549" y="459669"/>
                  <a:pt x="374822" y="405936"/>
                </a:cubicBezTo>
                <a:lnTo>
                  <a:pt x="374134" y="402529"/>
                </a:lnTo>
                <a:lnTo>
                  <a:pt x="371698" y="403505"/>
                </a:lnTo>
                <a:cubicBezTo>
                  <a:pt x="337422" y="311707"/>
                  <a:pt x="349359" y="208280"/>
                  <a:pt x="403559" y="127433"/>
                </a:cubicBezTo>
                <a:cubicBezTo>
                  <a:pt x="460477" y="42531"/>
                  <a:pt x="555975" y="-5557"/>
                  <a:pt x="655608" y="513"/>
                </a:cubicBezTo>
                <a:close/>
                <a:moveTo>
                  <a:pt x="300802" y="513"/>
                </a:moveTo>
                <a:lnTo>
                  <a:pt x="294365" y="113823"/>
                </a:lnTo>
                <a:cubicBezTo>
                  <a:pt x="233502" y="109946"/>
                  <a:pt x="175211" y="140308"/>
                  <a:pt x="140962" y="193727"/>
                </a:cubicBezTo>
                <a:lnTo>
                  <a:pt x="136828" y="202220"/>
                </a:lnTo>
                <a:lnTo>
                  <a:pt x="157960" y="197954"/>
                </a:lnTo>
                <a:cubicBezTo>
                  <a:pt x="240642" y="197954"/>
                  <a:pt x="307669" y="264981"/>
                  <a:pt x="307669" y="347663"/>
                </a:cubicBezTo>
                <a:cubicBezTo>
                  <a:pt x="307669" y="430345"/>
                  <a:pt x="240642" y="497372"/>
                  <a:pt x="157960" y="497372"/>
                </a:cubicBezTo>
                <a:cubicBezTo>
                  <a:pt x="95949" y="497372"/>
                  <a:pt x="42743" y="459669"/>
                  <a:pt x="20016" y="405937"/>
                </a:cubicBezTo>
                <a:lnTo>
                  <a:pt x="19328" y="402530"/>
                </a:lnTo>
                <a:lnTo>
                  <a:pt x="16892" y="403505"/>
                </a:lnTo>
                <a:lnTo>
                  <a:pt x="0" y="333884"/>
                </a:lnTo>
                <a:lnTo>
                  <a:pt x="0" y="259856"/>
                </a:lnTo>
                <a:lnTo>
                  <a:pt x="16089" y="191768"/>
                </a:lnTo>
                <a:cubicBezTo>
                  <a:pt x="24295" y="169268"/>
                  <a:pt x="35203" y="147645"/>
                  <a:pt x="48753" y="127433"/>
                </a:cubicBezTo>
                <a:cubicBezTo>
                  <a:pt x="105671" y="42531"/>
                  <a:pt x="201169" y="-5557"/>
                  <a:pt x="300802" y="513"/>
                </a:cubicBezTo>
                <a:close/>
              </a:path>
            </a:pathLst>
          </a:custGeom>
          <a:solidFill>
            <a:srgbClr val="B9ABCC"/>
          </a:solidFill>
        </p:spPr>
        <p:txBody>
          <a:bodyPr wrap="square">
            <a:noAutofit/>
          </a:bodyPr>
          <a:lstStyle>
            <a:lvl1pPr marL="0" indent="0">
              <a:buNone/>
              <a:defRPr sz="100"/>
            </a:lvl1pPr>
          </a:lstStyle>
          <a:p>
            <a:r>
              <a:rPr lang="de-DE" dirty="0" smtClean="0"/>
              <a:t> </a:t>
            </a:r>
            <a:endParaRPr lang="de-DE" dirty="0"/>
          </a:p>
        </p:txBody>
      </p:sp>
      <p:sp>
        <p:nvSpPr>
          <p:cNvPr id="17" name="Bildplatzhalter 25"/>
          <p:cNvSpPr>
            <a:spLocks noGrp="1"/>
          </p:cNvSpPr>
          <p:nvPr>
            <p:ph type="pic" sz="quarter" idx="15" hasCustomPrompt="1"/>
          </p:nvPr>
        </p:nvSpPr>
        <p:spPr>
          <a:xfrm flipH="1" flipV="1">
            <a:off x="2188720" y="5467545"/>
            <a:ext cx="662475" cy="497372"/>
          </a:xfrm>
          <a:custGeom>
            <a:avLst/>
            <a:gdLst>
              <a:gd name="connsiteX0" fmla="*/ 655608 w 662475"/>
              <a:gd name="connsiteY0" fmla="*/ 513 h 497372"/>
              <a:gd name="connsiteX1" fmla="*/ 649171 w 662475"/>
              <a:gd name="connsiteY1" fmla="*/ 113823 h 497372"/>
              <a:gd name="connsiteX2" fmla="*/ 495768 w 662475"/>
              <a:gd name="connsiteY2" fmla="*/ 193727 h 497372"/>
              <a:gd name="connsiteX3" fmla="*/ 491634 w 662475"/>
              <a:gd name="connsiteY3" fmla="*/ 202220 h 497372"/>
              <a:gd name="connsiteX4" fmla="*/ 512766 w 662475"/>
              <a:gd name="connsiteY4" fmla="*/ 197954 h 497372"/>
              <a:gd name="connsiteX5" fmla="*/ 662475 w 662475"/>
              <a:gd name="connsiteY5" fmla="*/ 347663 h 497372"/>
              <a:gd name="connsiteX6" fmla="*/ 512766 w 662475"/>
              <a:gd name="connsiteY6" fmla="*/ 497372 h 497372"/>
              <a:gd name="connsiteX7" fmla="*/ 374822 w 662475"/>
              <a:gd name="connsiteY7" fmla="*/ 405936 h 497372"/>
              <a:gd name="connsiteX8" fmla="*/ 374134 w 662475"/>
              <a:gd name="connsiteY8" fmla="*/ 402529 h 497372"/>
              <a:gd name="connsiteX9" fmla="*/ 371698 w 662475"/>
              <a:gd name="connsiteY9" fmla="*/ 403505 h 497372"/>
              <a:gd name="connsiteX10" fmla="*/ 403559 w 662475"/>
              <a:gd name="connsiteY10" fmla="*/ 127433 h 497372"/>
              <a:gd name="connsiteX11" fmla="*/ 655608 w 662475"/>
              <a:gd name="connsiteY11" fmla="*/ 513 h 497372"/>
              <a:gd name="connsiteX12" fmla="*/ 300802 w 662475"/>
              <a:gd name="connsiteY12" fmla="*/ 513 h 497372"/>
              <a:gd name="connsiteX13" fmla="*/ 294365 w 662475"/>
              <a:gd name="connsiteY13" fmla="*/ 113823 h 497372"/>
              <a:gd name="connsiteX14" fmla="*/ 140962 w 662475"/>
              <a:gd name="connsiteY14" fmla="*/ 193727 h 497372"/>
              <a:gd name="connsiteX15" fmla="*/ 136828 w 662475"/>
              <a:gd name="connsiteY15" fmla="*/ 202220 h 497372"/>
              <a:gd name="connsiteX16" fmla="*/ 157960 w 662475"/>
              <a:gd name="connsiteY16" fmla="*/ 197954 h 497372"/>
              <a:gd name="connsiteX17" fmla="*/ 307669 w 662475"/>
              <a:gd name="connsiteY17" fmla="*/ 347663 h 497372"/>
              <a:gd name="connsiteX18" fmla="*/ 157960 w 662475"/>
              <a:gd name="connsiteY18" fmla="*/ 497372 h 497372"/>
              <a:gd name="connsiteX19" fmla="*/ 20016 w 662475"/>
              <a:gd name="connsiteY19" fmla="*/ 405937 h 497372"/>
              <a:gd name="connsiteX20" fmla="*/ 19328 w 662475"/>
              <a:gd name="connsiteY20" fmla="*/ 402530 h 497372"/>
              <a:gd name="connsiteX21" fmla="*/ 16892 w 662475"/>
              <a:gd name="connsiteY21" fmla="*/ 403505 h 497372"/>
              <a:gd name="connsiteX22" fmla="*/ 0 w 662475"/>
              <a:gd name="connsiteY22" fmla="*/ 333884 h 497372"/>
              <a:gd name="connsiteX23" fmla="*/ 0 w 662475"/>
              <a:gd name="connsiteY23" fmla="*/ 259856 h 497372"/>
              <a:gd name="connsiteX24" fmla="*/ 16089 w 662475"/>
              <a:gd name="connsiteY24" fmla="*/ 191768 h 497372"/>
              <a:gd name="connsiteX25" fmla="*/ 48753 w 662475"/>
              <a:gd name="connsiteY25" fmla="*/ 127433 h 497372"/>
              <a:gd name="connsiteX26" fmla="*/ 300802 w 662475"/>
              <a:gd name="connsiteY26" fmla="*/ 513 h 49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475" h="497372">
                <a:moveTo>
                  <a:pt x="655608" y="513"/>
                </a:moveTo>
                <a:lnTo>
                  <a:pt x="649171" y="113823"/>
                </a:lnTo>
                <a:cubicBezTo>
                  <a:pt x="588308" y="109946"/>
                  <a:pt x="530017" y="140308"/>
                  <a:pt x="495768" y="193727"/>
                </a:cubicBezTo>
                <a:lnTo>
                  <a:pt x="491634" y="202220"/>
                </a:lnTo>
                <a:lnTo>
                  <a:pt x="512766" y="197954"/>
                </a:lnTo>
                <a:cubicBezTo>
                  <a:pt x="595448" y="197954"/>
                  <a:pt x="662475" y="264981"/>
                  <a:pt x="662475" y="347663"/>
                </a:cubicBezTo>
                <a:cubicBezTo>
                  <a:pt x="662475" y="430345"/>
                  <a:pt x="595448" y="497372"/>
                  <a:pt x="512766" y="497372"/>
                </a:cubicBezTo>
                <a:cubicBezTo>
                  <a:pt x="450755" y="497372"/>
                  <a:pt x="397549" y="459669"/>
                  <a:pt x="374822" y="405936"/>
                </a:cubicBezTo>
                <a:lnTo>
                  <a:pt x="374134" y="402529"/>
                </a:lnTo>
                <a:lnTo>
                  <a:pt x="371698" y="403505"/>
                </a:lnTo>
                <a:cubicBezTo>
                  <a:pt x="337422" y="311707"/>
                  <a:pt x="349359" y="208280"/>
                  <a:pt x="403559" y="127433"/>
                </a:cubicBezTo>
                <a:cubicBezTo>
                  <a:pt x="460477" y="42531"/>
                  <a:pt x="555975" y="-5557"/>
                  <a:pt x="655608" y="513"/>
                </a:cubicBezTo>
                <a:close/>
                <a:moveTo>
                  <a:pt x="300802" y="513"/>
                </a:moveTo>
                <a:lnTo>
                  <a:pt x="294365" y="113823"/>
                </a:lnTo>
                <a:cubicBezTo>
                  <a:pt x="233502" y="109946"/>
                  <a:pt x="175211" y="140308"/>
                  <a:pt x="140962" y="193727"/>
                </a:cubicBezTo>
                <a:lnTo>
                  <a:pt x="136828" y="202220"/>
                </a:lnTo>
                <a:lnTo>
                  <a:pt x="157960" y="197954"/>
                </a:lnTo>
                <a:cubicBezTo>
                  <a:pt x="240642" y="197954"/>
                  <a:pt x="307669" y="264981"/>
                  <a:pt x="307669" y="347663"/>
                </a:cubicBezTo>
                <a:cubicBezTo>
                  <a:pt x="307669" y="430345"/>
                  <a:pt x="240642" y="497372"/>
                  <a:pt x="157960" y="497372"/>
                </a:cubicBezTo>
                <a:cubicBezTo>
                  <a:pt x="95949" y="497372"/>
                  <a:pt x="42743" y="459669"/>
                  <a:pt x="20016" y="405937"/>
                </a:cubicBezTo>
                <a:lnTo>
                  <a:pt x="19328" y="402530"/>
                </a:lnTo>
                <a:lnTo>
                  <a:pt x="16892" y="403505"/>
                </a:lnTo>
                <a:lnTo>
                  <a:pt x="0" y="333884"/>
                </a:lnTo>
                <a:lnTo>
                  <a:pt x="0" y="259856"/>
                </a:lnTo>
                <a:lnTo>
                  <a:pt x="16089" y="191768"/>
                </a:lnTo>
                <a:cubicBezTo>
                  <a:pt x="24295" y="169268"/>
                  <a:pt x="35203" y="147645"/>
                  <a:pt x="48753" y="127433"/>
                </a:cubicBezTo>
                <a:cubicBezTo>
                  <a:pt x="105671" y="42531"/>
                  <a:pt x="201169" y="-5557"/>
                  <a:pt x="300802" y="513"/>
                </a:cubicBezTo>
                <a:close/>
              </a:path>
            </a:pathLst>
          </a:custGeom>
          <a:solidFill>
            <a:srgbClr val="B9ABCC"/>
          </a:solidFill>
        </p:spPr>
        <p:txBody>
          <a:bodyPr wrap="square">
            <a:noAutofit/>
          </a:bodyPr>
          <a:lstStyle>
            <a:lvl1pPr marL="0" indent="0">
              <a:buNone/>
              <a:defRPr sz="100"/>
            </a:lvl1pPr>
          </a:lstStyle>
          <a:p>
            <a:r>
              <a:rPr lang="de-DE" dirty="0" smtClean="0"/>
              <a:t> </a:t>
            </a:r>
            <a:endParaRPr lang="de-DE" dirty="0"/>
          </a:p>
        </p:txBody>
      </p:sp>
    </p:spTree>
    <p:extLst>
      <p:ext uri="{BB962C8B-B14F-4D97-AF65-F5344CB8AC3E}">
        <p14:creationId xmlns:p14="http://schemas.microsoft.com/office/powerpoint/2010/main" val="1797974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58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438781266"/>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3197"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Rechteck 3"/>
          <p:cNvSpPr/>
          <p:nvPr userDrawn="1"/>
        </p:nvSpPr>
        <p:spPr>
          <a:xfrm>
            <a:off x="4572000" y="0"/>
            <a:ext cx="457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5" name="Copyright"/>
          <p:cNvSpPr txBox="1"/>
          <p:nvPr userDrawn="1"/>
        </p:nvSpPr>
        <p:spPr>
          <a:xfrm>
            <a:off x="7075033" y="6587829"/>
            <a:ext cx="1417056" cy="92333"/>
          </a:xfrm>
          <a:prstGeom prst="rect">
            <a:avLst/>
          </a:prstGeom>
          <a:noFill/>
        </p:spPr>
        <p:txBody>
          <a:bodyPr wrap="none" lIns="0" tIns="0" rIns="0" bIns="0" rtlCol="0" anchor="ctr" anchorCtr="0">
            <a:spAutoFit/>
          </a:bodyPr>
          <a:lstStyle/>
          <a:p>
            <a:pPr algn="r"/>
            <a:r>
              <a:rPr lang="de-DE" sz="600" dirty="0" smtClean="0">
                <a:solidFill>
                  <a:schemeClr val="bg1"/>
                </a:solidFill>
              </a:rPr>
              <a:t>© 2017 Warth &amp; Klein Grant Thornton AG</a:t>
            </a:r>
            <a:endParaRPr lang="de-DE" sz="600" dirty="0">
              <a:solidFill>
                <a:schemeClr val="bg1"/>
              </a:solidFill>
            </a:endParaRPr>
          </a:p>
        </p:txBody>
      </p:sp>
      <p:sp>
        <p:nvSpPr>
          <p:cNvPr id="6" name="Slide Number Placeholder 1"/>
          <p:cNvSpPr txBox="1">
            <a:spLocks/>
          </p:cNvSpPr>
          <p:nvPr userDrawn="1"/>
        </p:nvSpPr>
        <p:spPr>
          <a:xfrm>
            <a:off x="8492088" y="6588538"/>
            <a:ext cx="183600" cy="92333"/>
          </a:xfrm>
          <a:prstGeom prst="rect">
            <a:avLst/>
          </a:prstGeom>
        </p:spPr>
        <p:txBody>
          <a:bodyPr vert="horz" lIns="0" tIns="0" rIns="0" bIns="0" rtlCol="0" anchor="ctr">
            <a:spAutoFit/>
          </a:bodyPr>
          <a:lstStyle>
            <a:defPPr>
              <a:defRPr lang="de-DE"/>
            </a:defPPr>
            <a:lvl1pPr marL="0" algn="r" defTabSz="914400" rtl="0" eaLnBrk="1" latinLnBrk="0" hangingPunct="1">
              <a:defRPr lang="en-US" sz="6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17037F-13F4-43B6-99FF-D710FE0C4777}" type="slidenum">
              <a:rPr lang="de-DE" sz="600" smtClean="0">
                <a:solidFill>
                  <a:schemeClr val="bg1"/>
                </a:solidFill>
              </a:rPr>
              <a:pPr/>
              <a:t>‹Nr.›</a:t>
            </a:fld>
            <a:endParaRPr lang="de-DE" sz="600" dirty="0">
              <a:solidFill>
                <a:schemeClr val="bg1"/>
              </a:solidFill>
            </a:endParaRPr>
          </a:p>
        </p:txBody>
      </p:sp>
      <p:cxnSp>
        <p:nvCxnSpPr>
          <p:cNvPr id="7" name="Straight Connector 9"/>
          <p:cNvCxnSpPr/>
          <p:nvPr userDrawn="1"/>
        </p:nvCxnSpPr>
        <p:spPr>
          <a:xfrm>
            <a:off x="6061470" y="6517112"/>
            <a:ext cx="2626255" cy="0"/>
          </a:xfrm>
          <a:prstGeom prst="line">
            <a:avLst/>
          </a:prstGeom>
          <a:ln w="190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a:xfrm>
            <a:off x="5031052" y="1289844"/>
            <a:ext cx="3647390" cy="1325563"/>
          </a:xfrm>
        </p:spPr>
        <p:txBody>
          <a:bodyPr anchor="b">
            <a:noAutofit/>
          </a:bodyPr>
          <a:lstStyle>
            <a:lvl1pPr>
              <a:defRPr sz="3000">
                <a:solidFill>
                  <a:schemeClr val="bg1"/>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5031052" y="2996952"/>
            <a:ext cx="3647390" cy="3180011"/>
          </a:xfrm>
        </p:spPr>
        <p:txBody>
          <a:bodyPr>
            <a:normAutofit/>
          </a:bodyPr>
          <a:lstStyle>
            <a:lvl1pPr marL="0" indent="0">
              <a:spcBef>
                <a:spcPts val="1800"/>
              </a:spcBef>
              <a:buNone/>
              <a:defRPr sz="2000">
                <a:solidFill>
                  <a:schemeClr val="bg1"/>
                </a:solidFill>
              </a:defRPr>
            </a:lvl1pPr>
            <a:lvl2pPr marL="0" indent="0">
              <a:spcBef>
                <a:spcPts val="1800"/>
              </a:spcBef>
              <a:buNone/>
              <a:defRPr sz="2000" b="1">
                <a:solidFill>
                  <a:schemeClr val="bg1"/>
                </a:solidFill>
              </a:defRPr>
            </a:lvl2pPr>
            <a:lvl3pPr marL="0" indent="0">
              <a:spcBef>
                <a:spcPts val="1800"/>
              </a:spcBef>
              <a:buNone/>
              <a:defRPr sz="2000">
                <a:solidFill>
                  <a:srgbClr val="725799"/>
                </a:solidFill>
              </a:defRPr>
            </a:lvl3pPr>
            <a:lvl4pPr marL="803275" indent="0">
              <a:buFont typeface="Arial" panose="020B0604020202020204" pitchFamily="34" charset="0"/>
              <a:buNone/>
              <a:defRPr sz="2600">
                <a:solidFill>
                  <a:schemeClr val="bg1"/>
                </a:solidFill>
              </a:defRPr>
            </a:lvl4pPr>
            <a:lvl5pPr marL="0" indent="0">
              <a:buFont typeface="Arial" panose="020B0604020202020204" pitchFamily="34" charset="0"/>
              <a:buNone/>
              <a:defRPr sz="2600">
                <a:solidFill>
                  <a:schemeClr val="bg1"/>
                </a:solidFill>
              </a:defRPr>
            </a:lvl5pPr>
          </a:lstStyle>
          <a:p>
            <a:pPr lvl="0"/>
            <a:r>
              <a:rPr lang="de-DE" dirty="0" smtClean="0"/>
              <a:t>Textmasterformat bearbeiten</a:t>
            </a:r>
          </a:p>
          <a:p>
            <a:pPr lvl="1"/>
            <a:r>
              <a:rPr lang="de-DE" dirty="0" smtClean="0"/>
              <a:t>Zweite Ebene</a:t>
            </a:r>
          </a:p>
          <a:p>
            <a:pPr lvl="2"/>
            <a:r>
              <a:rPr lang="de-DE" dirty="0" smtClean="0"/>
              <a:t>Dritte Ebene</a:t>
            </a:r>
          </a:p>
        </p:txBody>
      </p:sp>
      <p:sp>
        <p:nvSpPr>
          <p:cNvPr id="10" name="Bildplatzhalter 9"/>
          <p:cNvSpPr>
            <a:spLocks noGrp="1"/>
          </p:cNvSpPr>
          <p:nvPr>
            <p:ph type="pic" sz="quarter" idx="10" hasCustomPrompt="1"/>
          </p:nvPr>
        </p:nvSpPr>
        <p:spPr>
          <a:xfrm>
            <a:off x="0" y="0"/>
            <a:ext cx="4572000" cy="6858000"/>
          </a:xfrm>
          <a:blipFill>
            <a:blip r:embed="rId6"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3000">
                <a:solidFill>
                  <a:schemeClr val="bg1"/>
                </a:solidFill>
              </a:defRPr>
            </a:lvl1pPr>
          </a:lstStyle>
          <a:p>
            <a:r>
              <a:rPr lang="de-DE" dirty="0" smtClean="0"/>
              <a:t>Für anderes Bild auf Symbol klicken (dieser Text wird nicht gedruckt)</a:t>
            </a:r>
            <a:endParaRPr lang="de-DE" dirty="0"/>
          </a:p>
        </p:txBody>
      </p:sp>
    </p:spTree>
    <p:extLst>
      <p:ext uri="{BB962C8B-B14F-4D97-AF65-F5344CB8AC3E}">
        <p14:creationId xmlns:p14="http://schemas.microsoft.com/office/powerpoint/2010/main" val="87573680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Inhalt+Hintergrun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22899"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5" name="Rectangle 5"/>
          <p:cNvSpPr/>
          <p:nvPr userDrawn="1"/>
        </p:nvSpPr>
        <p:spPr>
          <a:xfrm>
            <a:off x="0" y="2"/>
            <a:ext cx="9144000" cy="6057899"/>
          </a:xfrm>
          <a:prstGeom prst="rect">
            <a:avLst/>
          </a:prstGeom>
          <a:solidFill>
            <a:srgbClr val="B9AB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hteck 8"/>
          <p:cNvSpPr/>
          <p:nvPr userDrawn="1"/>
        </p:nvSpPr>
        <p:spPr>
          <a:xfrm>
            <a:off x="0" y="347202"/>
            <a:ext cx="9144000" cy="13536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Textplatzhalter 7"/>
          <p:cNvSpPr>
            <a:spLocks noGrp="1"/>
          </p:cNvSpPr>
          <p:nvPr>
            <p:ph type="body" sz="quarter" idx="10" hasCustomPrompt="1"/>
          </p:nvPr>
        </p:nvSpPr>
        <p:spPr>
          <a:xfrm>
            <a:off x="467917" y="0"/>
            <a:ext cx="8210525" cy="299295"/>
          </a:xfrm>
        </p:spPr>
        <p:txBody>
          <a:bodyPr tIns="72000" bIns="72000">
            <a:spAutoFit/>
          </a:bodyPr>
          <a:lstStyle>
            <a:lvl1pPr marL="0" indent="0">
              <a:buNone/>
              <a:defRPr sz="1000" cap="all" baseline="0">
                <a:solidFill>
                  <a:schemeClr val="bg1"/>
                </a:solidFill>
              </a:defRPr>
            </a:lvl1pPr>
            <a:lvl2pPr marL="270000" indent="0">
              <a:buNone/>
              <a:defRPr sz="1200" cap="all" baseline="0">
                <a:solidFill>
                  <a:schemeClr val="bg2"/>
                </a:solidFill>
              </a:defRPr>
            </a:lvl2pPr>
            <a:lvl3pPr marL="542925" indent="0">
              <a:buNone/>
              <a:defRPr sz="1200" cap="all" baseline="0">
                <a:solidFill>
                  <a:schemeClr val="bg2"/>
                </a:solidFill>
              </a:defRPr>
            </a:lvl3pPr>
            <a:lvl4pPr marL="803275" indent="0">
              <a:buFont typeface="Arial" panose="020B0604020202020204" pitchFamily="34" charset="0"/>
              <a:buNone/>
              <a:defRPr sz="1200" cap="all" baseline="0">
                <a:solidFill>
                  <a:schemeClr val="bg2"/>
                </a:solidFill>
              </a:defRPr>
            </a:lvl4pPr>
            <a:lvl5pPr marL="0" indent="0">
              <a:buFont typeface="Arial" panose="020B0604020202020204" pitchFamily="34" charset="0"/>
              <a:buNone/>
              <a:defRPr sz="1200" cap="all" baseline="0">
                <a:solidFill>
                  <a:schemeClr val="bg2"/>
                </a:solidFill>
              </a:defRPr>
            </a:lvl5pPr>
          </a:lstStyle>
          <a:p>
            <a:pPr lvl="0"/>
            <a:r>
              <a:rPr lang="de-DE" dirty="0" smtClean="0"/>
              <a:t>Kapitel eintragen</a:t>
            </a:r>
          </a:p>
        </p:txBody>
      </p:sp>
      <p:sp>
        <p:nvSpPr>
          <p:cNvPr id="6" name="Datumsplatzhalter 5"/>
          <p:cNvSpPr>
            <a:spLocks noGrp="1"/>
          </p:cNvSpPr>
          <p:nvPr>
            <p:ph type="dt" sz="half" idx="11"/>
          </p:nvPr>
        </p:nvSpPr>
        <p:spPr/>
        <p:txBody>
          <a:bodyPr/>
          <a:lstStyle/>
          <a:p>
            <a:pPr algn="r"/>
            <a:fld id="{B092BA28-1E6B-4519-8DA9-FE815AD4BB16}" type="datetimeFigureOut">
              <a:rPr lang="de-DE">
                <a:solidFill>
                  <a:prstClr val="black"/>
                </a:solidFill>
              </a:rPr>
              <a:pPr algn="r"/>
              <a:t>15.10.2018</a:t>
            </a:fld>
            <a:endParaRPr dirty="0">
              <a:solidFill>
                <a:prstClr val="black"/>
              </a:solidFill>
            </a:endParaRPr>
          </a:p>
        </p:txBody>
      </p:sp>
      <p:sp>
        <p:nvSpPr>
          <p:cNvPr id="7" name="Fußzeilenplatzhalter 6"/>
          <p:cNvSpPr>
            <a:spLocks noGrp="1"/>
          </p:cNvSpPr>
          <p:nvPr>
            <p:ph type="ftr" sz="quarter" idx="12"/>
          </p:nvPr>
        </p:nvSpPr>
        <p:spPr/>
        <p:txBody>
          <a:bodyPr/>
          <a:lstStyle/>
          <a:p>
            <a:endParaRPr>
              <a:solidFill>
                <a:prstClr val="black"/>
              </a:solidFill>
            </a:endParaRPr>
          </a:p>
        </p:txBody>
      </p:sp>
    </p:spTree>
    <p:extLst>
      <p:ext uri="{BB962C8B-B14F-4D97-AF65-F5344CB8AC3E}">
        <p14:creationId xmlns:p14="http://schemas.microsoft.com/office/powerpoint/2010/main" val="132831415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23923"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Datumsplatzhalter 3"/>
          <p:cNvSpPr>
            <a:spLocks noGrp="1"/>
          </p:cNvSpPr>
          <p:nvPr>
            <p:ph type="dt" sz="half" idx="11"/>
          </p:nvPr>
        </p:nvSpPr>
        <p:spPr/>
        <p:txBody>
          <a:bodyPr/>
          <a:lstStyle/>
          <a:p>
            <a:pPr algn="r"/>
            <a:fld id="{B092BA28-1E6B-4519-8DA9-FE815AD4BB16}" type="datetimeFigureOut">
              <a:rPr lang="de-DE">
                <a:solidFill>
                  <a:prstClr val="black"/>
                </a:solidFill>
              </a:rPr>
              <a:pPr algn="r"/>
              <a:t>15.10.2018</a:t>
            </a:fld>
            <a:endParaRPr dirty="0">
              <a:solidFill>
                <a:prstClr val="black"/>
              </a:solidFill>
            </a:endParaRPr>
          </a:p>
        </p:txBody>
      </p:sp>
      <p:sp>
        <p:nvSpPr>
          <p:cNvPr id="5" name="Fußzeilenplatzhalter 4"/>
          <p:cNvSpPr>
            <a:spLocks noGrp="1"/>
          </p:cNvSpPr>
          <p:nvPr>
            <p:ph type="ftr" sz="quarter" idx="12"/>
          </p:nvPr>
        </p:nvSpPr>
        <p:spPr/>
        <p:txBody>
          <a:bodyPr/>
          <a:lstStyle/>
          <a:p>
            <a:endParaRPr>
              <a:solidFill>
                <a:prstClr val="black"/>
              </a:solidFill>
            </a:endParaRPr>
          </a:p>
        </p:txBody>
      </p:sp>
      <p:sp>
        <p:nvSpPr>
          <p:cNvPr id="7" name="Bildplatzhalter 6"/>
          <p:cNvSpPr>
            <a:spLocks noGrp="1"/>
          </p:cNvSpPr>
          <p:nvPr>
            <p:ph type="pic" sz="quarter" idx="13"/>
          </p:nvPr>
        </p:nvSpPr>
        <p:spPr>
          <a:xfrm>
            <a:off x="0" y="1"/>
            <a:ext cx="9144000" cy="6057900"/>
          </a:xfrm>
        </p:spPr>
        <p:txBody>
          <a:bodyPr/>
          <a:lstStyle/>
          <a:p>
            <a:endParaRPr lang="de-DE"/>
          </a:p>
        </p:txBody>
      </p:sp>
    </p:spTree>
    <p:extLst>
      <p:ext uri="{BB962C8B-B14F-4D97-AF65-F5344CB8AC3E}">
        <p14:creationId xmlns:p14="http://schemas.microsoft.com/office/powerpoint/2010/main" val="317196515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nsprechpartner 1">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24947"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Inhaltsplatzhalter 3"/>
          <p:cNvSpPr>
            <a:spLocks noGrp="1"/>
          </p:cNvSpPr>
          <p:nvPr>
            <p:ph sz="half" idx="2"/>
          </p:nvPr>
        </p:nvSpPr>
        <p:spPr>
          <a:xfrm>
            <a:off x="467916" y="3825044"/>
            <a:ext cx="3969544" cy="2232857"/>
          </a:xfrm>
        </p:spPr>
        <p:txBody>
          <a:bodyPr>
            <a:noAutofit/>
          </a:bodyPr>
          <a:lstStyle>
            <a:lvl1pPr marL="0" indent="0">
              <a:buNone/>
              <a:defRPr sz="1400" cap="all" baseline="0">
                <a:solidFill>
                  <a:schemeClr val="accent1"/>
                </a:solidFill>
              </a:defRPr>
            </a:lvl1pPr>
            <a:lvl2pPr marL="0" indent="0">
              <a:buNone/>
              <a:defRPr sz="1400"/>
            </a:lvl2pPr>
            <a:lvl3pPr marL="177800" indent="-177800">
              <a:buClr>
                <a:schemeClr val="accent1"/>
              </a:buClr>
              <a:buFont typeface="Arial" panose="020B0604020202020204" pitchFamily="34" charset="0"/>
              <a:buChar char="•"/>
              <a:defRPr sz="1400"/>
            </a:lvl3pPr>
            <a:lvl4pPr>
              <a:defRPr sz="1000"/>
            </a:lvl4pPr>
            <a:lvl5pPr>
              <a:defRPr sz="1000"/>
            </a:lvl5pPr>
          </a:lstStyle>
          <a:p>
            <a:pPr lvl="0"/>
            <a:r>
              <a:rPr lang="de-DE" dirty="0" smtClean="0"/>
              <a:t>Textmasterformat bearbeiten</a:t>
            </a:r>
          </a:p>
          <a:p>
            <a:pPr lvl="1"/>
            <a:r>
              <a:rPr lang="de-DE" dirty="0" smtClean="0"/>
              <a:t>Zweite Ebene</a:t>
            </a:r>
          </a:p>
          <a:p>
            <a:pPr lvl="2"/>
            <a:r>
              <a:rPr lang="de-DE" dirty="0" smtClean="0"/>
              <a:t>Dritte Ebene</a:t>
            </a:r>
          </a:p>
        </p:txBody>
      </p:sp>
      <p:sp>
        <p:nvSpPr>
          <p:cNvPr id="10" name="Titel 9"/>
          <p:cNvSpPr>
            <a:spLocks noGrp="1"/>
          </p:cNvSpPr>
          <p:nvPr>
            <p:ph type="title"/>
          </p:nvPr>
        </p:nvSpPr>
        <p:spPr/>
        <p:txBody>
          <a:bodyPr/>
          <a:lstStyle/>
          <a:p>
            <a:r>
              <a:rPr lang="de-DE" smtClean="0"/>
              <a:t>Titelmasterformat durch Klicken bearbeiten</a:t>
            </a:r>
            <a:endParaRPr lang="de-DE"/>
          </a:p>
        </p:txBody>
      </p:sp>
      <p:sp>
        <p:nvSpPr>
          <p:cNvPr id="11" name="Datumsplatzhalter 10"/>
          <p:cNvSpPr>
            <a:spLocks noGrp="1"/>
          </p:cNvSpPr>
          <p:nvPr>
            <p:ph type="dt" sz="half" idx="10"/>
          </p:nvPr>
        </p:nvSpPr>
        <p:spPr/>
        <p:txBody>
          <a:bodyPr/>
          <a:lstStyle/>
          <a:p>
            <a:pPr algn="r"/>
            <a:fld id="{B092BA28-1E6B-4519-8DA9-FE815AD4BB16}" type="datetimeFigureOut">
              <a:rPr lang="de-DE">
                <a:solidFill>
                  <a:prstClr val="black"/>
                </a:solidFill>
              </a:rPr>
              <a:pPr algn="r"/>
              <a:t>15.10.2018</a:t>
            </a:fld>
            <a:endParaRPr dirty="0">
              <a:solidFill>
                <a:prstClr val="black"/>
              </a:solidFill>
            </a:endParaRPr>
          </a:p>
        </p:txBody>
      </p:sp>
      <p:sp>
        <p:nvSpPr>
          <p:cNvPr id="12" name="Fußzeilenplatzhalter 11"/>
          <p:cNvSpPr>
            <a:spLocks noGrp="1"/>
          </p:cNvSpPr>
          <p:nvPr>
            <p:ph type="ftr" sz="quarter" idx="11"/>
          </p:nvPr>
        </p:nvSpPr>
        <p:spPr/>
        <p:txBody>
          <a:bodyPr/>
          <a:lstStyle/>
          <a:p>
            <a:endParaRPr>
              <a:solidFill>
                <a:prstClr val="black"/>
              </a:solidFill>
            </a:endParaRPr>
          </a:p>
        </p:txBody>
      </p:sp>
      <p:sp>
        <p:nvSpPr>
          <p:cNvPr id="14" name="Bildplatzhalter 13"/>
          <p:cNvSpPr>
            <a:spLocks noGrp="1"/>
          </p:cNvSpPr>
          <p:nvPr>
            <p:ph type="pic" sz="quarter" idx="12"/>
          </p:nvPr>
        </p:nvSpPr>
        <p:spPr>
          <a:xfrm>
            <a:off x="467916" y="1952625"/>
            <a:ext cx="1728000" cy="1728788"/>
          </a:xfrm>
          <a:prstGeom prst="ellipse">
            <a:avLst/>
          </a:prstGeom>
          <a:ln w="28575">
            <a:solidFill>
              <a:schemeClr val="accent1"/>
            </a:solidFill>
          </a:ln>
        </p:spPr>
        <p:txBody>
          <a:bodyPr anchor="ctr"/>
          <a:lstStyle>
            <a:lvl1pPr marL="0" indent="0" algn="ctr">
              <a:buNone/>
              <a:defRPr/>
            </a:lvl1pPr>
          </a:lstStyle>
          <a:p>
            <a:endParaRPr lang="de-DE" dirty="0"/>
          </a:p>
        </p:txBody>
      </p:sp>
      <p:sp>
        <p:nvSpPr>
          <p:cNvPr id="8" name="Inhaltsplatzhalter 3"/>
          <p:cNvSpPr>
            <a:spLocks noGrp="1"/>
          </p:cNvSpPr>
          <p:nvPr>
            <p:ph sz="half" idx="13"/>
          </p:nvPr>
        </p:nvSpPr>
        <p:spPr>
          <a:xfrm>
            <a:off x="4708897" y="1952626"/>
            <a:ext cx="3969544" cy="4105275"/>
          </a:xfrm>
        </p:spPr>
        <p:txBody>
          <a:bodyPr>
            <a:noAutofit/>
          </a:bodyPr>
          <a:lstStyle>
            <a:lvl1pPr marL="0" indent="0">
              <a:buNone/>
              <a:defRPr lang="de-DE" sz="1400" kern="1200" dirty="0" smtClean="0">
                <a:solidFill>
                  <a:schemeClr val="tx1"/>
                </a:solidFill>
                <a:latin typeface="+mn-lt"/>
                <a:ea typeface="+mn-ea"/>
                <a:cs typeface="+mn-cs"/>
              </a:defRPr>
            </a:lvl1pPr>
            <a:lvl2pPr marL="0" indent="0">
              <a:buNone/>
              <a:defRPr sz="1400"/>
            </a:lvl2pPr>
            <a:lvl3pPr marL="177800" indent="-177800">
              <a:buClr>
                <a:schemeClr val="accent1"/>
              </a:buClr>
              <a:buFont typeface="Arial" panose="020B0604020202020204" pitchFamily="34" charset="0"/>
              <a:buChar char="•"/>
              <a:defRPr sz="1400"/>
            </a:lvl3pPr>
            <a:lvl4pPr>
              <a:defRPr sz="1000"/>
            </a:lvl4pPr>
            <a:lvl5pPr>
              <a:defRPr sz="1000"/>
            </a:lvl5pPr>
          </a:lstStyle>
          <a:p>
            <a:pPr lvl="0"/>
            <a:r>
              <a:rPr lang="de-DE" dirty="0" smtClean="0"/>
              <a:t>Textmasterformat bearbeiten</a:t>
            </a:r>
          </a:p>
          <a:p>
            <a:pPr lvl="1"/>
            <a:r>
              <a:rPr lang="de-DE" dirty="0" smtClean="0"/>
              <a:t>Zweite Ebene</a:t>
            </a:r>
          </a:p>
          <a:p>
            <a:pPr lvl="2"/>
            <a:r>
              <a:rPr lang="de-DE" dirty="0" smtClean="0"/>
              <a:t>Dritte Ebene</a:t>
            </a:r>
          </a:p>
        </p:txBody>
      </p:sp>
    </p:spTree>
    <p:extLst>
      <p:ext uri="{BB962C8B-B14F-4D97-AF65-F5344CB8AC3E}">
        <p14:creationId xmlns:p14="http://schemas.microsoft.com/office/powerpoint/2010/main" val="50954704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nsprechpartner 2">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25971"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Inhaltsplatzhalter 3"/>
          <p:cNvSpPr>
            <a:spLocks noGrp="1"/>
          </p:cNvSpPr>
          <p:nvPr>
            <p:ph sz="half" idx="2"/>
          </p:nvPr>
        </p:nvSpPr>
        <p:spPr>
          <a:xfrm>
            <a:off x="467916" y="3825044"/>
            <a:ext cx="3969544" cy="2232857"/>
          </a:xfrm>
        </p:spPr>
        <p:txBody>
          <a:bodyPr>
            <a:noAutofit/>
          </a:bodyPr>
          <a:lstStyle>
            <a:lvl1pPr marL="0" indent="0">
              <a:buNone/>
              <a:defRPr sz="1200" cap="all" baseline="0">
                <a:solidFill>
                  <a:schemeClr val="accent1"/>
                </a:solidFill>
              </a:defRPr>
            </a:lvl1pPr>
            <a:lvl2pPr marL="0" indent="0">
              <a:buNone/>
              <a:defRPr sz="1000"/>
            </a:lvl2pPr>
            <a:lvl3pPr marL="177800" indent="-177800">
              <a:buClr>
                <a:schemeClr val="accent1"/>
              </a:buClr>
              <a:buFont typeface="Arial" panose="020B0604020202020204" pitchFamily="34" charset="0"/>
              <a:buChar char="•"/>
              <a:defRPr sz="1000"/>
            </a:lvl3pPr>
            <a:lvl4pPr>
              <a:defRPr sz="1000"/>
            </a:lvl4pPr>
            <a:lvl5pPr>
              <a:defRPr sz="1000"/>
            </a:lvl5pPr>
          </a:lstStyle>
          <a:p>
            <a:pPr lvl="0"/>
            <a:r>
              <a:rPr lang="de-DE" dirty="0" smtClean="0"/>
              <a:t>Textmasterformat bearbeiten</a:t>
            </a:r>
          </a:p>
          <a:p>
            <a:pPr lvl="1"/>
            <a:r>
              <a:rPr lang="de-DE" dirty="0" smtClean="0"/>
              <a:t>Zweite Ebene</a:t>
            </a:r>
          </a:p>
          <a:p>
            <a:pPr lvl="2"/>
            <a:r>
              <a:rPr lang="de-DE" dirty="0" smtClean="0"/>
              <a:t>Dritte Ebene</a:t>
            </a:r>
          </a:p>
        </p:txBody>
      </p:sp>
      <p:sp>
        <p:nvSpPr>
          <p:cNvPr id="10" name="Titel 9"/>
          <p:cNvSpPr>
            <a:spLocks noGrp="1"/>
          </p:cNvSpPr>
          <p:nvPr>
            <p:ph type="title"/>
          </p:nvPr>
        </p:nvSpPr>
        <p:spPr/>
        <p:txBody>
          <a:bodyPr/>
          <a:lstStyle/>
          <a:p>
            <a:r>
              <a:rPr lang="de-DE" smtClean="0"/>
              <a:t>Titelmasterformat durch Klicken bearbeiten</a:t>
            </a:r>
            <a:endParaRPr lang="de-DE"/>
          </a:p>
        </p:txBody>
      </p:sp>
      <p:sp>
        <p:nvSpPr>
          <p:cNvPr id="11" name="Datumsplatzhalter 10"/>
          <p:cNvSpPr>
            <a:spLocks noGrp="1"/>
          </p:cNvSpPr>
          <p:nvPr>
            <p:ph type="dt" sz="half" idx="10"/>
          </p:nvPr>
        </p:nvSpPr>
        <p:spPr/>
        <p:txBody>
          <a:bodyPr/>
          <a:lstStyle/>
          <a:p>
            <a:pPr algn="r"/>
            <a:fld id="{B092BA28-1E6B-4519-8DA9-FE815AD4BB16}" type="datetimeFigureOut">
              <a:rPr lang="de-DE">
                <a:solidFill>
                  <a:prstClr val="black"/>
                </a:solidFill>
              </a:rPr>
              <a:pPr algn="r"/>
              <a:t>15.10.2018</a:t>
            </a:fld>
            <a:endParaRPr dirty="0">
              <a:solidFill>
                <a:prstClr val="black"/>
              </a:solidFill>
            </a:endParaRPr>
          </a:p>
        </p:txBody>
      </p:sp>
      <p:sp>
        <p:nvSpPr>
          <p:cNvPr id="12" name="Fußzeilenplatzhalter 11"/>
          <p:cNvSpPr>
            <a:spLocks noGrp="1"/>
          </p:cNvSpPr>
          <p:nvPr>
            <p:ph type="ftr" sz="quarter" idx="11"/>
          </p:nvPr>
        </p:nvSpPr>
        <p:spPr/>
        <p:txBody>
          <a:bodyPr/>
          <a:lstStyle/>
          <a:p>
            <a:endParaRPr>
              <a:solidFill>
                <a:prstClr val="black"/>
              </a:solidFill>
            </a:endParaRPr>
          </a:p>
        </p:txBody>
      </p:sp>
      <p:sp>
        <p:nvSpPr>
          <p:cNvPr id="14" name="Bildplatzhalter 13"/>
          <p:cNvSpPr>
            <a:spLocks noGrp="1"/>
          </p:cNvSpPr>
          <p:nvPr>
            <p:ph type="pic" sz="quarter" idx="12"/>
          </p:nvPr>
        </p:nvSpPr>
        <p:spPr>
          <a:xfrm>
            <a:off x="467916" y="1952625"/>
            <a:ext cx="1728000" cy="1728788"/>
          </a:xfrm>
          <a:prstGeom prst="ellipse">
            <a:avLst/>
          </a:prstGeom>
          <a:ln w="28575">
            <a:solidFill>
              <a:schemeClr val="accent1"/>
            </a:solidFill>
          </a:ln>
        </p:spPr>
        <p:txBody>
          <a:bodyPr anchor="ctr"/>
          <a:lstStyle>
            <a:lvl1pPr marL="0" indent="0" algn="ctr">
              <a:buNone/>
              <a:defRPr/>
            </a:lvl1pPr>
          </a:lstStyle>
          <a:p>
            <a:endParaRPr lang="de-DE" dirty="0"/>
          </a:p>
        </p:txBody>
      </p:sp>
      <p:sp>
        <p:nvSpPr>
          <p:cNvPr id="8" name="Inhaltsplatzhalter 3"/>
          <p:cNvSpPr>
            <a:spLocks noGrp="1"/>
          </p:cNvSpPr>
          <p:nvPr>
            <p:ph sz="half" idx="13"/>
          </p:nvPr>
        </p:nvSpPr>
        <p:spPr>
          <a:xfrm>
            <a:off x="4708897" y="3825044"/>
            <a:ext cx="3969544" cy="2232857"/>
          </a:xfrm>
        </p:spPr>
        <p:txBody>
          <a:bodyPr>
            <a:noAutofit/>
          </a:bodyPr>
          <a:lstStyle>
            <a:lvl1pPr marL="0" indent="0">
              <a:buNone/>
              <a:defRPr sz="1200" cap="all" baseline="0">
                <a:solidFill>
                  <a:schemeClr val="accent1"/>
                </a:solidFill>
              </a:defRPr>
            </a:lvl1pPr>
            <a:lvl2pPr marL="0" indent="0">
              <a:buNone/>
              <a:defRPr sz="1000"/>
            </a:lvl2pPr>
            <a:lvl3pPr marL="177800" indent="-177800">
              <a:buClr>
                <a:schemeClr val="accent1"/>
              </a:buClr>
              <a:buFont typeface="Arial" panose="020B0604020202020204" pitchFamily="34" charset="0"/>
              <a:buChar char="•"/>
              <a:defRPr sz="1000"/>
            </a:lvl3pPr>
            <a:lvl4pPr>
              <a:defRPr sz="1000"/>
            </a:lvl4pPr>
            <a:lvl5pPr>
              <a:defRPr sz="1000"/>
            </a:lvl5pPr>
          </a:lstStyle>
          <a:p>
            <a:pPr lvl="0"/>
            <a:r>
              <a:rPr lang="de-DE" dirty="0" smtClean="0"/>
              <a:t>Textmasterformat bearbeiten</a:t>
            </a:r>
          </a:p>
          <a:p>
            <a:pPr lvl="1"/>
            <a:r>
              <a:rPr lang="de-DE" dirty="0" smtClean="0"/>
              <a:t>Zweite Ebene</a:t>
            </a:r>
          </a:p>
          <a:p>
            <a:pPr lvl="2"/>
            <a:r>
              <a:rPr lang="de-DE" dirty="0" smtClean="0"/>
              <a:t>Dritte Ebene</a:t>
            </a:r>
          </a:p>
        </p:txBody>
      </p:sp>
      <p:sp>
        <p:nvSpPr>
          <p:cNvPr id="9" name="Bildplatzhalter 13"/>
          <p:cNvSpPr>
            <a:spLocks noGrp="1"/>
          </p:cNvSpPr>
          <p:nvPr>
            <p:ph type="pic" sz="quarter" idx="14"/>
          </p:nvPr>
        </p:nvSpPr>
        <p:spPr>
          <a:xfrm>
            <a:off x="4708897" y="1952625"/>
            <a:ext cx="1728000" cy="1728788"/>
          </a:xfrm>
          <a:prstGeom prst="ellipse">
            <a:avLst/>
          </a:prstGeom>
          <a:ln w="28575">
            <a:solidFill>
              <a:schemeClr val="accent1"/>
            </a:solidFill>
          </a:ln>
        </p:spPr>
        <p:txBody>
          <a:bodyPr anchor="ctr"/>
          <a:lstStyle>
            <a:lvl1pPr marL="0" indent="0" algn="ctr">
              <a:buNone/>
              <a:defRPr/>
            </a:lvl1pPr>
          </a:lstStyle>
          <a:p>
            <a:endParaRPr lang="de-DE" dirty="0"/>
          </a:p>
        </p:txBody>
      </p:sp>
    </p:spTree>
    <p:extLst>
      <p:ext uri="{BB962C8B-B14F-4D97-AF65-F5344CB8AC3E}">
        <p14:creationId xmlns:p14="http://schemas.microsoft.com/office/powerpoint/2010/main" val="41304370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nsprechpartner 3">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26995"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Inhaltsplatzhalter 3"/>
          <p:cNvSpPr>
            <a:spLocks noGrp="1"/>
          </p:cNvSpPr>
          <p:nvPr>
            <p:ph sz="half" idx="2"/>
          </p:nvPr>
        </p:nvSpPr>
        <p:spPr>
          <a:xfrm>
            <a:off x="467916" y="3501008"/>
            <a:ext cx="2591916" cy="2556893"/>
          </a:xfrm>
        </p:spPr>
        <p:txBody>
          <a:bodyPr>
            <a:noAutofit/>
          </a:bodyPr>
          <a:lstStyle>
            <a:lvl1pPr marL="0" indent="0">
              <a:buNone/>
              <a:defRPr sz="1200" cap="all" baseline="0">
                <a:solidFill>
                  <a:schemeClr val="accent1"/>
                </a:solidFill>
              </a:defRPr>
            </a:lvl1pPr>
            <a:lvl2pPr marL="0" indent="0">
              <a:buNone/>
              <a:defRPr sz="1000"/>
            </a:lvl2pPr>
            <a:lvl3pPr marL="177800" indent="-177800">
              <a:buClr>
                <a:schemeClr val="accent1"/>
              </a:buClr>
              <a:buFont typeface="Arial" panose="020B0604020202020204" pitchFamily="34" charset="0"/>
              <a:buChar char="•"/>
              <a:defRPr sz="1000"/>
            </a:lvl3pPr>
            <a:lvl4pPr>
              <a:defRPr sz="1000"/>
            </a:lvl4pPr>
            <a:lvl5pPr>
              <a:defRPr sz="1000"/>
            </a:lvl5pPr>
          </a:lstStyle>
          <a:p>
            <a:pPr lvl="0"/>
            <a:r>
              <a:rPr lang="de-DE" dirty="0" smtClean="0"/>
              <a:t>Textmasterformat bearbeiten</a:t>
            </a:r>
          </a:p>
          <a:p>
            <a:pPr lvl="1"/>
            <a:r>
              <a:rPr lang="de-DE" dirty="0" smtClean="0"/>
              <a:t>Zweite Ebene</a:t>
            </a:r>
          </a:p>
          <a:p>
            <a:pPr lvl="2"/>
            <a:r>
              <a:rPr lang="de-DE" dirty="0" smtClean="0"/>
              <a:t>Dritte Ebene</a:t>
            </a:r>
          </a:p>
        </p:txBody>
      </p:sp>
      <p:sp>
        <p:nvSpPr>
          <p:cNvPr id="10" name="Titel 9"/>
          <p:cNvSpPr>
            <a:spLocks noGrp="1"/>
          </p:cNvSpPr>
          <p:nvPr>
            <p:ph type="title"/>
          </p:nvPr>
        </p:nvSpPr>
        <p:spPr/>
        <p:txBody>
          <a:bodyPr/>
          <a:lstStyle/>
          <a:p>
            <a:r>
              <a:rPr lang="de-DE" smtClean="0"/>
              <a:t>Titelmasterformat durch Klicken bearbeiten</a:t>
            </a:r>
            <a:endParaRPr lang="de-DE"/>
          </a:p>
        </p:txBody>
      </p:sp>
      <p:sp>
        <p:nvSpPr>
          <p:cNvPr id="11" name="Datumsplatzhalter 10"/>
          <p:cNvSpPr>
            <a:spLocks noGrp="1"/>
          </p:cNvSpPr>
          <p:nvPr>
            <p:ph type="dt" sz="half" idx="10"/>
          </p:nvPr>
        </p:nvSpPr>
        <p:spPr/>
        <p:txBody>
          <a:bodyPr/>
          <a:lstStyle/>
          <a:p>
            <a:pPr algn="r"/>
            <a:fld id="{B092BA28-1E6B-4519-8DA9-FE815AD4BB16}" type="datetimeFigureOut">
              <a:rPr lang="de-DE">
                <a:solidFill>
                  <a:prstClr val="black"/>
                </a:solidFill>
              </a:rPr>
              <a:pPr algn="r"/>
              <a:t>15.10.2018</a:t>
            </a:fld>
            <a:endParaRPr dirty="0">
              <a:solidFill>
                <a:prstClr val="black"/>
              </a:solidFill>
            </a:endParaRPr>
          </a:p>
        </p:txBody>
      </p:sp>
      <p:sp>
        <p:nvSpPr>
          <p:cNvPr id="12" name="Fußzeilenplatzhalter 11"/>
          <p:cNvSpPr>
            <a:spLocks noGrp="1"/>
          </p:cNvSpPr>
          <p:nvPr>
            <p:ph type="ftr" sz="quarter" idx="11"/>
          </p:nvPr>
        </p:nvSpPr>
        <p:spPr/>
        <p:txBody>
          <a:bodyPr/>
          <a:lstStyle/>
          <a:p>
            <a:endParaRPr>
              <a:solidFill>
                <a:prstClr val="black"/>
              </a:solidFill>
            </a:endParaRPr>
          </a:p>
        </p:txBody>
      </p:sp>
      <p:sp>
        <p:nvSpPr>
          <p:cNvPr id="14" name="Bildplatzhalter 13"/>
          <p:cNvSpPr>
            <a:spLocks noGrp="1"/>
          </p:cNvSpPr>
          <p:nvPr>
            <p:ph type="pic" sz="quarter" idx="12"/>
          </p:nvPr>
        </p:nvSpPr>
        <p:spPr>
          <a:xfrm>
            <a:off x="467916" y="1952625"/>
            <a:ext cx="1296000" cy="1296000"/>
          </a:xfrm>
          <a:prstGeom prst="ellipse">
            <a:avLst/>
          </a:prstGeom>
          <a:ln w="28575">
            <a:solidFill>
              <a:schemeClr val="accent1"/>
            </a:solidFill>
          </a:ln>
        </p:spPr>
        <p:txBody>
          <a:bodyPr anchor="ctr"/>
          <a:lstStyle>
            <a:lvl1pPr marL="0" indent="0" algn="ctr">
              <a:buNone/>
              <a:defRPr/>
            </a:lvl1pPr>
          </a:lstStyle>
          <a:p>
            <a:endParaRPr lang="de-DE" dirty="0"/>
          </a:p>
        </p:txBody>
      </p:sp>
      <p:sp>
        <p:nvSpPr>
          <p:cNvPr id="8" name="Inhaltsplatzhalter 3"/>
          <p:cNvSpPr>
            <a:spLocks noGrp="1"/>
          </p:cNvSpPr>
          <p:nvPr>
            <p:ph sz="half" idx="13"/>
          </p:nvPr>
        </p:nvSpPr>
        <p:spPr>
          <a:xfrm>
            <a:off x="3277220" y="3501008"/>
            <a:ext cx="2591916" cy="2556893"/>
          </a:xfrm>
        </p:spPr>
        <p:txBody>
          <a:bodyPr>
            <a:noAutofit/>
          </a:bodyPr>
          <a:lstStyle>
            <a:lvl1pPr marL="0" indent="0">
              <a:buNone/>
              <a:defRPr sz="1200" cap="all" baseline="0">
                <a:solidFill>
                  <a:schemeClr val="accent1"/>
                </a:solidFill>
              </a:defRPr>
            </a:lvl1pPr>
            <a:lvl2pPr marL="0" indent="0">
              <a:buNone/>
              <a:defRPr sz="1000"/>
            </a:lvl2pPr>
            <a:lvl3pPr marL="177800" indent="-177800">
              <a:buClr>
                <a:schemeClr val="accent1"/>
              </a:buClr>
              <a:buFont typeface="Arial" panose="020B0604020202020204" pitchFamily="34" charset="0"/>
              <a:buChar char="•"/>
              <a:defRPr sz="1000"/>
            </a:lvl3pPr>
            <a:lvl4pPr>
              <a:defRPr sz="1000"/>
            </a:lvl4pPr>
            <a:lvl5pPr>
              <a:defRPr sz="1000"/>
            </a:lvl5pPr>
          </a:lstStyle>
          <a:p>
            <a:pPr lvl="0"/>
            <a:r>
              <a:rPr lang="de-DE" dirty="0" smtClean="0"/>
              <a:t>Textmasterformat bearbeiten</a:t>
            </a:r>
          </a:p>
          <a:p>
            <a:pPr lvl="1"/>
            <a:r>
              <a:rPr lang="de-DE" dirty="0" smtClean="0"/>
              <a:t>Zweite Ebene</a:t>
            </a:r>
          </a:p>
          <a:p>
            <a:pPr lvl="2"/>
            <a:r>
              <a:rPr lang="de-DE" dirty="0" smtClean="0"/>
              <a:t>Dritte Ebene</a:t>
            </a:r>
          </a:p>
        </p:txBody>
      </p:sp>
      <p:sp>
        <p:nvSpPr>
          <p:cNvPr id="9" name="Bildplatzhalter 13"/>
          <p:cNvSpPr>
            <a:spLocks noGrp="1"/>
          </p:cNvSpPr>
          <p:nvPr>
            <p:ph type="pic" sz="quarter" idx="14"/>
          </p:nvPr>
        </p:nvSpPr>
        <p:spPr>
          <a:xfrm>
            <a:off x="3277220" y="1952625"/>
            <a:ext cx="1296000" cy="1296000"/>
          </a:xfrm>
          <a:prstGeom prst="ellipse">
            <a:avLst/>
          </a:prstGeom>
          <a:ln w="28575">
            <a:solidFill>
              <a:schemeClr val="accent1"/>
            </a:solidFill>
          </a:ln>
        </p:spPr>
        <p:txBody>
          <a:bodyPr anchor="ctr"/>
          <a:lstStyle>
            <a:lvl1pPr marL="0" indent="0" algn="ctr">
              <a:buNone/>
              <a:defRPr/>
            </a:lvl1pPr>
          </a:lstStyle>
          <a:p>
            <a:endParaRPr lang="de-DE" dirty="0"/>
          </a:p>
        </p:txBody>
      </p:sp>
      <p:sp>
        <p:nvSpPr>
          <p:cNvPr id="13" name="Inhaltsplatzhalter 3"/>
          <p:cNvSpPr>
            <a:spLocks noGrp="1"/>
          </p:cNvSpPr>
          <p:nvPr>
            <p:ph sz="half" idx="15"/>
          </p:nvPr>
        </p:nvSpPr>
        <p:spPr>
          <a:xfrm>
            <a:off x="6086525" y="3501008"/>
            <a:ext cx="2591916" cy="2556893"/>
          </a:xfrm>
        </p:spPr>
        <p:txBody>
          <a:bodyPr>
            <a:noAutofit/>
          </a:bodyPr>
          <a:lstStyle>
            <a:lvl1pPr marL="0" indent="0">
              <a:buNone/>
              <a:defRPr sz="1200" cap="all" baseline="0">
                <a:solidFill>
                  <a:schemeClr val="accent1"/>
                </a:solidFill>
              </a:defRPr>
            </a:lvl1pPr>
            <a:lvl2pPr marL="0" indent="0">
              <a:buNone/>
              <a:defRPr sz="1000"/>
            </a:lvl2pPr>
            <a:lvl3pPr marL="177800" indent="-177800">
              <a:buClr>
                <a:schemeClr val="accent1"/>
              </a:buClr>
              <a:buFont typeface="Arial" panose="020B0604020202020204" pitchFamily="34" charset="0"/>
              <a:buChar char="•"/>
              <a:defRPr sz="1000"/>
            </a:lvl3pPr>
            <a:lvl4pPr>
              <a:defRPr sz="1000"/>
            </a:lvl4pPr>
            <a:lvl5pPr>
              <a:defRPr sz="1000"/>
            </a:lvl5pPr>
          </a:lstStyle>
          <a:p>
            <a:pPr lvl="0"/>
            <a:r>
              <a:rPr lang="de-DE" dirty="0" smtClean="0"/>
              <a:t>Textmasterformat bearbeiten</a:t>
            </a:r>
          </a:p>
          <a:p>
            <a:pPr lvl="1"/>
            <a:r>
              <a:rPr lang="de-DE" dirty="0" smtClean="0"/>
              <a:t>Zweite Ebene</a:t>
            </a:r>
          </a:p>
          <a:p>
            <a:pPr lvl="2"/>
            <a:r>
              <a:rPr lang="de-DE" dirty="0" smtClean="0"/>
              <a:t>Dritte Ebene</a:t>
            </a:r>
          </a:p>
        </p:txBody>
      </p:sp>
      <p:sp>
        <p:nvSpPr>
          <p:cNvPr id="15" name="Bildplatzhalter 13"/>
          <p:cNvSpPr>
            <a:spLocks noGrp="1"/>
          </p:cNvSpPr>
          <p:nvPr>
            <p:ph type="pic" sz="quarter" idx="16"/>
          </p:nvPr>
        </p:nvSpPr>
        <p:spPr>
          <a:xfrm>
            <a:off x="6086525" y="1952625"/>
            <a:ext cx="1296000" cy="1296000"/>
          </a:xfrm>
          <a:prstGeom prst="ellipse">
            <a:avLst/>
          </a:prstGeom>
          <a:ln w="28575">
            <a:solidFill>
              <a:schemeClr val="accent1"/>
            </a:solidFill>
          </a:ln>
        </p:spPr>
        <p:txBody>
          <a:bodyPr anchor="ctr"/>
          <a:lstStyle>
            <a:lvl1pPr marL="0" indent="0" algn="ctr">
              <a:buNone/>
              <a:defRPr/>
            </a:lvl1pPr>
          </a:lstStyle>
          <a:p>
            <a:endParaRPr lang="de-DE" dirty="0"/>
          </a:p>
        </p:txBody>
      </p:sp>
    </p:spTree>
    <p:extLst>
      <p:ext uri="{BB962C8B-B14F-4D97-AF65-F5344CB8AC3E}">
        <p14:creationId xmlns:p14="http://schemas.microsoft.com/office/powerpoint/2010/main" val="139708017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nsprechpartner 4">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28019"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smtClean="0"/>
              <a:t>Titelmasterformat durch Klicken bearbeiten</a:t>
            </a:r>
            <a:endParaRPr lang="de-DE"/>
          </a:p>
        </p:txBody>
      </p:sp>
      <p:sp>
        <p:nvSpPr>
          <p:cNvPr id="4" name="Inhaltsplatzhalter 3"/>
          <p:cNvSpPr>
            <a:spLocks noGrp="1"/>
          </p:cNvSpPr>
          <p:nvPr>
            <p:ph sz="half" idx="2"/>
          </p:nvPr>
        </p:nvSpPr>
        <p:spPr>
          <a:xfrm>
            <a:off x="4572000" y="1952626"/>
            <a:ext cx="4104085" cy="3744913"/>
          </a:xfrm>
          <a:solidFill>
            <a:srgbClr val="DCD5E5"/>
          </a:solidFill>
        </p:spPr>
        <p:txBody>
          <a:bodyPr lIns="504000" tIns="1764000" rIns="144000" bIns="144000"/>
          <a:lstStyle>
            <a:lvl1pPr marL="0" indent="0">
              <a:buNone/>
              <a:defRPr>
                <a:solidFill>
                  <a:schemeClr val="accent1"/>
                </a:solidFill>
              </a:defRPr>
            </a:lvl1pPr>
            <a:lvl2pPr marL="0" indent="0">
              <a:buFont typeface="Arial" panose="020B0604020202020204" pitchFamily="34" charset="0"/>
              <a:buNone/>
              <a:defRPr/>
            </a:lvl2pPr>
            <a:lvl3pPr marL="266700" indent="-266700">
              <a:buClr>
                <a:schemeClr val="accent1"/>
              </a:buClr>
              <a:buFont typeface="Arial" panose="020B0604020202020204" pitchFamily="34" charset="0"/>
              <a:buChar char="•"/>
              <a:defRPr/>
            </a:lvl3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4" name="Textplatzhalter 7"/>
          <p:cNvSpPr>
            <a:spLocks noGrp="1"/>
          </p:cNvSpPr>
          <p:nvPr>
            <p:ph type="body" sz="quarter" idx="13" hasCustomPrompt="1"/>
          </p:nvPr>
        </p:nvSpPr>
        <p:spPr>
          <a:xfrm>
            <a:off x="467917" y="0"/>
            <a:ext cx="8210525" cy="299295"/>
          </a:xfrm>
        </p:spPr>
        <p:txBody>
          <a:bodyPr tIns="72000" bIns="72000">
            <a:spAutoFit/>
          </a:bodyPr>
          <a:lstStyle>
            <a:lvl1pPr marL="0" indent="0">
              <a:buNone/>
              <a:defRPr sz="1000" cap="all" baseline="0">
                <a:solidFill>
                  <a:schemeClr val="bg2"/>
                </a:solidFill>
              </a:defRPr>
            </a:lvl1pPr>
            <a:lvl2pPr marL="270000" indent="0">
              <a:buNone/>
              <a:defRPr sz="1200" cap="all" baseline="0">
                <a:solidFill>
                  <a:schemeClr val="bg2"/>
                </a:solidFill>
              </a:defRPr>
            </a:lvl2pPr>
            <a:lvl3pPr marL="542925" indent="0">
              <a:buNone/>
              <a:defRPr sz="1200" cap="all" baseline="0">
                <a:solidFill>
                  <a:schemeClr val="bg2"/>
                </a:solidFill>
              </a:defRPr>
            </a:lvl3pPr>
            <a:lvl4pPr marL="803275" indent="0">
              <a:buFont typeface="Arial" panose="020B0604020202020204" pitchFamily="34" charset="0"/>
              <a:buNone/>
              <a:defRPr sz="1200" cap="all" baseline="0">
                <a:solidFill>
                  <a:schemeClr val="bg2"/>
                </a:solidFill>
              </a:defRPr>
            </a:lvl4pPr>
            <a:lvl5pPr marL="0" indent="0">
              <a:buFont typeface="Arial" panose="020B0604020202020204" pitchFamily="34" charset="0"/>
              <a:buNone/>
              <a:defRPr sz="1200" cap="all" baseline="0">
                <a:solidFill>
                  <a:schemeClr val="bg2"/>
                </a:solidFill>
              </a:defRPr>
            </a:lvl5pPr>
          </a:lstStyle>
          <a:p>
            <a:pPr lvl="0"/>
            <a:r>
              <a:rPr lang="de-DE" dirty="0" smtClean="0"/>
              <a:t>Kapitel eintragen</a:t>
            </a:r>
          </a:p>
        </p:txBody>
      </p:sp>
      <p:sp>
        <p:nvSpPr>
          <p:cNvPr id="3" name="Datumsplatzhalter 2"/>
          <p:cNvSpPr>
            <a:spLocks noGrp="1"/>
          </p:cNvSpPr>
          <p:nvPr>
            <p:ph type="dt" sz="half" idx="16"/>
          </p:nvPr>
        </p:nvSpPr>
        <p:spPr/>
        <p:txBody>
          <a:bodyPr/>
          <a:lstStyle/>
          <a:p>
            <a:pPr algn="r"/>
            <a:fld id="{B092BA28-1E6B-4519-8DA9-FE815AD4BB16}" type="datetimeFigureOut">
              <a:rPr lang="de-DE">
                <a:solidFill>
                  <a:prstClr val="black"/>
                </a:solidFill>
              </a:rPr>
              <a:pPr algn="r"/>
              <a:t>15.10.2018</a:t>
            </a:fld>
            <a:endParaRPr dirty="0">
              <a:solidFill>
                <a:prstClr val="black"/>
              </a:solidFill>
            </a:endParaRPr>
          </a:p>
        </p:txBody>
      </p:sp>
      <p:sp>
        <p:nvSpPr>
          <p:cNvPr id="8" name="Fußzeilenplatzhalter 7"/>
          <p:cNvSpPr>
            <a:spLocks noGrp="1"/>
          </p:cNvSpPr>
          <p:nvPr>
            <p:ph type="ftr" sz="quarter" idx="17"/>
          </p:nvPr>
        </p:nvSpPr>
        <p:spPr/>
        <p:txBody>
          <a:bodyPr/>
          <a:lstStyle/>
          <a:p>
            <a:endParaRPr>
              <a:solidFill>
                <a:prstClr val="black"/>
              </a:solidFill>
            </a:endParaRPr>
          </a:p>
        </p:txBody>
      </p:sp>
      <p:sp>
        <p:nvSpPr>
          <p:cNvPr id="15" name="Bildplatzhalter 13"/>
          <p:cNvSpPr>
            <a:spLocks noGrp="1"/>
          </p:cNvSpPr>
          <p:nvPr>
            <p:ph type="pic" sz="quarter" idx="18"/>
          </p:nvPr>
        </p:nvSpPr>
        <p:spPr>
          <a:xfrm>
            <a:off x="4935078" y="2096150"/>
            <a:ext cx="1296000" cy="1296000"/>
          </a:xfrm>
          <a:prstGeom prst="ellipse">
            <a:avLst/>
          </a:prstGeom>
          <a:solidFill>
            <a:schemeClr val="bg1"/>
          </a:solidFill>
          <a:ln w="28575">
            <a:solidFill>
              <a:schemeClr val="accent1"/>
            </a:solidFill>
          </a:ln>
        </p:spPr>
        <p:txBody>
          <a:bodyPr anchor="ctr"/>
          <a:lstStyle>
            <a:lvl1pPr marL="0" indent="0" algn="ctr">
              <a:buNone/>
              <a:defRPr/>
            </a:lvl1pPr>
          </a:lstStyle>
          <a:p>
            <a:endParaRPr lang="de-DE" dirty="0"/>
          </a:p>
        </p:txBody>
      </p:sp>
      <p:sp>
        <p:nvSpPr>
          <p:cNvPr id="16" name="Inhaltsplatzhalter 15"/>
          <p:cNvSpPr>
            <a:spLocks noGrp="1"/>
          </p:cNvSpPr>
          <p:nvPr>
            <p:ph sz="half" idx="1"/>
          </p:nvPr>
        </p:nvSpPr>
        <p:spPr>
          <a:xfrm>
            <a:off x="467916" y="1952626"/>
            <a:ext cx="4392116" cy="3744627"/>
          </a:xfrm>
          <a:custGeom>
            <a:avLst/>
            <a:gdLst>
              <a:gd name="connsiteX0" fmla="*/ 0 w 4392116"/>
              <a:gd name="connsiteY0" fmla="*/ 0 h 3744627"/>
              <a:gd name="connsiteX1" fmla="*/ 4104084 w 4392116"/>
              <a:gd name="connsiteY1" fmla="*/ 0 h 3744627"/>
              <a:gd name="connsiteX2" fmla="*/ 4104084 w 4392116"/>
              <a:gd name="connsiteY2" fmla="*/ 1568094 h 3744627"/>
              <a:gd name="connsiteX3" fmla="*/ 4147759 w 4392116"/>
              <a:gd name="connsiteY3" fmla="*/ 1572497 h 3744627"/>
              <a:gd name="connsiteX4" fmla="*/ 4392116 w 4392116"/>
              <a:gd name="connsiteY4" fmla="*/ 1872313 h 3744627"/>
              <a:gd name="connsiteX5" fmla="*/ 4147759 w 4392116"/>
              <a:gd name="connsiteY5" fmla="*/ 2172130 h 3744627"/>
              <a:gd name="connsiteX6" fmla="*/ 4104084 w 4392116"/>
              <a:gd name="connsiteY6" fmla="*/ 2176532 h 3744627"/>
              <a:gd name="connsiteX7" fmla="*/ 4104084 w 4392116"/>
              <a:gd name="connsiteY7" fmla="*/ 3744627 h 3744627"/>
              <a:gd name="connsiteX8" fmla="*/ 0 w 4392116"/>
              <a:gd name="connsiteY8" fmla="*/ 3744627 h 374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2116" h="3744627">
                <a:moveTo>
                  <a:pt x="0" y="0"/>
                </a:moveTo>
                <a:lnTo>
                  <a:pt x="4104084" y="0"/>
                </a:lnTo>
                <a:lnTo>
                  <a:pt x="4104084" y="1568094"/>
                </a:lnTo>
                <a:lnTo>
                  <a:pt x="4147759" y="1572497"/>
                </a:lnTo>
                <a:cubicBezTo>
                  <a:pt x="4287213" y="1601033"/>
                  <a:pt x="4392116" y="1724422"/>
                  <a:pt x="4392116" y="1872313"/>
                </a:cubicBezTo>
                <a:cubicBezTo>
                  <a:pt x="4392116" y="2020204"/>
                  <a:pt x="4287213" y="2143593"/>
                  <a:pt x="4147759" y="2172130"/>
                </a:cubicBezTo>
                <a:lnTo>
                  <a:pt x="4104084" y="2176532"/>
                </a:lnTo>
                <a:lnTo>
                  <a:pt x="4104084" y="3744627"/>
                </a:lnTo>
                <a:lnTo>
                  <a:pt x="0" y="3744627"/>
                </a:lnTo>
                <a:close/>
              </a:path>
            </a:pathLst>
          </a:custGeom>
          <a:solidFill>
            <a:schemeClr val="accent1"/>
          </a:solidFill>
        </p:spPr>
        <p:txBody>
          <a:bodyPr wrap="square" lIns="144000" tIns="144000" rIns="540000" bIns="144000" anchor="ctr">
            <a:noAutofit/>
          </a:bodyPr>
          <a:lstStyle>
            <a:lvl1pPr marL="0" indent="0">
              <a:buClrTx/>
              <a:buNone/>
              <a:defRPr b="0">
                <a:solidFill>
                  <a:schemeClr val="bg1"/>
                </a:solidFill>
              </a:defRPr>
            </a:lvl1pPr>
            <a:lvl2pPr marL="270000" indent="0">
              <a:buClrTx/>
              <a:buNone/>
              <a:defRPr b="0">
                <a:solidFill>
                  <a:schemeClr val="bg1"/>
                </a:solidFill>
              </a:defRPr>
            </a:lvl2pPr>
            <a:lvl3pPr marL="542925" indent="0">
              <a:buClrTx/>
              <a:buNone/>
              <a:defRPr b="0">
                <a:solidFill>
                  <a:schemeClr val="bg1"/>
                </a:solidFill>
              </a:defRPr>
            </a:lvl3pPr>
            <a:lvl4pPr marL="803275" indent="0">
              <a:buClrTx/>
              <a:buFont typeface="Arial" panose="020B0604020202020204" pitchFamily="34" charset="0"/>
              <a:buNone/>
              <a:defRPr b="0">
                <a:solidFill>
                  <a:schemeClr val="bg1"/>
                </a:solidFill>
              </a:defRPr>
            </a:lvl4pPr>
            <a:lvl5pPr marL="0" indent="0">
              <a:buFont typeface="Arial" panose="020B0604020202020204" pitchFamily="34" charset="0"/>
              <a:buNone/>
              <a:defRPr b="0">
                <a:solidFill>
                  <a:schemeClr val="bg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9" name="Bildplatzhalter 24"/>
          <p:cNvSpPr>
            <a:spLocks noGrp="1"/>
          </p:cNvSpPr>
          <p:nvPr>
            <p:ph type="pic" sz="quarter" idx="14" hasCustomPrompt="1"/>
          </p:nvPr>
        </p:nvSpPr>
        <p:spPr>
          <a:xfrm>
            <a:off x="2188720" y="1664802"/>
            <a:ext cx="662475" cy="497372"/>
          </a:xfrm>
          <a:custGeom>
            <a:avLst/>
            <a:gdLst>
              <a:gd name="connsiteX0" fmla="*/ 655608 w 662475"/>
              <a:gd name="connsiteY0" fmla="*/ 513 h 497372"/>
              <a:gd name="connsiteX1" fmla="*/ 649171 w 662475"/>
              <a:gd name="connsiteY1" fmla="*/ 113823 h 497372"/>
              <a:gd name="connsiteX2" fmla="*/ 495768 w 662475"/>
              <a:gd name="connsiteY2" fmla="*/ 193727 h 497372"/>
              <a:gd name="connsiteX3" fmla="*/ 491634 w 662475"/>
              <a:gd name="connsiteY3" fmla="*/ 202220 h 497372"/>
              <a:gd name="connsiteX4" fmla="*/ 512766 w 662475"/>
              <a:gd name="connsiteY4" fmla="*/ 197954 h 497372"/>
              <a:gd name="connsiteX5" fmla="*/ 662475 w 662475"/>
              <a:gd name="connsiteY5" fmla="*/ 347663 h 497372"/>
              <a:gd name="connsiteX6" fmla="*/ 512766 w 662475"/>
              <a:gd name="connsiteY6" fmla="*/ 497372 h 497372"/>
              <a:gd name="connsiteX7" fmla="*/ 374822 w 662475"/>
              <a:gd name="connsiteY7" fmla="*/ 405936 h 497372"/>
              <a:gd name="connsiteX8" fmla="*/ 374134 w 662475"/>
              <a:gd name="connsiteY8" fmla="*/ 402529 h 497372"/>
              <a:gd name="connsiteX9" fmla="*/ 371698 w 662475"/>
              <a:gd name="connsiteY9" fmla="*/ 403505 h 497372"/>
              <a:gd name="connsiteX10" fmla="*/ 403559 w 662475"/>
              <a:gd name="connsiteY10" fmla="*/ 127433 h 497372"/>
              <a:gd name="connsiteX11" fmla="*/ 655608 w 662475"/>
              <a:gd name="connsiteY11" fmla="*/ 513 h 497372"/>
              <a:gd name="connsiteX12" fmla="*/ 300802 w 662475"/>
              <a:gd name="connsiteY12" fmla="*/ 513 h 497372"/>
              <a:gd name="connsiteX13" fmla="*/ 294365 w 662475"/>
              <a:gd name="connsiteY13" fmla="*/ 113823 h 497372"/>
              <a:gd name="connsiteX14" fmla="*/ 140962 w 662475"/>
              <a:gd name="connsiteY14" fmla="*/ 193727 h 497372"/>
              <a:gd name="connsiteX15" fmla="*/ 136828 w 662475"/>
              <a:gd name="connsiteY15" fmla="*/ 202220 h 497372"/>
              <a:gd name="connsiteX16" fmla="*/ 157960 w 662475"/>
              <a:gd name="connsiteY16" fmla="*/ 197954 h 497372"/>
              <a:gd name="connsiteX17" fmla="*/ 307669 w 662475"/>
              <a:gd name="connsiteY17" fmla="*/ 347663 h 497372"/>
              <a:gd name="connsiteX18" fmla="*/ 157960 w 662475"/>
              <a:gd name="connsiteY18" fmla="*/ 497372 h 497372"/>
              <a:gd name="connsiteX19" fmla="*/ 20016 w 662475"/>
              <a:gd name="connsiteY19" fmla="*/ 405937 h 497372"/>
              <a:gd name="connsiteX20" fmla="*/ 19328 w 662475"/>
              <a:gd name="connsiteY20" fmla="*/ 402530 h 497372"/>
              <a:gd name="connsiteX21" fmla="*/ 16892 w 662475"/>
              <a:gd name="connsiteY21" fmla="*/ 403505 h 497372"/>
              <a:gd name="connsiteX22" fmla="*/ 0 w 662475"/>
              <a:gd name="connsiteY22" fmla="*/ 333884 h 497372"/>
              <a:gd name="connsiteX23" fmla="*/ 0 w 662475"/>
              <a:gd name="connsiteY23" fmla="*/ 259856 h 497372"/>
              <a:gd name="connsiteX24" fmla="*/ 16089 w 662475"/>
              <a:gd name="connsiteY24" fmla="*/ 191768 h 497372"/>
              <a:gd name="connsiteX25" fmla="*/ 48753 w 662475"/>
              <a:gd name="connsiteY25" fmla="*/ 127433 h 497372"/>
              <a:gd name="connsiteX26" fmla="*/ 300802 w 662475"/>
              <a:gd name="connsiteY26" fmla="*/ 513 h 49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475" h="497372">
                <a:moveTo>
                  <a:pt x="655608" y="513"/>
                </a:moveTo>
                <a:lnTo>
                  <a:pt x="649171" y="113823"/>
                </a:lnTo>
                <a:cubicBezTo>
                  <a:pt x="588308" y="109946"/>
                  <a:pt x="530017" y="140308"/>
                  <a:pt x="495768" y="193727"/>
                </a:cubicBezTo>
                <a:lnTo>
                  <a:pt x="491634" y="202220"/>
                </a:lnTo>
                <a:lnTo>
                  <a:pt x="512766" y="197954"/>
                </a:lnTo>
                <a:cubicBezTo>
                  <a:pt x="595448" y="197954"/>
                  <a:pt x="662475" y="264981"/>
                  <a:pt x="662475" y="347663"/>
                </a:cubicBezTo>
                <a:cubicBezTo>
                  <a:pt x="662475" y="430345"/>
                  <a:pt x="595448" y="497372"/>
                  <a:pt x="512766" y="497372"/>
                </a:cubicBezTo>
                <a:cubicBezTo>
                  <a:pt x="450755" y="497372"/>
                  <a:pt x="397549" y="459669"/>
                  <a:pt x="374822" y="405936"/>
                </a:cubicBezTo>
                <a:lnTo>
                  <a:pt x="374134" y="402529"/>
                </a:lnTo>
                <a:lnTo>
                  <a:pt x="371698" y="403505"/>
                </a:lnTo>
                <a:cubicBezTo>
                  <a:pt x="337422" y="311707"/>
                  <a:pt x="349359" y="208280"/>
                  <a:pt x="403559" y="127433"/>
                </a:cubicBezTo>
                <a:cubicBezTo>
                  <a:pt x="460477" y="42531"/>
                  <a:pt x="555975" y="-5557"/>
                  <a:pt x="655608" y="513"/>
                </a:cubicBezTo>
                <a:close/>
                <a:moveTo>
                  <a:pt x="300802" y="513"/>
                </a:moveTo>
                <a:lnTo>
                  <a:pt x="294365" y="113823"/>
                </a:lnTo>
                <a:cubicBezTo>
                  <a:pt x="233502" y="109946"/>
                  <a:pt x="175211" y="140308"/>
                  <a:pt x="140962" y="193727"/>
                </a:cubicBezTo>
                <a:lnTo>
                  <a:pt x="136828" y="202220"/>
                </a:lnTo>
                <a:lnTo>
                  <a:pt x="157960" y="197954"/>
                </a:lnTo>
                <a:cubicBezTo>
                  <a:pt x="240642" y="197954"/>
                  <a:pt x="307669" y="264981"/>
                  <a:pt x="307669" y="347663"/>
                </a:cubicBezTo>
                <a:cubicBezTo>
                  <a:pt x="307669" y="430345"/>
                  <a:pt x="240642" y="497372"/>
                  <a:pt x="157960" y="497372"/>
                </a:cubicBezTo>
                <a:cubicBezTo>
                  <a:pt x="95949" y="497372"/>
                  <a:pt x="42743" y="459669"/>
                  <a:pt x="20016" y="405937"/>
                </a:cubicBezTo>
                <a:lnTo>
                  <a:pt x="19328" y="402530"/>
                </a:lnTo>
                <a:lnTo>
                  <a:pt x="16892" y="403505"/>
                </a:lnTo>
                <a:lnTo>
                  <a:pt x="0" y="333884"/>
                </a:lnTo>
                <a:lnTo>
                  <a:pt x="0" y="259856"/>
                </a:lnTo>
                <a:lnTo>
                  <a:pt x="16089" y="191768"/>
                </a:lnTo>
                <a:cubicBezTo>
                  <a:pt x="24295" y="169268"/>
                  <a:pt x="35203" y="147645"/>
                  <a:pt x="48753" y="127433"/>
                </a:cubicBezTo>
                <a:cubicBezTo>
                  <a:pt x="105671" y="42531"/>
                  <a:pt x="201169" y="-5557"/>
                  <a:pt x="300802" y="513"/>
                </a:cubicBezTo>
                <a:close/>
              </a:path>
            </a:pathLst>
          </a:custGeom>
          <a:solidFill>
            <a:srgbClr val="B9ABCC"/>
          </a:solidFill>
        </p:spPr>
        <p:txBody>
          <a:bodyPr wrap="square">
            <a:noAutofit/>
          </a:bodyPr>
          <a:lstStyle>
            <a:lvl1pPr marL="0" indent="0">
              <a:buNone/>
              <a:defRPr sz="100"/>
            </a:lvl1pPr>
          </a:lstStyle>
          <a:p>
            <a:r>
              <a:rPr lang="de-DE" dirty="0" smtClean="0"/>
              <a:t> </a:t>
            </a:r>
            <a:endParaRPr lang="de-DE" dirty="0"/>
          </a:p>
        </p:txBody>
      </p:sp>
      <p:sp>
        <p:nvSpPr>
          <p:cNvPr id="20" name="Bildplatzhalter 25"/>
          <p:cNvSpPr>
            <a:spLocks noGrp="1"/>
          </p:cNvSpPr>
          <p:nvPr>
            <p:ph type="pic" sz="quarter" idx="15" hasCustomPrompt="1"/>
          </p:nvPr>
        </p:nvSpPr>
        <p:spPr>
          <a:xfrm flipH="1" flipV="1">
            <a:off x="2188720" y="5467545"/>
            <a:ext cx="662475" cy="497372"/>
          </a:xfrm>
          <a:custGeom>
            <a:avLst/>
            <a:gdLst>
              <a:gd name="connsiteX0" fmla="*/ 655608 w 662475"/>
              <a:gd name="connsiteY0" fmla="*/ 513 h 497372"/>
              <a:gd name="connsiteX1" fmla="*/ 649171 w 662475"/>
              <a:gd name="connsiteY1" fmla="*/ 113823 h 497372"/>
              <a:gd name="connsiteX2" fmla="*/ 495768 w 662475"/>
              <a:gd name="connsiteY2" fmla="*/ 193727 h 497372"/>
              <a:gd name="connsiteX3" fmla="*/ 491634 w 662475"/>
              <a:gd name="connsiteY3" fmla="*/ 202220 h 497372"/>
              <a:gd name="connsiteX4" fmla="*/ 512766 w 662475"/>
              <a:gd name="connsiteY4" fmla="*/ 197954 h 497372"/>
              <a:gd name="connsiteX5" fmla="*/ 662475 w 662475"/>
              <a:gd name="connsiteY5" fmla="*/ 347663 h 497372"/>
              <a:gd name="connsiteX6" fmla="*/ 512766 w 662475"/>
              <a:gd name="connsiteY6" fmla="*/ 497372 h 497372"/>
              <a:gd name="connsiteX7" fmla="*/ 374822 w 662475"/>
              <a:gd name="connsiteY7" fmla="*/ 405936 h 497372"/>
              <a:gd name="connsiteX8" fmla="*/ 374134 w 662475"/>
              <a:gd name="connsiteY8" fmla="*/ 402529 h 497372"/>
              <a:gd name="connsiteX9" fmla="*/ 371698 w 662475"/>
              <a:gd name="connsiteY9" fmla="*/ 403505 h 497372"/>
              <a:gd name="connsiteX10" fmla="*/ 403559 w 662475"/>
              <a:gd name="connsiteY10" fmla="*/ 127433 h 497372"/>
              <a:gd name="connsiteX11" fmla="*/ 655608 w 662475"/>
              <a:gd name="connsiteY11" fmla="*/ 513 h 497372"/>
              <a:gd name="connsiteX12" fmla="*/ 300802 w 662475"/>
              <a:gd name="connsiteY12" fmla="*/ 513 h 497372"/>
              <a:gd name="connsiteX13" fmla="*/ 294365 w 662475"/>
              <a:gd name="connsiteY13" fmla="*/ 113823 h 497372"/>
              <a:gd name="connsiteX14" fmla="*/ 140962 w 662475"/>
              <a:gd name="connsiteY14" fmla="*/ 193727 h 497372"/>
              <a:gd name="connsiteX15" fmla="*/ 136828 w 662475"/>
              <a:gd name="connsiteY15" fmla="*/ 202220 h 497372"/>
              <a:gd name="connsiteX16" fmla="*/ 157960 w 662475"/>
              <a:gd name="connsiteY16" fmla="*/ 197954 h 497372"/>
              <a:gd name="connsiteX17" fmla="*/ 307669 w 662475"/>
              <a:gd name="connsiteY17" fmla="*/ 347663 h 497372"/>
              <a:gd name="connsiteX18" fmla="*/ 157960 w 662475"/>
              <a:gd name="connsiteY18" fmla="*/ 497372 h 497372"/>
              <a:gd name="connsiteX19" fmla="*/ 20016 w 662475"/>
              <a:gd name="connsiteY19" fmla="*/ 405937 h 497372"/>
              <a:gd name="connsiteX20" fmla="*/ 19328 w 662475"/>
              <a:gd name="connsiteY20" fmla="*/ 402530 h 497372"/>
              <a:gd name="connsiteX21" fmla="*/ 16892 w 662475"/>
              <a:gd name="connsiteY21" fmla="*/ 403505 h 497372"/>
              <a:gd name="connsiteX22" fmla="*/ 0 w 662475"/>
              <a:gd name="connsiteY22" fmla="*/ 333884 h 497372"/>
              <a:gd name="connsiteX23" fmla="*/ 0 w 662475"/>
              <a:gd name="connsiteY23" fmla="*/ 259856 h 497372"/>
              <a:gd name="connsiteX24" fmla="*/ 16089 w 662475"/>
              <a:gd name="connsiteY24" fmla="*/ 191768 h 497372"/>
              <a:gd name="connsiteX25" fmla="*/ 48753 w 662475"/>
              <a:gd name="connsiteY25" fmla="*/ 127433 h 497372"/>
              <a:gd name="connsiteX26" fmla="*/ 300802 w 662475"/>
              <a:gd name="connsiteY26" fmla="*/ 513 h 49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475" h="497372">
                <a:moveTo>
                  <a:pt x="655608" y="513"/>
                </a:moveTo>
                <a:lnTo>
                  <a:pt x="649171" y="113823"/>
                </a:lnTo>
                <a:cubicBezTo>
                  <a:pt x="588308" y="109946"/>
                  <a:pt x="530017" y="140308"/>
                  <a:pt x="495768" y="193727"/>
                </a:cubicBezTo>
                <a:lnTo>
                  <a:pt x="491634" y="202220"/>
                </a:lnTo>
                <a:lnTo>
                  <a:pt x="512766" y="197954"/>
                </a:lnTo>
                <a:cubicBezTo>
                  <a:pt x="595448" y="197954"/>
                  <a:pt x="662475" y="264981"/>
                  <a:pt x="662475" y="347663"/>
                </a:cubicBezTo>
                <a:cubicBezTo>
                  <a:pt x="662475" y="430345"/>
                  <a:pt x="595448" y="497372"/>
                  <a:pt x="512766" y="497372"/>
                </a:cubicBezTo>
                <a:cubicBezTo>
                  <a:pt x="450755" y="497372"/>
                  <a:pt x="397549" y="459669"/>
                  <a:pt x="374822" y="405936"/>
                </a:cubicBezTo>
                <a:lnTo>
                  <a:pt x="374134" y="402529"/>
                </a:lnTo>
                <a:lnTo>
                  <a:pt x="371698" y="403505"/>
                </a:lnTo>
                <a:cubicBezTo>
                  <a:pt x="337422" y="311707"/>
                  <a:pt x="349359" y="208280"/>
                  <a:pt x="403559" y="127433"/>
                </a:cubicBezTo>
                <a:cubicBezTo>
                  <a:pt x="460477" y="42531"/>
                  <a:pt x="555975" y="-5557"/>
                  <a:pt x="655608" y="513"/>
                </a:cubicBezTo>
                <a:close/>
                <a:moveTo>
                  <a:pt x="300802" y="513"/>
                </a:moveTo>
                <a:lnTo>
                  <a:pt x="294365" y="113823"/>
                </a:lnTo>
                <a:cubicBezTo>
                  <a:pt x="233502" y="109946"/>
                  <a:pt x="175211" y="140308"/>
                  <a:pt x="140962" y="193727"/>
                </a:cubicBezTo>
                <a:lnTo>
                  <a:pt x="136828" y="202220"/>
                </a:lnTo>
                <a:lnTo>
                  <a:pt x="157960" y="197954"/>
                </a:lnTo>
                <a:cubicBezTo>
                  <a:pt x="240642" y="197954"/>
                  <a:pt x="307669" y="264981"/>
                  <a:pt x="307669" y="347663"/>
                </a:cubicBezTo>
                <a:cubicBezTo>
                  <a:pt x="307669" y="430345"/>
                  <a:pt x="240642" y="497372"/>
                  <a:pt x="157960" y="497372"/>
                </a:cubicBezTo>
                <a:cubicBezTo>
                  <a:pt x="95949" y="497372"/>
                  <a:pt x="42743" y="459669"/>
                  <a:pt x="20016" y="405937"/>
                </a:cubicBezTo>
                <a:lnTo>
                  <a:pt x="19328" y="402530"/>
                </a:lnTo>
                <a:lnTo>
                  <a:pt x="16892" y="403505"/>
                </a:lnTo>
                <a:lnTo>
                  <a:pt x="0" y="333884"/>
                </a:lnTo>
                <a:lnTo>
                  <a:pt x="0" y="259856"/>
                </a:lnTo>
                <a:lnTo>
                  <a:pt x="16089" y="191768"/>
                </a:lnTo>
                <a:cubicBezTo>
                  <a:pt x="24295" y="169268"/>
                  <a:pt x="35203" y="147645"/>
                  <a:pt x="48753" y="127433"/>
                </a:cubicBezTo>
                <a:cubicBezTo>
                  <a:pt x="105671" y="42531"/>
                  <a:pt x="201169" y="-5557"/>
                  <a:pt x="300802" y="513"/>
                </a:cubicBezTo>
                <a:close/>
              </a:path>
            </a:pathLst>
          </a:custGeom>
          <a:solidFill>
            <a:srgbClr val="B9ABCC"/>
          </a:solidFill>
        </p:spPr>
        <p:txBody>
          <a:bodyPr wrap="square">
            <a:noAutofit/>
          </a:bodyPr>
          <a:lstStyle>
            <a:lvl1pPr marL="0" indent="0">
              <a:buNone/>
              <a:defRPr sz="100"/>
            </a:lvl1pPr>
          </a:lstStyle>
          <a:p>
            <a:r>
              <a:rPr lang="de-DE" dirty="0" smtClean="0"/>
              <a:t> </a:t>
            </a:r>
            <a:endParaRPr lang="de-DE" dirty="0"/>
          </a:p>
        </p:txBody>
      </p:sp>
    </p:spTree>
    <p:extLst>
      <p:ext uri="{BB962C8B-B14F-4D97-AF65-F5344CB8AC3E}">
        <p14:creationId xmlns:p14="http://schemas.microsoft.com/office/powerpoint/2010/main" val="92368273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58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nsprechpartner 5">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29043"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18" name="Inhaltsplatzhalter 3"/>
          <p:cNvSpPr>
            <a:spLocks noGrp="1"/>
          </p:cNvSpPr>
          <p:nvPr>
            <p:ph sz="half" idx="20"/>
          </p:nvPr>
        </p:nvSpPr>
        <p:spPr>
          <a:xfrm>
            <a:off x="5922151" y="1952626"/>
            <a:ext cx="2764290" cy="3744913"/>
          </a:xfrm>
          <a:solidFill>
            <a:srgbClr val="DCD5E5"/>
          </a:solidFill>
        </p:spPr>
        <p:txBody>
          <a:bodyPr lIns="504000" tIns="1764000" rIns="144000" bIns="144000"/>
          <a:lstStyle>
            <a:lvl1pPr marL="0" indent="0">
              <a:buNone/>
              <a:defRPr>
                <a:solidFill>
                  <a:schemeClr val="accent1"/>
                </a:solidFill>
              </a:defRPr>
            </a:lvl1pPr>
            <a:lvl2pPr marL="0" indent="0">
              <a:buFont typeface="Arial" panose="020B0604020202020204" pitchFamily="34" charset="0"/>
              <a:buNone/>
              <a:defRPr/>
            </a:lvl2pPr>
            <a:lvl3pPr marL="266700" indent="-266700">
              <a:buClr>
                <a:schemeClr val="accent1"/>
              </a:buClr>
              <a:buFont typeface="Arial" panose="020B0604020202020204" pitchFamily="34" charset="0"/>
              <a:buChar char="•"/>
              <a:defRPr/>
            </a:lvl3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4" name="Inhaltsplatzhalter 3"/>
          <p:cNvSpPr>
            <a:spLocks noGrp="1"/>
          </p:cNvSpPr>
          <p:nvPr>
            <p:ph sz="half" idx="2"/>
          </p:nvPr>
        </p:nvSpPr>
        <p:spPr>
          <a:xfrm>
            <a:off x="3232207" y="1952626"/>
            <a:ext cx="2689943" cy="3744913"/>
          </a:xfrm>
          <a:solidFill>
            <a:srgbClr val="DCD5E5"/>
          </a:solidFill>
        </p:spPr>
        <p:txBody>
          <a:bodyPr lIns="504000" tIns="1764000" rIns="144000" bIns="144000"/>
          <a:lstStyle>
            <a:lvl1pPr marL="0" indent="0">
              <a:buNone/>
              <a:defRPr>
                <a:solidFill>
                  <a:schemeClr val="accent1"/>
                </a:solidFill>
              </a:defRPr>
            </a:lvl1pPr>
            <a:lvl2pPr marL="0" indent="0">
              <a:buFont typeface="Arial" panose="020B0604020202020204" pitchFamily="34" charset="0"/>
              <a:buNone/>
              <a:defRPr/>
            </a:lvl2pPr>
            <a:lvl3pPr marL="266700" indent="-266700">
              <a:buClr>
                <a:schemeClr val="accent1"/>
              </a:buClr>
              <a:buFont typeface="Arial" panose="020B0604020202020204" pitchFamily="34" charset="0"/>
              <a:buChar char="•"/>
              <a:defRPr/>
            </a:lvl3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9" name="Inhaltsplatzhalter 18"/>
          <p:cNvSpPr>
            <a:spLocks noGrp="1"/>
          </p:cNvSpPr>
          <p:nvPr>
            <p:ph sz="half" idx="1"/>
          </p:nvPr>
        </p:nvSpPr>
        <p:spPr>
          <a:xfrm>
            <a:off x="467917" y="1952626"/>
            <a:ext cx="3014751" cy="3744627"/>
          </a:xfrm>
          <a:custGeom>
            <a:avLst/>
            <a:gdLst>
              <a:gd name="connsiteX0" fmla="*/ 0 w 3014751"/>
              <a:gd name="connsiteY0" fmla="*/ 0 h 3744627"/>
              <a:gd name="connsiteX1" fmla="*/ 2764290 w 3014751"/>
              <a:gd name="connsiteY1" fmla="*/ 0 h 3744627"/>
              <a:gd name="connsiteX2" fmla="*/ 2764290 w 3014751"/>
              <a:gd name="connsiteY2" fmla="*/ 1588068 h 3744627"/>
              <a:gd name="connsiteX3" fmla="*/ 2784768 w 3014751"/>
              <a:gd name="connsiteY3" fmla="*/ 1590132 h 3744627"/>
              <a:gd name="connsiteX4" fmla="*/ 3014751 w 3014751"/>
              <a:gd name="connsiteY4" fmla="*/ 1872312 h 3744627"/>
              <a:gd name="connsiteX5" fmla="*/ 2784768 w 3014751"/>
              <a:gd name="connsiteY5" fmla="*/ 2154492 h 3744627"/>
              <a:gd name="connsiteX6" fmla="*/ 2764290 w 3014751"/>
              <a:gd name="connsiteY6" fmla="*/ 2156557 h 3744627"/>
              <a:gd name="connsiteX7" fmla="*/ 2764290 w 3014751"/>
              <a:gd name="connsiteY7" fmla="*/ 3744627 h 3744627"/>
              <a:gd name="connsiteX8" fmla="*/ 0 w 3014751"/>
              <a:gd name="connsiteY8" fmla="*/ 3744627 h 374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751" h="3744627">
                <a:moveTo>
                  <a:pt x="0" y="0"/>
                </a:moveTo>
                <a:lnTo>
                  <a:pt x="2764290" y="0"/>
                </a:lnTo>
                <a:lnTo>
                  <a:pt x="2764290" y="1588068"/>
                </a:lnTo>
                <a:lnTo>
                  <a:pt x="2784768" y="1590132"/>
                </a:lnTo>
                <a:cubicBezTo>
                  <a:pt x="2916019" y="1616990"/>
                  <a:pt x="3014751" y="1733121"/>
                  <a:pt x="3014751" y="1872312"/>
                </a:cubicBezTo>
                <a:cubicBezTo>
                  <a:pt x="3014751" y="2011504"/>
                  <a:pt x="2916019" y="2127635"/>
                  <a:pt x="2784768" y="2154492"/>
                </a:cubicBezTo>
                <a:lnTo>
                  <a:pt x="2764290" y="2156557"/>
                </a:lnTo>
                <a:lnTo>
                  <a:pt x="2764290" y="3744627"/>
                </a:lnTo>
                <a:lnTo>
                  <a:pt x="0" y="3744627"/>
                </a:lnTo>
                <a:close/>
              </a:path>
            </a:pathLst>
          </a:custGeom>
          <a:solidFill>
            <a:schemeClr val="accent1"/>
          </a:solidFill>
        </p:spPr>
        <p:txBody>
          <a:bodyPr wrap="square" lIns="144000" tIns="144000" rIns="540000" bIns="144000" anchor="ctr">
            <a:noAutofit/>
          </a:bodyPr>
          <a:lstStyle>
            <a:lvl1pPr marL="0" indent="0">
              <a:buClrTx/>
              <a:buFont typeface="Arial" panose="020B0604020202020204" pitchFamily="34" charset="0"/>
              <a:buNone/>
              <a:defRPr sz="1400" b="0">
                <a:solidFill>
                  <a:schemeClr val="bg1"/>
                </a:solidFill>
              </a:defRPr>
            </a:lvl1pPr>
            <a:lvl2pPr marL="270000" indent="0">
              <a:buClrTx/>
              <a:buNone/>
              <a:defRPr sz="1400" b="0">
                <a:solidFill>
                  <a:schemeClr val="bg1"/>
                </a:solidFill>
              </a:defRPr>
            </a:lvl2pPr>
            <a:lvl3pPr marL="542925" indent="0">
              <a:buClrTx/>
              <a:buNone/>
              <a:defRPr sz="1400" b="0">
                <a:solidFill>
                  <a:schemeClr val="bg1"/>
                </a:solidFill>
              </a:defRPr>
            </a:lvl3pPr>
            <a:lvl4pPr marL="803275" indent="0">
              <a:buClrTx/>
              <a:buFont typeface="Arial" panose="020B0604020202020204" pitchFamily="34" charset="0"/>
              <a:buNone/>
              <a:defRPr sz="1400" b="0">
                <a:solidFill>
                  <a:schemeClr val="bg1"/>
                </a:solidFill>
              </a:defRPr>
            </a:lvl4pPr>
            <a:lvl5pPr marL="0" indent="0">
              <a:buFont typeface="Arial" panose="020B0604020202020204" pitchFamily="34" charset="0"/>
              <a:buNone/>
              <a:defRPr sz="1400" b="0">
                <a:solidFill>
                  <a:schemeClr val="bg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4" name="Textplatzhalter 7"/>
          <p:cNvSpPr>
            <a:spLocks noGrp="1"/>
          </p:cNvSpPr>
          <p:nvPr>
            <p:ph type="body" sz="quarter" idx="13" hasCustomPrompt="1"/>
          </p:nvPr>
        </p:nvSpPr>
        <p:spPr>
          <a:xfrm>
            <a:off x="467917" y="0"/>
            <a:ext cx="8210525" cy="299295"/>
          </a:xfrm>
        </p:spPr>
        <p:txBody>
          <a:bodyPr tIns="72000" bIns="72000">
            <a:spAutoFit/>
          </a:bodyPr>
          <a:lstStyle>
            <a:lvl1pPr marL="0" indent="0">
              <a:buNone/>
              <a:defRPr sz="1000" cap="all" baseline="0">
                <a:solidFill>
                  <a:schemeClr val="bg2"/>
                </a:solidFill>
              </a:defRPr>
            </a:lvl1pPr>
            <a:lvl2pPr marL="270000" indent="0">
              <a:buNone/>
              <a:defRPr sz="1200" cap="all" baseline="0">
                <a:solidFill>
                  <a:schemeClr val="bg2"/>
                </a:solidFill>
              </a:defRPr>
            </a:lvl2pPr>
            <a:lvl3pPr marL="542925" indent="0">
              <a:buNone/>
              <a:defRPr sz="1200" cap="all" baseline="0">
                <a:solidFill>
                  <a:schemeClr val="bg2"/>
                </a:solidFill>
              </a:defRPr>
            </a:lvl3pPr>
            <a:lvl4pPr marL="803275" indent="0">
              <a:buFont typeface="Arial" panose="020B0604020202020204" pitchFamily="34" charset="0"/>
              <a:buNone/>
              <a:defRPr sz="1200" cap="all" baseline="0">
                <a:solidFill>
                  <a:schemeClr val="bg2"/>
                </a:solidFill>
              </a:defRPr>
            </a:lvl4pPr>
            <a:lvl5pPr marL="0" indent="0">
              <a:buFont typeface="Arial" panose="020B0604020202020204" pitchFamily="34" charset="0"/>
              <a:buNone/>
              <a:defRPr sz="1200" cap="all" baseline="0">
                <a:solidFill>
                  <a:schemeClr val="bg2"/>
                </a:solidFill>
              </a:defRPr>
            </a:lvl5pPr>
          </a:lstStyle>
          <a:p>
            <a:pPr lvl="0"/>
            <a:r>
              <a:rPr lang="de-DE" dirty="0" smtClean="0"/>
              <a:t>Kapitel eintragen</a:t>
            </a:r>
          </a:p>
        </p:txBody>
      </p:sp>
      <p:sp>
        <p:nvSpPr>
          <p:cNvPr id="3" name="Datumsplatzhalter 2"/>
          <p:cNvSpPr>
            <a:spLocks noGrp="1"/>
          </p:cNvSpPr>
          <p:nvPr>
            <p:ph type="dt" sz="half" idx="16"/>
          </p:nvPr>
        </p:nvSpPr>
        <p:spPr/>
        <p:txBody>
          <a:bodyPr/>
          <a:lstStyle/>
          <a:p>
            <a:pPr algn="r"/>
            <a:fld id="{B092BA28-1E6B-4519-8DA9-FE815AD4BB16}" type="datetimeFigureOut">
              <a:rPr lang="de-DE">
                <a:solidFill>
                  <a:prstClr val="black"/>
                </a:solidFill>
              </a:rPr>
              <a:pPr algn="r"/>
              <a:t>15.10.2018</a:t>
            </a:fld>
            <a:endParaRPr dirty="0">
              <a:solidFill>
                <a:prstClr val="black"/>
              </a:solidFill>
            </a:endParaRPr>
          </a:p>
        </p:txBody>
      </p:sp>
      <p:sp>
        <p:nvSpPr>
          <p:cNvPr id="8" name="Fußzeilenplatzhalter 7"/>
          <p:cNvSpPr>
            <a:spLocks noGrp="1"/>
          </p:cNvSpPr>
          <p:nvPr>
            <p:ph type="ftr" sz="quarter" idx="17"/>
          </p:nvPr>
        </p:nvSpPr>
        <p:spPr/>
        <p:txBody>
          <a:bodyPr/>
          <a:lstStyle/>
          <a:p>
            <a:endParaRPr>
              <a:solidFill>
                <a:prstClr val="black"/>
              </a:solidFill>
            </a:endParaRPr>
          </a:p>
        </p:txBody>
      </p:sp>
      <p:sp>
        <p:nvSpPr>
          <p:cNvPr id="15" name="Bildplatzhalter 13"/>
          <p:cNvSpPr>
            <a:spLocks noGrp="1"/>
          </p:cNvSpPr>
          <p:nvPr>
            <p:ph type="pic" sz="quarter" idx="18"/>
          </p:nvPr>
        </p:nvSpPr>
        <p:spPr>
          <a:xfrm>
            <a:off x="3639678" y="2096150"/>
            <a:ext cx="1295400" cy="1296000"/>
          </a:xfrm>
          <a:prstGeom prst="ellipse">
            <a:avLst/>
          </a:prstGeom>
          <a:solidFill>
            <a:schemeClr val="bg1"/>
          </a:solidFill>
          <a:ln w="28575">
            <a:solidFill>
              <a:schemeClr val="accent1"/>
            </a:solidFill>
          </a:ln>
        </p:spPr>
        <p:txBody>
          <a:bodyPr anchor="ctr"/>
          <a:lstStyle>
            <a:lvl1pPr marL="0" indent="0" algn="ctr">
              <a:buNone/>
              <a:defRPr/>
            </a:lvl1pPr>
          </a:lstStyle>
          <a:p>
            <a:endParaRPr lang="de-DE" dirty="0"/>
          </a:p>
        </p:txBody>
      </p:sp>
      <p:sp>
        <p:nvSpPr>
          <p:cNvPr id="17" name="Bildplatzhalter 13"/>
          <p:cNvSpPr>
            <a:spLocks noGrp="1"/>
          </p:cNvSpPr>
          <p:nvPr>
            <p:ph type="pic" sz="quarter" idx="19"/>
          </p:nvPr>
        </p:nvSpPr>
        <p:spPr>
          <a:xfrm>
            <a:off x="6300788" y="2096150"/>
            <a:ext cx="1295400" cy="1296000"/>
          </a:xfrm>
          <a:prstGeom prst="ellipse">
            <a:avLst/>
          </a:prstGeom>
          <a:solidFill>
            <a:schemeClr val="bg1"/>
          </a:solidFill>
          <a:ln w="28575">
            <a:solidFill>
              <a:schemeClr val="accent1"/>
            </a:solidFill>
          </a:ln>
        </p:spPr>
        <p:txBody>
          <a:bodyPr anchor="ctr"/>
          <a:lstStyle>
            <a:lvl1pPr marL="0" indent="0" algn="ctr">
              <a:buNone/>
              <a:defRPr/>
            </a:lvl1pPr>
          </a:lstStyle>
          <a:p>
            <a:endParaRPr lang="de-DE" dirty="0"/>
          </a:p>
        </p:txBody>
      </p:sp>
      <p:sp>
        <p:nvSpPr>
          <p:cNvPr id="20" name="Bildplatzhalter 24"/>
          <p:cNvSpPr>
            <a:spLocks noGrp="1"/>
          </p:cNvSpPr>
          <p:nvPr>
            <p:ph type="pic" sz="quarter" idx="14" hasCustomPrompt="1"/>
          </p:nvPr>
        </p:nvSpPr>
        <p:spPr>
          <a:xfrm>
            <a:off x="1501180" y="1664802"/>
            <a:ext cx="583080" cy="437764"/>
          </a:xfrm>
          <a:custGeom>
            <a:avLst/>
            <a:gdLst>
              <a:gd name="connsiteX0" fmla="*/ 655608 w 662475"/>
              <a:gd name="connsiteY0" fmla="*/ 513 h 497372"/>
              <a:gd name="connsiteX1" fmla="*/ 649171 w 662475"/>
              <a:gd name="connsiteY1" fmla="*/ 113823 h 497372"/>
              <a:gd name="connsiteX2" fmla="*/ 495768 w 662475"/>
              <a:gd name="connsiteY2" fmla="*/ 193727 h 497372"/>
              <a:gd name="connsiteX3" fmla="*/ 491634 w 662475"/>
              <a:gd name="connsiteY3" fmla="*/ 202220 h 497372"/>
              <a:gd name="connsiteX4" fmla="*/ 512766 w 662475"/>
              <a:gd name="connsiteY4" fmla="*/ 197954 h 497372"/>
              <a:gd name="connsiteX5" fmla="*/ 662475 w 662475"/>
              <a:gd name="connsiteY5" fmla="*/ 347663 h 497372"/>
              <a:gd name="connsiteX6" fmla="*/ 512766 w 662475"/>
              <a:gd name="connsiteY6" fmla="*/ 497372 h 497372"/>
              <a:gd name="connsiteX7" fmla="*/ 374822 w 662475"/>
              <a:gd name="connsiteY7" fmla="*/ 405936 h 497372"/>
              <a:gd name="connsiteX8" fmla="*/ 374134 w 662475"/>
              <a:gd name="connsiteY8" fmla="*/ 402529 h 497372"/>
              <a:gd name="connsiteX9" fmla="*/ 371698 w 662475"/>
              <a:gd name="connsiteY9" fmla="*/ 403505 h 497372"/>
              <a:gd name="connsiteX10" fmla="*/ 403559 w 662475"/>
              <a:gd name="connsiteY10" fmla="*/ 127433 h 497372"/>
              <a:gd name="connsiteX11" fmla="*/ 655608 w 662475"/>
              <a:gd name="connsiteY11" fmla="*/ 513 h 497372"/>
              <a:gd name="connsiteX12" fmla="*/ 300802 w 662475"/>
              <a:gd name="connsiteY12" fmla="*/ 513 h 497372"/>
              <a:gd name="connsiteX13" fmla="*/ 294365 w 662475"/>
              <a:gd name="connsiteY13" fmla="*/ 113823 h 497372"/>
              <a:gd name="connsiteX14" fmla="*/ 140962 w 662475"/>
              <a:gd name="connsiteY14" fmla="*/ 193727 h 497372"/>
              <a:gd name="connsiteX15" fmla="*/ 136828 w 662475"/>
              <a:gd name="connsiteY15" fmla="*/ 202220 h 497372"/>
              <a:gd name="connsiteX16" fmla="*/ 157960 w 662475"/>
              <a:gd name="connsiteY16" fmla="*/ 197954 h 497372"/>
              <a:gd name="connsiteX17" fmla="*/ 307669 w 662475"/>
              <a:gd name="connsiteY17" fmla="*/ 347663 h 497372"/>
              <a:gd name="connsiteX18" fmla="*/ 157960 w 662475"/>
              <a:gd name="connsiteY18" fmla="*/ 497372 h 497372"/>
              <a:gd name="connsiteX19" fmla="*/ 20016 w 662475"/>
              <a:gd name="connsiteY19" fmla="*/ 405937 h 497372"/>
              <a:gd name="connsiteX20" fmla="*/ 19328 w 662475"/>
              <a:gd name="connsiteY20" fmla="*/ 402530 h 497372"/>
              <a:gd name="connsiteX21" fmla="*/ 16892 w 662475"/>
              <a:gd name="connsiteY21" fmla="*/ 403505 h 497372"/>
              <a:gd name="connsiteX22" fmla="*/ 0 w 662475"/>
              <a:gd name="connsiteY22" fmla="*/ 333884 h 497372"/>
              <a:gd name="connsiteX23" fmla="*/ 0 w 662475"/>
              <a:gd name="connsiteY23" fmla="*/ 259856 h 497372"/>
              <a:gd name="connsiteX24" fmla="*/ 16089 w 662475"/>
              <a:gd name="connsiteY24" fmla="*/ 191768 h 497372"/>
              <a:gd name="connsiteX25" fmla="*/ 48753 w 662475"/>
              <a:gd name="connsiteY25" fmla="*/ 127433 h 497372"/>
              <a:gd name="connsiteX26" fmla="*/ 300802 w 662475"/>
              <a:gd name="connsiteY26" fmla="*/ 513 h 49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475" h="497372">
                <a:moveTo>
                  <a:pt x="655608" y="513"/>
                </a:moveTo>
                <a:lnTo>
                  <a:pt x="649171" y="113823"/>
                </a:lnTo>
                <a:cubicBezTo>
                  <a:pt x="588308" y="109946"/>
                  <a:pt x="530017" y="140308"/>
                  <a:pt x="495768" y="193727"/>
                </a:cubicBezTo>
                <a:lnTo>
                  <a:pt x="491634" y="202220"/>
                </a:lnTo>
                <a:lnTo>
                  <a:pt x="512766" y="197954"/>
                </a:lnTo>
                <a:cubicBezTo>
                  <a:pt x="595448" y="197954"/>
                  <a:pt x="662475" y="264981"/>
                  <a:pt x="662475" y="347663"/>
                </a:cubicBezTo>
                <a:cubicBezTo>
                  <a:pt x="662475" y="430345"/>
                  <a:pt x="595448" y="497372"/>
                  <a:pt x="512766" y="497372"/>
                </a:cubicBezTo>
                <a:cubicBezTo>
                  <a:pt x="450755" y="497372"/>
                  <a:pt x="397549" y="459669"/>
                  <a:pt x="374822" y="405936"/>
                </a:cubicBezTo>
                <a:lnTo>
                  <a:pt x="374134" y="402529"/>
                </a:lnTo>
                <a:lnTo>
                  <a:pt x="371698" y="403505"/>
                </a:lnTo>
                <a:cubicBezTo>
                  <a:pt x="337422" y="311707"/>
                  <a:pt x="349359" y="208280"/>
                  <a:pt x="403559" y="127433"/>
                </a:cubicBezTo>
                <a:cubicBezTo>
                  <a:pt x="460477" y="42531"/>
                  <a:pt x="555975" y="-5557"/>
                  <a:pt x="655608" y="513"/>
                </a:cubicBezTo>
                <a:close/>
                <a:moveTo>
                  <a:pt x="300802" y="513"/>
                </a:moveTo>
                <a:lnTo>
                  <a:pt x="294365" y="113823"/>
                </a:lnTo>
                <a:cubicBezTo>
                  <a:pt x="233502" y="109946"/>
                  <a:pt x="175211" y="140308"/>
                  <a:pt x="140962" y="193727"/>
                </a:cubicBezTo>
                <a:lnTo>
                  <a:pt x="136828" y="202220"/>
                </a:lnTo>
                <a:lnTo>
                  <a:pt x="157960" y="197954"/>
                </a:lnTo>
                <a:cubicBezTo>
                  <a:pt x="240642" y="197954"/>
                  <a:pt x="307669" y="264981"/>
                  <a:pt x="307669" y="347663"/>
                </a:cubicBezTo>
                <a:cubicBezTo>
                  <a:pt x="307669" y="430345"/>
                  <a:pt x="240642" y="497372"/>
                  <a:pt x="157960" y="497372"/>
                </a:cubicBezTo>
                <a:cubicBezTo>
                  <a:pt x="95949" y="497372"/>
                  <a:pt x="42743" y="459669"/>
                  <a:pt x="20016" y="405937"/>
                </a:cubicBezTo>
                <a:lnTo>
                  <a:pt x="19328" y="402530"/>
                </a:lnTo>
                <a:lnTo>
                  <a:pt x="16892" y="403505"/>
                </a:lnTo>
                <a:lnTo>
                  <a:pt x="0" y="333884"/>
                </a:lnTo>
                <a:lnTo>
                  <a:pt x="0" y="259856"/>
                </a:lnTo>
                <a:lnTo>
                  <a:pt x="16089" y="191768"/>
                </a:lnTo>
                <a:cubicBezTo>
                  <a:pt x="24295" y="169268"/>
                  <a:pt x="35203" y="147645"/>
                  <a:pt x="48753" y="127433"/>
                </a:cubicBezTo>
                <a:cubicBezTo>
                  <a:pt x="105671" y="42531"/>
                  <a:pt x="201169" y="-5557"/>
                  <a:pt x="300802" y="513"/>
                </a:cubicBezTo>
                <a:close/>
              </a:path>
            </a:pathLst>
          </a:custGeom>
          <a:solidFill>
            <a:srgbClr val="B9ABCC"/>
          </a:solidFill>
        </p:spPr>
        <p:txBody>
          <a:bodyPr wrap="square">
            <a:noAutofit/>
          </a:bodyPr>
          <a:lstStyle>
            <a:lvl1pPr marL="0" indent="0">
              <a:buNone/>
              <a:defRPr sz="100"/>
            </a:lvl1pPr>
          </a:lstStyle>
          <a:p>
            <a:r>
              <a:rPr lang="de-DE" dirty="0" smtClean="0"/>
              <a:t> </a:t>
            </a:r>
            <a:endParaRPr lang="de-DE" dirty="0"/>
          </a:p>
        </p:txBody>
      </p:sp>
      <p:sp>
        <p:nvSpPr>
          <p:cNvPr id="21" name="Bildplatzhalter 25"/>
          <p:cNvSpPr>
            <a:spLocks noGrp="1"/>
          </p:cNvSpPr>
          <p:nvPr>
            <p:ph type="pic" sz="quarter" idx="15" hasCustomPrompt="1"/>
          </p:nvPr>
        </p:nvSpPr>
        <p:spPr>
          <a:xfrm flipH="1" flipV="1">
            <a:off x="1501179" y="5467545"/>
            <a:ext cx="583080" cy="437764"/>
          </a:xfrm>
          <a:custGeom>
            <a:avLst/>
            <a:gdLst>
              <a:gd name="connsiteX0" fmla="*/ 655608 w 662475"/>
              <a:gd name="connsiteY0" fmla="*/ 513 h 497372"/>
              <a:gd name="connsiteX1" fmla="*/ 649171 w 662475"/>
              <a:gd name="connsiteY1" fmla="*/ 113823 h 497372"/>
              <a:gd name="connsiteX2" fmla="*/ 495768 w 662475"/>
              <a:gd name="connsiteY2" fmla="*/ 193727 h 497372"/>
              <a:gd name="connsiteX3" fmla="*/ 491634 w 662475"/>
              <a:gd name="connsiteY3" fmla="*/ 202220 h 497372"/>
              <a:gd name="connsiteX4" fmla="*/ 512766 w 662475"/>
              <a:gd name="connsiteY4" fmla="*/ 197954 h 497372"/>
              <a:gd name="connsiteX5" fmla="*/ 662475 w 662475"/>
              <a:gd name="connsiteY5" fmla="*/ 347663 h 497372"/>
              <a:gd name="connsiteX6" fmla="*/ 512766 w 662475"/>
              <a:gd name="connsiteY6" fmla="*/ 497372 h 497372"/>
              <a:gd name="connsiteX7" fmla="*/ 374822 w 662475"/>
              <a:gd name="connsiteY7" fmla="*/ 405936 h 497372"/>
              <a:gd name="connsiteX8" fmla="*/ 374134 w 662475"/>
              <a:gd name="connsiteY8" fmla="*/ 402529 h 497372"/>
              <a:gd name="connsiteX9" fmla="*/ 371698 w 662475"/>
              <a:gd name="connsiteY9" fmla="*/ 403505 h 497372"/>
              <a:gd name="connsiteX10" fmla="*/ 403559 w 662475"/>
              <a:gd name="connsiteY10" fmla="*/ 127433 h 497372"/>
              <a:gd name="connsiteX11" fmla="*/ 655608 w 662475"/>
              <a:gd name="connsiteY11" fmla="*/ 513 h 497372"/>
              <a:gd name="connsiteX12" fmla="*/ 300802 w 662475"/>
              <a:gd name="connsiteY12" fmla="*/ 513 h 497372"/>
              <a:gd name="connsiteX13" fmla="*/ 294365 w 662475"/>
              <a:gd name="connsiteY13" fmla="*/ 113823 h 497372"/>
              <a:gd name="connsiteX14" fmla="*/ 140962 w 662475"/>
              <a:gd name="connsiteY14" fmla="*/ 193727 h 497372"/>
              <a:gd name="connsiteX15" fmla="*/ 136828 w 662475"/>
              <a:gd name="connsiteY15" fmla="*/ 202220 h 497372"/>
              <a:gd name="connsiteX16" fmla="*/ 157960 w 662475"/>
              <a:gd name="connsiteY16" fmla="*/ 197954 h 497372"/>
              <a:gd name="connsiteX17" fmla="*/ 307669 w 662475"/>
              <a:gd name="connsiteY17" fmla="*/ 347663 h 497372"/>
              <a:gd name="connsiteX18" fmla="*/ 157960 w 662475"/>
              <a:gd name="connsiteY18" fmla="*/ 497372 h 497372"/>
              <a:gd name="connsiteX19" fmla="*/ 20016 w 662475"/>
              <a:gd name="connsiteY19" fmla="*/ 405937 h 497372"/>
              <a:gd name="connsiteX20" fmla="*/ 19328 w 662475"/>
              <a:gd name="connsiteY20" fmla="*/ 402530 h 497372"/>
              <a:gd name="connsiteX21" fmla="*/ 16892 w 662475"/>
              <a:gd name="connsiteY21" fmla="*/ 403505 h 497372"/>
              <a:gd name="connsiteX22" fmla="*/ 0 w 662475"/>
              <a:gd name="connsiteY22" fmla="*/ 333884 h 497372"/>
              <a:gd name="connsiteX23" fmla="*/ 0 w 662475"/>
              <a:gd name="connsiteY23" fmla="*/ 259856 h 497372"/>
              <a:gd name="connsiteX24" fmla="*/ 16089 w 662475"/>
              <a:gd name="connsiteY24" fmla="*/ 191768 h 497372"/>
              <a:gd name="connsiteX25" fmla="*/ 48753 w 662475"/>
              <a:gd name="connsiteY25" fmla="*/ 127433 h 497372"/>
              <a:gd name="connsiteX26" fmla="*/ 300802 w 662475"/>
              <a:gd name="connsiteY26" fmla="*/ 513 h 49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475" h="497372">
                <a:moveTo>
                  <a:pt x="655608" y="513"/>
                </a:moveTo>
                <a:lnTo>
                  <a:pt x="649171" y="113823"/>
                </a:lnTo>
                <a:cubicBezTo>
                  <a:pt x="588308" y="109946"/>
                  <a:pt x="530017" y="140308"/>
                  <a:pt x="495768" y="193727"/>
                </a:cubicBezTo>
                <a:lnTo>
                  <a:pt x="491634" y="202220"/>
                </a:lnTo>
                <a:lnTo>
                  <a:pt x="512766" y="197954"/>
                </a:lnTo>
                <a:cubicBezTo>
                  <a:pt x="595448" y="197954"/>
                  <a:pt x="662475" y="264981"/>
                  <a:pt x="662475" y="347663"/>
                </a:cubicBezTo>
                <a:cubicBezTo>
                  <a:pt x="662475" y="430345"/>
                  <a:pt x="595448" y="497372"/>
                  <a:pt x="512766" y="497372"/>
                </a:cubicBezTo>
                <a:cubicBezTo>
                  <a:pt x="450755" y="497372"/>
                  <a:pt x="397549" y="459669"/>
                  <a:pt x="374822" y="405936"/>
                </a:cubicBezTo>
                <a:lnTo>
                  <a:pt x="374134" y="402529"/>
                </a:lnTo>
                <a:lnTo>
                  <a:pt x="371698" y="403505"/>
                </a:lnTo>
                <a:cubicBezTo>
                  <a:pt x="337422" y="311707"/>
                  <a:pt x="349359" y="208280"/>
                  <a:pt x="403559" y="127433"/>
                </a:cubicBezTo>
                <a:cubicBezTo>
                  <a:pt x="460477" y="42531"/>
                  <a:pt x="555975" y="-5557"/>
                  <a:pt x="655608" y="513"/>
                </a:cubicBezTo>
                <a:close/>
                <a:moveTo>
                  <a:pt x="300802" y="513"/>
                </a:moveTo>
                <a:lnTo>
                  <a:pt x="294365" y="113823"/>
                </a:lnTo>
                <a:cubicBezTo>
                  <a:pt x="233502" y="109946"/>
                  <a:pt x="175211" y="140308"/>
                  <a:pt x="140962" y="193727"/>
                </a:cubicBezTo>
                <a:lnTo>
                  <a:pt x="136828" y="202220"/>
                </a:lnTo>
                <a:lnTo>
                  <a:pt x="157960" y="197954"/>
                </a:lnTo>
                <a:cubicBezTo>
                  <a:pt x="240642" y="197954"/>
                  <a:pt x="307669" y="264981"/>
                  <a:pt x="307669" y="347663"/>
                </a:cubicBezTo>
                <a:cubicBezTo>
                  <a:pt x="307669" y="430345"/>
                  <a:pt x="240642" y="497372"/>
                  <a:pt x="157960" y="497372"/>
                </a:cubicBezTo>
                <a:cubicBezTo>
                  <a:pt x="95949" y="497372"/>
                  <a:pt x="42743" y="459669"/>
                  <a:pt x="20016" y="405937"/>
                </a:cubicBezTo>
                <a:lnTo>
                  <a:pt x="19328" y="402530"/>
                </a:lnTo>
                <a:lnTo>
                  <a:pt x="16892" y="403505"/>
                </a:lnTo>
                <a:lnTo>
                  <a:pt x="0" y="333884"/>
                </a:lnTo>
                <a:lnTo>
                  <a:pt x="0" y="259856"/>
                </a:lnTo>
                <a:lnTo>
                  <a:pt x="16089" y="191768"/>
                </a:lnTo>
                <a:cubicBezTo>
                  <a:pt x="24295" y="169268"/>
                  <a:pt x="35203" y="147645"/>
                  <a:pt x="48753" y="127433"/>
                </a:cubicBezTo>
                <a:cubicBezTo>
                  <a:pt x="105671" y="42531"/>
                  <a:pt x="201169" y="-5557"/>
                  <a:pt x="300802" y="513"/>
                </a:cubicBezTo>
                <a:close/>
              </a:path>
            </a:pathLst>
          </a:custGeom>
          <a:solidFill>
            <a:srgbClr val="B9ABCC"/>
          </a:solidFill>
        </p:spPr>
        <p:txBody>
          <a:bodyPr wrap="square">
            <a:noAutofit/>
          </a:bodyPr>
          <a:lstStyle>
            <a:lvl1pPr marL="0" indent="0">
              <a:buNone/>
              <a:defRPr sz="100"/>
            </a:lvl1pPr>
          </a:lstStyle>
          <a:p>
            <a:r>
              <a:rPr lang="de-DE" dirty="0" smtClean="0"/>
              <a:t> </a:t>
            </a:r>
            <a:endParaRPr lang="de-DE" dirty="0"/>
          </a:p>
        </p:txBody>
      </p:sp>
    </p:spTree>
    <p:extLst>
      <p:ext uri="{BB962C8B-B14F-4D97-AF65-F5344CB8AC3E}">
        <p14:creationId xmlns:p14="http://schemas.microsoft.com/office/powerpoint/2010/main" val="3003889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58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3793891653"/>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4219"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pic>
        <p:nvPicPr>
          <p:cNvPr id="9" name="Picture 10"/>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Copyright"/>
          <p:cNvSpPr txBox="1"/>
          <p:nvPr userDrawn="1"/>
        </p:nvSpPr>
        <p:spPr>
          <a:xfrm>
            <a:off x="7075033" y="6587829"/>
            <a:ext cx="1417056" cy="92333"/>
          </a:xfrm>
          <a:prstGeom prst="rect">
            <a:avLst/>
          </a:prstGeom>
          <a:noFill/>
        </p:spPr>
        <p:txBody>
          <a:bodyPr wrap="none" lIns="0" tIns="0" rIns="0" bIns="0" rtlCol="0" anchor="ctr" anchorCtr="0">
            <a:spAutoFit/>
          </a:bodyPr>
          <a:lstStyle/>
          <a:p>
            <a:pPr algn="r"/>
            <a:r>
              <a:rPr lang="de-DE" sz="600" dirty="0" smtClean="0">
                <a:solidFill>
                  <a:schemeClr val="bg1"/>
                </a:solidFill>
              </a:rPr>
              <a:t>© 2017 Warth &amp; Klein Grant Thornton AG</a:t>
            </a:r>
            <a:endParaRPr lang="de-DE" sz="600" dirty="0">
              <a:solidFill>
                <a:schemeClr val="bg1"/>
              </a:solidFill>
            </a:endParaRPr>
          </a:p>
        </p:txBody>
      </p:sp>
      <p:sp>
        <p:nvSpPr>
          <p:cNvPr id="6" name="Slide Number Placeholder 1"/>
          <p:cNvSpPr txBox="1">
            <a:spLocks/>
          </p:cNvSpPr>
          <p:nvPr userDrawn="1"/>
        </p:nvSpPr>
        <p:spPr>
          <a:xfrm>
            <a:off x="8492088" y="6588538"/>
            <a:ext cx="183600" cy="92333"/>
          </a:xfrm>
          <a:prstGeom prst="rect">
            <a:avLst/>
          </a:prstGeom>
        </p:spPr>
        <p:txBody>
          <a:bodyPr vert="horz" lIns="0" tIns="0" rIns="0" bIns="0" rtlCol="0" anchor="ctr">
            <a:spAutoFit/>
          </a:bodyPr>
          <a:lstStyle>
            <a:defPPr>
              <a:defRPr lang="de-DE"/>
            </a:defPPr>
            <a:lvl1pPr marL="0" algn="r" defTabSz="914400" rtl="0" eaLnBrk="1" latinLnBrk="0" hangingPunct="1">
              <a:defRPr lang="en-US" sz="6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17037F-13F4-43B6-99FF-D710FE0C4777}" type="slidenum">
              <a:rPr lang="de-DE" sz="600" smtClean="0">
                <a:solidFill>
                  <a:schemeClr val="bg1"/>
                </a:solidFill>
              </a:rPr>
              <a:pPr/>
              <a:t>‹Nr.›</a:t>
            </a:fld>
            <a:endParaRPr lang="de-DE" sz="600" dirty="0">
              <a:solidFill>
                <a:schemeClr val="bg1"/>
              </a:solidFill>
            </a:endParaRPr>
          </a:p>
        </p:txBody>
      </p:sp>
      <p:cxnSp>
        <p:nvCxnSpPr>
          <p:cNvPr id="7" name="Straight Connector 9"/>
          <p:cNvCxnSpPr/>
          <p:nvPr userDrawn="1"/>
        </p:nvCxnSpPr>
        <p:spPr>
          <a:xfrm>
            <a:off x="6061470" y="6517112"/>
            <a:ext cx="2626255" cy="0"/>
          </a:xfrm>
          <a:prstGeom prst="line">
            <a:avLst/>
          </a:prstGeom>
          <a:ln w="190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a:xfrm>
            <a:off x="467917" y="1289844"/>
            <a:ext cx="8210525" cy="1325563"/>
          </a:xfrm>
        </p:spPr>
        <p:txBody>
          <a:bodyPr anchor="b">
            <a:noAutofit/>
          </a:bodyPr>
          <a:lstStyle>
            <a:lvl1pPr>
              <a:defRPr sz="4000">
                <a:solidFill>
                  <a:schemeClr val="bg1"/>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67917" y="2996952"/>
            <a:ext cx="8210525" cy="3180011"/>
          </a:xfrm>
        </p:spPr>
        <p:txBody>
          <a:bodyPr>
            <a:normAutofit/>
          </a:bodyPr>
          <a:lstStyle>
            <a:lvl1pPr marL="0" indent="0">
              <a:spcBef>
                <a:spcPts val="1800"/>
              </a:spcBef>
              <a:buNone/>
              <a:defRPr sz="2600">
                <a:solidFill>
                  <a:schemeClr val="bg1"/>
                </a:solidFill>
              </a:defRPr>
            </a:lvl1pPr>
            <a:lvl2pPr marL="0" indent="0">
              <a:spcBef>
                <a:spcPts val="1800"/>
              </a:spcBef>
              <a:buNone/>
              <a:defRPr sz="2600" b="1">
                <a:solidFill>
                  <a:schemeClr val="bg1"/>
                </a:solidFill>
              </a:defRPr>
            </a:lvl2pPr>
            <a:lvl3pPr marL="542925" indent="0">
              <a:buNone/>
              <a:defRPr sz="2600">
                <a:solidFill>
                  <a:schemeClr val="bg1"/>
                </a:solidFill>
              </a:defRPr>
            </a:lvl3pPr>
            <a:lvl4pPr marL="803275" indent="0">
              <a:buFont typeface="Arial" panose="020B0604020202020204" pitchFamily="34" charset="0"/>
              <a:buNone/>
              <a:defRPr sz="2600">
                <a:solidFill>
                  <a:schemeClr val="bg1"/>
                </a:solidFill>
              </a:defRPr>
            </a:lvl4pPr>
            <a:lvl5pPr marL="0" indent="0">
              <a:buFont typeface="Arial" panose="020B0604020202020204" pitchFamily="34" charset="0"/>
              <a:buNone/>
              <a:defRPr sz="2600">
                <a:solidFill>
                  <a:schemeClr val="bg1"/>
                </a:solidFill>
              </a:defRPr>
            </a:lvl5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35727623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Inhalt">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328332469"/>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0354"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0" hasCustomPrompt="1"/>
          </p:nvPr>
        </p:nvSpPr>
        <p:spPr>
          <a:xfrm>
            <a:off x="467917" y="0"/>
            <a:ext cx="8210525" cy="299295"/>
          </a:xfrm>
        </p:spPr>
        <p:txBody>
          <a:bodyPr tIns="72000" bIns="72000">
            <a:spAutoFit/>
          </a:bodyPr>
          <a:lstStyle>
            <a:lvl1pPr marL="0" indent="0">
              <a:buNone/>
              <a:defRPr sz="1000" cap="all" baseline="0">
                <a:solidFill>
                  <a:schemeClr val="bg2"/>
                </a:solidFill>
              </a:defRPr>
            </a:lvl1pPr>
            <a:lvl2pPr marL="270000" indent="0">
              <a:buNone/>
              <a:defRPr sz="1200" cap="all" baseline="0">
                <a:solidFill>
                  <a:schemeClr val="bg2"/>
                </a:solidFill>
              </a:defRPr>
            </a:lvl2pPr>
            <a:lvl3pPr marL="542925" indent="0">
              <a:buNone/>
              <a:defRPr sz="1200" cap="all" baseline="0">
                <a:solidFill>
                  <a:schemeClr val="bg2"/>
                </a:solidFill>
              </a:defRPr>
            </a:lvl3pPr>
            <a:lvl4pPr marL="803275" indent="0">
              <a:buFont typeface="Arial" panose="020B0604020202020204" pitchFamily="34" charset="0"/>
              <a:buNone/>
              <a:defRPr sz="1200" cap="all" baseline="0">
                <a:solidFill>
                  <a:schemeClr val="bg2"/>
                </a:solidFill>
              </a:defRPr>
            </a:lvl4pPr>
            <a:lvl5pPr marL="0" indent="0">
              <a:buFont typeface="Arial" panose="020B0604020202020204" pitchFamily="34" charset="0"/>
              <a:buNone/>
              <a:defRPr sz="1200" cap="all" baseline="0">
                <a:solidFill>
                  <a:schemeClr val="bg2"/>
                </a:solidFill>
              </a:defRPr>
            </a:lvl5pPr>
          </a:lstStyle>
          <a:p>
            <a:pPr lvl="0"/>
            <a:r>
              <a:rPr lang="de-DE" dirty="0" smtClean="0"/>
              <a:t>Kapitel eintragen</a:t>
            </a:r>
          </a:p>
        </p:txBody>
      </p:sp>
      <p:sp>
        <p:nvSpPr>
          <p:cNvPr id="4" name="Datumsplatzhalter 3"/>
          <p:cNvSpPr>
            <a:spLocks noGrp="1"/>
          </p:cNvSpPr>
          <p:nvPr>
            <p:ph type="dt" sz="half" idx="11"/>
          </p:nvPr>
        </p:nvSpPr>
        <p:spPr/>
        <p:txBody>
          <a:bodyPr/>
          <a:lstStyle/>
          <a:p>
            <a:pPr algn="r"/>
            <a:fld id="{B092BA28-1E6B-4519-8DA9-FE815AD4BB16}" type="datetimeFigureOut">
              <a:rPr lang="de-DE" smtClean="0"/>
              <a:pPr algn="r"/>
              <a:t>15.10.2018</a:t>
            </a:fld>
            <a:endParaRPr lang="de-DE" dirty="0"/>
          </a:p>
        </p:txBody>
      </p:sp>
      <p:sp>
        <p:nvSpPr>
          <p:cNvPr id="5" name="Fußzeilenplatzhalter 4"/>
          <p:cNvSpPr>
            <a:spLocks noGrp="1"/>
          </p:cNvSpPr>
          <p:nvPr>
            <p:ph type="ftr" sz="quarter" idx="12"/>
          </p:nvPr>
        </p:nvSpPr>
        <p:spPr/>
        <p:txBody>
          <a:bodyPr/>
          <a:lstStyle/>
          <a:p>
            <a:endParaRPr lang="de-DE" dirty="0"/>
          </a:p>
        </p:txBody>
      </p:sp>
    </p:spTree>
    <p:extLst>
      <p:ext uri="{BB962C8B-B14F-4D97-AF65-F5344CB8AC3E}">
        <p14:creationId xmlns:p14="http://schemas.microsoft.com/office/powerpoint/2010/main" val="1650629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Inhalt+Ico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735695467"/>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3424"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el 1"/>
          <p:cNvSpPr>
            <a:spLocks noGrp="1"/>
          </p:cNvSpPr>
          <p:nvPr>
            <p:ph type="title"/>
          </p:nvPr>
        </p:nvSpPr>
        <p:spPr>
          <a:xfrm>
            <a:off x="467918" y="476251"/>
            <a:ext cx="6750378" cy="1065510"/>
          </a:xfr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0" hasCustomPrompt="1"/>
          </p:nvPr>
        </p:nvSpPr>
        <p:spPr>
          <a:xfrm>
            <a:off x="467917" y="0"/>
            <a:ext cx="8210525" cy="299295"/>
          </a:xfrm>
        </p:spPr>
        <p:txBody>
          <a:bodyPr tIns="72000" bIns="72000">
            <a:spAutoFit/>
          </a:bodyPr>
          <a:lstStyle>
            <a:lvl1pPr marL="0" indent="0">
              <a:buNone/>
              <a:defRPr sz="1000" cap="all" baseline="0">
                <a:solidFill>
                  <a:schemeClr val="bg2"/>
                </a:solidFill>
              </a:defRPr>
            </a:lvl1pPr>
            <a:lvl2pPr marL="270000" indent="0">
              <a:buNone/>
              <a:defRPr sz="1200" cap="all" baseline="0">
                <a:solidFill>
                  <a:schemeClr val="bg2"/>
                </a:solidFill>
              </a:defRPr>
            </a:lvl2pPr>
            <a:lvl3pPr marL="542925" indent="0">
              <a:buNone/>
              <a:defRPr sz="1200" cap="all" baseline="0">
                <a:solidFill>
                  <a:schemeClr val="bg2"/>
                </a:solidFill>
              </a:defRPr>
            </a:lvl3pPr>
            <a:lvl4pPr marL="803275" indent="0">
              <a:buFont typeface="Arial" panose="020B0604020202020204" pitchFamily="34" charset="0"/>
              <a:buNone/>
              <a:defRPr sz="1200" cap="all" baseline="0">
                <a:solidFill>
                  <a:schemeClr val="bg2"/>
                </a:solidFill>
              </a:defRPr>
            </a:lvl4pPr>
            <a:lvl5pPr marL="0" indent="0">
              <a:buFont typeface="Arial" panose="020B0604020202020204" pitchFamily="34" charset="0"/>
              <a:buNone/>
              <a:defRPr sz="1200" cap="all" baseline="0">
                <a:solidFill>
                  <a:schemeClr val="bg2"/>
                </a:solidFill>
              </a:defRPr>
            </a:lvl5pPr>
          </a:lstStyle>
          <a:p>
            <a:pPr lvl="0"/>
            <a:r>
              <a:rPr lang="de-DE" dirty="0" smtClean="0"/>
              <a:t>Kapitel eintragen</a:t>
            </a:r>
          </a:p>
        </p:txBody>
      </p:sp>
      <p:sp>
        <p:nvSpPr>
          <p:cNvPr id="5" name="Bildplatzhalter 4"/>
          <p:cNvSpPr>
            <a:spLocks noGrp="1"/>
          </p:cNvSpPr>
          <p:nvPr>
            <p:ph type="pic" sz="quarter" idx="11" hasCustomPrompt="1"/>
          </p:nvPr>
        </p:nvSpPr>
        <p:spPr>
          <a:xfrm>
            <a:off x="7595688" y="440574"/>
            <a:ext cx="1080000" cy="1080000"/>
          </a:xfrm>
          <a:prstGeom prst="ellipse">
            <a:avLst/>
          </a:prstGeom>
        </p:spPr>
        <p:txBody>
          <a:bodyPr anchor="ctr"/>
          <a:lstStyle>
            <a:lvl1pPr marL="0" indent="0" algn="ctr">
              <a:buNone/>
              <a:defRPr sz="1000" baseline="0"/>
            </a:lvl1pPr>
          </a:lstStyle>
          <a:p>
            <a:r>
              <a:rPr lang="de-DE" dirty="0" smtClean="0"/>
              <a:t>Icon durch Klicken auf Symbol hinzufügen</a:t>
            </a:r>
            <a:endParaRPr lang="de-DE" dirty="0"/>
          </a:p>
        </p:txBody>
      </p:sp>
      <p:sp>
        <p:nvSpPr>
          <p:cNvPr id="4" name="Datumsplatzhalter 3"/>
          <p:cNvSpPr>
            <a:spLocks noGrp="1"/>
          </p:cNvSpPr>
          <p:nvPr>
            <p:ph type="dt" sz="half" idx="12"/>
          </p:nvPr>
        </p:nvSpPr>
        <p:spPr/>
        <p:txBody>
          <a:bodyPr/>
          <a:lstStyle/>
          <a:p>
            <a:pPr algn="r"/>
            <a:fld id="{B092BA28-1E6B-4519-8DA9-FE815AD4BB16}" type="datetimeFigureOut">
              <a:rPr lang="de-DE" smtClean="0"/>
              <a:pPr algn="r"/>
              <a:t>15.10.2018</a:t>
            </a:fld>
            <a:endParaRPr lang="de-DE" dirty="0"/>
          </a:p>
        </p:txBody>
      </p:sp>
      <p:sp>
        <p:nvSpPr>
          <p:cNvPr id="6" name="Fußzeilenplatzhalter 5"/>
          <p:cNvSpPr>
            <a:spLocks noGrp="1"/>
          </p:cNvSpPr>
          <p:nvPr>
            <p:ph type="ftr" sz="quarter" idx="13"/>
          </p:nvPr>
        </p:nvSpPr>
        <p:spPr/>
        <p:txBody>
          <a:bodyPr/>
          <a:lstStyle/>
          <a:p>
            <a:endParaRPr lang="de-DE" dirty="0"/>
          </a:p>
        </p:txBody>
      </p:sp>
    </p:spTree>
    <p:extLst>
      <p:ext uri="{BB962C8B-B14F-4D97-AF65-F5344CB8AC3E}">
        <p14:creationId xmlns:p14="http://schemas.microsoft.com/office/powerpoint/2010/main" val="41551571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3573563110"/>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4450"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smtClean="0"/>
              <a:t>Titelmasterformat durch Klicken bearbeiten</a:t>
            </a:r>
            <a:endParaRPr lang="de-DE"/>
          </a:p>
        </p:txBody>
      </p:sp>
      <p:sp>
        <p:nvSpPr>
          <p:cNvPr id="6" name="Textplatzhalter 7"/>
          <p:cNvSpPr>
            <a:spLocks noGrp="1"/>
          </p:cNvSpPr>
          <p:nvPr>
            <p:ph type="body" sz="quarter" idx="13" hasCustomPrompt="1"/>
          </p:nvPr>
        </p:nvSpPr>
        <p:spPr>
          <a:xfrm>
            <a:off x="467917" y="0"/>
            <a:ext cx="8210525" cy="299295"/>
          </a:xfrm>
        </p:spPr>
        <p:txBody>
          <a:bodyPr tIns="72000" bIns="72000">
            <a:spAutoFit/>
          </a:bodyPr>
          <a:lstStyle>
            <a:lvl1pPr marL="0" indent="0">
              <a:buNone/>
              <a:defRPr sz="1000" cap="all" baseline="0">
                <a:solidFill>
                  <a:schemeClr val="bg2"/>
                </a:solidFill>
              </a:defRPr>
            </a:lvl1pPr>
            <a:lvl2pPr marL="270000" indent="0">
              <a:buNone/>
              <a:defRPr sz="1200" cap="all" baseline="0">
                <a:solidFill>
                  <a:schemeClr val="bg2"/>
                </a:solidFill>
              </a:defRPr>
            </a:lvl2pPr>
            <a:lvl3pPr marL="542925" indent="0">
              <a:buNone/>
              <a:defRPr sz="1200" cap="all" baseline="0">
                <a:solidFill>
                  <a:schemeClr val="bg2"/>
                </a:solidFill>
              </a:defRPr>
            </a:lvl3pPr>
            <a:lvl4pPr marL="803275" indent="0">
              <a:buFont typeface="Arial" panose="020B0604020202020204" pitchFamily="34" charset="0"/>
              <a:buNone/>
              <a:defRPr sz="1200" cap="all" baseline="0">
                <a:solidFill>
                  <a:schemeClr val="bg2"/>
                </a:solidFill>
              </a:defRPr>
            </a:lvl4pPr>
            <a:lvl5pPr marL="0" indent="0">
              <a:buFont typeface="Arial" panose="020B0604020202020204" pitchFamily="34" charset="0"/>
              <a:buNone/>
              <a:defRPr sz="1200" cap="all" baseline="0">
                <a:solidFill>
                  <a:schemeClr val="bg2"/>
                </a:solidFill>
              </a:defRPr>
            </a:lvl5pPr>
          </a:lstStyle>
          <a:p>
            <a:pPr lvl="0"/>
            <a:r>
              <a:rPr lang="de-DE" dirty="0" smtClean="0"/>
              <a:t>Kapitel eintragen</a:t>
            </a:r>
          </a:p>
        </p:txBody>
      </p:sp>
      <p:sp>
        <p:nvSpPr>
          <p:cNvPr id="7" name="Datumsplatzhalter 6"/>
          <p:cNvSpPr>
            <a:spLocks noGrp="1"/>
          </p:cNvSpPr>
          <p:nvPr>
            <p:ph type="dt" sz="half" idx="14"/>
          </p:nvPr>
        </p:nvSpPr>
        <p:spPr/>
        <p:txBody>
          <a:bodyPr/>
          <a:lstStyle/>
          <a:p>
            <a:pPr algn="r"/>
            <a:fld id="{B092BA28-1E6B-4519-8DA9-FE815AD4BB16}" type="datetimeFigureOut">
              <a:rPr lang="de-DE" smtClean="0"/>
              <a:pPr algn="r"/>
              <a:t>15.10.2018</a:t>
            </a:fld>
            <a:endParaRPr lang="de-DE" dirty="0"/>
          </a:p>
        </p:txBody>
      </p:sp>
      <p:sp>
        <p:nvSpPr>
          <p:cNvPr id="8" name="Fußzeilenplatzhalter 7"/>
          <p:cNvSpPr>
            <a:spLocks noGrp="1"/>
          </p:cNvSpPr>
          <p:nvPr>
            <p:ph type="ftr" sz="quarter" idx="15"/>
          </p:nvPr>
        </p:nvSpPr>
        <p:spPr/>
        <p:txBody>
          <a:bodyPr/>
          <a:lstStyle/>
          <a:p>
            <a:endParaRPr lang="de-DE" dirty="0"/>
          </a:p>
        </p:txBody>
      </p:sp>
    </p:spTree>
    <p:extLst>
      <p:ext uri="{BB962C8B-B14F-4D97-AF65-F5344CB8AC3E}">
        <p14:creationId xmlns:p14="http://schemas.microsoft.com/office/powerpoint/2010/main" val="3839759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Inhalt+Bi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2471294697"/>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5472"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el 1"/>
          <p:cNvSpPr>
            <a:spLocks noGrp="1"/>
          </p:cNvSpPr>
          <p:nvPr>
            <p:ph type="title"/>
          </p:nvPr>
        </p:nvSpPr>
        <p:spPr>
          <a:xfrm>
            <a:off x="467917" y="476251"/>
            <a:ext cx="8210525" cy="468473"/>
          </a:xfr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67917" y="1952626"/>
            <a:ext cx="3969543" cy="4105275"/>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1"/>
          </p:nvPr>
        </p:nvSpPr>
        <p:spPr/>
        <p:txBody>
          <a:bodyPr/>
          <a:lstStyle/>
          <a:p>
            <a:pPr algn="r"/>
            <a:fld id="{B092BA28-1E6B-4519-8DA9-FE815AD4BB16}" type="datetimeFigureOut">
              <a:rPr lang="de-DE" smtClean="0"/>
              <a:pPr algn="r"/>
              <a:t>15.10.2018</a:t>
            </a:fld>
            <a:endParaRPr lang="de-DE" dirty="0"/>
          </a:p>
        </p:txBody>
      </p:sp>
      <p:sp>
        <p:nvSpPr>
          <p:cNvPr id="5" name="Fußzeilenplatzhalter 4"/>
          <p:cNvSpPr>
            <a:spLocks noGrp="1"/>
          </p:cNvSpPr>
          <p:nvPr>
            <p:ph type="ftr" sz="quarter" idx="12"/>
          </p:nvPr>
        </p:nvSpPr>
        <p:spPr/>
        <p:txBody>
          <a:bodyPr/>
          <a:lstStyle/>
          <a:p>
            <a:endParaRPr lang="de-DE" dirty="0"/>
          </a:p>
        </p:txBody>
      </p:sp>
      <p:sp>
        <p:nvSpPr>
          <p:cNvPr id="7" name="Bildplatzhalter 6"/>
          <p:cNvSpPr>
            <a:spLocks noGrp="1"/>
          </p:cNvSpPr>
          <p:nvPr>
            <p:ph type="pic" sz="quarter" idx="13"/>
          </p:nvPr>
        </p:nvSpPr>
        <p:spPr>
          <a:xfrm>
            <a:off x="4706541" y="1952626"/>
            <a:ext cx="3969543" cy="4105275"/>
          </a:xfrm>
        </p:spPr>
        <p:txBody>
          <a:bodyPr/>
          <a:lstStyle/>
          <a:p>
            <a:endParaRPr lang="de-DE" dirty="0"/>
          </a:p>
        </p:txBody>
      </p:sp>
    </p:spTree>
    <p:extLst>
      <p:ext uri="{BB962C8B-B14F-4D97-AF65-F5344CB8AC3E}">
        <p14:creationId xmlns:p14="http://schemas.microsoft.com/office/powerpoint/2010/main" val="3149703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Inhalt+Bild angeschnitten">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730833306"/>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6496" name="think-cell Folie" r:id="rId4" imgW="344" imgH="344" progId="TCLayout.ActiveDocument.1">
                  <p:embed/>
                </p:oleObj>
              </mc:Choice>
              <mc:Fallback>
                <p:oleObj name="think-cell Folie" r:id="rId4" imgW="344" imgH="34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el 1"/>
          <p:cNvSpPr>
            <a:spLocks noGrp="1"/>
          </p:cNvSpPr>
          <p:nvPr>
            <p:ph type="title"/>
          </p:nvPr>
        </p:nvSpPr>
        <p:spPr>
          <a:xfrm>
            <a:off x="467916" y="476251"/>
            <a:ext cx="3969544" cy="1065510"/>
          </a:xfr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a:xfrm>
            <a:off x="467917" y="1952626"/>
            <a:ext cx="3969543" cy="41052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0" hasCustomPrompt="1"/>
          </p:nvPr>
        </p:nvSpPr>
        <p:spPr>
          <a:xfrm>
            <a:off x="467916" y="0"/>
            <a:ext cx="3969544" cy="299295"/>
          </a:xfrm>
        </p:spPr>
        <p:txBody>
          <a:bodyPr wrap="square" tIns="72000" bIns="72000">
            <a:spAutoFit/>
          </a:bodyPr>
          <a:lstStyle>
            <a:lvl1pPr marL="0" indent="0">
              <a:buNone/>
              <a:defRPr sz="1000" cap="all" baseline="0">
                <a:solidFill>
                  <a:schemeClr val="bg2"/>
                </a:solidFill>
              </a:defRPr>
            </a:lvl1pPr>
            <a:lvl2pPr marL="270000" indent="0">
              <a:buNone/>
              <a:defRPr sz="1200" cap="all" baseline="0">
                <a:solidFill>
                  <a:schemeClr val="bg2"/>
                </a:solidFill>
              </a:defRPr>
            </a:lvl2pPr>
            <a:lvl3pPr marL="542925" indent="0">
              <a:buNone/>
              <a:defRPr sz="1200" cap="all" baseline="0">
                <a:solidFill>
                  <a:schemeClr val="bg2"/>
                </a:solidFill>
              </a:defRPr>
            </a:lvl3pPr>
            <a:lvl4pPr marL="803275" indent="0">
              <a:buFont typeface="Arial" panose="020B0604020202020204" pitchFamily="34" charset="0"/>
              <a:buNone/>
              <a:defRPr sz="1200" cap="all" baseline="0">
                <a:solidFill>
                  <a:schemeClr val="bg2"/>
                </a:solidFill>
              </a:defRPr>
            </a:lvl4pPr>
            <a:lvl5pPr marL="0" indent="0">
              <a:buFont typeface="Arial" panose="020B0604020202020204" pitchFamily="34" charset="0"/>
              <a:buNone/>
              <a:defRPr sz="1200" cap="all" baseline="0">
                <a:solidFill>
                  <a:schemeClr val="bg2"/>
                </a:solidFill>
              </a:defRPr>
            </a:lvl5pPr>
          </a:lstStyle>
          <a:p>
            <a:pPr lvl="0"/>
            <a:r>
              <a:rPr lang="de-DE" dirty="0" smtClean="0"/>
              <a:t>Kapitel eintragen</a:t>
            </a:r>
          </a:p>
        </p:txBody>
      </p:sp>
      <p:sp>
        <p:nvSpPr>
          <p:cNvPr id="4" name="Datumsplatzhalter 3"/>
          <p:cNvSpPr>
            <a:spLocks noGrp="1"/>
          </p:cNvSpPr>
          <p:nvPr>
            <p:ph type="dt" sz="half" idx="11"/>
          </p:nvPr>
        </p:nvSpPr>
        <p:spPr/>
        <p:txBody>
          <a:bodyPr/>
          <a:lstStyle/>
          <a:p>
            <a:pPr algn="r"/>
            <a:fld id="{B092BA28-1E6B-4519-8DA9-FE815AD4BB16}" type="datetimeFigureOut">
              <a:rPr lang="de-DE" smtClean="0"/>
              <a:pPr algn="r"/>
              <a:t>15.10.2018</a:t>
            </a:fld>
            <a:endParaRPr lang="de-DE" dirty="0"/>
          </a:p>
        </p:txBody>
      </p:sp>
      <p:sp>
        <p:nvSpPr>
          <p:cNvPr id="5" name="Fußzeilenplatzhalter 4"/>
          <p:cNvSpPr>
            <a:spLocks noGrp="1"/>
          </p:cNvSpPr>
          <p:nvPr>
            <p:ph type="ftr" sz="quarter" idx="12"/>
          </p:nvPr>
        </p:nvSpPr>
        <p:spPr/>
        <p:txBody>
          <a:bodyPr/>
          <a:lstStyle/>
          <a:p>
            <a:endParaRPr lang="de-DE" dirty="0"/>
          </a:p>
        </p:txBody>
      </p:sp>
      <p:sp>
        <p:nvSpPr>
          <p:cNvPr id="7" name="Bildplatzhalter 6"/>
          <p:cNvSpPr>
            <a:spLocks noGrp="1"/>
          </p:cNvSpPr>
          <p:nvPr>
            <p:ph type="pic" sz="quarter" idx="13"/>
          </p:nvPr>
        </p:nvSpPr>
        <p:spPr>
          <a:xfrm>
            <a:off x="4706541" y="1"/>
            <a:ext cx="4437459" cy="6057900"/>
          </a:xfrm>
        </p:spPr>
        <p:txBody>
          <a:bodyPr/>
          <a:lstStyle/>
          <a:p>
            <a:endParaRPr lang="de-DE"/>
          </a:p>
        </p:txBody>
      </p:sp>
    </p:spTree>
    <p:extLst>
      <p:ext uri="{BB962C8B-B14F-4D97-AF65-F5344CB8AC3E}">
        <p14:creationId xmlns:p14="http://schemas.microsoft.com/office/powerpoint/2010/main" val="3960474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ags" Target="../tags/tag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vmlDrawing" Target="../drawings/vmlDrawing20.v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image" Target="../media/image2.png"/><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image" Target="../media/image1.emf"/><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oleObject" Target="../embeddings/oleObject20.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8" name="Objekt 17" hidden="1"/>
          <p:cNvGraphicFramePr>
            <a:graphicFrameLocks noChangeAspect="1"/>
          </p:cNvGraphicFramePr>
          <p:nvPr userDrawn="1">
            <p:custDataLst>
              <p:tags r:id="rId21"/>
            </p:custDataLst>
            <p:extLst>
              <p:ext uri="{D42A27DB-BD31-4B8C-83A1-F6EECF244321}">
                <p14:modId xmlns:p14="http://schemas.microsoft.com/office/powerpoint/2010/main" val="153738667"/>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160" name="think-cell Folie" r:id="rId22" imgW="344" imgH="344" progId="TCLayout.ActiveDocument.1">
                  <p:embed/>
                </p:oleObj>
              </mc:Choice>
              <mc:Fallback>
                <p:oleObj name="think-cell Folie" r:id="rId22" imgW="344" imgH="344" progId="TCLayout.ActiveDocument.1">
                  <p:embed/>
                  <p:pic>
                    <p:nvPicPr>
                      <p:cNvPr id="0" name=""/>
                      <p:cNvPicPr/>
                      <p:nvPr/>
                    </p:nvPicPr>
                    <p:blipFill>
                      <a:blip r:embed="rId23"/>
                      <a:stretch>
                        <a:fillRect/>
                      </a:stretch>
                    </p:blipFill>
                    <p:spPr>
                      <a:xfrm>
                        <a:off x="1192" y="1589"/>
                        <a:ext cx="1190" cy="1587"/>
                      </a:xfrm>
                      <a:prstGeom prst="rect">
                        <a:avLst/>
                      </a:prstGeom>
                    </p:spPr>
                  </p:pic>
                </p:oleObj>
              </mc:Fallback>
            </mc:AlternateContent>
          </a:graphicData>
        </a:graphic>
      </p:graphicFrame>
      <p:sp>
        <p:nvSpPr>
          <p:cNvPr id="2" name="Titelplatzhalter 1"/>
          <p:cNvSpPr>
            <a:spLocks noGrp="1"/>
          </p:cNvSpPr>
          <p:nvPr>
            <p:ph type="title"/>
          </p:nvPr>
        </p:nvSpPr>
        <p:spPr>
          <a:xfrm>
            <a:off x="467917" y="476251"/>
            <a:ext cx="8210525" cy="1065510"/>
          </a:xfrm>
          <a:prstGeom prst="rect">
            <a:avLst/>
          </a:prstGeom>
        </p:spPr>
        <p:txBody>
          <a:bodyPr vert="horz" lIns="0" tIns="0" rIns="0" bIns="0" rtlCol="0" anchor="t">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67917" y="1952626"/>
            <a:ext cx="8210525" cy="4105275"/>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a:p>
            <a:pPr lvl="6"/>
            <a:r>
              <a:rPr lang="de-DE" dirty="0" smtClean="0"/>
              <a:t>Siebte Ebene </a:t>
            </a:r>
          </a:p>
          <a:p>
            <a:pPr lvl="7"/>
            <a:r>
              <a:rPr lang="de-DE" dirty="0" smtClean="0"/>
              <a:t>Achte Ebene</a:t>
            </a:r>
          </a:p>
          <a:p>
            <a:pPr lvl="8"/>
            <a:r>
              <a:rPr lang="de-DE" dirty="0" smtClean="0"/>
              <a:t>Neunte Ebene</a:t>
            </a:r>
            <a:endParaRPr lang="de-DE" dirty="0"/>
          </a:p>
        </p:txBody>
      </p:sp>
      <p:sp>
        <p:nvSpPr>
          <p:cNvPr id="7" name="Copyright"/>
          <p:cNvSpPr txBox="1"/>
          <p:nvPr userDrawn="1"/>
        </p:nvSpPr>
        <p:spPr>
          <a:xfrm>
            <a:off x="7075033" y="6587829"/>
            <a:ext cx="1417056" cy="92333"/>
          </a:xfrm>
          <a:prstGeom prst="rect">
            <a:avLst/>
          </a:prstGeom>
          <a:noFill/>
        </p:spPr>
        <p:txBody>
          <a:bodyPr wrap="none" lIns="0" tIns="0" rIns="0" bIns="0" rtlCol="0" anchor="ctr" anchorCtr="0">
            <a:spAutoFit/>
          </a:bodyPr>
          <a:lstStyle/>
          <a:p>
            <a:pPr algn="r"/>
            <a:r>
              <a:rPr lang="de-DE" sz="600" dirty="0" smtClean="0">
                <a:solidFill>
                  <a:schemeClr val="tx1"/>
                </a:solidFill>
              </a:rPr>
              <a:t>© 2017 Warth &amp; Klein Grant Thornton AG</a:t>
            </a:r>
            <a:endParaRPr lang="de-DE" sz="600" dirty="0">
              <a:solidFill>
                <a:schemeClr val="tx1"/>
              </a:solidFill>
            </a:endParaRPr>
          </a:p>
        </p:txBody>
      </p:sp>
      <p:sp>
        <p:nvSpPr>
          <p:cNvPr id="8" name="Slide Number Placeholder 1"/>
          <p:cNvSpPr txBox="1">
            <a:spLocks/>
          </p:cNvSpPr>
          <p:nvPr userDrawn="1"/>
        </p:nvSpPr>
        <p:spPr>
          <a:xfrm>
            <a:off x="8492088" y="6588538"/>
            <a:ext cx="183600" cy="92333"/>
          </a:xfrm>
          <a:prstGeom prst="rect">
            <a:avLst/>
          </a:prstGeom>
        </p:spPr>
        <p:txBody>
          <a:bodyPr vert="horz" lIns="0" tIns="0" rIns="0" bIns="0" rtlCol="0" anchor="ctr">
            <a:spAutoFit/>
          </a:bodyPr>
          <a:lstStyle>
            <a:defPPr>
              <a:defRPr lang="de-DE"/>
            </a:defPPr>
            <a:lvl1pPr marL="0" algn="r" defTabSz="914400" rtl="0" eaLnBrk="1" latinLnBrk="0" hangingPunct="1">
              <a:defRPr lang="en-US" sz="6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17037F-13F4-43B6-99FF-D710FE0C4777}" type="slidenum">
              <a:rPr lang="de-DE" sz="600" smtClean="0"/>
              <a:pPr/>
              <a:t>‹Nr.›</a:t>
            </a:fld>
            <a:endParaRPr lang="de-DE" sz="600" dirty="0"/>
          </a:p>
        </p:txBody>
      </p:sp>
      <p:sp>
        <p:nvSpPr>
          <p:cNvPr id="15" name="Datumsplatzhalter 14"/>
          <p:cNvSpPr>
            <a:spLocks noGrp="1"/>
          </p:cNvSpPr>
          <p:nvPr>
            <p:ph type="dt" sz="half" idx="2"/>
          </p:nvPr>
        </p:nvSpPr>
        <p:spPr>
          <a:xfrm>
            <a:off x="2466167" y="6587829"/>
            <a:ext cx="387928" cy="92333"/>
          </a:xfrm>
          <a:prstGeom prst="rect">
            <a:avLst/>
          </a:prstGeom>
          <a:noFill/>
        </p:spPr>
        <p:txBody>
          <a:bodyPr wrap="none" lIns="0" tIns="0" rIns="0" bIns="0" rtlCol="0" anchor="ctr" anchorCtr="0">
            <a:spAutoFit/>
          </a:bodyPr>
          <a:lstStyle>
            <a:lvl1pPr>
              <a:defRPr lang="de-DE" sz="600" smtClean="0"/>
            </a:lvl1pPr>
          </a:lstStyle>
          <a:p>
            <a:pPr algn="r"/>
            <a:fld id="{B092BA28-1E6B-4519-8DA9-FE815AD4BB16}" type="datetimeFigureOut">
              <a:rPr lang="de-DE" smtClean="0"/>
              <a:pPr algn="r"/>
              <a:t>15.10.2018</a:t>
            </a:fld>
            <a:endParaRPr lang="de-DE" dirty="0"/>
          </a:p>
        </p:txBody>
      </p:sp>
      <p:sp>
        <p:nvSpPr>
          <p:cNvPr id="16" name="Fußzeilenplatzhalter 15"/>
          <p:cNvSpPr>
            <a:spLocks noGrp="1"/>
          </p:cNvSpPr>
          <p:nvPr>
            <p:ph type="ftr" sz="quarter" idx="3"/>
          </p:nvPr>
        </p:nvSpPr>
        <p:spPr>
          <a:xfrm>
            <a:off x="2898291" y="6587829"/>
            <a:ext cx="4293000" cy="92333"/>
          </a:xfrm>
          <a:prstGeom prst="rect">
            <a:avLst/>
          </a:prstGeom>
          <a:noFill/>
        </p:spPr>
        <p:txBody>
          <a:bodyPr wrap="none" lIns="0" tIns="0" rIns="0" bIns="0" rtlCol="0" anchor="ctr" anchorCtr="0">
            <a:noAutofit/>
          </a:bodyPr>
          <a:lstStyle>
            <a:lvl1pPr algn="l">
              <a:defRPr lang="de-DE" sz="600" dirty="0"/>
            </a:lvl1pPr>
          </a:lstStyle>
          <a:p>
            <a:endParaRPr lang="de-DE" dirty="0"/>
          </a:p>
        </p:txBody>
      </p:sp>
      <p:cxnSp>
        <p:nvCxnSpPr>
          <p:cNvPr id="19" name="Straight Connector 9"/>
          <p:cNvCxnSpPr/>
          <p:nvPr userDrawn="1"/>
        </p:nvCxnSpPr>
        <p:spPr>
          <a:xfrm>
            <a:off x="6061470" y="6517112"/>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grpSp>
        <p:nvGrpSpPr>
          <p:cNvPr id="25" name="Gruppieren 24"/>
          <p:cNvGrpSpPr/>
          <p:nvPr userDrawn="1"/>
        </p:nvGrpSpPr>
        <p:grpSpPr>
          <a:xfrm>
            <a:off x="470589" y="6455785"/>
            <a:ext cx="1773848" cy="266205"/>
            <a:chOff x="620217" y="6378168"/>
            <a:chExt cx="2365975" cy="355067"/>
          </a:xfrm>
        </p:grpSpPr>
        <p:grpSp>
          <p:nvGrpSpPr>
            <p:cNvPr id="26" name="Gruppieren 25"/>
            <p:cNvGrpSpPr/>
            <p:nvPr userDrawn="1"/>
          </p:nvGrpSpPr>
          <p:grpSpPr>
            <a:xfrm>
              <a:off x="620217" y="6378168"/>
              <a:ext cx="1260493" cy="355067"/>
              <a:chOff x="2819636" y="7137413"/>
              <a:chExt cx="2556284" cy="720079"/>
            </a:xfrm>
          </p:grpSpPr>
          <p:pic>
            <p:nvPicPr>
              <p:cNvPr id="29" name="Grafik 28"/>
              <p:cNvPicPr>
                <a:picLocks noChangeAspect="1"/>
              </p:cNvPicPr>
              <p:nvPr userDrawn="1"/>
            </p:nvPicPr>
            <p:blipFill rotWithShape="1">
              <a:blip r:embed="rId24" cstate="print">
                <a:extLst>
                  <a:ext uri="{28A0092B-C50C-407E-A947-70E740481C1C}">
                    <a14:useLocalDpi xmlns:a14="http://schemas.microsoft.com/office/drawing/2010/main" val="0"/>
                  </a:ext>
                </a:extLst>
              </a:blip>
              <a:srcRect l="7281" t="21466" r="75730" b="41149"/>
              <a:stretch/>
            </p:blipFill>
            <p:spPr>
              <a:xfrm>
                <a:off x="2819636" y="7353435"/>
                <a:ext cx="504057" cy="504057"/>
              </a:xfrm>
              <a:prstGeom prst="rect">
                <a:avLst/>
              </a:prstGeom>
            </p:spPr>
          </p:pic>
          <p:pic>
            <p:nvPicPr>
              <p:cNvPr id="30" name="Grafik 29"/>
              <p:cNvPicPr>
                <a:picLocks noChangeAspect="1"/>
              </p:cNvPicPr>
              <p:nvPr userDrawn="1"/>
            </p:nvPicPr>
            <p:blipFill rotWithShape="1">
              <a:blip r:embed="rId24" cstate="print">
                <a:extLst>
                  <a:ext uri="{28A0092B-C50C-407E-A947-70E740481C1C}">
                    <a14:useLocalDpi xmlns:a14="http://schemas.microsoft.com/office/drawing/2010/main" val="0"/>
                  </a:ext>
                </a:extLst>
              </a:blip>
              <a:srcRect l="26699" t="5445" r="6558" b="49159"/>
              <a:stretch/>
            </p:blipFill>
            <p:spPr>
              <a:xfrm>
                <a:off x="3395700" y="7137413"/>
                <a:ext cx="1980220" cy="612067"/>
              </a:xfrm>
              <a:prstGeom prst="rect">
                <a:avLst/>
              </a:prstGeom>
            </p:spPr>
          </p:pic>
        </p:grpSp>
        <p:pic>
          <p:nvPicPr>
            <p:cNvPr id="27" name="Grafik 26"/>
            <p:cNvPicPr>
              <a:picLocks noChangeAspect="1"/>
            </p:cNvPicPr>
            <p:nvPr userDrawn="1"/>
          </p:nvPicPr>
          <p:blipFill rotWithShape="1">
            <a:blip r:embed="rId24" cstate="print">
              <a:extLst>
                <a:ext uri="{28A0092B-C50C-407E-A947-70E740481C1C}">
                  <a14:useLocalDpi xmlns:a14="http://schemas.microsoft.com/office/drawing/2010/main" val="0"/>
                </a:ext>
              </a:extLst>
            </a:blip>
            <a:srcRect l="26699" t="61521" r="4131" b="17115"/>
            <a:stretch/>
          </p:blipFill>
          <p:spPr>
            <a:xfrm>
              <a:off x="1974247" y="6554139"/>
              <a:ext cx="1011945" cy="142027"/>
            </a:xfrm>
            <a:prstGeom prst="rect">
              <a:avLst/>
            </a:prstGeom>
          </p:spPr>
        </p:pic>
        <p:cxnSp>
          <p:nvCxnSpPr>
            <p:cNvPr id="28" name="Gerader Verbinder 27"/>
            <p:cNvCxnSpPr/>
            <p:nvPr userDrawn="1"/>
          </p:nvCxnSpPr>
          <p:spPr>
            <a:xfrm>
              <a:off x="1935258" y="6517112"/>
              <a:ext cx="0" cy="216123"/>
            </a:xfrm>
            <a:prstGeom prst="line">
              <a:avLst/>
            </a:prstGeom>
            <a:ln w="3175">
              <a:solidFill>
                <a:srgbClr val="9581B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1088359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65" r:id="rId6"/>
    <p:sldLayoutId id="2147483654" r:id="rId7"/>
    <p:sldLayoutId id="2147483666" r:id="rId8"/>
    <p:sldLayoutId id="2147483667" r:id="rId9"/>
    <p:sldLayoutId id="2147483652" r:id="rId10"/>
    <p:sldLayoutId id="2147483664" r:id="rId11"/>
    <p:sldLayoutId id="2147483663" r:id="rId12"/>
    <p:sldLayoutId id="2147483668" r:id="rId13"/>
    <p:sldLayoutId id="2147483671" r:id="rId14"/>
    <p:sldLayoutId id="2147483669" r:id="rId15"/>
    <p:sldLayoutId id="2147483670" r:id="rId16"/>
    <p:sldLayoutId id="2147483672" r:id="rId17"/>
    <p:sldLayoutId id="2147483673" r:id="rId18"/>
  </p:sldLayoutIdLst>
  <p:timing>
    <p:tnLst>
      <p:par>
        <p:cTn id="1" dur="indefinite" restart="never" nodeType="tmRoot"/>
      </p:par>
    </p:tnLst>
  </p:timing>
  <p:txStyles>
    <p:titleStyle>
      <a:lvl1pPr algn="l" defTabSz="914400" rtl="0" eaLnBrk="1" latinLnBrk="0" hangingPunct="1">
        <a:lnSpc>
          <a:spcPct val="100000"/>
        </a:lnSpc>
        <a:spcBef>
          <a:spcPct val="0"/>
        </a:spcBef>
        <a:buNone/>
        <a:defRPr sz="2200" b="1" kern="1200">
          <a:solidFill>
            <a:schemeClr val="accent1"/>
          </a:solidFill>
          <a:latin typeface="+mj-lt"/>
          <a:ea typeface="+mj-ea"/>
          <a:cs typeface="+mj-cs"/>
        </a:defRPr>
      </a:lvl1pPr>
    </p:titleStyle>
    <p:bodyStyle>
      <a:lvl1pPr marL="270000" indent="-2700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0000" indent="-270000" algn="l" defTabSz="914400" rtl="0" eaLnBrk="1" latinLnBrk="0" hangingPunct="1">
        <a:lnSpc>
          <a:spcPct val="100000"/>
        </a:lnSpc>
        <a:spcBef>
          <a:spcPts val="600"/>
        </a:spcBef>
        <a:buClr>
          <a:schemeClr val="accent1"/>
        </a:buClr>
        <a:buFont typeface="Symbol" panose="05050102010706020507" pitchFamily="18" charset="2"/>
        <a:buChar char="-"/>
        <a:defRPr sz="1400" kern="1200">
          <a:solidFill>
            <a:schemeClr val="tx1"/>
          </a:solidFill>
          <a:latin typeface="+mn-lt"/>
          <a:ea typeface="+mn-ea"/>
          <a:cs typeface="+mn-cs"/>
        </a:defRPr>
      </a:lvl2pPr>
      <a:lvl3pPr marL="809625" indent="-2667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3pPr>
      <a:lvl4pPr marL="1089025" indent="-28575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defRPr sz="1400" b="1" kern="1200">
          <a:solidFill>
            <a:schemeClr val="accent1"/>
          </a:solidFill>
          <a:latin typeface="+mn-lt"/>
          <a:ea typeface="+mn-ea"/>
          <a:cs typeface="+mn-cs"/>
        </a:defRPr>
      </a:lvl5pPr>
      <a:lvl6pPr marL="135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6pPr>
      <a:lvl7pPr marL="162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7pPr>
      <a:lvl8pPr marL="189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8pPr>
      <a:lvl9pPr marL="2160000" indent="-270000" algn="l" defTabSz="914400" rtl="0" eaLnBrk="1" latinLnBrk="0" hangingPunct="1">
        <a:lnSpc>
          <a:spcPct val="100000"/>
        </a:lnSpc>
        <a:spcBef>
          <a:spcPts val="0"/>
        </a:spcBef>
        <a:buFont typeface="Symbol" panose="05050102010706020507" pitchFamily="18" charset="2"/>
        <a:buChar char="-"/>
        <a:defRPr sz="1400" kern="1200" baseline="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30" userDrawn="1">
          <p15:clr>
            <a:srgbClr val="F26B43"/>
          </p15:clr>
        </p15:guide>
        <p15:guide id="2" pos="295" userDrawn="1">
          <p15:clr>
            <a:srgbClr val="F26B43"/>
          </p15:clr>
        </p15:guide>
        <p15:guide id="3" pos="5465" userDrawn="1">
          <p15:clr>
            <a:srgbClr val="F26B43"/>
          </p15:clr>
        </p15:guide>
        <p15:guide id="4" orient="horz" pos="300" userDrawn="1">
          <p15:clr>
            <a:srgbClr val="F26B43"/>
          </p15:clr>
        </p15:guide>
        <p15:guide id="5" pos="2880" userDrawn="1">
          <p15:clr>
            <a:srgbClr val="F26B43"/>
          </p15:clr>
        </p15:guide>
        <p15:guide id="6" orient="horz" pos="3816" userDrawn="1">
          <p15:clr>
            <a:srgbClr val="F26B43"/>
          </p15:clr>
        </p15:guide>
        <p15:guide id="7" pos="2795" userDrawn="1">
          <p15:clr>
            <a:srgbClr val="F26B43"/>
          </p15:clr>
        </p15:guide>
        <p15:guide id="8" pos="2965" userDrawn="1">
          <p15:clr>
            <a:srgbClr val="F26B43"/>
          </p15:clr>
        </p15:guide>
        <p15:guide id="9" orient="horz" pos="281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8" name="Objekt 17" hidden="1"/>
          <p:cNvGraphicFramePr>
            <a:graphicFrameLocks noChangeAspect="1"/>
          </p:cNvGraphicFramePr>
          <p:nvPr userDrawn="1">
            <p:custDataLst>
              <p:tags r:id="rId21"/>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10611" name="think-cell Folie" r:id="rId22" imgW="344" imgH="344" progId="TCLayout.ActiveDocument.1">
                  <p:embed/>
                </p:oleObj>
              </mc:Choice>
              <mc:Fallback>
                <p:oleObj name="think-cell Folie" r:id="rId22" imgW="344" imgH="344" progId="TCLayout.ActiveDocument.1">
                  <p:embed/>
                  <p:pic>
                    <p:nvPicPr>
                      <p:cNvPr id="0" name=""/>
                      <p:cNvPicPr/>
                      <p:nvPr/>
                    </p:nvPicPr>
                    <p:blipFill>
                      <a:blip r:embed="rId23"/>
                      <a:stretch>
                        <a:fillRect/>
                      </a:stretch>
                    </p:blipFill>
                    <p:spPr>
                      <a:xfrm>
                        <a:off x="1192" y="1589"/>
                        <a:ext cx="1190" cy="1587"/>
                      </a:xfrm>
                      <a:prstGeom prst="rect">
                        <a:avLst/>
                      </a:prstGeom>
                    </p:spPr>
                  </p:pic>
                </p:oleObj>
              </mc:Fallback>
            </mc:AlternateContent>
          </a:graphicData>
        </a:graphic>
      </p:graphicFrame>
      <p:sp>
        <p:nvSpPr>
          <p:cNvPr id="2" name="Titelplatzhalter 1"/>
          <p:cNvSpPr>
            <a:spLocks noGrp="1"/>
          </p:cNvSpPr>
          <p:nvPr>
            <p:ph type="title"/>
          </p:nvPr>
        </p:nvSpPr>
        <p:spPr>
          <a:xfrm>
            <a:off x="467917" y="476251"/>
            <a:ext cx="8210525" cy="1065510"/>
          </a:xfrm>
          <a:prstGeom prst="rect">
            <a:avLst/>
          </a:prstGeom>
        </p:spPr>
        <p:txBody>
          <a:bodyPr vert="horz" lIns="0" tIns="0" rIns="0" bIns="0" rtlCol="0" anchor="t">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67917" y="1952626"/>
            <a:ext cx="8210525" cy="4105275"/>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a:p>
            <a:pPr lvl="6"/>
            <a:r>
              <a:rPr lang="de-DE" dirty="0" smtClean="0"/>
              <a:t>Siebte Ebene </a:t>
            </a:r>
          </a:p>
          <a:p>
            <a:pPr lvl="7"/>
            <a:r>
              <a:rPr lang="de-DE" dirty="0" smtClean="0"/>
              <a:t>Achte Ebene</a:t>
            </a:r>
          </a:p>
          <a:p>
            <a:pPr lvl="8"/>
            <a:r>
              <a:rPr lang="de-DE" dirty="0" smtClean="0"/>
              <a:t>Neunte Ebene</a:t>
            </a:r>
            <a:endParaRPr lang="de-DE" dirty="0"/>
          </a:p>
        </p:txBody>
      </p:sp>
      <p:sp>
        <p:nvSpPr>
          <p:cNvPr id="7" name="Copyright"/>
          <p:cNvSpPr txBox="1"/>
          <p:nvPr userDrawn="1"/>
        </p:nvSpPr>
        <p:spPr>
          <a:xfrm>
            <a:off x="7075033" y="6587829"/>
            <a:ext cx="1417056" cy="92333"/>
          </a:xfrm>
          <a:prstGeom prst="rect">
            <a:avLst/>
          </a:prstGeom>
          <a:noFill/>
        </p:spPr>
        <p:txBody>
          <a:bodyPr wrap="none" lIns="0" tIns="0" rIns="0" bIns="0" rtlCol="0" anchor="ctr" anchorCtr="0">
            <a:spAutoFit/>
          </a:bodyPr>
          <a:lstStyle/>
          <a:p>
            <a:pPr algn="r"/>
            <a:r>
              <a:rPr lang="de-DE" sz="600" dirty="0" smtClean="0">
                <a:solidFill>
                  <a:prstClr val="black"/>
                </a:solidFill>
              </a:rPr>
              <a:t>© 2017 Warth &amp; Klein Grant Thornton AG</a:t>
            </a:r>
            <a:endParaRPr lang="de-DE" sz="600" dirty="0">
              <a:solidFill>
                <a:prstClr val="black"/>
              </a:solidFill>
            </a:endParaRPr>
          </a:p>
        </p:txBody>
      </p:sp>
      <p:sp>
        <p:nvSpPr>
          <p:cNvPr id="8" name="Slide Number Placeholder 1"/>
          <p:cNvSpPr txBox="1">
            <a:spLocks/>
          </p:cNvSpPr>
          <p:nvPr userDrawn="1"/>
        </p:nvSpPr>
        <p:spPr>
          <a:xfrm>
            <a:off x="8492088" y="6588538"/>
            <a:ext cx="183600" cy="92333"/>
          </a:xfrm>
          <a:prstGeom prst="rect">
            <a:avLst/>
          </a:prstGeom>
        </p:spPr>
        <p:txBody>
          <a:bodyPr vert="horz" lIns="0" tIns="0" rIns="0" bIns="0" rtlCol="0" anchor="ctr">
            <a:spAutoFit/>
          </a:bodyPr>
          <a:lstStyle>
            <a:defPPr>
              <a:defRPr lang="de-DE"/>
            </a:defPPr>
            <a:lvl1pPr marL="0" algn="r" defTabSz="914400" rtl="0" eaLnBrk="1" latinLnBrk="0" hangingPunct="1">
              <a:defRPr lang="en-US" sz="6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17037F-13F4-43B6-99FF-D710FE0C4777}" type="slidenum">
              <a:rPr lang="de-DE">
                <a:solidFill>
                  <a:prstClr val="black"/>
                </a:solidFill>
              </a:rPr>
              <a:pPr/>
              <a:t>‹Nr.›</a:t>
            </a:fld>
            <a:endParaRPr lang="de-DE" dirty="0">
              <a:solidFill>
                <a:prstClr val="black"/>
              </a:solidFill>
            </a:endParaRPr>
          </a:p>
        </p:txBody>
      </p:sp>
      <p:sp>
        <p:nvSpPr>
          <p:cNvPr id="15" name="Datumsplatzhalter 14"/>
          <p:cNvSpPr>
            <a:spLocks noGrp="1"/>
          </p:cNvSpPr>
          <p:nvPr>
            <p:ph type="dt" sz="half" idx="2"/>
          </p:nvPr>
        </p:nvSpPr>
        <p:spPr>
          <a:xfrm>
            <a:off x="2466167" y="6587829"/>
            <a:ext cx="387928" cy="92333"/>
          </a:xfrm>
          <a:prstGeom prst="rect">
            <a:avLst/>
          </a:prstGeom>
          <a:noFill/>
        </p:spPr>
        <p:txBody>
          <a:bodyPr wrap="none" lIns="0" tIns="0" rIns="0" bIns="0" rtlCol="0" anchor="ctr" anchorCtr="0">
            <a:spAutoFit/>
          </a:bodyPr>
          <a:lstStyle>
            <a:lvl1pPr>
              <a:defRPr lang="de-DE" sz="600" smtClean="0"/>
            </a:lvl1pPr>
          </a:lstStyle>
          <a:p>
            <a:pPr algn="r"/>
            <a:fld id="{B092BA28-1E6B-4519-8DA9-FE815AD4BB16}" type="datetimeFigureOut">
              <a:rPr lang="de-DE">
                <a:solidFill>
                  <a:prstClr val="black"/>
                </a:solidFill>
              </a:rPr>
              <a:pPr algn="r"/>
              <a:t>15.10.2018</a:t>
            </a:fld>
            <a:endParaRPr dirty="0">
              <a:solidFill>
                <a:prstClr val="black"/>
              </a:solidFill>
            </a:endParaRPr>
          </a:p>
        </p:txBody>
      </p:sp>
      <p:sp>
        <p:nvSpPr>
          <p:cNvPr id="16" name="Fußzeilenplatzhalter 15"/>
          <p:cNvSpPr>
            <a:spLocks noGrp="1"/>
          </p:cNvSpPr>
          <p:nvPr>
            <p:ph type="ftr" sz="quarter" idx="3"/>
          </p:nvPr>
        </p:nvSpPr>
        <p:spPr>
          <a:xfrm>
            <a:off x="2898291" y="6587829"/>
            <a:ext cx="4293000" cy="92333"/>
          </a:xfrm>
          <a:prstGeom prst="rect">
            <a:avLst/>
          </a:prstGeom>
          <a:noFill/>
        </p:spPr>
        <p:txBody>
          <a:bodyPr wrap="none" lIns="0" tIns="0" rIns="0" bIns="0" rtlCol="0" anchor="ctr" anchorCtr="0">
            <a:noAutofit/>
          </a:bodyPr>
          <a:lstStyle>
            <a:lvl1pPr algn="l">
              <a:defRPr lang="de-DE" sz="600" dirty="0"/>
            </a:lvl1pPr>
          </a:lstStyle>
          <a:p>
            <a:endParaRPr>
              <a:solidFill>
                <a:prstClr val="black"/>
              </a:solidFill>
            </a:endParaRPr>
          </a:p>
        </p:txBody>
      </p:sp>
      <p:cxnSp>
        <p:nvCxnSpPr>
          <p:cNvPr id="19" name="Straight Connector 9"/>
          <p:cNvCxnSpPr/>
          <p:nvPr userDrawn="1"/>
        </p:nvCxnSpPr>
        <p:spPr>
          <a:xfrm>
            <a:off x="6061470" y="6517112"/>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grpSp>
        <p:nvGrpSpPr>
          <p:cNvPr id="25" name="Gruppieren 24"/>
          <p:cNvGrpSpPr/>
          <p:nvPr userDrawn="1"/>
        </p:nvGrpSpPr>
        <p:grpSpPr>
          <a:xfrm>
            <a:off x="470589" y="6455785"/>
            <a:ext cx="1773848" cy="266205"/>
            <a:chOff x="620217" y="6378168"/>
            <a:chExt cx="2365975" cy="355067"/>
          </a:xfrm>
        </p:grpSpPr>
        <p:grpSp>
          <p:nvGrpSpPr>
            <p:cNvPr id="26" name="Gruppieren 25"/>
            <p:cNvGrpSpPr/>
            <p:nvPr userDrawn="1"/>
          </p:nvGrpSpPr>
          <p:grpSpPr>
            <a:xfrm>
              <a:off x="620217" y="6378168"/>
              <a:ext cx="1260493" cy="355067"/>
              <a:chOff x="2819636" y="7137413"/>
              <a:chExt cx="2556284" cy="720079"/>
            </a:xfrm>
          </p:grpSpPr>
          <p:pic>
            <p:nvPicPr>
              <p:cNvPr id="29" name="Grafik 28"/>
              <p:cNvPicPr>
                <a:picLocks noChangeAspect="1"/>
              </p:cNvPicPr>
              <p:nvPr userDrawn="1"/>
            </p:nvPicPr>
            <p:blipFill rotWithShape="1">
              <a:blip r:embed="rId24" cstate="print">
                <a:extLst>
                  <a:ext uri="{28A0092B-C50C-407E-A947-70E740481C1C}">
                    <a14:useLocalDpi xmlns:a14="http://schemas.microsoft.com/office/drawing/2010/main" val="0"/>
                  </a:ext>
                </a:extLst>
              </a:blip>
              <a:srcRect l="7281" t="21466" r="75730" b="41149"/>
              <a:stretch/>
            </p:blipFill>
            <p:spPr>
              <a:xfrm>
                <a:off x="2819636" y="7353435"/>
                <a:ext cx="504057" cy="504057"/>
              </a:xfrm>
              <a:prstGeom prst="rect">
                <a:avLst/>
              </a:prstGeom>
            </p:spPr>
          </p:pic>
          <p:pic>
            <p:nvPicPr>
              <p:cNvPr id="30" name="Grafik 29"/>
              <p:cNvPicPr>
                <a:picLocks noChangeAspect="1"/>
              </p:cNvPicPr>
              <p:nvPr userDrawn="1"/>
            </p:nvPicPr>
            <p:blipFill rotWithShape="1">
              <a:blip r:embed="rId24" cstate="print">
                <a:extLst>
                  <a:ext uri="{28A0092B-C50C-407E-A947-70E740481C1C}">
                    <a14:useLocalDpi xmlns:a14="http://schemas.microsoft.com/office/drawing/2010/main" val="0"/>
                  </a:ext>
                </a:extLst>
              </a:blip>
              <a:srcRect l="26699" t="5445" r="6558" b="49159"/>
              <a:stretch/>
            </p:blipFill>
            <p:spPr>
              <a:xfrm>
                <a:off x="3395700" y="7137413"/>
                <a:ext cx="1980220" cy="612067"/>
              </a:xfrm>
              <a:prstGeom prst="rect">
                <a:avLst/>
              </a:prstGeom>
            </p:spPr>
          </p:pic>
        </p:grpSp>
        <p:pic>
          <p:nvPicPr>
            <p:cNvPr id="27" name="Grafik 26"/>
            <p:cNvPicPr>
              <a:picLocks noChangeAspect="1"/>
            </p:cNvPicPr>
            <p:nvPr userDrawn="1"/>
          </p:nvPicPr>
          <p:blipFill rotWithShape="1">
            <a:blip r:embed="rId24" cstate="print">
              <a:extLst>
                <a:ext uri="{28A0092B-C50C-407E-A947-70E740481C1C}">
                  <a14:useLocalDpi xmlns:a14="http://schemas.microsoft.com/office/drawing/2010/main" val="0"/>
                </a:ext>
              </a:extLst>
            </a:blip>
            <a:srcRect l="26699" t="61521" r="4131" b="17115"/>
            <a:stretch/>
          </p:blipFill>
          <p:spPr>
            <a:xfrm>
              <a:off x="1974247" y="6554139"/>
              <a:ext cx="1011945" cy="142027"/>
            </a:xfrm>
            <a:prstGeom prst="rect">
              <a:avLst/>
            </a:prstGeom>
          </p:spPr>
        </p:pic>
        <p:cxnSp>
          <p:nvCxnSpPr>
            <p:cNvPr id="28" name="Gerader Verbinder 27"/>
            <p:cNvCxnSpPr/>
            <p:nvPr userDrawn="1"/>
          </p:nvCxnSpPr>
          <p:spPr>
            <a:xfrm>
              <a:off x="1935258" y="6517112"/>
              <a:ext cx="0" cy="216123"/>
            </a:xfrm>
            <a:prstGeom prst="line">
              <a:avLst/>
            </a:prstGeom>
            <a:ln w="3175">
              <a:solidFill>
                <a:srgbClr val="9581B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354423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timing>
    <p:tnLst>
      <p:par>
        <p:cTn id="1" dur="indefinite" restart="never" nodeType="tmRoot"/>
      </p:par>
    </p:tnLst>
  </p:timing>
  <p:txStyles>
    <p:titleStyle>
      <a:lvl1pPr algn="l" defTabSz="914400" rtl="0" eaLnBrk="1" latinLnBrk="0" hangingPunct="1">
        <a:lnSpc>
          <a:spcPct val="100000"/>
        </a:lnSpc>
        <a:spcBef>
          <a:spcPct val="0"/>
        </a:spcBef>
        <a:buNone/>
        <a:defRPr sz="2200" b="1" kern="1200">
          <a:solidFill>
            <a:schemeClr val="accent1"/>
          </a:solidFill>
          <a:latin typeface="+mj-lt"/>
          <a:ea typeface="+mj-ea"/>
          <a:cs typeface="+mj-cs"/>
        </a:defRPr>
      </a:lvl1pPr>
    </p:titleStyle>
    <p:bodyStyle>
      <a:lvl1pPr marL="270000" indent="-2700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0000" indent="-270000" algn="l" defTabSz="914400" rtl="0" eaLnBrk="1" latinLnBrk="0" hangingPunct="1">
        <a:lnSpc>
          <a:spcPct val="100000"/>
        </a:lnSpc>
        <a:spcBef>
          <a:spcPts val="600"/>
        </a:spcBef>
        <a:buClr>
          <a:schemeClr val="accent1"/>
        </a:buClr>
        <a:buFont typeface="Symbol" panose="05050102010706020507" pitchFamily="18" charset="2"/>
        <a:buChar char="-"/>
        <a:defRPr sz="1400" kern="1200">
          <a:solidFill>
            <a:schemeClr val="tx1"/>
          </a:solidFill>
          <a:latin typeface="+mn-lt"/>
          <a:ea typeface="+mn-ea"/>
          <a:cs typeface="+mn-cs"/>
        </a:defRPr>
      </a:lvl2pPr>
      <a:lvl3pPr marL="809625" indent="-2667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3pPr>
      <a:lvl4pPr marL="1089025" indent="-28575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defRPr sz="1400" b="1" kern="1200">
          <a:solidFill>
            <a:schemeClr val="accent1"/>
          </a:solidFill>
          <a:latin typeface="+mn-lt"/>
          <a:ea typeface="+mn-ea"/>
          <a:cs typeface="+mn-cs"/>
        </a:defRPr>
      </a:lvl5pPr>
      <a:lvl6pPr marL="135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6pPr>
      <a:lvl7pPr marL="162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7pPr>
      <a:lvl8pPr marL="189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8pPr>
      <a:lvl9pPr marL="2160000" indent="-270000" algn="l" defTabSz="914400" rtl="0" eaLnBrk="1" latinLnBrk="0" hangingPunct="1">
        <a:lnSpc>
          <a:spcPct val="100000"/>
        </a:lnSpc>
        <a:spcBef>
          <a:spcPts val="0"/>
        </a:spcBef>
        <a:buFont typeface="Symbol" panose="05050102010706020507" pitchFamily="18" charset="2"/>
        <a:buChar char="-"/>
        <a:defRPr sz="1400" kern="1200" baseline="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30">
          <p15:clr>
            <a:srgbClr val="F26B43"/>
          </p15:clr>
        </p15:guide>
        <p15:guide id="2" pos="295">
          <p15:clr>
            <a:srgbClr val="F26B43"/>
          </p15:clr>
        </p15:guide>
        <p15:guide id="3" pos="5465">
          <p15:clr>
            <a:srgbClr val="F26B43"/>
          </p15:clr>
        </p15:guide>
        <p15:guide id="4" orient="horz" pos="300">
          <p15:clr>
            <a:srgbClr val="F26B43"/>
          </p15:clr>
        </p15:guide>
        <p15:guide id="5" pos="2880">
          <p15:clr>
            <a:srgbClr val="F26B43"/>
          </p15:clr>
        </p15:guide>
        <p15:guide id="6" orient="horz" pos="3816">
          <p15:clr>
            <a:srgbClr val="F26B43"/>
          </p15:clr>
        </p15:guide>
        <p15:guide id="7" pos="2795">
          <p15:clr>
            <a:srgbClr val="F26B43"/>
          </p15:clr>
        </p15:guide>
        <p15:guide id="8" pos="2965">
          <p15:clr>
            <a:srgbClr val="F26B43"/>
          </p15:clr>
        </p15:guide>
        <p15:guide id="9" orient="horz" pos="281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vmlDrawing" Target="../drawings/vmlDrawing39.vml"/><Relationship Id="rId6" Type="http://schemas.openxmlformats.org/officeDocument/2006/relationships/image" Target="../media/image8.emf"/><Relationship Id="rId5" Type="http://schemas.openxmlformats.org/officeDocument/2006/relationships/oleObject" Target="../embeddings/oleObject39.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4.png"/><Relationship Id="rId1" Type="http://schemas.openxmlformats.org/officeDocument/2006/relationships/slideLayout" Target="../slideLayouts/slideLayout8.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7.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8.xml"/><Relationship Id="rId1" Type="http://schemas.openxmlformats.org/officeDocument/2006/relationships/vmlDrawing" Target="../drawings/vmlDrawing40.vml"/><Relationship Id="rId6" Type="http://schemas.openxmlformats.org/officeDocument/2006/relationships/image" Target="../media/image10.wmf"/><Relationship Id="rId5" Type="http://schemas.openxmlformats.org/officeDocument/2006/relationships/oleObject" Target="../embeddings/oleObject41.bin"/><Relationship Id="rId4" Type="http://schemas.openxmlformats.org/officeDocument/2006/relationships/image" Target="../media/image9.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8.xml"/><Relationship Id="rId1" Type="http://schemas.openxmlformats.org/officeDocument/2006/relationships/vmlDrawing" Target="../drawings/vmlDrawing41.vml"/><Relationship Id="rId4" Type="http://schemas.openxmlformats.org/officeDocument/2006/relationships/image" Target="../media/image9.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8.xml"/><Relationship Id="rId1" Type="http://schemas.openxmlformats.org/officeDocument/2006/relationships/vmlDrawing" Target="../drawings/vmlDrawing42.vml"/><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8.xml"/><Relationship Id="rId1" Type="http://schemas.openxmlformats.org/officeDocument/2006/relationships/vmlDrawing" Target="../drawings/vmlDrawing43.vml"/><Relationship Id="rId5" Type="http://schemas.openxmlformats.org/officeDocument/2006/relationships/oleObject" Target="../embeddings/oleObject45.bin"/><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8.xml"/><Relationship Id="rId1" Type="http://schemas.openxmlformats.org/officeDocument/2006/relationships/vmlDrawing" Target="../drawings/vmlDrawing44.vml"/><Relationship Id="rId5" Type="http://schemas.openxmlformats.org/officeDocument/2006/relationships/oleObject" Target="../embeddings/oleObject47.bin"/><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3.png"/><Relationship Id="rId7"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772896980"/>
              </p:ext>
            </p:extLst>
          </p:nvPr>
        </p:nvGraphicFramePr>
        <p:xfrm>
          <a:off x="858442" y="858442"/>
          <a:ext cx="1190" cy="1190"/>
        </p:xfrm>
        <a:graphic>
          <a:graphicData uri="http://schemas.openxmlformats.org/presentationml/2006/ole">
            <mc:AlternateContent xmlns:mc="http://schemas.openxmlformats.org/markup-compatibility/2006">
              <mc:Choice xmlns:v="urn:schemas-microsoft-com:vml" Requires="v">
                <p:oleObj spid="_x0000_s21581" name="think-cell Folie" r:id="rId5" imgW="245" imgH="244" progId="TCLayout.ActiveDocument.1">
                  <p:embed/>
                </p:oleObj>
              </mc:Choice>
              <mc:Fallback>
                <p:oleObj name="think-cell Folie" r:id="rId5" imgW="245" imgH="244" progId="TCLayout.ActiveDocument.1">
                  <p:embed/>
                  <p:pic>
                    <p:nvPicPr>
                      <p:cNvPr id="0" name=""/>
                      <p:cNvPicPr/>
                      <p:nvPr/>
                    </p:nvPicPr>
                    <p:blipFill>
                      <a:blip r:embed="rId6"/>
                      <a:stretch>
                        <a:fillRect/>
                      </a:stretch>
                    </p:blipFill>
                    <p:spPr>
                      <a:xfrm>
                        <a:off x="858442" y="858442"/>
                        <a:ext cx="1190" cy="1190"/>
                      </a:xfrm>
                      <a:prstGeom prst="rect">
                        <a:avLst/>
                      </a:prstGeom>
                    </p:spPr>
                  </p:pic>
                </p:oleObj>
              </mc:Fallback>
            </mc:AlternateContent>
          </a:graphicData>
        </a:graphic>
      </p:graphicFrame>
      <p:sp>
        <p:nvSpPr>
          <p:cNvPr id="5" name="Titel 4"/>
          <p:cNvSpPr>
            <a:spLocks noGrp="1"/>
          </p:cNvSpPr>
          <p:nvPr>
            <p:ph type="ctrTitle"/>
          </p:nvPr>
        </p:nvSpPr>
        <p:spPr>
          <a:xfrm>
            <a:off x="2095812" y="2952166"/>
            <a:ext cx="5896568" cy="1520950"/>
          </a:xfrm>
        </p:spPr>
        <p:txBody>
          <a:bodyPr/>
          <a:lstStyle/>
          <a:p>
            <a:r>
              <a:rPr lang="de-DE" dirty="0" smtClean="0">
                <a:solidFill>
                  <a:srgbClr val="00B050"/>
                </a:solidFill>
              </a:rPr>
              <a:t>Wechselkurse und</a:t>
            </a:r>
            <a:br>
              <a:rPr lang="de-DE" dirty="0" smtClean="0">
                <a:solidFill>
                  <a:srgbClr val="00B050"/>
                </a:solidFill>
              </a:rPr>
            </a:br>
            <a:r>
              <a:rPr lang="de-DE" dirty="0" smtClean="0">
                <a:solidFill>
                  <a:srgbClr val="00B050"/>
                </a:solidFill>
              </a:rPr>
              <a:t>Auslandsrisiken in der Bewertung</a:t>
            </a:r>
            <a:endParaRPr lang="de-DE" dirty="0">
              <a:solidFill>
                <a:srgbClr val="00B050"/>
              </a:solidFill>
            </a:endParaRPr>
          </a:p>
        </p:txBody>
      </p:sp>
      <p:sp>
        <p:nvSpPr>
          <p:cNvPr id="3" name="Subtitle 2"/>
          <p:cNvSpPr>
            <a:spLocks noGrp="1"/>
          </p:cNvSpPr>
          <p:nvPr>
            <p:ph type="subTitle" idx="1"/>
          </p:nvPr>
        </p:nvSpPr>
        <p:spPr>
          <a:xfrm>
            <a:off x="2090132" y="4941590"/>
            <a:ext cx="4025944" cy="1655762"/>
          </a:xfrm>
        </p:spPr>
        <p:txBody>
          <a:bodyPr>
            <a:normAutofit/>
          </a:bodyPr>
          <a:lstStyle/>
          <a:p>
            <a:r>
              <a:rPr lang="de-DE" dirty="0" smtClean="0">
                <a:solidFill>
                  <a:schemeClr val="accent1"/>
                </a:solidFill>
              </a:rPr>
              <a:t>Prof. Dr. Martin Jonas, WP, StB</a:t>
            </a:r>
          </a:p>
          <a:p>
            <a:r>
              <a:rPr lang="de-DE" dirty="0" smtClean="0">
                <a:solidFill>
                  <a:schemeClr val="accent1"/>
                </a:solidFill>
              </a:rPr>
              <a:t>Wien, 23. Oktober 2018</a:t>
            </a:r>
            <a:endParaRPr lang="de-DE" dirty="0">
              <a:solidFill>
                <a:schemeClr val="accent1"/>
              </a:solidFill>
            </a:endParaRPr>
          </a:p>
        </p:txBody>
      </p:sp>
      <p:sp>
        <p:nvSpPr>
          <p:cNvPr id="10" name="Subtitle 2"/>
          <p:cNvSpPr txBox="1">
            <a:spLocks/>
          </p:cNvSpPr>
          <p:nvPr/>
        </p:nvSpPr>
        <p:spPr>
          <a:xfrm>
            <a:off x="2112352" y="1772816"/>
            <a:ext cx="5555992" cy="1080331"/>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000" b="1" kern="1200">
                <a:solidFill>
                  <a:schemeClr val="accent3"/>
                </a:solidFill>
                <a:latin typeface="+mn-lt"/>
                <a:ea typeface="+mn-ea"/>
                <a:cs typeface="+mn-cs"/>
              </a:defRPr>
            </a:lvl1pPr>
            <a:lvl2pPr marL="0" indent="0" algn="l" defTabSz="914400" rtl="0" eaLnBrk="1" latinLnBrk="0" hangingPunct="1">
              <a:lnSpc>
                <a:spcPct val="100000"/>
              </a:lnSpc>
              <a:spcBef>
                <a:spcPts val="600"/>
              </a:spcBef>
              <a:buClr>
                <a:schemeClr val="accent1"/>
              </a:buClr>
              <a:buFont typeface="Symbol" panose="05050102010706020507" pitchFamily="18" charset="2"/>
              <a:buNone/>
              <a:defRPr sz="2000" kern="1200" baseline="0">
                <a:solidFill>
                  <a:schemeClr val="accent3"/>
                </a:solidFill>
                <a:latin typeface="+mn-lt"/>
                <a:ea typeface="+mn-ea"/>
                <a:cs typeface="+mn-cs"/>
              </a:defRPr>
            </a:lvl2pPr>
            <a:lvl3pPr marL="914400" indent="0" algn="ctr" defTabSz="914400" rtl="0" eaLnBrk="1" latinLnBrk="0" hangingPunct="1">
              <a:lnSpc>
                <a:spcPct val="100000"/>
              </a:lnSpc>
              <a:spcBef>
                <a:spcPts val="0"/>
              </a:spcBef>
              <a:buFont typeface="Symbol" panose="05050102010706020507" pitchFamily="18" charset="2"/>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buFont typeface="Symbol" panose="05050102010706020507" pitchFamily="18" charset="2"/>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200"/>
              </a:spcBef>
              <a:buFont typeface="Arial" panose="020B0604020202020204" pitchFamily="34" charset="0"/>
              <a:buNone/>
              <a:defRPr sz="1600" b="1" kern="1200">
                <a:solidFill>
                  <a:schemeClr val="accent1"/>
                </a:solidFill>
                <a:latin typeface="+mn-lt"/>
                <a:ea typeface="+mn-ea"/>
                <a:cs typeface="+mn-cs"/>
              </a:defRPr>
            </a:lvl5pPr>
            <a:lvl6pPr marL="2286000" indent="0" algn="ctr" defTabSz="914400" rtl="0" eaLnBrk="1" latinLnBrk="0" hangingPunct="1">
              <a:lnSpc>
                <a:spcPct val="100000"/>
              </a:lnSpc>
              <a:spcBef>
                <a:spcPts val="0"/>
              </a:spcBef>
              <a:buFont typeface="Symbol" panose="05050102010706020507" pitchFamily="18" charset="2"/>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0"/>
              </a:spcBef>
              <a:buFont typeface="Symbol" panose="05050102010706020507" pitchFamily="18" charset="2"/>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0"/>
              </a:spcBef>
              <a:buFont typeface="Symbol" panose="05050102010706020507" pitchFamily="18" charset="2"/>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0"/>
              </a:spcBef>
              <a:buFont typeface="Symbol" panose="05050102010706020507" pitchFamily="18" charset="2"/>
              <a:buNone/>
              <a:defRPr sz="1600" kern="1200" baseline="0">
                <a:solidFill>
                  <a:schemeClr val="tx1"/>
                </a:solidFill>
                <a:latin typeface="+mn-lt"/>
                <a:ea typeface="+mn-ea"/>
                <a:cs typeface="+mn-cs"/>
              </a:defRPr>
            </a:lvl9pPr>
          </a:lstStyle>
          <a:p>
            <a:r>
              <a:rPr lang="de-DE" dirty="0" smtClean="0">
                <a:solidFill>
                  <a:schemeClr val="accent1"/>
                </a:solidFill>
              </a:rPr>
              <a:t>Forschungsinitiative </a:t>
            </a:r>
            <a:r>
              <a:rPr lang="de-DE" dirty="0">
                <a:solidFill>
                  <a:schemeClr val="accent1"/>
                </a:solidFill>
              </a:rPr>
              <a:t>Business </a:t>
            </a:r>
            <a:r>
              <a:rPr lang="de-DE" dirty="0" err="1" smtClean="0">
                <a:solidFill>
                  <a:schemeClr val="accent1"/>
                </a:solidFill>
              </a:rPr>
              <a:t>Valuation</a:t>
            </a:r>
            <a:r>
              <a:rPr lang="de-DE" dirty="0">
                <a:solidFill>
                  <a:schemeClr val="accent1"/>
                </a:solidFill>
              </a:rPr>
              <a:t>,</a:t>
            </a:r>
            <a:r>
              <a:rPr lang="de-DE" dirty="0" smtClean="0">
                <a:solidFill>
                  <a:schemeClr val="accent1"/>
                </a:solidFill>
              </a:rPr>
              <a:t> Accounting </a:t>
            </a:r>
            <a:r>
              <a:rPr lang="de-DE" dirty="0">
                <a:solidFill>
                  <a:schemeClr val="accent1"/>
                </a:solidFill>
              </a:rPr>
              <a:t>&amp; </a:t>
            </a:r>
            <a:r>
              <a:rPr lang="de-DE" dirty="0" smtClean="0">
                <a:solidFill>
                  <a:schemeClr val="accent1"/>
                </a:solidFill>
              </a:rPr>
              <a:t>Auditing: Aktuelle Fragen der Unternehmensbewertung</a:t>
            </a:r>
            <a:endParaRPr lang="de-DE" dirty="0">
              <a:solidFill>
                <a:schemeClr val="accent1"/>
              </a:solidFill>
            </a:endParaRPr>
          </a:p>
        </p:txBody>
      </p:sp>
    </p:spTree>
    <p:extLst>
      <p:ext uri="{BB962C8B-B14F-4D97-AF65-F5344CB8AC3E}">
        <p14:creationId xmlns:p14="http://schemas.microsoft.com/office/powerpoint/2010/main" val="136537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r>
              <a:rPr lang="de-DE" dirty="0" smtClean="0"/>
              <a:t>Bewertung: Wechselkursrisiken?</a:t>
            </a:r>
            <a:endParaRPr lang="de-DE" dirty="0"/>
          </a:p>
        </p:txBody>
      </p:sp>
      <p:sp>
        <p:nvSpPr>
          <p:cNvPr id="15" name="Inhaltsplatzhalter 14"/>
          <p:cNvSpPr>
            <a:spLocks noGrp="1"/>
          </p:cNvSpPr>
          <p:nvPr>
            <p:ph idx="1"/>
          </p:nvPr>
        </p:nvSpPr>
        <p:spPr>
          <a:xfrm>
            <a:off x="467918" y="1052513"/>
            <a:ext cx="3969146" cy="360263"/>
          </a:xfrm>
          <a:solidFill>
            <a:schemeClr val="accent1"/>
          </a:solidFill>
        </p:spPr>
        <p:txBody>
          <a:bodyPr anchor="ctr"/>
          <a:lstStyle/>
          <a:p>
            <a:pPr marL="0" indent="0" algn="ctr">
              <a:buNone/>
            </a:pPr>
            <a:r>
              <a:rPr lang="de-DE" b="1" dirty="0" smtClean="0">
                <a:solidFill>
                  <a:schemeClr val="bg1"/>
                </a:solidFill>
              </a:rPr>
              <a:t>Inland</a:t>
            </a:r>
            <a:endParaRPr lang="de-DE" b="1" dirty="0">
              <a:solidFill>
                <a:schemeClr val="bg1"/>
              </a:solidFill>
            </a:endParaRPr>
          </a:p>
        </p:txBody>
      </p:sp>
      <p:sp>
        <p:nvSpPr>
          <p:cNvPr id="7" name="Inhaltsplatzhalter 14"/>
          <p:cNvSpPr txBox="1">
            <a:spLocks/>
          </p:cNvSpPr>
          <p:nvPr/>
        </p:nvSpPr>
        <p:spPr>
          <a:xfrm>
            <a:off x="4706938" y="1052737"/>
            <a:ext cx="3968750" cy="360040"/>
          </a:xfrm>
          <a:prstGeom prst="rect">
            <a:avLst/>
          </a:prstGeom>
          <a:solidFill>
            <a:schemeClr val="accent6"/>
          </a:solidFill>
        </p:spPr>
        <p:txBody>
          <a:bodyPr vert="horz" lIns="0" tIns="0" rIns="0" bIns="0" rtlCol="0" anchor="ctr">
            <a:noAutofit/>
          </a:bodyPr>
          <a:lstStyle>
            <a:lvl1pPr marL="270000" indent="-2700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0000" indent="-270000" algn="l" defTabSz="914400" rtl="0" eaLnBrk="1" latinLnBrk="0" hangingPunct="1">
              <a:lnSpc>
                <a:spcPct val="100000"/>
              </a:lnSpc>
              <a:spcBef>
                <a:spcPts val="600"/>
              </a:spcBef>
              <a:buClr>
                <a:schemeClr val="accent1"/>
              </a:buClr>
              <a:buFont typeface="Symbol" panose="05050102010706020507" pitchFamily="18" charset="2"/>
              <a:buChar char="-"/>
              <a:defRPr sz="1400" kern="1200">
                <a:solidFill>
                  <a:schemeClr val="tx1"/>
                </a:solidFill>
                <a:latin typeface="+mn-lt"/>
                <a:ea typeface="+mn-ea"/>
                <a:cs typeface="+mn-cs"/>
              </a:defRPr>
            </a:lvl2pPr>
            <a:lvl3pPr marL="809625" indent="-2667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3pPr>
            <a:lvl4pPr marL="1089025" indent="-28575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defRPr sz="1400" b="1" kern="1200">
                <a:solidFill>
                  <a:schemeClr val="accent1"/>
                </a:solidFill>
                <a:latin typeface="+mn-lt"/>
                <a:ea typeface="+mn-ea"/>
                <a:cs typeface="+mn-cs"/>
              </a:defRPr>
            </a:lvl5pPr>
            <a:lvl6pPr marL="135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6pPr>
            <a:lvl7pPr marL="162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7pPr>
            <a:lvl8pPr marL="189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8pPr>
            <a:lvl9pPr marL="2160000" indent="-270000" algn="l" defTabSz="914400" rtl="0" eaLnBrk="1" latinLnBrk="0" hangingPunct="1">
              <a:lnSpc>
                <a:spcPct val="100000"/>
              </a:lnSpc>
              <a:spcBef>
                <a:spcPts val="0"/>
              </a:spcBef>
              <a:buFont typeface="Symbol" panose="05050102010706020507" pitchFamily="18" charset="2"/>
              <a:buChar char="-"/>
              <a:defRPr sz="1400" kern="1200" baseline="0">
                <a:solidFill>
                  <a:schemeClr val="tx1"/>
                </a:solidFill>
                <a:latin typeface="+mn-lt"/>
                <a:ea typeface="+mn-ea"/>
                <a:cs typeface="+mn-cs"/>
              </a:defRPr>
            </a:lvl9pPr>
          </a:lstStyle>
          <a:p>
            <a:pPr marL="0" indent="0" algn="ctr">
              <a:buNone/>
            </a:pPr>
            <a:r>
              <a:rPr lang="de-DE" b="1" dirty="0" smtClean="0">
                <a:solidFill>
                  <a:schemeClr val="bg1"/>
                </a:solidFill>
              </a:rPr>
              <a:t>Ausland</a:t>
            </a:r>
            <a:endParaRPr lang="de-DE" b="1" dirty="0">
              <a:solidFill>
                <a:schemeClr val="bg1"/>
              </a:solidFill>
            </a:endParaRPr>
          </a:p>
        </p:txBody>
      </p:sp>
    </p:spTree>
    <p:extLst>
      <p:ext uri="{BB962C8B-B14F-4D97-AF65-F5344CB8AC3E}">
        <p14:creationId xmlns:p14="http://schemas.microsoft.com/office/powerpoint/2010/main" val="130047681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feld 24"/>
          <p:cNvSpPr txBox="1"/>
          <p:nvPr/>
        </p:nvSpPr>
        <p:spPr>
          <a:xfrm>
            <a:off x="456795" y="4139866"/>
            <a:ext cx="8207375" cy="1345735"/>
          </a:xfrm>
          <a:prstGeom prst="rect">
            <a:avLst/>
          </a:prstGeom>
          <a:solidFill>
            <a:schemeClr val="bg2">
              <a:lumMod val="60000"/>
              <a:lumOff val="40000"/>
            </a:schemeClr>
          </a:solidFill>
        </p:spPr>
        <p:txBody>
          <a:bodyPr wrap="square" lIns="72000" tIns="144000" rIns="0" bIns="0" rtlCol="0">
            <a:spAutoFit/>
          </a:bodyPr>
          <a:lstStyle/>
          <a:p>
            <a:r>
              <a:rPr lang="de-DE" sz="1400" dirty="0" smtClean="0"/>
              <a:t>Kauf Silberlandanleihe</a:t>
            </a:r>
          </a:p>
          <a:p>
            <a:r>
              <a:rPr lang="de-DE" sz="1200" dirty="0" smtClean="0"/>
              <a:t>(Kalkulation in Goldtaler</a:t>
            </a:r>
          </a:p>
          <a:p>
            <a:r>
              <a:rPr lang="de-DE" sz="1200" dirty="0" smtClean="0"/>
              <a:t>Umrechnung mit </a:t>
            </a:r>
            <a:r>
              <a:rPr lang="de-DE" sz="1200" dirty="0" err="1" smtClean="0"/>
              <a:t>forward</a:t>
            </a:r>
            <a:r>
              <a:rPr lang="de-DE" sz="1200" dirty="0" smtClean="0"/>
              <a:t> rate)</a:t>
            </a:r>
          </a:p>
          <a:p>
            <a:endParaRPr lang="de-DE" sz="1200" dirty="0" smtClean="0"/>
          </a:p>
          <a:p>
            <a:endParaRPr lang="de-DE" sz="1400" dirty="0"/>
          </a:p>
          <a:p>
            <a:endParaRPr lang="de-DE" sz="1400" dirty="0" smtClean="0"/>
          </a:p>
        </p:txBody>
      </p:sp>
      <p:sp>
        <p:nvSpPr>
          <p:cNvPr id="26" name="Textfeld 25"/>
          <p:cNvSpPr txBox="1"/>
          <p:nvPr/>
        </p:nvSpPr>
        <p:spPr>
          <a:xfrm>
            <a:off x="456795" y="3014671"/>
            <a:ext cx="8207375" cy="945625"/>
          </a:xfrm>
          <a:prstGeom prst="rect">
            <a:avLst/>
          </a:prstGeom>
          <a:solidFill>
            <a:schemeClr val="bg2">
              <a:lumMod val="40000"/>
              <a:lumOff val="60000"/>
            </a:schemeClr>
          </a:solidFill>
        </p:spPr>
        <p:txBody>
          <a:bodyPr wrap="square" lIns="72000" tIns="144000" rIns="0" bIns="0" rtlCol="0">
            <a:spAutoFit/>
          </a:bodyPr>
          <a:lstStyle/>
          <a:p>
            <a:r>
              <a:rPr lang="de-DE" sz="1400" dirty="0" smtClean="0"/>
              <a:t>Kauf Silberlandanleihe</a:t>
            </a:r>
          </a:p>
          <a:p>
            <a:r>
              <a:rPr lang="de-DE" sz="1200" dirty="0" smtClean="0"/>
              <a:t>(Kalkulation in Silbertaler,</a:t>
            </a:r>
            <a:br>
              <a:rPr lang="de-DE" sz="1200" dirty="0" smtClean="0"/>
            </a:br>
            <a:r>
              <a:rPr lang="de-DE" sz="1200" dirty="0" smtClean="0"/>
              <a:t>Umrechnung mit </a:t>
            </a:r>
            <a:r>
              <a:rPr lang="de-DE" sz="1200" dirty="0" err="1" smtClean="0"/>
              <a:t>spot</a:t>
            </a:r>
            <a:r>
              <a:rPr lang="de-DE" sz="1200" dirty="0" smtClean="0"/>
              <a:t> rate)</a:t>
            </a:r>
            <a:endParaRPr lang="de-DE" sz="1200" dirty="0"/>
          </a:p>
          <a:p>
            <a:endParaRPr lang="de-DE" sz="1400" dirty="0" smtClean="0"/>
          </a:p>
        </p:txBody>
      </p:sp>
      <p:sp>
        <p:nvSpPr>
          <p:cNvPr id="27" name="Textfeld 26"/>
          <p:cNvSpPr txBox="1"/>
          <p:nvPr/>
        </p:nvSpPr>
        <p:spPr>
          <a:xfrm>
            <a:off x="471463" y="2255364"/>
            <a:ext cx="8207375" cy="576293"/>
          </a:xfrm>
          <a:prstGeom prst="rect">
            <a:avLst/>
          </a:prstGeom>
          <a:solidFill>
            <a:schemeClr val="bg2">
              <a:lumMod val="20000"/>
              <a:lumOff val="80000"/>
            </a:schemeClr>
          </a:solidFill>
        </p:spPr>
        <p:txBody>
          <a:bodyPr wrap="square" lIns="72000" tIns="144000" rIns="0" bIns="0" rtlCol="0">
            <a:spAutoFit/>
          </a:bodyPr>
          <a:lstStyle/>
          <a:p>
            <a:r>
              <a:rPr lang="de-DE" sz="1400" dirty="0" smtClean="0"/>
              <a:t>Kauf Goldlandanleihe</a:t>
            </a:r>
            <a:endParaRPr lang="de-DE" sz="1400" dirty="0"/>
          </a:p>
          <a:p>
            <a:endParaRPr lang="de-DE" sz="1400" dirty="0" smtClean="0"/>
          </a:p>
        </p:txBody>
      </p:sp>
      <p:sp>
        <p:nvSpPr>
          <p:cNvPr id="14" name="Titel 13"/>
          <p:cNvSpPr>
            <a:spLocks noGrp="1"/>
          </p:cNvSpPr>
          <p:nvPr>
            <p:ph type="title"/>
          </p:nvPr>
        </p:nvSpPr>
        <p:spPr/>
        <p:txBody>
          <a:bodyPr/>
          <a:lstStyle/>
          <a:p>
            <a:r>
              <a:rPr lang="de-DE" dirty="0" smtClean="0"/>
              <a:t>Bewertung: Wechselkursrisiken?</a:t>
            </a:r>
            <a:endParaRPr lang="de-DE" dirty="0"/>
          </a:p>
        </p:txBody>
      </p:sp>
      <p:sp>
        <p:nvSpPr>
          <p:cNvPr id="15" name="Inhaltsplatzhalter 14"/>
          <p:cNvSpPr>
            <a:spLocks noGrp="1"/>
          </p:cNvSpPr>
          <p:nvPr>
            <p:ph idx="1"/>
          </p:nvPr>
        </p:nvSpPr>
        <p:spPr>
          <a:xfrm>
            <a:off x="467918" y="1052513"/>
            <a:ext cx="3969146" cy="360263"/>
          </a:xfrm>
          <a:solidFill>
            <a:schemeClr val="accent1"/>
          </a:solidFill>
        </p:spPr>
        <p:txBody>
          <a:bodyPr anchor="ctr"/>
          <a:lstStyle/>
          <a:p>
            <a:pPr marL="0" indent="0" algn="ctr">
              <a:buNone/>
            </a:pPr>
            <a:r>
              <a:rPr lang="de-DE" b="1" dirty="0" smtClean="0">
                <a:solidFill>
                  <a:schemeClr val="bg1"/>
                </a:solidFill>
              </a:rPr>
              <a:t>Goldland</a:t>
            </a:r>
            <a:endParaRPr lang="de-DE" b="1" dirty="0">
              <a:solidFill>
                <a:schemeClr val="bg1"/>
              </a:solidFill>
            </a:endParaRPr>
          </a:p>
        </p:txBody>
      </p:sp>
      <p:sp>
        <p:nvSpPr>
          <p:cNvPr id="7" name="Inhaltsplatzhalter 14"/>
          <p:cNvSpPr txBox="1">
            <a:spLocks/>
          </p:cNvSpPr>
          <p:nvPr/>
        </p:nvSpPr>
        <p:spPr>
          <a:xfrm>
            <a:off x="4706938" y="1052737"/>
            <a:ext cx="3968750" cy="360040"/>
          </a:xfrm>
          <a:prstGeom prst="rect">
            <a:avLst/>
          </a:prstGeom>
          <a:solidFill>
            <a:schemeClr val="accent6"/>
          </a:solidFill>
        </p:spPr>
        <p:txBody>
          <a:bodyPr vert="horz" lIns="0" tIns="0" rIns="0" bIns="0" rtlCol="0" anchor="ctr">
            <a:noAutofit/>
          </a:bodyPr>
          <a:lstStyle>
            <a:lvl1pPr marL="270000" indent="-2700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0000" indent="-270000" algn="l" defTabSz="914400" rtl="0" eaLnBrk="1" latinLnBrk="0" hangingPunct="1">
              <a:lnSpc>
                <a:spcPct val="100000"/>
              </a:lnSpc>
              <a:spcBef>
                <a:spcPts val="600"/>
              </a:spcBef>
              <a:buClr>
                <a:schemeClr val="accent1"/>
              </a:buClr>
              <a:buFont typeface="Symbol" panose="05050102010706020507" pitchFamily="18" charset="2"/>
              <a:buChar char="-"/>
              <a:defRPr sz="1400" kern="1200">
                <a:solidFill>
                  <a:schemeClr val="tx1"/>
                </a:solidFill>
                <a:latin typeface="+mn-lt"/>
                <a:ea typeface="+mn-ea"/>
                <a:cs typeface="+mn-cs"/>
              </a:defRPr>
            </a:lvl2pPr>
            <a:lvl3pPr marL="809625" indent="-2667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3pPr>
            <a:lvl4pPr marL="1089025" indent="-28575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defRPr sz="1400" b="1" kern="1200">
                <a:solidFill>
                  <a:schemeClr val="accent1"/>
                </a:solidFill>
                <a:latin typeface="+mn-lt"/>
                <a:ea typeface="+mn-ea"/>
                <a:cs typeface="+mn-cs"/>
              </a:defRPr>
            </a:lvl5pPr>
            <a:lvl6pPr marL="135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6pPr>
            <a:lvl7pPr marL="162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7pPr>
            <a:lvl8pPr marL="189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8pPr>
            <a:lvl9pPr marL="2160000" indent="-270000" algn="l" defTabSz="914400" rtl="0" eaLnBrk="1" latinLnBrk="0" hangingPunct="1">
              <a:lnSpc>
                <a:spcPct val="100000"/>
              </a:lnSpc>
              <a:spcBef>
                <a:spcPts val="0"/>
              </a:spcBef>
              <a:buFont typeface="Symbol" panose="05050102010706020507" pitchFamily="18" charset="2"/>
              <a:buChar char="-"/>
              <a:defRPr sz="1400" kern="1200" baseline="0">
                <a:solidFill>
                  <a:schemeClr val="tx1"/>
                </a:solidFill>
                <a:latin typeface="+mn-lt"/>
                <a:ea typeface="+mn-ea"/>
                <a:cs typeface="+mn-cs"/>
              </a:defRPr>
            </a:lvl9pPr>
          </a:lstStyle>
          <a:p>
            <a:pPr marL="0" indent="0" algn="ctr">
              <a:buNone/>
            </a:pPr>
            <a:r>
              <a:rPr lang="de-DE" b="1" dirty="0" smtClean="0">
                <a:solidFill>
                  <a:schemeClr val="bg1"/>
                </a:solidFill>
              </a:rPr>
              <a:t>Silberland</a:t>
            </a:r>
            <a:endParaRPr lang="de-DE" b="1" dirty="0">
              <a:solidFill>
                <a:schemeClr val="bg1"/>
              </a:solidFill>
            </a:endParaRPr>
          </a:p>
        </p:txBody>
      </p:sp>
      <p:cxnSp>
        <p:nvCxnSpPr>
          <p:cNvPr id="3" name="Gerader Verbinder 2"/>
          <p:cNvCxnSpPr/>
          <p:nvPr/>
        </p:nvCxnSpPr>
        <p:spPr>
          <a:xfrm>
            <a:off x="4572000" y="1052737"/>
            <a:ext cx="0" cy="5508611"/>
          </a:xfrm>
          <a:prstGeom prst="line">
            <a:avLst/>
          </a:prstGeom>
          <a:ln w="38100" cap="flat" cmpd="dbl">
            <a:solidFill>
              <a:srgbClr val="FFC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feld 8"/>
              <p:cNvSpPr txBox="1"/>
              <p:nvPr/>
            </p:nvSpPr>
            <p:spPr>
              <a:xfrm>
                <a:off x="5947662" y="4291169"/>
                <a:ext cx="4841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1.000</m:t>
                      </m:r>
                    </m:oMath>
                  </m:oMathPara>
                </a14:m>
                <a:endParaRPr lang="de-DE" sz="1400" dirty="0" err="1" smtClean="0"/>
              </a:p>
            </p:txBody>
          </p:sp>
        </mc:Choice>
        <mc:Fallback xmlns="">
          <p:sp>
            <p:nvSpPr>
              <p:cNvPr id="9" name="Textfeld 8"/>
              <p:cNvSpPr txBox="1">
                <a:spLocks noRot="1" noChangeAspect="1" noMove="1" noResize="1" noEditPoints="1" noAdjustHandles="1" noChangeArrowheads="1" noChangeShapeType="1" noTextEdit="1"/>
              </p:cNvSpPr>
              <p:nvPr/>
            </p:nvSpPr>
            <p:spPr>
              <a:xfrm>
                <a:off x="5947662" y="4291169"/>
                <a:ext cx="484107" cy="215444"/>
              </a:xfrm>
              <a:prstGeom prst="rect">
                <a:avLst/>
              </a:prstGeom>
              <a:blipFill rotWithShape="0">
                <a:blip r:embed="rId2"/>
                <a:stretch>
                  <a:fillRect l="-7595" r="-6329" b="-85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5940152" y="3189068"/>
                <a:ext cx="1538883"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1.100</m:t>
                          </m:r>
                        </m:num>
                        <m:den>
                          <m:r>
                            <a:rPr lang="de-DE" sz="1400" b="0" i="1" smtClean="0">
                              <a:latin typeface="Cambria Math" panose="02040503050406030204" pitchFamily="18" charset="0"/>
                            </a:rPr>
                            <m:t>(1+10%)</m:t>
                          </m:r>
                        </m:den>
                      </m:f>
                    </m:oMath>
                  </m:oMathPara>
                </a14:m>
                <a:endParaRPr lang="de-DE" sz="1400" dirty="0" err="1" smtClean="0"/>
              </a:p>
            </p:txBody>
          </p:sp>
        </mc:Choice>
        <mc:Fallback xmlns="">
          <p:sp>
            <p:nvSpPr>
              <p:cNvPr id="10" name="Textfeld 9"/>
              <p:cNvSpPr txBox="1">
                <a:spLocks noRot="1" noChangeAspect="1" noMove="1" noResize="1" noEditPoints="1" noAdjustHandles="1" noChangeArrowheads="1" noChangeShapeType="1" noTextEdit="1"/>
              </p:cNvSpPr>
              <p:nvPr/>
            </p:nvSpPr>
            <p:spPr>
              <a:xfrm>
                <a:off x="5940152" y="3189068"/>
                <a:ext cx="1538883" cy="442942"/>
              </a:xfrm>
              <a:prstGeom prst="rect">
                <a:avLst/>
              </a:prstGeom>
              <a:blipFill rotWithShape="0">
                <a:blip r:embed="rId3"/>
                <a:stretch>
                  <a:fillRect l="-1976" r="-3162" b="-1643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2825536" y="4385510"/>
                <a:ext cx="34785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oMath>
                  </m:oMathPara>
                </a14:m>
                <a:endParaRPr lang="de-DE" sz="1400" dirty="0" err="1" smtClean="0"/>
              </a:p>
            </p:txBody>
          </p:sp>
        </mc:Choice>
        <mc:Fallback xmlns="">
          <p:sp>
            <p:nvSpPr>
              <p:cNvPr id="11" name="Textfeld 10"/>
              <p:cNvSpPr txBox="1">
                <a:spLocks noRot="1" noChangeAspect="1" noMove="1" noResize="1" noEditPoints="1" noAdjustHandles="1" noChangeArrowheads="1" noChangeShapeType="1" noTextEdit="1"/>
              </p:cNvSpPr>
              <p:nvPr/>
            </p:nvSpPr>
            <p:spPr>
              <a:xfrm>
                <a:off x="2825536" y="4385510"/>
                <a:ext cx="347852" cy="215444"/>
              </a:xfrm>
              <a:prstGeom prst="rect">
                <a:avLst/>
              </a:prstGeom>
              <a:blipFill rotWithShape="0">
                <a:blip r:embed="rId4"/>
                <a:stretch>
                  <a:fillRect l="-10526" r="-8772" b="-555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feld 15"/>
              <p:cNvSpPr txBox="1"/>
              <p:nvPr/>
            </p:nvSpPr>
            <p:spPr>
              <a:xfrm>
                <a:off x="2825536" y="2305781"/>
                <a:ext cx="1314847"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102</m:t>
                          </m:r>
                        </m:num>
                        <m:den>
                          <m:r>
                            <a:rPr lang="de-DE" sz="1400" b="0" i="1" smtClean="0">
                              <a:latin typeface="Cambria Math" panose="02040503050406030204" pitchFamily="18" charset="0"/>
                            </a:rPr>
                            <m:t>(1+2%)</m:t>
                          </m:r>
                        </m:den>
                      </m:f>
                    </m:oMath>
                  </m:oMathPara>
                </a14:m>
                <a:endParaRPr lang="de-DE" sz="1400" dirty="0" err="1" smtClean="0"/>
              </a:p>
            </p:txBody>
          </p:sp>
        </mc:Choice>
        <mc:Fallback xmlns="">
          <p:sp>
            <p:nvSpPr>
              <p:cNvPr id="16" name="Textfeld 15"/>
              <p:cNvSpPr txBox="1">
                <a:spLocks noRot="1" noChangeAspect="1" noMove="1" noResize="1" noEditPoints="1" noAdjustHandles="1" noChangeArrowheads="1" noChangeShapeType="1" noTextEdit="1"/>
              </p:cNvSpPr>
              <p:nvPr/>
            </p:nvSpPr>
            <p:spPr>
              <a:xfrm>
                <a:off x="2825536" y="2305781"/>
                <a:ext cx="1314847" cy="442942"/>
              </a:xfrm>
              <a:prstGeom prst="rect">
                <a:avLst/>
              </a:prstGeom>
              <a:blipFill rotWithShape="0">
                <a:blip r:embed="rId5"/>
                <a:stretch>
                  <a:fillRect l="-1860" r="-3721" b="-1643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2818751" y="4919434"/>
                <a:ext cx="1303241"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102</m:t>
                          </m:r>
                        </m:num>
                        <m:den>
                          <m:r>
                            <a:rPr lang="de-DE" sz="1400" b="0" i="1" smtClean="0">
                              <a:latin typeface="Cambria Math" panose="02040503050406030204" pitchFamily="18" charset="0"/>
                            </a:rPr>
                            <m:t>(1+2%)</m:t>
                          </m:r>
                        </m:den>
                      </m:f>
                    </m:oMath>
                  </m:oMathPara>
                </a14:m>
                <a:endParaRPr lang="de-DE" sz="1400" dirty="0" err="1" smtClean="0"/>
              </a:p>
            </p:txBody>
          </p:sp>
        </mc:Choice>
        <mc:Fallback xmlns="">
          <p:sp>
            <p:nvSpPr>
              <p:cNvPr id="19" name="Textfeld 18"/>
              <p:cNvSpPr txBox="1">
                <a:spLocks noRot="1" noChangeAspect="1" noMove="1" noResize="1" noEditPoints="1" noAdjustHandles="1" noChangeArrowheads="1" noChangeShapeType="1" noTextEdit="1"/>
              </p:cNvSpPr>
              <p:nvPr/>
            </p:nvSpPr>
            <p:spPr>
              <a:xfrm>
                <a:off x="2818751" y="4919434"/>
                <a:ext cx="1303241" cy="442942"/>
              </a:xfrm>
              <a:prstGeom prst="rect">
                <a:avLst/>
              </a:prstGeom>
              <a:blipFill rotWithShape="0">
                <a:blip r:embed="rId6"/>
                <a:stretch>
                  <a:fillRect l="-2336" r="-4206" b="-15068"/>
                </a:stretch>
              </a:blipFill>
            </p:spPr>
            <p:txBody>
              <a:bodyPr/>
              <a:lstStyle/>
              <a:p>
                <a:r>
                  <a:rPr lang="de-DE">
                    <a:noFill/>
                  </a:rPr>
                  <a:t> </a:t>
                </a:r>
              </a:p>
            </p:txBody>
          </p:sp>
        </mc:Fallback>
      </mc:AlternateContent>
      <p:graphicFrame>
        <p:nvGraphicFramePr>
          <p:cNvPr id="4" name="Tabelle 3"/>
          <p:cNvGraphicFramePr>
            <a:graphicFrameLocks noGrp="1"/>
          </p:cNvGraphicFramePr>
          <p:nvPr>
            <p:extLst>
              <p:ext uri="{D42A27DB-BD31-4B8C-83A1-F6EECF244321}">
                <p14:modId xmlns:p14="http://schemas.microsoft.com/office/powerpoint/2010/main" val="3482556773"/>
              </p:ext>
            </p:extLst>
          </p:nvPr>
        </p:nvGraphicFramePr>
        <p:xfrm>
          <a:off x="611560" y="1411287"/>
          <a:ext cx="2412268" cy="596982"/>
        </p:xfrm>
        <a:graphic>
          <a:graphicData uri="http://schemas.openxmlformats.org/drawingml/2006/table">
            <a:tbl>
              <a:tblPr>
                <a:tableStyleId>{2D5ABB26-0587-4C30-8999-92F81FD0307C}</a:tableStyleId>
              </a:tblPr>
              <a:tblGrid>
                <a:gridCol w="936104"/>
                <a:gridCol w="638571"/>
                <a:gridCol w="569563"/>
                <a:gridCol w="268030"/>
              </a:tblGrid>
              <a:tr h="198994">
                <a:tc>
                  <a:txBody>
                    <a:bodyPr/>
                    <a:lstStyle/>
                    <a:p>
                      <a:r>
                        <a:rPr lang="de-DE" sz="1200" dirty="0" err="1" smtClean="0">
                          <a:solidFill>
                            <a:schemeClr val="tx2"/>
                          </a:solidFill>
                        </a:rPr>
                        <a:t>risk</a:t>
                      </a:r>
                      <a:r>
                        <a:rPr lang="de-DE" sz="1200" baseline="0" dirty="0" smtClean="0">
                          <a:solidFill>
                            <a:schemeClr val="tx2"/>
                          </a:solidFill>
                        </a:rPr>
                        <a:t> </a:t>
                      </a:r>
                      <a:r>
                        <a:rPr lang="de-DE" sz="1200" baseline="0" dirty="0" err="1" smtClean="0">
                          <a:solidFill>
                            <a:schemeClr val="tx2"/>
                          </a:solidFill>
                        </a:rPr>
                        <a:t>free</a:t>
                      </a:r>
                      <a:endParaRPr lang="de-DE" sz="1200" dirty="0">
                        <a:solidFill>
                          <a:schemeClr val="tx2"/>
                        </a:solidFill>
                      </a:endParaRPr>
                    </a:p>
                  </a:txBody>
                  <a:tcPr marL="0" marR="0" marT="0" marB="0"/>
                </a:tc>
                <a:tc>
                  <a:txBody>
                    <a:bodyPr/>
                    <a:lstStyle/>
                    <a:p>
                      <a:r>
                        <a:rPr lang="de-DE" sz="1200" dirty="0" smtClean="0">
                          <a:solidFill>
                            <a:schemeClr val="tx2"/>
                          </a:solidFill>
                        </a:rPr>
                        <a:t>2%</a:t>
                      </a:r>
                      <a:endParaRPr lang="de-DE" sz="1200" dirty="0">
                        <a:solidFill>
                          <a:schemeClr val="tx2"/>
                        </a:solidFill>
                      </a:endParaRPr>
                    </a:p>
                  </a:txBody>
                  <a:tcPr marL="0" marR="0" marT="0" marB="0"/>
                </a:tc>
                <a:tc>
                  <a:txBody>
                    <a:bodyPr/>
                    <a:lstStyle/>
                    <a:p>
                      <a:r>
                        <a:rPr lang="de-DE" sz="1200" dirty="0" smtClean="0">
                          <a:solidFill>
                            <a:schemeClr val="tx2"/>
                          </a:solidFill>
                        </a:rPr>
                        <a:t>Inflation</a:t>
                      </a:r>
                      <a:endParaRPr lang="de-DE" sz="1200" dirty="0">
                        <a:solidFill>
                          <a:schemeClr val="tx2"/>
                        </a:solidFill>
                      </a:endParaRPr>
                    </a:p>
                  </a:txBody>
                  <a:tcPr marL="0" marR="0" marT="0" marB="0"/>
                </a:tc>
                <a:tc>
                  <a:txBody>
                    <a:bodyPr/>
                    <a:lstStyle/>
                    <a:p>
                      <a:r>
                        <a:rPr lang="de-DE" sz="1200" dirty="0" smtClean="0">
                          <a:solidFill>
                            <a:schemeClr val="tx2"/>
                          </a:solidFill>
                        </a:rPr>
                        <a:t>0%</a:t>
                      </a:r>
                      <a:endParaRPr lang="de-DE" sz="1200" dirty="0">
                        <a:solidFill>
                          <a:schemeClr val="tx2"/>
                        </a:solidFill>
                      </a:endParaRPr>
                    </a:p>
                  </a:txBody>
                  <a:tcPr marL="0" marR="0" marT="0" marB="0"/>
                </a:tc>
              </a:tr>
              <a:tr h="198994">
                <a:tc>
                  <a:txBody>
                    <a:bodyPr/>
                    <a:lstStyle/>
                    <a:p>
                      <a:r>
                        <a:rPr lang="de-DE" sz="1200" dirty="0" smtClean="0">
                          <a:solidFill>
                            <a:schemeClr val="tx2"/>
                          </a:solidFill>
                        </a:rPr>
                        <a:t>MRP</a:t>
                      </a:r>
                      <a:endParaRPr lang="de-DE" sz="1200" dirty="0">
                        <a:solidFill>
                          <a:schemeClr val="tx2"/>
                        </a:solidFill>
                      </a:endParaRPr>
                    </a:p>
                  </a:txBody>
                  <a:tcPr marL="0" marR="0" marT="0" marB="0"/>
                </a:tc>
                <a:tc>
                  <a:txBody>
                    <a:bodyPr/>
                    <a:lstStyle/>
                    <a:p>
                      <a:r>
                        <a:rPr lang="de-DE" sz="1200" dirty="0" smtClean="0">
                          <a:solidFill>
                            <a:schemeClr val="tx2"/>
                          </a:solidFill>
                        </a:rPr>
                        <a:t>6%</a:t>
                      </a:r>
                      <a:endParaRPr lang="de-DE" sz="1200" dirty="0">
                        <a:solidFill>
                          <a:schemeClr val="tx2"/>
                        </a:solidFill>
                      </a:endParaRPr>
                    </a:p>
                  </a:txBody>
                  <a:tcPr marL="0" marR="0" marT="0" marB="0"/>
                </a:tc>
                <a:tc>
                  <a:txBody>
                    <a:bodyPr/>
                    <a:lstStyle/>
                    <a:p>
                      <a:endParaRPr lang="de-DE" sz="1200">
                        <a:solidFill>
                          <a:schemeClr val="tx2"/>
                        </a:solidFill>
                      </a:endParaRPr>
                    </a:p>
                  </a:txBody>
                  <a:tcPr marL="0" marR="0" marT="0" marB="0"/>
                </a:tc>
                <a:tc>
                  <a:txBody>
                    <a:bodyPr/>
                    <a:lstStyle/>
                    <a:p>
                      <a:endParaRPr lang="de-DE" sz="1200" dirty="0">
                        <a:solidFill>
                          <a:schemeClr val="tx2"/>
                        </a:solidFill>
                      </a:endParaRPr>
                    </a:p>
                  </a:txBody>
                  <a:tcPr marL="0" marR="0" marT="0" marB="0"/>
                </a:tc>
              </a:tr>
              <a:tr h="198994">
                <a:tc>
                  <a:txBody>
                    <a:bodyPr/>
                    <a:lstStyle/>
                    <a:p>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r>
            </a:tbl>
          </a:graphicData>
        </a:graphic>
      </p:graphicFrame>
      <p:graphicFrame>
        <p:nvGraphicFramePr>
          <p:cNvPr id="22" name="Tabelle 21"/>
          <p:cNvGraphicFramePr>
            <a:graphicFrameLocks noGrp="1"/>
          </p:cNvGraphicFramePr>
          <p:nvPr>
            <p:extLst>
              <p:ext uri="{D42A27DB-BD31-4B8C-83A1-F6EECF244321}">
                <p14:modId xmlns:p14="http://schemas.microsoft.com/office/powerpoint/2010/main" val="3063353565"/>
              </p:ext>
            </p:extLst>
          </p:nvPr>
        </p:nvGraphicFramePr>
        <p:xfrm>
          <a:off x="5940152" y="1412776"/>
          <a:ext cx="2735535" cy="596982"/>
        </p:xfrm>
        <a:graphic>
          <a:graphicData uri="http://schemas.openxmlformats.org/drawingml/2006/table">
            <a:tbl>
              <a:tblPr>
                <a:tableStyleId>{2D5ABB26-0587-4C30-8999-92F81FD0307C}</a:tableStyleId>
              </a:tblPr>
              <a:tblGrid>
                <a:gridCol w="828092"/>
                <a:gridCol w="612068"/>
                <a:gridCol w="756084"/>
                <a:gridCol w="539291"/>
              </a:tblGrid>
              <a:tr h="198994">
                <a:tc>
                  <a:txBody>
                    <a:bodyPr/>
                    <a:lstStyle/>
                    <a:p>
                      <a:r>
                        <a:rPr lang="de-DE" sz="1200" dirty="0" err="1" smtClean="0">
                          <a:solidFill>
                            <a:schemeClr val="tx2"/>
                          </a:solidFill>
                        </a:rPr>
                        <a:t>risk</a:t>
                      </a:r>
                      <a:r>
                        <a:rPr lang="de-DE" sz="1200" baseline="0" dirty="0" smtClean="0">
                          <a:solidFill>
                            <a:schemeClr val="tx2"/>
                          </a:solidFill>
                        </a:rPr>
                        <a:t> </a:t>
                      </a:r>
                      <a:r>
                        <a:rPr lang="de-DE" sz="1200" baseline="0" dirty="0" err="1" smtClean="0">
                          <a:solidFill>
                            <a:schemeClr val="tx2"/>
                          </a:solidFill>
                        </a:rPr>
                        <a:t>free</a:t>
                      </a:r>
                      <a:endParaRPr lang="de-DE" sz="1200" dirty="0">
                        <a:solidFill>
                          <a:schemeClr val="tx2"/>
                        </a:solidFill>
                      </a:endParaRPr>
                    </a:p>
                  </a:txBody>
                  <a:tcPr marL="0" marR="0" marT="0" marB="0"/>
                </a:tc>
                <a:tc>
                  <a:txBody>
                    <a:bodyPr/>
                    <a:lstStyle/>
                    <a:p>
                      <a:pPr algn="r"/>
                      <a:r>
                        <a:rPr lang="de-DE" sz="1200" dirty="0" smtClean="0">
                          <a:solidFill>
                            <a:schemeClr val="tx2"/>
                          </a:solidFill>
                        </a:rPr>
                        <a:t>10,00%</a:t>
                      </a:r>
                      <a:endParaRPr lang="de-DE" sz="1200" dirty="0">
                        <a:solidFill>
                          <a:schemeClr val="tx2"/>
                        </a:solidFill>
                      </a:endParaRPr>
                    </a:p>
                  </a:txBody>
                  <a:tcPr marL="0" marR="0" marT="0" marB="0"/>
                </a:tc>
                <a:tc>
                  <a:txBody>
                    <a:bodyPr/>
                    <a:lstStyle/>
                    <a:p>
                      <a:pPr algn="r"/>
                      <a:r>
                        <a:rPr lang="de-DE" sz="1200" dirty="0" smtClean="0">
                          <a:solidFill>
                            <a:schemeClr val="tx2"/>
                          </a:solidFill>
                        </a:rPr>
                        <a:t>Inflation</a:t>
                      </a:r>
                      <a:endParaRPr lang="de-DE" sz="1200" dirty="0">
                        <a:solidFill>
                          <a:schemeClr val="tx2"/>
                        </a:solidFill>
                      </a:endParaRPr>
                    </a:p>
                  </a:txBody>
                  <a:tcPr marL="0" marR="0" marT="0" marB="0"/>
                </a:tc>
                <a:tc>
                  <a:txBody>
                    <a:bodyPr/>
                    <a:lstStyle/>
                    <a:p>
                      <a:pPr algn="r"/>
                      <a:r>
                        <a:rPr lang="de-DE" sz="1200" dirty="0" smtClean="0">
                          <a:solidFill>
                            <a:schemeClr val="tx2"/>
                          </a:solidFill>
                        </a:rPr>
                        <a:t>7,84%</a:t>
                      </a:r>
                      <a:endParaRPr lang="de-DE" sz="1200" dirty="0">
                        <a:solidFill>
                          <a:schemeClr val="tx2"/>
                        </a:solidFill>
                      </a:endParaRPr>
                    </a:p>
                  </a:txBody>
                  <a:tcPr marL="0" marR="0" marT="0" marB="0"/>
                </a:tc>
              </a:tr>
              <a:tr h="198994">
                <a:tc>
                  <a:txBody>
                    <a:bodyPr/>
                    <a:lstStyle/>
                    <a:p>
                      <a:r>
                        <a:rPr lang="de-DE" sz="1200" dirty="0" smtClean="0">
                          <a:solidFill>
                            <a:schemeClr val="tx2"/>
                          </a:solidFill>
                        </a:rPr>
                        <a:t>MRP</a:t>
                      </a:r>
                      <a:endParaRPr lang="de-DE" sz="1200" dirty="0">
                        <a:solidFill>
                          <a:schemeClr val="tx2"/>
                        </a:solidFill>
                      </a:endParaRPr>
                    </a:p>
                  </a:txBody>
                  <a:tcPr marL="0" marR="0" marT="0" marB="0"/>
                </a:tc>
                <a:tc>
                  <a:txBody>
                    <a:bodyPr/>
                    <a:lstStyle/>
                    <a:p>
                      <a:pPr algn="r"/>
                      <a:r>
                        <a:rPr lang="de-DE" sz="1200" dirty="0" smtClean="0">
                          <a:solidFill>
                            <a:schemeClr val="tx2"/>
                          </a:solidFill>
                        </a:rPr>
                        <a:t>6,47%</a:t>
                      </a:r>
                      <a:endParaRPr lang="de-DE" sz="1200" dirty="0">
                        <a:solidFill>
                          <a:schemeClr val="tx2"/>
                        </a:solidFill>
                      </a:endParaRPr>
                    </a:p>
                  </a:txBody>
                  <a:tcPr marL="0" marR="0" marT="0" marB="0"/>
                </a:tc>
                <a:tc>
                  <a:txBody>
                    <a:bodyPr/>
                    <a:lstStyle/>
                    <a:p>
                      <a:endParaRPr lang="de-DE" sz="1200">
                        <a:solidFill>
                          <a:schemeClr val="tx2"/>
                        </a:solidFill>
                      </a:endParaRPr>
                    </a:p>
                  </a:txBody>
                  <a:tcPr marL="0" marR="0" marT="0" marB="0"/>
                </a:tc>
                <a:tc>
                  <a:txBody>
                    <a:bodyPr/>
                    <a:lstStyle/>
                    <a:p>
                      <a:endParaRPr lang="de-DE" sz="1200" dirty="0">
                        <a:solidFill>
                          <a:schemeClr val="tx2"/>
                        </a:solidFill>
                      </a:endParaRPr>
                    </a:p>
                  </a:txBody>
                  <a:tcPr marL="0" marR="0" marT="0" marB="0"/>
                </a:tc>
              </a:tr>
              <a:tr h="198994">
                <a:tc>
                  <a:txBody>
                    <a:bodyPr/>
                    <a:lstStyle/>
                    <a:p>
                      <a:endParaRPr lang="de-DE" sz="1200" dirty="0">
                        <a:solidFill>
                          <a:schemeClr val="tx2"/>
                        </a:solidFill>
                      </a:endParaRPr>
                    </a:p>
                  </a:txBody>
                  <a:tcPr marL="0" marR="0" marT="0" marB="0"/>
                </a:tc>
                <a:tc>
                  <a:txBody>
                    <a:bodyPr/>
                    <a:lstStyle/>
                    <a:p>
                      <a:pPr algn="r"/>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r>
            </a:tbl>
          </a:graphicData>
        </a:graphic>
      </p:graphicFrame>
      <mc:AlternateContent xmlns:mc="http://schemas.openxmlformats.org/markup-compatibility/2006" xmlns:a14="http://schemas.microsoft.com/office/drawing/2010/main">
        <mc:Choice Requires="a14">
          <p:sp>
            <p:nvSpPr>
              <p:cNvPr id="24" name="Textfeld 23"/>
              <p:cNvSpPr txBox="1"/>
              <p:nvPr/>
            </p:nvSpPr>
            <p:spPr>
              <a:xfrm>
                <a:off x="2819992" y="3287359"/>
                <a:ext cx="34785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oMath>
                  </m:oMathPara>
                </a14:m>
                <a:endParaRPr lang="de-DE" sz="1400" dirty="0" err="1" smtClean="0"/>
              </a:p>
            </p:txBody>
          </p:sp>
        </mc:Choice>
        <mc:Fallback xmlns="">
          <p:sp>
            <p:nvSpPr>
              <p:cNvPr id="24" name="Textfeld 23"/>
              <p:cNvSpPr txBox="1">
                <a:spLocks noRot="1" noChangeAspect="1" noMove="1" noResize="1" noEditPoints="1" noAdjustHandles="1" noChangeArrowheads="1" noChangeShapeType="1" noTextEdit="1"/>
              </p:cNvSpPr>
              <p:nvPr/>
            </p:nvSpPr>
            <p:spPr>
              <a:xfrm>
                <a:off x="2819992" y="3287359"/>
                <a:ext cx="347852" cy="215444"/>
              </a:xfrm>
              <a:prstGeom prst="rect">
                <a:avLst/>
              </a:prstGeom>
              <a:blipFill rotWithShape="0">
                <a:blip r:embed="rId4"/>
                <a:stretch>
                  <a:fillRect l="-10526" r="-8772" b="-5556"/>
                </a:stretch>
              </a:blipFill>
            </p:spPr>
            <p:txBody>
              <a:bodyPr/>
              <a:lstStyle/>
              <a:p>
                <a:r>
                  <a:rPr lang="de-DE">
                    <a:noFill/>
                  </a:rPr>
                  <a:t> </a:t>
                </a:r>
              </a:p>
            </p:txBody>
          </p:sp>
        </mc:Fallback>
      </mc:AlternateContent>
      <p:cxnSp>
        <p:nvCxnSpPr>
          <p:cNvPr id="6" name="Gerade Verbindung mit Pfeil 5"/>
          <p:cNvCxnSpPr/>
          <p:nvPr/>
        </p:nvCxnSpPr>
        <p:spPr>
          <a:xfrm>
            <a:off x="3635896" y="3410539"/>
            <a:ext cx="2124236" cy="0"/>
          </a:xfrm>
          <a:prstGeom prst="straightConnector1">
            <a:avLst/>
          </a:prstGeom>
          <a:ln w="38100" cmpd="dbl">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flipV="1">
            <a:off x="3965476" y="5013176"/>
            <a:ext cx="1794656" cy="290"/>
          </a:xfrm>
          <a:prstGeom prst="straightConnector1">
            <a:avLst/>
          </a:prstGeom>
          <a:ln w="38100" cmpd="dbl">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nvCxnSpPr>
        <p:spPr>
          <a:xfrm>
            <a:off x="6552220" y="4475096"/>
            <a:ext cx="0" cy="444338"/>
          </a:xfrm>
          <a:prstGeom prst="straightConnector1">
            <a:avLst/>
          </a:prstGeom>
          <a:ln w="38100" cmpd="dbl">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a:off x="3635896" y="4506613"/>
            <a:ext cx="2124236" cy="0"/>
          </a:xfrm>
          <a:prstGeom prst="straightConnector1">
            <a:avLst/>
          </a:prstGeom>
          <a:ln w="38100" cmpd="dbl">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feld 40"/>
              <p:cNvSpPr txBox="1"/>
              <p:nvPr/>
            </p:nvSpPr>
            <p:spPr>
              <a:xfrm>
                <a:off x="5940152" y="4905744"/>
                <a:ext cx="4841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1.100</m:t>
                      </m:r>
                    </m:oMath>
                  </m:oMathPara>
                </a14:m>
                <a:endParaRPr lang="de-DE" sz="1400" dirty="0" err="1" smtClean="0"/>
              </a:p>
            </p:txBody>
          </p:sp>
        </mc:Choice>
        <mc:Fallback xmlns="">
          <p:sp>
            <p:nvSpPr>
              <p:cNvPr id="41" name="Textfeld 40"/>
              <p:cNvSpPr txBox="1">
                <a:spLocks noRot="1" noChangeAspect="1" noMove="1" noResize="1" noEditPoints="1" noAdjustHandles="1" noChangeArrowheads="1" noChangeShapeType="1" noTextEdit="1"/>
              </p:cNvSpPr>
              <p:nvPr/>
            </p:nvSpPr>
            <p:spPr>
              <a:xfrm>
                <a:off x="5940152" y="4905744"/>
                <a:ext cx="484107" cy="215444"/>
              </a:xfrm>
              <a:prstGeom prst="rect">
                <a:avLst/>
              </a:prstGeom>
              <a:blipFill rotWithShape="0">
                <a:blip r:embed="rId7"/>
                <a:stretch>
                  <a:fillRect l="-7500" r="-5000" b="-8571"/>
                </a:stretch>
              </a:blipFill>
            </p:spPr>
            <p:txBody>
              <a:bodyPr/>
              <a:lstStyle/>
              <a:p>
                <a:r>
                  <a:rPr lang="de-DE">
                    <a:noFill/>
                  </a:rPr>
                  <a:t> </a:t>
                </a:r>
              </a:p>
            </p:txBody>
          </p:sp>
        </mc:Fallback>
      </mc:AlternateContent>
      <p:graphicFrame>
        <p:nvGraphicFramePr>
          <p:cNvPr id="42" name="Tabelle 41"/>
          <p:cNvGraphicFramePr>
            <a:graphicFrameLocks noGrp="1"/>
          </p:cNvGraphicFramePr>
          <p:nvPr>
            <p:extLst>
              <p:ext uri="{D42A27DB-BD31-4B8C-83A1-F6EECF244321}">
                <p14:modId xmlns:p14="http://schemas.microsoft.com/office/powerpoint/2010/main" val="1687576393"/>
              </p:ext>
            </p:extLst>
          </p:nvPr>
        </p:nvGraphicFramePr>
        <p:xfrm>
          <a:off x="3577139" y="1410781"/>
          <a:ext cx="1989721" cy="548640"/>
        </p:xfrm>
        <a:graphic>
          <a:graphicData uri="http://schemas.openxmlformats.org/drawingml/2006/table">
            <a:tbl>
              <a:tblPr>
                <a:tableStyleId>{2D5ABB26-0587-4C30-8999-92F81FD0307C}</a:tableStyleId>
              </a:tblPr>
              <a:tblGrid>
                <a:gridCol w="1053617"/>
                <a:gridCol w="936104"/>
              </a:tblGrid>
              <a:tr h="198994">
                <a:tc>
                  <a:txBody>
                    <a:bodyPr/>
                    <a:lstStyle/>
                    <a:p>
                      <a:r>
                        <a:rPr lang="de-DE" sz="1200" dirty="0" err="1" smtClean="0">
                          <a:solidFill>
                            <a:schemeClr val="tx2"/>
                          </a:solidFill>
                        </a:rPr>
                        <a:t>spot</a:t>
                      </a:r>
                      <a:r>
                        <a:rPr lang="de-DE" sz="1200" baseline="0" dirty="0" smtClean="0">
                          <a:solidFill>
                            <a:schemeClr val="tx2"/>
                          </a:solidFill>
                        </a:rPr>
                        <a:t> rate:</a:t>
                      </a:r>
                      <a:endParaRPr lang="de-DE" sz="1200" dirty="0">
                        <a:solidFill>
                          <a:schemeClr val="tx2"/>
                        </a:solidFill>
                      </a:endParaRPr>
                    </a:p>
                  </a:txBody>
                  <a:tcPr>
                    <a:solidFill>
                      <a:schemeClr val="accent4">
                        <a:lumMod val="40000"/>
                        <a:lumOff val="60000"/>
                      </a:schemeClr>
                    </a:solidFill>
                  </a:tcPr>
                </a:tc>
                <a:tc>
                  <a:txBody>
                    <a:bodyPr/>
                    <a:lstStyle/>
                    <a:p>
                      <a:r>
                        <a:rPr lang="de-DE" sz="1200" dirty="0" smtClean="0">
                          <a:solidFill>
                            <a:schemeClr val="tx2"/>
                          </a:solidFill>
                        </a:rPr>
                        <a:t>1 zu 10</a:t>
                      </a:r>
                      <a:endParaRPr lang="de-DE" sz="1200" dirty="0">
                        <a:solidFill>
                          <a:schemeClr val="tx2"/>
                        </a:solidFill>
                      </a:endParaRPr>
                    </a:p>
                  </a:txBody>
                  <a:tcPr>
                    <a:solidFill>
                      <a:schemeClr val="accent4">
                        <a:lumMod val="40000"/>
                        <a:lumOff val="60000"/>
                      </a:schemeClr>
                    </a:solidFill>
                  </a:tcPr>
                </a:tc>
              </a:tr>
              <a:tr h="198994">
                <a:tc>
                  <a:txBody>
                    <a:bodyPr/>
                    <a:lstStyle/>
                    <a:p>
                      <a:r>
                        <a:rPr lang="de-DE" sz="1200" dirty="0" err="1" smtClean="0">
                          <a:solidFill>
                            <a:schemeClr val="tx2"/>
                          </a:solidFill>
                        </a:rPr>
                        <a:t>forward</a:t>
                      </a:r>
                      <a:r>
                        <a:rPr lang="de-DE" sz="1200" baseline="0" dirty="0" smtClean="0">
                          <a:solidFill>
                            <a:schemeClr val="tx2"/>
                          </a:solidFill>
                        </a:rPr>
                        <a:t> rate:</a:t>
                      </a:r>
                      <a:endParaRPr lang="de-DE" sz="1200" dirty="0">
                        <a:solidFill>
                          <a:schemeClr val="tx2"/>
                        </a:solidFill>
                      </a:endParaRPr>
                    </a:p>
                  </a:txBody>
                  <a:tcPr>
                    <a:solidFill>
                      <a:schemeClr val="accent4">
                        <a:lumMod val="40000"/>
                        <a:lumOff val="60000"/>
                      </a:schemeClr>
                    </a:solidFill>
                  </a:tcPr>
                </a:tc>
                <a:tc>
                  <a:txBody>
                    <a:bodyPr/>
                    <a:lstStyle/>
                    <a:p>
                      <a:r>
                        <a:rPr lang="de-DE" sz="1200" dirty="0" smtClean="0">
                          <a:solidFill>
                            <a:schemeClr val="tx2"/>
                          </a:solidFill>
                        </a:rPr>
                        <a:t>1 zu 10,78</a:t>
                      </a:r>
                      <a:endParaRPr lang="de-DE" sz="1200" dirty="0">
                        <a:solidFill>
                          <a:schemeClr val="tx2"/>
                        </a:solidFill>
                      </a:endParaRPr>
                    </a:p>
                  </a:txBody>
                  <a:tcPr>
                    <a:solidFill>
                      <a:schemeClr val="accent4">
                        <a:lumMod val="40000"/>
                        <a:lumOff val="60000"/>
                      </a:schemeClr>
                    </a:solidFill>
                  </a:tcPr>
                </a:tc>
              </a:tr>
            </a:tbl>
          </a:graphicData>
        </a:graphic>
      </p:graphicFrame>
      <p:sp>
        <p:nvSpPr>
          <p:cNvPr id="43" name="Textfeld 42"/>
          <p:cNvSpPr txBox="1"/>
          <p:nvPr/>
        </p:nvSpPr>
        <p:spPr>
          <a:xfrm>
            <a:off x="3944305" y="4249940"/>
            <a:ext cx="1861735" cy="184666"/>
          </a:xfrm>
          <a:prstGeom prst="rect">
            <a:avLst/>
          </a:prstGeom>
          <a:noFill/>
        </p:spPr>
        <p:txBody>
          <a:bodyPr wrap="square" lIns="0" tIns="0" rIns="0" bIns="0" rtlCol="0">
            <a:spAutoFit/>
          </a:bodyPr>
          <a:lstStyle/>
          <a:p>
            <a:r>
              <a:rPr lang="de-DE" sz="1200" i="1" dirty="0" err="1"/>
              <a:t>s</a:t>
            </a:r>
            <a:r>
              <a:rPr lang="de-DE" sz="1200" i="1" dirty="0" err="1" smtClean="0"/>
              <a:t>pot</a:t>
            </a:r>
            <a:r>
              <a:rPr lang="de-DE" sz="1200" i="1" dirty="0" smtClean="0"/>
              <a:t> rate 1 : 10</a:t>
            </a:r>
          </a:p>
        </p:txBody>
      </p:sp>
      <p:sp>
        <p:nvSpPr>
          <p:cNvPr id="45" name="Textfeld 44"/>
          <p:cNvSpPr txBox="1"/>
          <p:nvPr/>
        </p:nvSpPr>
        <p:spPr>
          <a:xfrm>
            <a:off x="3959932" y="3153866"/>
            <a:ext cx="1861735" cy="184666"/>
          </a:xfrm>
          <a:prstGeom prst="rect">
            <a:avLst/>
          </a:prstGeom>
          <a:noFill/>
        </p:spPr>
        <p:txBody>
          <a:bodyPr wrap="square" lIns="0" tIns="0" rIns="0" bIns="0" rtlCol="0">
            <a:spAutoFit/>
          </a:bodyPr>
          <a:lstStyle/>
          <a:p>
            <a:r>
              <a:rPr lang="de-DE" sz="1200" i="1" dirty="0" err="1"/>
              <a:t>s</a:t>
            </a:r>
            <a:r>
              <a:rPr lang="de-DE" sz="1200" i="1" dirty="0" err="1" smtClean="0"/>
              <a:t>pot</a:t>
            </a:r>
            <a:r>
              <a:rPr lang="de-DE" sz="1200" i="1" dirty="0" smtClean="0"/>
              <a:t> rate 1 : 10</a:t>
            </a:r>
          </a:p>
        </p:txBody>
      </p:sp>
      <p:sp>
        <p:nvSpPr>
          <p:cNvPr id="46" name="Textfeld 45"/>
          <p:cNvSpPr txBox="1"/>
          <p:nvPr/>
        </p:nvSpPr>
        <p:spPr>
          <a:xfrm>
            <a:off x="4150425" y="4756502"/>
            <a:ext cx="1861735" cy="184666"/>
          </a:xfrm>
          <a:prstGeom prst="rect">
            <a:avLst/>
          </a:prstGeom>
          <a:noFill/>
        </p:spPr>
        <p:txBody>
          <a:bodyPr wrap="square" lIns="0" tIns="0" rIns="0" bIns="0" rtlCol="0">
            <a:spAutoFit/>
          </a:bodyPr>
          <a:lstStyle/>
          <a:p>
            <a:r>
              <a:rPr lang="de-DE" sz="1200" i="1" dirty="0" err="1" smtClean="0"/>
              <a:t>forward</a:t>
            </a:r>
            <a:r>
              <a:rPr lang="de-DE" sz="1200" i="1" dirty="0" smtClean="0"/>
              <a:t> rate 1 : 10,78</a:t>
            </a:r>
          </a:p>
        </p:txBody>
      </p:sp>
      <p:sp>
        <p:nvSpPr>
          <p:cNvPr id="48" name="Rechteck 47"/>
          <p:cNvSpPr/>
          <p:nvPr/>
        </p:nvSpPr>
        <p:spPr>
          <a:xfrm>
            <a:off x="3419475" y="1681379"/>
            <a:ext cx="2268649" cy="3434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dirty="0" err="1" smtClean="0">
              <a:solidFill>
                <a:schemeClr val="tx1"/>
              </a:solidFill>
            </a:endParaRPr>
          </a:p>
        </p:txBody>
      </p:sp>
    </p:spTree>
    <p:extLst>
      <p:ext uri="{BB962C8B-B14F-4D97-AF65-F5344CB8AC3E}">
        <p14:creationId xmlns:p14="http://schemas.microsoft.com/office/powerpoint/2010/main" val="231993870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500"/>
                                        <p:tgtEl>
                                          <p:spTgt spid="4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0"/>
                                        <p:tgtEl>
                                          <p:spTgt spid="3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childTnLst>
                                </p:cTn>
                              </p:par>
                              <p:par>
                                <p:cTn id="94" presetID="10" presetClass="exit" presetSubtype="0" fill="hold" grpId="0" nodeType="withEffect">
                                  <p:stCondLst>
                                    <p:cond delay="0"/>
                                  </p:stCondLst>
                                  <p:childTnLst>
                                    <p:animEffect transition="out" filter="fade">
                                      <p:cBhvr>
                                        <p:cTn id="95" dur="500"/>
                                        <p:tgtEl>
                                          <p:spTgt spid="48"/>
                                        </p:tgtEl>
                                      </p:cBhvr>
                                    </p:animEffect>
                                    <p:set>
                                      <p:cBhvr>
                                        <p:cTn id="96" dur="1" fill="hold">
                                          <p:stCondLst>
                                            <p:cond delay="499"/>
                                          </p:stCondLst>
                                        </p:cTn>
                                        <p:tgtEl>
                                          <p:spTgt spid="48"/>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9" grpId="0"/>
      <p:bldP spid="10" grpId="0"/>
      <p:bldP spid="11" grpId="0"/>
      <p:bldP spid="16" grpId="0"/>
      <p:bldP spid="19" grpId="0"/>
      <p:bldP spid="24" grpId="0"/>
      <p:bldP spid="41" grpId="0"/>
      <p:bldP spid="43" grpId="0"/>
      <p:bldP spid="45" grpId="0"/>
      <p:bldP spid="46" grpId="0"/>
      <p:bldP spid="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feld 24"/>
          <p:cNvSpPr txBox="1"/>
          <p:nvPr/>
        </p:nvSpPr>
        <p:spPr>
          <a:xfrm>
            <a:off x="456795" y="4139866"/>
            <a:ext cx="8207375" cy="1345735"/>
          </a:xfrm>
          <a:prstGeom prst="rect">
            <a:avLst/>
          </a:prstGeom>
          <a:solidFill>
            <a:schemeClr val="bg2">
              <a:lumMod val="60000"/>
              <a:lumOff val="40000"/>
            </a:schemeClr>
          </a:solidFill>
        </p:spPr>
        <p:txBody>
          <a:bodyPr wrap="square" lIns="72000" tIns="144000" rIns="0" bIns="0" rtlCol="0">
            <a:spAutoFit/>
          </a:bodyPr>
          <a:lstStyle/>
          <a:p>
            <a:r>
              <a:rPr lang="de-DE" sz="1400" dirty="0" smtClean="0"/>
              <a:t>Kauf Silberlandanleihe</a:t>
            </a:r>
          </a:p>
          <a:p>
            <a:r>
              <a:rPr lang="de-DE" sz="1200" dirty="0" smtClean="0"/>
              <a:t>(Kalkulation in Goldtaler</a:t>
            </a:r>
          </a:p>
          <a:p>
            <a:r>
              <a:rPr lang="de-DE" sz="1200" dirty="0" smtClean="0"/>
              <a:t>Umrechnung mit </a:t>
            </a:r>
            <a:r>
              <a:rPr lang="de-DE" sz="1200" dirty="0" err="1" smtClean="0"/>
              <a:t>forward</a:t>
            </a:r>
            <a:r>
              <a:rPr lang="de-DE" sz="1200" dirty="0" smtClean="0"/>
              <a:t> rate)</a:t>
            </a:r>
          </a:p>
          <a:p>
            <a:endParaRPr lang="de-DE" sz="1200" dirty="0" smtClean="0"/>
          </a:p>
          <a:p>
            <a:endParaRPr lang="de-DE" sz="1400" dirty="0"/>
          </a:p>
          <a:p>
            <a:endParaRPr lang="de-DE" sz="1400" dirty="0" smtClean="0"/>
          </a:p>
        </p:txBody>
      </p:sp>
      <p:sp>
        <p:nvSpPr>
          <p:cNvPr id="26" name="Textfeld 25"/>
          <p:cNvSpPr txBox="1"/>
          <p:nvPr/>
        </p:nvSpPr>
        <p:spPr>
          <a:xfrm>
            <a:off x="456795" y="3014671"/>
            <a:ext cx="8207375" cy="945625"/>
          </a:xfrm>
          <a:prstGeom prst="rect">
            <a:avLst/>
          </a:prstGeom>
          <a:solidFill>
            <a:schemeClr val="bg2">
              <a:lumMod val="40000"/>
              <a:lumOff val="60000"/>
            </a:schemeClr>
          </a:solidFill>
        </p:spPr>
        <p:txBody>
          <a:bodyPr wrap="square" lIns="72000" tIns="144000" rIns="0" bIns="0" rtlCol="0">
            <a:spAutoFit/>
          </a:bodyPr>
          <a:lstStyle/>
          <a:p>
            <a:r>
              <a:rPr lang="de-DE" sz="1400" dirty="0" smtClean="0"/>
              <a:t>Kauf Silberlandanleihe</a:t>
            </a:r>
          </a:p>
          <a:p>
            <a:r>
              <a:rPr lang="de-DE" sz="1200" dirty="0" smtClean="0"/>
              <a:t>(Kalkulation in Silbertaler,</a:t>
            </a:r>
            <a:br>
              <a:rPr lang="de-DE" sz="1200" dirty="0" smtClean="0"/>
            </a:br>
            <a:r>
              <a:rPr lang="de-DE" sz="1200" dirty="0" smtClean="0"/>
              <a:t>Umrechnung mit </a:t>
            </a:r>
            <a:r>
              <a:rPr lang="de-DE" sz="1200" dirty="0" err="1" smtClean="0"/>
              <a:t>spot</a:t>
            </a:r>
            <a:r>
              <a:rPr lang="de-DE" sz="1200" dirty="0" smtClean="0"/>
              <a:t> rate)</a:t>
            </a:r>
            <a:endParaRPr lang="de-DE" sz="1200" dirty="0"/>
          </a:p>
          <a:p>
            <a:endParaRPr lang="de-DE" sz="1400" dirty="0" smtClean="0"/>
          </a:p>
        </p:txBody>
      </p:sp>
      <p:sp>
        <p:nvSpPr>
          <p:cNvPr id="27" name="Textfeld 26"/>
          <p:cNvSpPr txBox="1"/>
          <p:nvPr/>
        </p:nvSpPr>
        <p:spPr>
          <a:xfrm>
            <a:off x="471463" y="2255364"/>
            <a:ext cx="8207375" cy="576293"/>
          </a:xfrm>
          <a:prstGeom prst="rect">
            <a:avLst/>
          </a:prstGeom>
          <a:solidFill>
            <a:schemeClr val="bg2">
              <a:lumMod val="20000"/>
              <a:lumOff val="80000"/>
            </a:schemeClr>
          </a:solidFill>
        </p:spPr>
        <p:txBody>
          <a:bodyPr wrap="square" lIns="72000" tIns="144000" rIns="0" bIns="0" rtlCol="0">
            <a:spAutoFit/>
          </a:bodyPr>
          <a:lstStyle/>
          <a:p>
            <a:r>
              <a:rPr lang="de-DE" sz="1400" dirty="0" smtClean="0"/>
              <a:t>Kauf Goldlandanleihe</a:t>
            </a:r>
            <a:endParaRPr lang="de-DE" sz="1400" dirty="0"/>
          </a:p>
          <a:p>
            <a:endParaRPr lang="de-DE" sz="1400" dirty="0" smtClean="0"/>
          </a:p>
        </p:txBody>
      </p:sp>
      <p:sp>
        <p:nvSpPr>
          <p:cNvPr id="14" name="Titel 13"/>
          <p:cNvSpPr>
            <a:spLocks noGrp="1"/>
          </p:cNvSpPr>
          <p:nvPr>
            <p:ph type="title"/>
          </p:nvPr>
        </p:nvSpPr>
        <p:spPr/>
        <p:txBody>
          <a:bodyPr/>
          <a:lstStyle/>
          <a:p>
            <a:r>
              <a:rPr lang="de-DE" dirty="0" smtClean="0"/>
              <a:t>Bewertung: Wechselkursrisiken bei unsicherer Inflation?</a:t>
            </a:r>
            <a:endParaRPr lang="de-DE" dirty="0"/>
          </a:p>
        </p:txBody>
      </p:sp>
      <p:sp>
        <p:nvSpPr>
          <p:cNvPr id="15" name="Inhaltsplatzhalter 14"/>
          <p:cNvSpPr>
            <a:spLocks noGrp="1"/>
          </p:cNvSpPr>
          <p:nvPr>
            <p:ph idx="1"/>
          </p:nvPr>
        </p:nvSpPr>
        <p:spPr>
          <a:xfrm>
            <a:off x="467918" y="1052513"/>
            <a:ext cx="3969146" cy="360263"/>
          </a:xfrm>
          <a:solidFill>
            <a:schemeClr val="accent1"/>
          </a:solidFill>
        </p:spPr>
        <p:txBody>
          <a:bodyPr anchor="ctr"/>
          <a:lstStyle/>
          <a:p>
            <a:pPr marL="0" indent="0" algn="ctr">
              <a:buNone/>
            </a:pPr>
            <a:r>
              <a:rPr lang="de-DE" b="1" dirty="0" smtClean="0">
                <a:solidFill>
                  <a:schemeClr val="bg1"/>
                </a:solidFill>
              </a:rPr>
              <a:t>Goldland</a:t>
            </a:r>
            <a:endParaRPr lang="de-DE" b="1" dirty="0">
              <a:solidFill>
                <a:schemeClr val="bg1"/>
              </a:solidFill>
            </a:endParaRPr>
          </a:p>
        </p:txBody>
      </p:sp>
      <p:sp>
        <p:nvSpPr>
          <p:cNvPr id="7" name="Inhaltsplatzhalter 14"/>
          <p:cNvSpPr txBox="1">
            <a:spLocks/>
          </p:cNvSpPr>
          <p:nvPr/>
        </p:nvSpPr>
        <p:spPr>
          <a:xfrm>
            <a:off x="4706938" y="1052737"/>
            <a:ext cx="3968750" cy="360040"/>
          </a:xfrm>
          <a:prstGeom prst="rect">
            <a:avLst/>
          </a:prstGeom>
          <a:solidFill>
            <a:schemeClr val="accent6"/>
          </a:solidFill>
        </p:spPr>
        <p:txBody>
          <a:bodyPr vert="horz" lIns="0" tIns="0" rIns="0" bIns="0" rtlCol="0" anchor="ctr">
            <a:noAutofit/>
          </a:bodyPr>
          <a:lstStyle>
            <a:lvl1pPr marL="270000" indent="-2700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0000" indent="-270000" algn="l" defTabSz="914400" rtl="0" eaLnBrk="1" latinLnBrk="0" hangingPunct="1">
              <a:lnSpc>
                <a:spcPct val="100000"/>
              </a:lnSpc>
              <a:spcBef>
                <a:spcPts val="600"/>
              </a:spcBef>
              <a:buClr>
                <a:schemeClr val="accent1"/>
              </a:buClr>
              <a:buFont typeface="Symbol" panose="05050102010706020507" pitchFamily="18" charset="2"/>
              <a:buChar char="-"/>
              <a:defRPr sz="1400" kern="1200">
                <a:solidFill>
                  <a:schemeClr val="tx1"/>
                </a:solidFill>
                <a:latin typeface="+mn-lt"/>
                <a:ea typeface="+mn-ea"/>
                <a:cs typeface="+mn-cs"/>
              </a:defRPr>
            </a:lvl2pPr>
            <a:lvl3pPr marL="809625" indent="-2667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3pPr>
            <a:lvl4pPr marL="1089025" indent="-28575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defRPr sz="1400" b="1" kern="1200">
                <a:solidFill>
                  <a:schemeClr val="accent1"/>
                </a:solidFill>
                <a:latin typeface="+mn-lt"/>
                <a:ea typeface="+mn-ea"/>
                <a:cs typeface="+mn-cs"/>
              </a:defRPr>
            </a:lvl5pPr>
            <a:lvl6pPr marL="135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6pPr>
            <a:lvl7pPr marL="162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7pPr>
            <a:lvl8pPr marL="189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8pPr>
            <a:lvl9pPr marL="2160000" indent="-270000" algn="l" defTabSz="914400" rtl="0" eaLnBrk="1" latinLnBrk="0" hangingPunct="1">
              <a:lnSpc>
                <a:spcPct val="100000"/>
              </a:lnSpc>
              <a:spcBef>
                <a:spcPts val="0"/>
              </a:spcBef>
              <a:buFont typeface="Symbol" panose="05050102010706020507" pitchFamily="18" charset="2"/>
              <a:buChar char="-"/>
              <a:defRPr sz="1400" kern="1200" baseline="0">
                <a:solidFill>
                  <a:schemeClr val="tx1"/>
                </a:solidFill>
                <a:latin typeface="+mn-lt"/>
                <a:ea typeface="+mn-ea"/>
                <a:cs typeface="+mn-cs"/>
              </a:defRPr>
            </a:lvl9pPr>
          </a:lstStyle>
          <a:p>
            <a:pPr marL="0" indent="0" algn="ctr">
              <a:buNone/>
            </a:pPr>
            <a:r>
              <a:rPr lang="de-DE" b="1" dirty="0" smtClean="0">
                <a:solidFill>
                  <a:schemeClr val="bg1"/>
                </a:solidFill>
              </a:rPr>
              <a:t>Silberland</a:t>
            </a:r>
            <a:endParaRPr lang="de-DE" b="1" dirty="0">
              <a:solidFill>
                <a:schemeClr val="bg1"/>
              </a:solidFill>
            </a:endParaRPr>
          </a:p>
        </p:txBody>
      </p:sp>
      <p:cxnSp>
        <p:nvCxnSpPr>
          <p:cNvPr id="3" name="Gerader Verbinder 2"/>
          <p:cNvCxnSpPr/>
          <p:nvPr/>
        </p:nvCxnSpPr>
        <p:spPr>
          <a:xfrm>
            <a:off x="4572000" y="1052737"/>
            <a:ext cx="0" cy="5508611"/>
          </a:xfrm>
          <a:prstGeom prst="line">
            <a:avLst/>
          </a:prstGeom>
          <a:ln w="38100" cap="flat" cmpd="dbl">
            <a:solidFill>
              <a:srgbClr val="FFC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feld 8"/>
              <p:cNvSpPr txBox="1"/>
              <p:nvPr/>
            </p:nvSpPr>
            <p:spPr>
              <a:xfrm>
                <a:off x="5947662" y="4291169"/>
                <a:ext cx="4841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1.000</m:t>
                      </m:r>
                    </m:oMath>
                  </m:oMathPara>
                </a14:m>
                <a:endParaRPr lang="de-DE" sz="1400" dirty="0" err="1" smtClean="0"/>
              </a:p>
            </p:txBody>
          </p:sp>
        </mc:Choice>
        <mc:Fallback xmlns="">
          <p:sp>
            <p:nvSpPr>
              <p:cNvPr id="9" name="Textfeld 8"/>
              <p:cNvSpPr txBox="1">
                <a:spLocks noRot="1" noChangeAspect="1" noMove="1" noResize="1" noEditPoints="1" noAdjustHandles="1" noChangeArrowheads="1" noChangeShapeType="1" noTextEdit="1"/>
              </p:cNvSpPr>
              <p:nvPr/>
            </p:nvSpPr>
            <p:spPr>
              <a:xfrm>
                <a:off x="5947662" y="4291169"/>
                <a:ext cx="484107" cy="215444"/>
              </a:xfrm>
              <a:prstGeom prst="rect">
                <a:avLst/>
              </a:prstGeom>
              <a:blipFill rotWithShape="0">
                <a:blip r:embed="rId2"/>
                <a:stretch>
                  <a:fillRect l="-7595" r="-6329" b="-85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5940152" y="3189068"/>
                <a:ext cx="1538883"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1.100</m:t>
                          </m:r>
                        </m:num>
                        <m:den>
                          <m:r>
                            <a:rPr lang="de-DE" sz="1400" b="0" i="1" smtClean="0">
                              <a:latin typeface="Cambria Math" panose="02040503050406030204" pitchFamily="18" charset="0"/>
                            </a:rPr>
                            <m:t>(1+10%)</m:t>
                          </m:r>
                        </m:den>
                      </m:f>
                    </m:oMath>
                  </m:oMathPara>
                </a14:m>
                <a:endParaRPr lang="de-DE" sz="1400" dirty="0" err="1" smtClean="0"/>
              </a:p>
            </p:txBody>
          </p:sp>
        </mc:Choice>
        <mc:Fallback xmlns="">
          <p:sp>
            <p:nvSpPr>
              <p:cNvPr id="10" name="Textfeld 9"/>
              <p:cNvSpPr txBox="1">
                <a:spLocks noRot="1" noChangeAspect="1" noMove="1" noResize="1" noEditPoints="1" noAdjustHandles="1" noChangeArrowheads="1" noChangeShapeType="1" noTextEdit="1"/>
              </p:cNvSpPr>
              <p:nvPr/>
            </p:nvSpPr>
            <p:spPr>
              <a:xfrm>
                <a:off x="5940152" y="3189068"/>
                <a:ext cx="1538883" cy="442942"/>
              </a:xfrm>
              <a:prstGeom prst="rect">
                <a:avLst/>
              </a:prstGeom>
              <a:blipFill rotWithShape="0">
                <a:blip r:embed="rId3"/>
                <a:stretch>
                  <a:fillRect l="-1976" r="-3162" b="-1643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2825536" y="4385510"/>
                <a:ext cx="34785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oMath>
                  </m:oMathPara>
                </a14:m>
                <a:endParaRPr lang="de-DE" sz="1400" dirty="0" err="1" smtClean="0"/>
              </a:p>
            </p:txBody>
          </p:sp>
        </mc:Choice>
        <mc:Fallback xmlns="">
          <p:sp>
            <p:nvSpPr>
              <p:cNvPr id="11" name="Textfeld 10"/>
              <p:cNvSpPr txBox="1">
                <a:spLocks noRot="1" noChangeAspect="1" noMove="1" noResize="1" noEditPoints="1" noAdjustHandles="1" noChangeArrowheads="1" noChangeShapeType="1" noTextEdit="1"/>
              </p:cNvSpPr>
              <p:nvPr/>
            </p:nvSpPr>
            <p:spPr>
              <a:xfrm>
                <a:off x="2825536" y="4385510"/>
                <a:ext cx="347852" cy="215444"/>
              </a:xfrm>
              <a:prstGeom prst="rect">
                <a:avLst/>
              </a:prstGeom>
              <a:blipFill rotWithShape="0">
                <a:blip r:embed="rId4"/>
                <a:stretch>
                  <a:fillRect l="-10526" r="-8772" b="-555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feld 15"/>
              <p:cNvSpPr txBox="1"/>
              <p:nvPr/>
            </p:nvSpPr>
            <p:spPr>
              <a:xfrm>
                <a:off x="2825536" y="2305781"/>
                <a:ext cx="1314847"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102</m:t>
                          </m:r>
                        </m:num>
                        <m:den>
                          <m:r>
                            <a:rPr lang="de-DE" sz="1400" b="0" i="1" smtClean="0">
                              <a:latin typeface="Cambria Math" panose="02040503050406030204" pitchFamily="18" charset="0"/>
                            </a:rPr>
                            <m:t>(1+2%)</m:t>
                          </m:r>
                        </m:den>
                      </m:f>
                    </m:oMath>
                  </m:oMathPara>
                </a14:m>
                <a:endParaRPr lang="de-DE" sz="1400" dirty="0" err="1" smtClean="0"/>
              </a:p>
            </p:txBody>
          </p:sp>
        </mc:Choice>
        <mc:Fallback xmlns="">
          <p:sp>
            <p:nvSpPr>
              <p:cNvPr id="16" name="Textfeld 15"/>
              <p:cNvSpPr txBox="1">
                <a:spLocks noRot="1" noChangeAspect="1" noMove="1" noResize="1" noEditPoints="1" noAdjustHandles="1" noChangeArrowheads="1" noChangeShapeType="1" noTextEdit="1"/>
              </p:cNvSpPr>
              <p:nvPr/>
            </p:nvSpPr>
            <p:spPr>
              <a:xfrm>
                <a:off x="2825536" y="2305781"/>
                <a:ext cx="1314847" cy="442942"/>
              </a:xfrm>
              <a:prstGeom prst="rect">
                <a:avLst/>
              </a:prstGeom>
              <a:blipFill rotWithShape="0">
                <a:blip r:embed="rId5"/>
                <a:stretch>
                  <a:fillRect l="-1860" r="-3721" b="-1643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2818751" y="4919434"/>
                <a:ext cx="1303241"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102</m:t>
                          </m:r>
                        </m:num>
                        <m:den>
                          <m:r>
                            <a:rPr lang="de-DE" sz="1400" b="0" i="1" smtClean="0">
                              <a:latin typeface="Cambria Math" panose="02040503050406030204" pitchFamily="18" charset="0"/>
                            </a:rPr>
                            <m:t>(1+2%)</m:t>
                          </m:r>
                        </m:den>
                      </m:f>
                    </m:oMath>
                  </m:oMathPara>
                </a14:m>
                <a:endParaRPr lang="de-DE" sz="1400" dirty="0" err="1" smtClean="0"/>
              </a:p>
            </p:txBody>
          </p:sp>
        </mc:Choice>
        <mc:Fallback xmlns="">
          <p:sp>
            <p:nvSpPr>
              <p:cNvPr id="19" name="Textfeld 18"/>
              <p:cNvSpPr txBox="1">
                <a:spLocks noRot="1" noChangeAspect="1" noMove="1" noResize="1" noEditPoints="1" noAdjustHandles="1" noChangeArrowheads="1" noChangeShapeType="1" noTextEdit="1"/>
              </p:cNvSpPr>
              <p:nvPr/>
            </p:nvSpPr>
            <p:spPr>
              <a:xfrm>
                <a:off x="2818751" y="4919434"/>
                <a:ext cx="1303241" cy="442942"/>
              </a:xfrm>
              <a:prstGeom prst="rect">
                <a:avLst/>
              </a:prstGeom>
              <a:blipFill rotWithShape="0">
                <a:blip r:embed="rId6"/>
                <a:stretch>
                  <a:fillRect l="-2336" r="-4206" b="-15068"/>
                </a:stretch>
              </a:blipFill>
            </p:spPr>
            <p:txBody>
              <a:bodyPr/>
              <a:lstStyle/>
              <a:p>
                <a:r>
                  <a:rPr lang="de-DE">
                    <a:noFill/>
                  </a:rPr>
                  <a:t> </a:t>
                </a:r>
              </a:p>
            </p:txBody>
          </p:sp>
        </mc:Fallback>
      </mc:AlternateContent>
      <p:graphicFrame>
        <p:nvGraphicFramePr>
          <p:cNvPr id="4" name="Tabelle 3"/>
          <p:cNvGraphicFramePr>
            <a:graphicFrameLocks noGrp="1"/>
          </p:cNvGraphicFramePr>
          <p:nvPr>
            <p:extLst>
              <p:ext uri="{D42A27DB-BD31-4B8C-83A1-F6EECF244321}">
                <p14:modId xmlns:p14="http://schemas.microsoft.com/office/powerpoint/2010/main" val="3482556773"/>
              </p:ext>
            </p:extLst>
          </p:nvPr>
        </p:nvGraphicFramePr>
        <p:xfrm>
          <a:off x="611560" y="1411287"/>
          <a:ext cx="2412268" cy="596982"/>
        </p:xfrm>
        <a:graphic>
          <a:graphicData uri="http://schemas.openxmlformats.org/drawingml/2006/table">
            <a:tbl>
              <a:tblPr>
                <a:tableStyleId>{2D5ABB26-0587-4C30-8999-92F81FD0307C}</a:tableStyleId>
              </a:tblPr>
              <a:tblGrid>
                <a:gridCol w="936104"/>
                <a:gridCol w="638571"/>
                <a:gridCol w="569563"/>
                <a:gridCol w="268030"/>
              </a:tblGrid>
              <a:tr h="198994">
                <a:tc>
                  <a:txBody>
                    <a:bodyPr/>
                    <a:lstStyle/>
                    <a:p>
                      <a:r>
                        <a:rPr lang="de-DE" sz="1200" dirty="0" err="1" smtClean="0">
                          <a:solidFill>
                            <a:schemeClr val="tx2"/>
                          </a:solidFill>
                        </a:rPr>
                        <a:t>risk</a:t>
                      </a:r>
                      <a:r>
                        <a:rPr lang="de-DE" sz="1200" baseline="0" dirty="0" smtClean="0">
                          <a:solidFill>
                            <a:schemeClr val="tx2"/>
                          </a:solidFill>
                        </a:rPr>
                        <a:t> </a:t>
                      </a:r>
                      <a:r>
                        <a:rPr lang="de-DE" sz="1200" baseline="0" dirty="0" err="1" smtClean="0">
                          <a:solidFill>
                            <a:schemeClr val="tx2"/>
                          </a:solidFill>
                        </a:rPr>
                        <a:t>free</a:t>
                      </a:r>
                      <a:endParaRPr lang="de-DE" sz="1200" dirty="0">
                        <a:solidFill>
                          <a:schemeClr val="tx2"/>
                        </a:solidFill>
                      </a:endParaRPr>
                    </a:p>
                  </a:txBody>
                  <a:tcPr marL="0" marR="0" marT="0" marB="0"/>
                </a:tc>
                <a:tc>
                  <a:txBody>
                    <a:bodyPr/>
                    <a:lstStyle/>
                    <a:p>
                      <a:r>
                        <a:rPr lang="de-DE" sz="1200" dirty="0" smtClean="0">
                          <a:solidFill>
                            <a:schemeClr val="tx2"/>
                          </a:solidFill>
                        </a:rPr>
                        <a:t>2%</a:t>
                      </a:r>
                      <a:endParaRPr lang="de-DE" sz="1200" dirty="0">
                        <a:solidFill>
                          <a:schemeClr val="tx2"/>
                        </a:solidFill>
                      </a:endParaRPr>
                    </a:p>
                  </a:txBody>
                  <a:tcPr marL="0" marR="0" marT="0" marB="0"/>
                </a:tc>
                <a:tc>
                  <a:txBody>
                    <a:bodyPr/>
                    <a:lstStyle/>
                    <a:p>
                      <a:r>
                        <a:rPr lang="de-DE" sz="1200" dirty="0" smtClean="0">
                          <a:solidFill>
                            <a:schemeClr val="tx2"/>
                          </a:solidFill>
                        </a:rPr>
                        <a:t>Inflation</a:t>
                      </a:r>
                      <a:endParaRPr lang="de-DE" sz="1200" dirty="0">
                        <a:solidFill>
                          <a:schemeClr val="tx2"/>
                        </a:solidFill>
                      </a:endParaRPr>
                    </a:p>
                  </a:txBody>
                  <a:tcPr marL="0" marR="0" marT="0" marB="0"/>
                </a:tc>
                <a:tc>
                  <a:txBody>
                    <a:bodyPr/>
                    <a:lstStyle/>
                    <a:p>
                      <a:r>
                        <a:rPr lang="de-DE" sz="1200" dirty="0" smtClean="0">
                          <a:solidFill>
                            <a:schemeClr val="tx2"/>
                          </a:solidFill>
                        </a:rPr>
                        <a:t>0%</a:t>
                      </a:r>
                      <a:endParaRPr lang="de-DE" sz="1200" dirty="0">
                        <a:solidFill>
                          <a:schemeClr val="tx2"/>
                        </a:solidFill>
                      </a:endParaRPr>
                    </a:p>
                  </a:txBody>
                  <a:tcPr marL="0" marR="0" marT="0" marB="0"/>
                </a:tc>
              </a:tr>
              <a:tr h="198994">
                <a:tc>
                  <a:txBody>
                    <a:bodyPr/>
                    <a:lstStyle/>
                    <a:p>
                      <a:r>
                        <a:rPr lang="de-DE" sz="1200" dirty="0" smtClean="0">
                          <a:solidFill>
                            <a:schemeClr val="tx2"/>
                          </a:solidFill>
                        </a:rPr>
                        <a:t>MRP</a:t>
                      </a:r>
                      <a:endParaRPr lang="de-DE" sz="1200" dirty="0">
                        <a:solidFill>
                          <a:schemeClr val="tx2"/>
                        </a:solidFill>
                      </a:endParaRPr>
                    </a:p>
                  </a:txBody>
                  <a:tcPr marL="0" marR="0" marT="0" marB="0"/>
                </a:tc>
                <a:tc>
                  <a:txBody>
                    <a:bodyPr/>
                    <a:lstStyle/>
                    <a:p>
                      <a:r>
                        <a:rPr lang="de-DE" sz="1200" dirty="0" smtClean="0">
                          <a:solidFill>
                            <a:schemeClr val="tx2"/>
                          </a:solidFill>
                        </a:rPr>
                        <a:t>6%</a:t>
                      </a:r>
                      <a:endParaRPr lang="de-DE" sz="1200" dirty="0">
                        <a:solidFill>
                          <a:schemeClr val="tx2"/>
                        </a:solidFill>
                      </a:endParaRPr>
                    </a:p>
                  </a:txBody>
                  <a:tcPr marL="0" marR="0" marT="0" marB="0"/>
                </a:tc>
                <a:tc>
                  <a:txBody>
                    <a:bodyPr/>
                    <a:lstStyle/>
                    <a:p>
                      <a:endParaRPr lang="de-DE" sz="1200">
                        <a:solidFill>
                          <a:schemeClr val="tx2"/>
                        </a:solidFill>
                      </a:endParaRPr>
                    </a:p>
                  </a:txBody>
                  <a:tcPr marL="0" marR="0" marT="0" marB="0"/>
                </a:tc>
                <a:tc>
                  <a:txBody>
                    <a:bodyPr/>
                    <a:lstStyle/>
                    <a:p>
                      <a:endParaRPr lang="de-DE" sz="1200" dirty="0">
                        <a:solidFill>
                          <a:schemeClr val="tx2"/>
                        </a:solidFill>
                      </a:endParaRPr>
                    </a:p>
                  </a:txBody>
                  <a:tcPr marL="0" marR="0" marT="0" marB="0"/>
                </a:tc>
              </a:tr>
              <a:tr h="198994">
                <a:tc>
                  <a:txBody>
                    <a:bodyPr/>
                    <a:lstStyle/>
                    <a:p>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r>
            </a:tbl>
          </a:graphicData>
        </a:graphic>
      </p:graphicFrame>
      <p:graphicFrame>
        <p:nvGraphicFramePr>
          <p:cNvPr id="22" name="Tabelle 21"/>
          <p:cNvGraphicFramePr>
            <a:graphicFrameLocks noGrp="1"/>
          </p:cNvGraphicFramePr>
          <p:nvPr>
            <p:extLst>
              <p:ext uri="{D42A27DB-BD31-4B8C-83A1-F6EECF244321}">
                <p14:modId xmlns:p14="http://schemas.microsoft.com/office/powerpoint/2010/main" val="3063353565"/>
              </p:ext>
            </p:extLst>
          </p:nvPr>
        </p:nvGraphicFramePr>
        <p:xfrm>
          <a:off x="5940152" y="1412776"/>
          <a:ext cx="2735535" cy="596982"/>
        </p:xfrm>
        <a:graphic>
          <a:graphicData uri="http://schemas.openxmlformats.org/drawingml/2006/table">
            <a:tbl>
              <a:tblPr>
                <a:tableStyleId>{2D5ABB26-0587-4C30-8999-92F81FD0307C}</a:tableStyleId>
              </a:tblPr>
              <a:tblGrid>
                <a:gridCol w="828092"/>
                <a:gridCol w="612068"/>
                <a:gridCol w="756084"/>
                <a:gridCol w="539291"/>
              </a:tblGrid>
              <a:tr h="198994">
                <a:tc>
                  <a:txBody>
                    <a:bodyPr/>
                    <a:lstStyle/>
                    <a:p>
                      <a:r>
                        <a:rPr lang="de-DE" sz="1200" dirty="0" err="1" smtClean="0">
                          <a:solidFill>
                            <a:schemeClr val="tx2"/>
                          </a:solidFill>
                        </a:rPr>
                        <a:t>risk</a:t>
                      </a:r>
                      <a:r>
                        <a:rPr lang="de-DE" sz="1200" baseline="0" dirty="0" smtClean="0">
                          <a:solidFill>
                            <a:schemeClr val="tx2"/>
                          </a:solidFill>
                        </a:rPr>
                        <a:t> </a:t>
                      </a:r>
                      <a:r>
                        <a:rPr lang="de-DE" sz="1200" baseline="0" dirty="0" err="1" smtClean="0">
                          <a:solidFill>
                            <a:schemeClr val="tx2"/>
                          </a:solidFill>
                        </a:rPr>
                        <a:t>free</a:t>
                      </a:r>
                      <a:endParaRPr lang="de-DE" sz="1200" dirty="0">
                        <a:solidFill>
                          <a:schemeClr val="tx2"/>
                        </a:solidFill>
                      </a:endParaRPr>
                    </a:p>
                  </a:txBody>
                  <a:tcPr marL="0" marR="0" marT="0" marB="0"/>
                </a:tc>
                <a:tc>
                  <a:txBody>
                    <a:bodyPr/>
                    <a:lstStyle/>
                    <a:p>
                      <a:pPr algn="r"/>
                      <a:r>
                        <a:rPr lang="de-DE" sz="1200" dirty="0" smtClean="0">
                          <a:solidFill>
                            <a:schemeClr val="tx2"/>
                          </a:solidFill>
                        </a:rPr>
                        <a:t>10,00%</a:t>
                      </a:r>
                      <a:endParaRPr lang="de-DE" sz="1200" dirty="0">
                        <a:solidFill>
                          <a:schemeClr val="tx2"/>
                        </a:solidFill>
                      </a:endParaRPr>
                    </a:p>
                  </a:txBody>
                  <a:tcPr marL="0" marR="0" marT="0" marB="0"/>
                </a:tc>
                <a:tc>
                  <a:txBody>
                    <a:bodyPr/>
                    <a:lstStyle/>
                    <a:p>
                      <a:pPr algn="r"/>
                      <a:r>
                        <a:rPr lang="de-DE" sz="1200" dirty="0" smtClean="0">
                          <a:solidFill>
                            <a:schemeClr val="tx2"/>
                          </a:solidFill>
                        </a:rPr>
                        <a:t>Inflation</a:t>
                      </a:r>
                      <a:endParaRPr lang="de-DE" sz="1200" dirty="0">
                        <a:solidFill>
                          <a:schemeClr val="tx2"/>
                        </a:solidFill>
                      </a:endParaRPr>
                    </a:p>
                  </a:txBody>
                  <a:tcPr marL="0" marR="0" marT="0" marB="0"/>
                </a:tc>
                <a:tc>
                  <a:txBody>
                    <a:bodyPr/>
                    <a:lstStyle/>
                    <a:p>
                      <a:pPr algn="r"/>
                      <a:r>
                        <a:rPr lang="de-DE" sz="1200" dirty="0" smtClean="0">
                          <a:solidFill>
                            <a:schemeClr val="tx2"/>
                          </a:solidFill>
                        </a:rPr>
                        <a:t>7,84%</a:t>
                      </a:r>
                      <a:endParaRPr lang="de-DE" sz="1200" dirty="0">
                        <a:solidFill>
                          <a:schemeClr val="tx2"/>
                        </a:solidFill>
                      </a:endParaRPr>
                    </a:p>
                  </a:txBody>
                  <a:tcPr marL="0" marR="0" marT="0" marB="0"/>
                </a:tc>
              </a:tr>
              <a:tr h="198994">
                <a:tc>
                  <a:txBody>
                    <a:bodyPr/>
                    <a:lstStyle/>
                    <a:p>
                      <a:r>
                        <a:rPr lang="de-DE" sz="1200" dirty="0" smtClean="0">
                          <a:solidFill>
                            <a:schemeClr val="tx2"/>
                          </a:solidFill>
                        </a:rPr>
                        <a:t>MRP</a:t>
                      </a:r>
                      <a:endParaRPr lang="de-DE" sz="1200" dirty="0">
                        <a:solidFill>
                          <a:schemeClr val="tx2"/>
                        </a:solidFill>
                      </a:endParaRPr>
                    </a:p>
                  </a:txBody>
                  <a:tcPr marL="0" marR="0" marT="0" marB="0"/>
                </a:tc>
                <a:tc>
                  <a:txBody>
                    <a:bodyPr/>
                    <a:lstStyle/>
                    <a:p>
                      <a:pPr algn="r"/>
                      <a:r>
                        <a:rPr lang="de-DE" sz="1200" dirty="0" smtClean="0">
                          <a:solidFill>
                            <a:schemeClr val="tx2"/>
                          </a:solidFill>
                        </a:rPr>
                        <a:t>6,47%</a:t>
                      </a:r>
                      <a:endParaRPr lang="de-DE" sz="1200" dirty="0">
                        <a:solidFill>
                          <a:schemeClr val="tx2"/>
                        </a:solidFill>
                      </a:endParaRPr>
                    </a:p>
                  </a:txBody>
                  <a:tcPr marL="0" marR="0" marT="0" marB="0"/>
                </a:tc>
                <a:tc>
                  <a:txBody>
                    <a:bodyPr/>
                    <a:lstStyle/>
                    <a:p>
                      <a:endParaRPr lang="de-DE" sz="1200">
                        <a:solidFill>
                          <a:schemeClr val="tx2"/>
                        </a:solidFill>
                      </a:endParaRPr>
                    </a:p>
                  </a:txBody>
                  <a:tcPr marL="0" marR="0" marT="0" marB="0"/>
                </a:tc>
                <a:tc>
                  <a:txBody>
                    <a:bodyPr/>
                    <a:lstStyle/>
                    <a:p>
                      <a:endParaRPr lang="de-DE" sz="1200" dirty="0">
                        <a:solidFill>
                          <a:schemeClr val="tx2"/>
                        </a:solidFill>
                      </a:endParaRPr>
                    </a:p>
                  </a:txBody>
                  <a:tcPr marL="0" marR="0" marT="0" marB="0"/>
                </a:tc>
              </a:tr>
              <a:tr h="198994">
                <a:tc>
                  <a:txBody>
                    <a:bodyPr/>
                    <a:lstStyle/>
                    <a:p>
                      <a:endParaRPr lang="de-DE" sz="1200" dirty="0">
                        <a:solidFill>
                          <a:schemeClr val="tx2"/>
                        </a:solidFill>
                      </a:endParaRPr>
                    </a:p>
                  </a:txBody>
                  <a:tcPr marL="0" marR="0" marT="0" marB="0"/>
                </a:tc>
                <a:tc>
                  <a:txBody>
                    <a:bodyPr/>
                    <a:lstStyle/>
                    <a:p>
                      <a:pPr algn="r"/>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r>
            </a:tbl>
          </a:graphicData>
        </a:graphic>
      </p:graphicFrame>
      <mc:AlternateContent xmlns:mc="http://schemas.openxmlformats.org/markup-compatibility/2006" xmlns:a14="http://schemas.microsoft.com/office/drawing/2010/main">
        <mc:Choice Requires="a14">
          <p:sp>
            <p:nvSpPr>
              <p:cNvPr id="24" name="Textfeld 23"/>
              <p:cNvSpPr txBox="1"/>
              <p:nvPr/>
            </p:nvSpPr>
            <p:spPr>
              <a:xfrm>
                <a:off x="2819992" y="3287359"/>
                <a:ext cx="34785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oMath>
                  </m:oMathPara>
                </a14:m>
                <a:endParaRPr lang="de-DE" sz="1400" dirty="0" err="1" smtClean="0"/>
              </a:p>
            </p:txBody>
          </p:sp>
        </mc:Choice>
        <mc:Fallback xmlns="">
          <p:sp>
            <p:nvSpPr>
              <p:cNvPr id="24" name="Textfeld 23"/>
              <p:cNvSpPr txBox="1">
                <a:spLocks noRot="1" noChangeAspect="1" noMove="1" noResize="1" noEditPoints="1" noAdjustHandles="1" noChangeArrowheads="1" noChangeShapeType="1" noTextEdit="1"/>
              </p:cNvSpPr>
              <p:nvPr/>
            </p:nvSpPr>
            <p:spPr>
              <a:xfrm>
                <a:off x="2819992" y="3287359"/>
                <a:ext cx="347852" cy="215444"/>
              </a:xfrm>
              <a:prstGeom prst="rect">
                <a:avLst/>
              </a:prstGeom>
              <a:blipFill rotWithShape="0">
                <a:blip r:embed="rId4"/>
                <a:stretch>
                  <a:fillRect l="-10526" r="-8772" b="-5556"/>
                </a:stretch>
              </a:blipFill>
            </p:spPr>
            <p:txBody>
              <a:bodyPr/>
              <a:lstStyle/>
              <a:p>
                <a:r>
                  <a:rPr lang="de-DE">
                    <a:noFill/>
                  </a:rPr>
                  <a:t> </a:t>
                </a:r>
              </a:p>
            </p:txBody>
          </p:sp>
        </mc:Fallback>
      </mc:AlternateContent>
      <p:cxnSp>
        <p:nvCxnSpPr>
          <p:cNvPr id="6" name="Gerade Verbindung mit Pfeil 5"/>
          <p:cNvCxnSpPr/>
          <p:nvPr/>
        </p:nvCxnSpPr>
        <p:spPr>
          <a:xfrm>
            <a:off x="3635896" y="3410539"/>
            <a:ext cx="2124236" cy="0"/>
          </a:xfrm>
          <a:prstGeom prst="straightConnector1">
            <a:avLst/>
          </a:prstGeom>
          <a:ln w="38100" cmpd="dbl">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flipV="1">
            <a:off x="3965476" y="5013176"/>
            <a:ext cx="1794656" cy="290"/>
          </a:xfrm>
          <a:prstGeom prst="straightConnector1">
            <a:avLst/>
          </a:prstGeom>
          <a:ln w="38100" cmpd="dbl">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nvCxnSpPr>
        <p:spPr>
          <a:xfrm>
            <a:off x="6552220" y="4475096"/>
            <a:ext cx="0" cy="444338"/>
          </a:xfrm>
          <a:prstGeom prst="straightConnector1">
            <a:avLst/>
          </a:prstGeom>
          <a:ln w="38100" cmpd="dbl">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a:off x="3635896" y="4506613"/>
            <a:ext cx="2124236" cy="0"/>
          </a:xfrm>
          <a:prstGeom prst="straightConnector1">
            <a:avLst/>
          </a:prstGeom>
          <a:ln w="38100" cmpd="dbl">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feld 40"/>
              <p:cNvSpPr txBox="1"/>
              <p:nvPr/>
            </p:nvSpPr>
            <p:spPr>
              <a:xfrm>
                <a:off x="5940152" y="4905744"/>
                <a:ext cx="4841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1.100</m:t>
                      </m:r>
                    </m:oMath>
                  </m:oMathPara>
                </a14:m>
                <a:endParaRPr lang="de-DE" sz="1400" dirty="0" err="1" smtClean="0"/>
              </a:p>
            </p:txBody>
          </p:sp>
        </mc:Choice>
        <mc:Fallback xmlns="">
          <p:sp>
            <p:nvSpPr>
              <p:cNvPr id="41" name="Textfeld 40"/>
              <p:cNvSpPr txBox="1">
                <a:spLocks noRot="1" noChangeAspect="1" noMove="1" noResize="1" noEditPoints="1" noAdjustHandles="1" noChangeArrowheads="1" noChangeShapeType="1" noTextEdit="1"/>
              </p:cNvSpPr>
              <p:nvPr/>
            </p:nvSpPr>
            <p:spPr>
              <a:xfrm>
                <a:off x="5940152" y="4905744"/>
                <a:ext cx="484107" cy="215444"/>
              </a:xfrm>
              <a:prstGeom prst="rect">
                <a:avLst/>
              </a:prstGeom>
              <a:blipFill rotWithShape="0">
                <a:blip r:embed="rId7"/>
                <a:stretch>
                  <a:fillRect l="-7500" r="-5000" b="-8571"/>
                </a:stretch>
              </a:blipFill>
            </p:spPr>
            <p:txBody>
              <a:bodyPr/>
              <a:lstStyle/>
              <a:p>
                <a:r>
                  <a:rPr lang="de-DE">
                    <a:noFill/>
                  </a:rPr>
                  <a:t> </a:t>
                </a:r>
              </a:p>
            </p:txBody>
          </p:sp>
        </mc:Fallback>
      </mc:AlternateContent>
      <p:graphicFrame>
        <p:nvGraphicFramePr>
          <p:cNvPr id="42" name="Tabelle 41"/>
          <p:cNvGraphicFramePr>
            <a:graphicFrameLocks noGrp="1"/>
          </p:cNvGraphicFramePr>
          <p:nvPr>
            <p:extLst>
              <p:ext uri="{D42A27DB-BD31-4B8C-83A1-F6EECF244321}">
                <p14:modId xmlns:p14="http://schemas.microsoft.com/office/powerpoint/2010/main" val="1687576393"/>
              </p:ext>
            </p:extLst>
          </p:nvPr>
        </p:nvGraphicFramePr>
        <p:xfrm>
          <a:off x="3577139" y="1410781"/>
          <a:ext cx="1989721" cy="548640"/>
        </p:xfrm>
        <a:graphic>
          <a:graphicData uri="http://schemas.openxmlformats.org/drawingml/2006/table">
            <a:tbl>
              <a:tblPr>
                <a:tableStyleId>{2D5ABB26-0587-4C30-8999-92F81FD0307C}</a:tableStyleId>
              </a:tblPr>
              <a:tblGrid>
                <a:gridCol w="1053617"/>
                <a:gridCol w="936104"/>
              </a:tblGrid>
              <a:tr h="198994">
                <a:tc>
                  <a:txBody>
                    <a:bodyPr/>
                    <a:lstStyle/>
                    <a:p>
                      <a:r>
                        <a:rPr lang="de-DE" sz="1200" dirty="0" err="1" smtClean="0">
                          <a:solidFill>
                            <a:schemeClr val="tx2"/>
                          </a:solidFill>
                        </a:rPr>
                        <a:t>spot</a:t>
                      </a:r>
                      <a:r>
                        <a:rPr lang="de-DE" sz="1200" baseline="0" dirty="0" smtClean="0">
                          <a:solidFill>
                            <a:schemeClr val="tx2"/>
                          </a:solidFill>
                        </a:rPr>
                        <a:t> rate:</a:t>
                      </a:r>
                      <a:endParaRPr lang="de-DE" sz="1200" dirty="0">
                        <a:solidFill>
                          <a:schemeClr val="tx2"/>
                        </a:solidFill>
                      </a:endParaRPr>
                    </a:p>
                  </a:txBody>
                  <a:tcPr>
                    <a:solidFill>
                      <a:schemeClr val="accent4">
                        <a:lumMod val="40000"/>
                        <a:lumOff val="60000"/>
                      </a:schemeClr>
                    </a:solidFill>
                  </a:tcPr>
                </a:tc>
                <a:tc>
                  <a:txBody>
                    <a:bodyPr/>
                    <a:lstStyle/>
                    <a:p>
                      <a:r>
                        <a:rPr lang="de-DE" sz="1200" dirty="0" smtClean="0">
                          <a:solidFill>
                            <a:schemeClr val="tx2"/>
                          </a:solidFill>
                        </a:rPr>
                        <a:t>1 zu 10</a:t>
                      </a:r>
                      <a:endParaRPr lang="de-DE" sz="1200" dirty="0">
                        <a:solidFill>
                          <a:schemeClr val="tx2"/>
                        </a:solidFill>
                      </a:endParaRPr>
                    </a:p>
                  </a:txBody>
                  <a:tcPr>
                    <a:solidFill>
                      <a:schemeClr val="accent4">
                        <a:lumMod val="40000"/>
                        <a:lumOff val="60000"/>
                      </a:schemeClr>
                    </a:solidFill>
                  </a:tcPr>
                </a:tc>
              </a:tr>
              <a:tr h="198994">
                <a:tc>
                  <a:txBody>
                    <a:bodyPr/>
                    <a:lstStyle/>
                    <a:p>
                      <a:r>
                        <a:rPr lang="de-DE" sz="1200" dirty="0" err="1" smtClean="0">
                          <a:solidFill>
                            <a:schemeClr val="tx2"/>
                          </a:solidFill>
                        </a:rPr>
                        <a:t>forward</a:t>
                      </a:r>
                      <a:r>
                        <a:rPr lang="de-DE" sz="1200" baseline="0" dirty="0" smtClean="0">
                          <a:solidFill>
                            <a:schemeClr val="tx2"/>
                          </a:solidFill>
                        </a:rPr>
                        <a:t> rate:</a:t>
                      </a:r>
                      <a:endParaRPr lang="de-DE" sz="1200" dirty="0">
                        <a:solidFill>
                          <a:schemeClr val="tx2"/>
                        </a:solidFill>
                      </a:endParaRPr>
                    </a:p>
                  </a:txBody>
                  <a:tcPr>
                    <a:solidFill>
                      <a:schemeClr val="accent4">
                        <a:lumMod val="40000"/>
                        <a:lumOff val="60000"/>
                      </a:schemeClr>
                    </a:solidFill>
                  </a:tcPr>
                </a:tc>
                <a:tc>
                  <a:txBody>
                    <a:bodyPr/>
                    <a:lstStyle/>
                    <a:p>
                      <a:r>
                        <a:rPr lang="de-DE" sz="1200" dirty="0" smtClean="0">
                          <a:solidFill>
                            <a:schemeClr val="tx2"/>
                          </a:solidFill>
                        </a:rPr>
                        <a:t>1 zu 10,78</a:t>
                      </a:r>
                      <a:endParaRPr lang="de-DE" sz="1200" dirty="0">
                        <a:solidFill>
                          <a:schemeClr val="tx2"/>
                        </a:solidFill>
                      </a:endParaRPr>
                    </a:p>
                  </a:txBody>
                  <a:tcPr>
                    <a:solidFill>
                      <a:schemeClr val="accent4">
                        <a:lumMod val="40000"/>
                        <a:lumOff val="60000"/>
                      </a:schemeClr>
                    </a:solidFill>
                  </a:tcPr>
                </a:tc>
              </a:tr>
            </a:tbl>
          </a:graphicData>
        </a:graphic>
      </p:graphicFrame>
      <p:sp>
        <p:nvSpPr>
          <p:cNvPr id="43" name="Textfeld 42"/>
          <p:cNvSpPr txBox="1"/>
          <p:nvPr/>
        </p:nvSpPr>
        <p:spPr>
          <a:xfrm>
            <a:off x="3944305" y="4249940"/>
            <a:ext cx="1861735" cy="184666"/>
          </a:xfrm>
          <a:prstGeom prst="rect">
            <a:avLst/>
          </a:prstGeom>
          <a:noFill/>
        </p:spPr>
        <p:txBody>
          <a:bodyPr wrap="square" lIns="0" tIns="0" rIns="0" bIns="0" rtlCol="0">
            <a:spAutoFit/>
          </a:bodyPr>
          <a:lstStyle/>
          <a:p>
            <a:r>
              <a:rPr lang="de-DE" sz="1200" i="1" dirty="0" err="1"/>
              <a:t>s</a:t>
            </a:r>
            <a:r>
              <a:rPr lang="de-DE" sz="1200" i="1" dirty="0" err="1" smtClean="0"/>
              <a:t>pot</a:t>
            </a:r>
            <a:r>
              <a:rPr lang="de-DE" sz="1200" i="1" dirty="0" smtClean="0"/>
              <a:t> rate 1 : 10</a:t>
            </a:r>
          </a:p>
        </p:txBody>
      </p:sp>
      <p:sp>
        <p:nvSpPr>
          <p:cNvPr id="45" name="Textfeld 44"/>
          <p:cNvSpPr txBox="1"/>
          <p:nvPr/>
        </p:nvSpPr>
        <p:spPr>
          <a:xfrm>
            <a:off x="3959932" y="3153866"/>
            <a:ext cx="1861735" cy="184666"/>
          </a:xfrm>
          <a:prstGeom prst="rect">
            <a:avLst/>
          </a:prstGeom>
          <a:noFill/>
        </p:spPr>
        <p:txBody>
          <a:bodyPr wrap="square" lIns="0" tIns="0" rIns="0" bIns="0" rtlCol="0">
            <a:spAutoFit/>
          </a:bodyPr>
          <a:lstStyle/>
          <a:p>
            <a:r>
              <a:rPr lang="de-DE" sz="1200" i="1" dirty="0" err="1"/>
              <a:t>s</a:t>
            </a:r>
            <a:r>
              <a:rPr lang="de-DE" sz="1200" i="1" dirty="0" err="1" smtClean="0"/>
              <a:t>pot</a:t>
            </a:r>
            <a:r>
              <a:rPr lang="de-DE" sz="1200" i="1" dirty="0" smtClean="0"/>
              <a:t> rate 1 : 10</a:t>
            </a:r>
          </a:p>
        </p:txBody>
      </p:sp>
      <p:sp>
        <p:nvSpPr>
          <p:cNvPr id="46" name="Textfeld 45"/>
          <p:cNvSpPr txBox="1"/>
          <p:nvPr/>
        </p:nvSpPr>
        <p:spPr>
          <a:xfrm>
            <a:off x="4150425" y="4756502"/>
            <a:ext cx="1861735" cy="184666"/>
          </a:xfrm>
          <a:prstGeom prst="rect">
            <a:avLst/>
          </a:prstGeom>
          <a:noFill/>
        </p:spPr>
        <p:txBody>
          <a:bodyPr wrap="square" lIns="0" tIns="0" rIns="0" bIns="0" rtlCol="0">
            <a:spAutoFit/>
          </a:bodyPr>
          <a:lstStyle/>
          <a:p>
            <a:r>
              <a:rPr lang="de-DE" sz="1200" i="1" dirty="0" err="1" smtClean="0"/>
              <a:t>forward</a:t>
            </a:r>
            <a:r>
              <a:rPr lang="de-DE" sz="1200" i="1" dirty="0" smtClean="0"/>
              <a:t> rate 1 : 10,78</a:t>
            </a:r>
          </a:p>
        </p:txBody>
      </p:sp>
    </p:spTree>
    <p:extLst>
      <p:ext uri="{BB962C8B-B14F-4D97-AF65-F5344CB8AC3E}">
        <p14:creationId xmlns:p14="http://schemas.microsoft.com/office/powerpoint/2010/main" val="176877602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feld 24"/>
          <p:cNvSpPr txBox="1"/>
          <p:nvPr/>
        </p:nvSpPr>
        <p:spPr>
          <a:xfrm>
            <a:off x="456795" y="4139866"/>
            <a:ext cx="8207375" cy="1345735"/>
          </a:xfrm>
          <a:prstGeom prst="rect">
            <a:avLst/>
          </a:prstGeom>
          <a:solidFill>
            <a:schemeClr val="bg2">
              <a:lumMod val="60000"/>
              <a:lumOff val="40000"/>
            </a:schemeClr>
          </a:solidFill>
        </p:spPr>
        <p:txBody>
          <a:bodyPr wrap="square" lIns="72000" tIns="144000" rIns="0" bIns="0" rtlCol="0">
            <a:spAutoFit/>
          </a:bodyPr>
          <a:lstStyle/>
          <a:p>
            <a:r>
              <a:rPr lang="de-DE" sz="1400" dirty="0" smtClean="0"/>
              <a:t>Kauf Silberlandanleihe</a:t>
            </a:r>
          </a:p>
          <a:p>
            <a:r>
              <a:rPr lang="de-DE" sz="1200" dirty="0" smtClean="0"/>
              <a:t>(Kalkulation in Goldtaler</a:t>
            </a:r>
          </a:p>
          <a:p>
            <a:r>
              <a:rPr lang="de-DE" sz="1200" dirty="0" smtClean="0"/>
              <a:t>Umrechnung mit </a:t>
            </a:r>
            <a:r>
              <a:rPr lang="de-DE" sz="1200" dirty="0" err="1" smtClean="0"/>
              <a:t>forward</a:t>
            </a:r>
            <a:r>
              <a:rPr lang="de-DE" sz="1200" dirty="0" smtClean="0"/>
              <a:t> rate)</a:t>
            </a:r>
          </a:p>
          <a:p>
            <a:endParaRPr lang="de-DE" sz="1200" dirty="0" smtClean="0"/>
          </a:p>
          <a:p>
            <a:endParaRPr lang="de-DE" sz="1400" dirty="0"/>
          </a:p>
          <a:p>
            <a:endParaRPr lang="de-DE" sz="1400" dirty="0" smtClean="0"/>
          </a:p>
        </p:txBody>
      </p:sp>
      <p:sp>
        <p:nvSpPr>
          <p:cNvPr id="26" name="Textfeld 25"/>
          <p:cNvSpPr txBox="1"/>
          <p:nvPr/>
        </p:nvSpPr>
        <p:spPr>
          <a:xfrm>
            <a:off x="456795" y="3014671"/>
            <a:ext cx="8207375" cy="945625"/>
          </a:xfrm>
          <a:prstGeom prst="rect">
            <a:avLst/>
          </a:prstGeom>
          <a:solidFill>
            <a:schemeClr val="bg2">
              <a:lumMod val="40000"/>
              <a:lumOff val="60000"/>
            </a:schemeClr>
          </a:solidFill>
        </p:spPr>
        <p:txBody>
          <a:bodyPr wrap="square" lIns="72000" tIns="144000" rIns="0" bIns="0" rtlCol="0">
            <a:spAutoFit/>
          </a:bodyPr>
          <a:lstStyle/>
          <a:p>
            <a:r>
              <a:rPr lang="de-DE" sz="1400" dirty="0" smtClean="0"/>
              <a:t>Kauf Silberlandanleihe</a:t>
            </a:r>
          </a:p>
          <a:p>
            <a:r>
              <a:rPr lang="de-DE" sz="1200" dirty="0" smtClean="0"/>
              <a:t>(Kalkulation in Silbertaler,</a:t>
            </a:r>
            <a:br>
              <a:rPr lang="de-DE" sz="1200" dirty="0" smtClean="0"/>
            </a:br>
            <a:r>
              <a:rPr lang="de-DE" sz="1200" dirty="0" smtClean="0"/>
              <a:t>Umrechnung mit </a:t>
            </a:r>
            <a:r>
              <a:rPr lang="de-DE" sz="1200" dirty="0" err="1" smtClean="0"/>
              <a:t>spot</a:t>
            </a:r>
            <a:r>
              <a:rPr lang="de-DE" sz="1200" dirty="0" smtClean="0"/>
              <a:t> rate)</a:t>
            </a:r>
            <a:endParaRPr lang="de-DE" sz="1200" dirty="0"/>
          </a:p>
          <a:p>
            <a:endParaRPr lang="de-DE" sz="1400" dirty="0" smtClean="0"/>
          </a:p>
        </p:txBody>
      </p:sp>
      <p:sp>
        <p:nvSpPr>
          <p:cNvPr id="27" name="Textfeld 26"/>
          <p:cNvSpPr txBox="1"/>
          <p:nvPr/>
        </p:nvSpPr>
        <p:spPr>
          <a:xfrm>
            <a:off x="471463" y="2255364"/>
            <a:ext cx="8207375" cy="576293"/>
          </a:xfrm>
          <a:prstGeom prst="rect">
            <a:avLst/>
          </a:prstGeom>
          <a:solidFill>
            <a:schemeClr val="bg2">
              <a:lumMod val="20000"/>
              <a:lumOff val="80000"/>
            </a:schemeClr>
          </a:solidFill>
        </p:spPr>
        <p:txBody>
          <a:bodyPr wrap="square" lIns="72000" tIns="144000" rIns="0" bIns="0" rtlCol="0">
            <a:spAutoFit/>
          </a:bodyPr>
          <a:lstStyle/>
          <a:p>
            <a:r>
              <a:rPr lang="de-DE" sz="1400" dirty="0" smtClean="0"/>
              <a:t>Kauf Goldlandanleihe</a:t>
            </a:r>
            <a:endParaRPr lang="de-DE" sz="1400" dirty="0"/>
          </a:p>
          <a:p>
            <a:endParaRPr lang="de-DE" sz="1400" dirty="0" smtClean="0"/>
          </a:p>
        </p:txBody>
      </p:sp>
      <p:sp>
        <p:nvSpPr>
          <p:cNvPr id="14" name="Titel 13"/>
          <p:cNvSpPr>
            <a:spLocks noGrp="1"/>
          </p:cNvSpPr>
          <p:nvPr>
            <p:ph type="title"/>
          </p:nvPr>
        </p:nvSpPr>
        <p:spPr/>
        <p:txBody>
          <a:bodyPr/>
          <a:lstStyle/>
          <a:p>
            <a:r>
              <a:rPr lang="de-DE" dirty="0" smtClean="0"/>
              <a:t>Bewertung: Wechselkursrisiken bei unsicherer Inflation?</a:t>
            </a:r>
            <a:endParaRPr lang="de-DE" dirty="0"/>
          </a:p>
        </p:txBody>
      </p:sp>
      <p:sp>
        <p:nvSpPr>
          <p:cNvPr id="15" name="Inhaltsplatzhalter 14"/>
          <p:cNvSpPr>
            <a:spLocks noGrp="1"/>
          </p:cNvSpPr>
          <p:nvPr>
            <p:ph idx="1"/>
          </p:nvPr>
        </p:nvSpPr>
        <p:spPr>
          <a:xfrm>
            <a:off x="467918" y="1052513"/>
            <a:ext cx="3969146" cy="360263"/>
          </a:xfrm>
          <a:solidFill>
            <a:schemeClr val="accent1"/>
          </a:solidFill>
        </p:spPr>
        <p:txBody>
          <a:bodyPr anchor="ctr"/>
          <a:lstStyle/>
          <a:p>
            <a:pPr marL="0" indent="0" algn="ctr">
              <a:buNone/>
            </a:pPr>
            <a:r>
              <a:rPr lang="de-DE" b="1" dirty="0" smtClean="0">
                <a:solidFill>
                  <a:schemeClr val="bg1"/>
                </a:solidFill>
              </a:rPr>
              <a:t>Goldland</a:t>
            </a:r>
            <a:endParaRPr lang="de-DE" b="1" dirty="0">
              <a:solidFill>
                <a:schemeClr val="bg1"/>
              </a:solidFill>
            </a:endParaRPr>
          </a:p>
        </p:txBody>
      </p:sp>
      <p:sp>
        <p:nvSpPr>
          <p:cNvPr id="7" name="Inhaltsplatzhalter 14"/>
          <p:cNvSpPr txBox="1">
            <a:spLocks/>
          </p:cNvSpPr>
          <p:nvPr/>
        </p:nvSpPr>
        <p:spPr>
          <a:xfrm>
            <a:off x="4706938" y="1052737"/>
            <a:ext cx="3968750" cy="360040"/>
          </a:xfrm>
          <a:prstGeom prst="rect">
            <a:avLst/>
          </a:prstGeom>
          <a:solidFill>
            <a:schemeClr val="accent6"/>
          </a:solidFill>
        </p:spPr>
        <p:txBody>
          <a:bodyPr vert="horz" lIns="0" tIns="0" rIns="0" bIns="0" rtlCol="0" anchor="ctr">
            <a:noAutofit/>
          </a:bodyPr>
          <a:lstStyle>
            <a:lvl1pPr marL="270000" indent="-2700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0000" indent="-270000" algn="l" defTabSz="914400" rtl="0" eaLnBrk="1" latinLnBrk="0" hangingPunct="1">
              <a:lnSpc>
                <a:spcPct val="100000"/>
              </a:lnSpc>
              <a:spcBef>
                <a:spcPts val="600"/>
              </a:spcBef>
              <a:buClr>
                <a:schemeClr val="accent1"/>
              </a:buClr>
              <a:buFont typeface="Symbol" panose="05050102010706020507" pitchFamily="18" charset="2"/>
              <a:buChar char="-"/>
              <a:defRPr sz="1400" kern="1200">
                <a:solidFill>
                  <a:schemeClr val="tx1"/>
                </a:solidFill>
                <a:latin typeface="+mn-lt"/>
                <a:ea typeface="+mn-ea"/>
                <a:cs typeface="+mn-cs"/>
              </a:defRPr>
            </a:lvl2pPr>
            <a:lvl3pPr marL="809625" indent="-2667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3pPr>
            <a:lvl4pPr marL="1089025" indent="-28575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defRPr sz="1400" b="1" kern="1200">
                <a:solidFill>
                  <a:schemeClr val="accent1"/>
                </a:solidFill>
                <a:latin typeface="+mn-lt"/>
                <a:ea typeface="+mn-ea"/>
                <a:cs typeface="+mn-cs"/>
              </a:defRPr>
            </a:lvl5pPr>
            <a:lvl6pPr marL="135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6pPr>
            <a:lvl7pPr marL="162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7pPr>
            <a:lvl8pPr marL="189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8pPr>
            <a:lvl9pPr marL="2160000" indent="-270000" algn="l" defTabSz="914400" rtl="0" eaLnBrk="1" latinLnBrk="0" hangingPunct="1">
              <a:lnSpc>
                <a:spcPct val="100000"/>
              </a:lnSpc>
              <a:spcBef>
                <a:spcPts val="0"/>
              </a:spcBef>
              <a:buFont typeface="Symbol" panose="05050102010706020507" pitchFamily="18" charset="2"/>
              <a:buChar char="-"/>
              <a:defRPr sz="1400" kern="1200" baseline="0">
                <a:solidFill>
                  <a:schemeClr val="tx1"/>
                </a:solidFill>
                <a:latin typeface="+mn-lt"/>
                <a:ea typeface="+mn-ea"/>
                <a:cs typeface="+mn-cs"/>
              </a:defRPr>
            </a:lvl9pPr>
          </a:lstStyle>
          <a:p>
            <a:pPr marL="0" indent="0" algn="ctr">
              <a:buNone/>
            </a:pPr>
            <a:r>
              <a:rPr lang="de-DE" b="1" dirty="0" smtClean="0">
                <a:solidFill>
                  <a:schemeClr val="bg1"/>
                </a:solidFill>
              </a:rPr>
              <a:t>Silberland</a:t>
            </a:r>
            <a:endParaRPr lang="de-DE" b="1" dirty="0">
              <a:solidFill>
                <a:schemeClr val="bg1"/>
              </a:solidFill>
            </a:endParaRPr>
          </a:p>
        </p:txBody>
      </p:sp>
      <p:cxnSp>
        <p:nvCxnSpPr>
          <p:cNvPr id="3" name="Gerader Verbinder 2"/>
          <p:cNvCxnSpPr/>
          <p:nvPr/>
        </p:nvCxnSpPr>
        <p:spPr>
          <a:xfrm>
            <a:off x="4572000" y="1052737"/>
            <a:ext cx="0" cy="5508611"/>
          </a:xfrm>
          <a:prstGeom prst="line">
            <a:avLst/>
          </a:prstGeom>
          <a:ln w="38100" cap="flat" cmpd="dbl">
            <a:solidFill>
              <a:srgbClr val="FFC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feld 8"/>
              <p:cNvSpPr txBox="1"/>
              <p:nvPr/>
            </p:nvSpPr>
            <p:spPr>
              <a:xfrm>
                <a:off x="5947662" y="4291169"/>
                <a:ext cx="4841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1.000</m:t>
                      </m:r>
                    </m:oMath>
                  </m:oMathPara>
                </a14:m>
                <a:endParaRPr lang="de-DE" sz="1400" dirty="0" err="1" smtClean="0"/>
              </a:p>
            </p:txBody>
          </p:sp>
        </mc:Choice>
        <mc:Fallback xmlns="">
          <p:sp>
            <p:nvSpPr>
              <p:cNvPr id="9" name="Textfeld 8"/>
              <p:cNvSpPr txBox="1">
                <a:spLocks noRot="1" noChangeAspect="1" noMove="1" noResize="1" noEditPoints="1" noAdjustHandles="1" noChangeArrowheads="1" noChangeShapeType="1" noTextEdit="1"/>
              </p:cNvSpPr>
              <p:nvPr/>
            </p:nvSpPr>
            <p:spPr>
              <a:xfrm>
                <a:off x="5947662" y="4291169"/>
                <a:ext cx="484107" cy="215444"/>
              </a:xfrm>
              <a:prstGeom prst="rect">
                <a:avLst/>
              </a:prstGeom>
              <a:blipFill rotWithShape="0">
                <a:blip r:embed="rId2"/>
                <a:stretch>
                  <a:fillRect l="-7595" r="-6329" b="-85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5940152" y="3189068"/>
                <a:ext cx="1538883"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1.100</m:t>
                          </m:r>
                        </m:num>
                        <m:den>
                          <m:r>
                            <a:rPr lang="de-DE" sz="1400" b="0" i="1" smtClean="0">
                              <a:latin typeface="Cambria Math" panose="02040503050406030204" pitchFamily="18" charset="0"/>
                            </a:rPr>
                            <m:t>(1+10%)</m:t>
                          </m:r>
                        </m:den>
                      </m:f>
                    </m:oMath>
                  </m:oMathPara>
                </a14:m>
                <a:endParaRPr lang="de-DE" sz="1400" dirty="0" err="1" smtClean="0"/>
              </a:p>
            </p:txBody>
          </p:sp>
        </mc:Choice>
        <mc:Fallback xmlns="">
          <p:sp>
            <p:nvSpPr>
              <p:cNvPr id="10" name="Textfeld 9"/>
              <p:cNvSpPr txBox="1">
                <a:spLocks noRot="1" noChangeAspect="1" noMove="1" noResize="1" noEditPoints="1" noAdjustHandles="1" noChangeArrowheads="1" noChangeShapeType="1" noTextEdit="1"/>
              </p:cNvSpPr>
              <p:nvPr/>
            </p:nvSpPr>
            <p:spPr>
              <a:xfrm>
                <a:off x="5940152" y="3189068"/>
                <a:ext cx="1538883" cy="442942"/>
              </a:xfrm>
              <a:prstGeom prst="rect">
                <a:avLst/>
              </a:prstGeom>
              <a:blipFill rotWithShape="0">
                <a:blip r:embed="rId3"/>
                <a:stretch>
                  <a:fillRect l="-1976" r="-3162" b="-1643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2825536" y="4385510"/>
                <a:ext cx="34785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oMath>
                  </m:oMathPara>
                </a14:m>
                <a:endParaRPr lang="de-DE" sz="1400" dirty="0" err="1" smtClean="0"/>
              </a:p>
            </p:txBody>
          </p:sp>
        </mc:Choice>
        <mc:Fallback xmlns="">
          <p:sp>
            <p:nvSpPr>
              <p:cNvPr id="11" name="Textfeld 10"/>
              <p:cNvSpPr txBox="1">
                <a:spLocks noRot="1" noChangeAspect="1" noMove="1" noResize="1" noEditPoints="1" noAdjustHandles="1" noChangeArrowheads="1" noChangeShapeType="1" noTextEdit="1"/>
              </p:cNvSpPr>
              <p:nvPr/>
            </p:nvSpPr>
            <p:spPr>
              <a:xfrm>
                <a:off x="2825536" y="4385510"/>
                <a:ext cx="347852" cy="215444"/>
              </a:xfrm>
              <a:prstGeom prst="rect">
                <a:avLst/>
              </a:prstGeom>
              <a:blipFill rotWithShape="0">
                <a:blip r:embed="rId4"/>
                <a:stretch>
                  <a:fillRect l="-10526" r="-8772" b="-555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feld 15"/>
              <p:cNvSpPr txBox="1"/>
              <p:nvPr/>
            </p:nvSpPr>
            <p:spPr>
              <a:xfrm>
                <a:off x="2825536" y="2305781"/>
                <a:ext cx="1314847"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102</m:t>
                          </m:r>
                        </m:num>
                        <m:den>
                          <m:r>
                            <a:rPr lang="de-DE" sz="1400" b="0" i="1" smtClean="0">
                              <a:latin typeface="Cambria Math" panose="02040503050406030204" pitchFamily="18" charset="0"/>
                            </a:rPr>
                            <m:t>(1+2%)</m:t>
                          </m:r>
                        </m:den>
                      </m:f>
                    </m:oMath>
                  </m:oMathPara>
                </a14:m>
                <a:endParaRPr lang="de-DE" sz="1400" dirty="0" err="1" smtClean="0"/>
              </a:p>
            </p:txBody>
          </p:sp>
        </mc:Choice>
        <mc:Fallback xmlns="">
          <p:sp>
            <p:nvSpPr>
              <p:cNvPr id="16" name="Textfeld 15"/>
              <p:cNvSpPr txBox="1">
                <a:spLocks noRot="1" noChangeAspect="1" noMove="1" noResize="1" noEditPoints="1" noAdjustHandles="1" noChangeArrowheads="1" noChangeShapeType="1" noTextEdit="1"/>
              </p:cNvSpPr>
              <p:nvPr/>
            </p:nvSpPr>
            <p:spPr>
              <a:xfrm>
                <a:off x="2825536" y="2305781"/>
                <a:ext cx="1314847" cy="442942"/>
              </a:xfrm>
              <a:prstGeom prst="rect">
                <a:avLst/>
              </a:prstGeom>
              <a:blipFill rotWithShape="0">
                <a:blip r:embed="rId5"/>
                <a:stretch>
                  <a:fillRect l="-1860" r="-3721" b="-1643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2818751" y="4919434"/>
                <a:ext cx="1340110"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i="1" smtClean="0">
                          <a:latin typeface="Cambria Math" panose="02040503050406030204" pitchFamily="18" charset="0"/>
                        </a:rPr>
                        <m:t>7</m:t>
                      </m:r>
                      <m:r>
                        <a:rPr lang="de-DE" sz="1400" b="0" i="1" smtClean="0">
                          <a:latin typeface="Cambria Math" panose="02040503050406030204" pitchFamily="18" charset="0"/>
                        </a:rPr>
                        <m:t>1,9=</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73,3</m:t>
                          </m:r>
                        </m:num>
                        <m:den>
                          <m:r>
                            <a:rPr lang="de-DE" sz="1400" b="0" i="1" smtClean="0">
                              <a:latin typeface="Cambria Math" panose="02040503050406030204" pitchFamily="18" charset="0"/>
                            </a:rPr>
                            <m:t>(1+2%)</m:t>
                          </m:r>
                        </m:den>
                      </m:f>
                    </m:oMath>
                  </m:oMathPara>
                </a14:m>
                <a:endParaRPr lang="de-DE" sz="1400" dirty="0" err="1" smtClean="0"/>
              </a:p>
            </p:txBody>
          </p:sp>
        </mc:Choice>
        <mc:Fallback xmlns="">
          <p:sp>
            <p:nvSpPr>
              <p:cNvPr id="19" name="Textfeld 18"/>
              <p:cNvSpPr txBox="1">
                <a:spLocks noRot="1" noChangeAspect="1" noMove="1" noResize="1" noEditPoints="1" noAdjustHandles="1" noChangeArrowheads="1" noChangeShapeType="1" noTextEdit="1"/>
              </p:cNvSpPr>
              <p:nvPr/>
            </p:nvSpPr>
            <p:spPr>
              <a:xfrm>
                <a:off x="2818751" y="4919434"/>
                <a:ext cx="1340110" cy="442942"/>
              </a:xfrm>
              <a:prstGeom prst="rect">
                <a:avLst/>
              </a:prstGeom>
              <a:blipFill rotWithShape="0">
                <a:blip r:embed="rId6"/>
                <a:stretch>
                  <a:fillRect l="-2273" r="-4091" b="-15068"/>
                </a:stretch>
              </a:blipFill>
            </p:spPr>
            <p:txBody>
              <a:bodyPr/>
              <a:lstStyle/>
              <a:p>
                <a:r>
                  <a:rPr lang="de-DE">
                    <a:noFill/>
                  </a:rPr>
                  <a:t> </a:t>
                </a:r>
              </a:p>
            </p:txBody>
          </p:sp>
        </mc:Fallback>
      </mc:AlternateContent>
      <p:graphicFrame>
        <p:nvGraphicFramePr>
          <p:cNvPr id="4" name="Tabelle 3"/>
          <p:cNvGraphicFramePr>
            <a:graphicFrameLocks noGrp="1"/>
          </p:cNvGraphicFramePr>
          <p:nvPr>
            <p:extLst>
              <p:ext uri="{D42A27DB-BD31-4B8C-83A1-F6EECF244321}">
                <p14:modId xmlns:p14="http://schemas.microsoft.com/office/powerpoint/2010/main" val="3482556773"/>
              </p:ext>
            </p:extLst>
          </p:nvPr>
        </p:nvGraphicFramePr>
        <p:xfrm>
          <a:off x="611560" y="1411287"/>
          <a:ext cx="2412268" cy="596982"/>
        </p:xfrm>
        <a:graphic>
          <a:graphicData uri="http://schemas.openxmlformats.org/drawingml/2006/table">
            <a:tbl>
              <a:tblPr>
                <a:tableStyleId>{2D5ABB26-0587-4C30-8999-92F81FD0307C}</a:tableStyleId>
              </a:tblPr>
              <a:tblGrid>
                <a:gridCol w="936104"/>
                <a:gridCol w="638571"/>
                <a:gridCol w="569563"/>
                <a:gridCol w="268030"/>
              </a:tblGrid>
              <a:tr h="198994">
                <a:tc>
                  <a:txBody>
                    <a:bodyPr/>
                    <a:lstStyle/>
                    <a:p>
                      <a:r>
                        <a:rPr lang="de-DE" sz="1200" dirty="0" err="1" smtClean="0">
                          <a:solidFill>
                            <a:schemeClr val="tx2"/>
                          </a:solidFill>
                        </a:rPr>
                        <a:t>risk</a:t>
                      </a:r>
                      <a:r>
                        <a:rPr lang="de-DE" sz="1200" baseline="0" dirty="0" smtClean="0">
                          <a:solidFill>
                            <a:schemeClr val="tx2"/>
                          </a:solidFill>
                        </a:rPr>
                        <a:t> </a:t>
                      </a:r>
                      <a:r>
                        <a:rPr lang="de-DE" sz="1200" baseline="0" dirty="0" err="1" smtClean="0">
                          <a:solidFill>
                            <a:schemeClr val="tx2"/>
                          </a:solidFill>
                        </a:rPr>
                        <a:t>free</a:t>
                      </a:r>
                      <a:endParaRPr lang="de-DE" sz="1200" dirty="0">
                        <a:solidFill>
                          <a:schemeClr val="tx2"/>
                        </a:solidFill>
                      </a:endParaRPr>
                    </a:p>
                  </a:txBody>
                  <a:tcPr marL="0" marR="0" marT="0" marB="0"/>
                </a:tc>
                <a:tc>
                  <a:txBody>
                    <a:bodyPr/>
                    <a:lstStyle/>
                    <a:p>
                      <a:r>
                        <a:rPr lang="de-DE" sz="1200" dirty="0" smtClean="0">
                          <a:solidFill>
                            <a:schemeClr val="tx2"/>
                          </a:solidFill>
                        </a:rPr>
                        <a:t>2%</a:t>
                      </a:r>
                      <a:endParaRPr lang="de-DE" sz="1200" dirty="0">
                        <a:solidFill>
                          <a:schemeClr val="tx2"/>
                        </a:solidFill>
                      </a:endParaRPr>
                    </a:p>
                  </a:txBody>
                  <a:tcPr marL="0" marR="0" marT="0" marB="0"/>
                </a:tc>
                <a:tc>
                  <a:txBody>
                    <a:bodyPr/>
                    <a:lstStyle/>
                    <a:p>
                      <a:r>
                        <a:rPr lang="de-DE" sz="1200" dirty="0" smtClean="0">
                          <a:solidFill>
                            <a:schemeClr val="tx2"/>
                          </a:solidFill>
                        </a:rPr>
                        <a:t>Inflation</a:t>
                      </a:r>
                      <a:endParaRPr lang="de-DE" sz="1200" dirty="0">
                        <a:solidFill>
                          <a:schemeClr val="tx2"/>
                        </a:solidFill>
                      </a:endParaRPr>
                    </a:p>
                  </a:txBody>
                  <a:tcPr marL="0" marR="0" marT="0" marB="0"/>
                </a:tc>
                <a:tc>
                  <a:txBody>
                    <a:bodyPr/>
                    <a:lstStyle/>
                    <a:p>
                      <a:r>
                        <a:rPr lang="de-DE" sz="1200" dirty="0" smtClean="0">
                          <a:solidFill>
                            <a:schemeClr val="tx2"/>
                          </a:solidFill>
                        </a:rPr>
                        <a:t>0%</a:t>
                      </a:r>
                      <a:endParaRPr lang="de-DE" sz="1200" dirty="0">
                        <a:solidFill>
                          <a:schemeClr val="tx2"/>
                        </a:solidFill>
                      </a:endParaRPr>
                    </a:p>
                  </a:txBody>
                  <a:tcPr marL="0" marR="0" marT="0" marB="0"/>
                </a:tc>
              </a:tr>
              <a:tr h="198994">
                <a:tc>
                  <a:txBody>
                    <a:bodyPr/>
                    <a:lstStyle/>
                    <a:p>
                      <a:r>
                        <a:rPr lang="de-DE" sz="1200" dirty="0" smtClean="0">
                          <a:solidFill>
                            <a:schemeClr val="tx2"/>
                          </a:solidFill>
                        </a:rPr>
                        <a:t>MRP</a:t>
                      </a:r>
                      <a:endParaRPr lang="de-DE" sz="1200" dirty="0">
                        <a:solidFill>
                          <a:schemeClr val="tx2"/>
                        </a:solidFill>
                      </a:endParaRPr>
                    </a:p>
                  </a:txBody>
                  <a:tcPr marL="0" marR="0" marT="0" marB="0"/>
                </a:tc>
                <a:tc>
                  <a:txBody>
                    <a:bodyPr/>
                    <a:lstStyle/>
                    <a:p>
                      <a:r>
                        <a:rPr lang="de-DE" sz="1200" dirty="0" smtClean="0">
                          <a:solidFill>
                            <a:schemeClr val="tx2"/>
                          </a:solidFill>
                        </a:rPr>
                        <a:t>6%</a:t>
                      </a:r>
                      <a:endParaRPr lang="de-DE" sz="1200" dirty="0">
                        <a:solidFill>
                          <a:schemeClr val="tx2"/>
                        </a:solidFill>
                      </a:endParaRPr>
                    </a:p>
                  </a:txBody>
                  <a:tcPr marL="0" marR="0" marT="0" marB="0"/>
                </a:tc>
                <a:tc>
                  <a:txBody>
                    <a:bodyPr/>
                    <a:lstStyle/>
                    <a:p>
                      <a:endParaRPr lang="de-DE" sz="1200">
                        <a:solidFill>
                          <a:schemeClr val="tx2"/>
                        </a:solidFill>
                      </a:endParaRPr>
                    </a:p>
                  </a:txBody>
                  <a:tcPr marL="0" marR="0" marT="0" marB="0"/>
                </a:tc>
                <a:tc>
                  <a:txBody>
                    <a:bodyPr/>
                    <a:lstStyle/>
                    <a:p>
                      <a:endParaRPr lang="de-DE" sz="1200" dirty="0">
                        <a:solidFill>
                          <a:schemeClr val="tx2"/>
                        </a:solidFill>
                      </a:endParaRPr>
                    </a:p>
                  </a:txBody>
                  <a:tcPr marL="0" marR="0" marT="0" marB="0"/>
                </a:tc>
              </a:tr>
              <a:tr h="198994">
                <a:tc>
                  <a:txBody>
                    <a:bodyPr/>
                    <a:lstStyle/>
                    <a:p>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r>
            </a:tbl>
          </a:graphicData>
        </a:graphic>
      </p:graphicFrame>
      <p:graphicFrame>
        <p:nvGraphicFramePr>
          <p:cNvPr id="22" name="Tabelle 21"/>
          <p:cNvGraphicFramePr>
            <a:graphicFrameLocks noGrp="1"/>
          </p:cNvGraphicFramePr>
          <p:nvPr>
            <p:extLst>
              <p:ext uri="{D42A27DB-BD31-4B8C-83A1-F6EECF244321}">
                <p14:modId xmlns:p14="http://schemas.microsoft.com/office/powerpoint/2010/main" val="85212100"/>
              </p:ext>
            </p:extLst>
          </p:nvPr>
        </p:nvGraphicFramePr>
        <p:xfrm>
          <a:off x="5940152" y="1412776"/>
          <a:ext cx="2735535" cy="596982"/>
        </p:xfrm>
        <a:graphic>
          <a:graphicData uri="http://schemas.openxmlformats.org/drawingml/2006/table">
            <a:tbl>
              <a:tblPr>
                <a:tableStyleId>{2D5ABB26-0587-4C30-8999-92F81FD0307C}</a:tableStyleId>
              </a:tblPr>
              <a:tblGrid>
                <a:gridCol w="828092"/>
                <a:gridCol w="612068"/>
                <a:gridCol w="756084"/>
                <a:gridCol w="539291"/>
              </a:tblGrid>
              <a:tr h="198994">
                <a:tc>
                  <a:txBody>
                    <a:bodyPr/>
                    <a:lstStyle/>
                    <a:p>
                      <a:r>
                        <a:rPr lang="de-DE" sz="1200" dirty="0" err="1" smtClean="0">
                          <a:solidFill>
                            <a:schemeClr val="tx2"/>
                          </a:solidFill>
                        </a:rPr>
                        <a:t>risk</a:t>
                      </a:r>
                      <a:r>
                        <a:rPr lang="de-DE" sz="1200" baseline="0" dirty="0" smtClean="0">
                          <a:solidFill>
                            <a:schemeClr val="tx2"/>
                          </a:solidFill>
                        </a:rPr>
                        <a:t> </a:t>
                      </a:r>
                      <a:r>
                        <a:rPr lang="de-DE" sz="1200" baseline="0" dirty="0" err="1" smtClean="0">
                          <a:solidFill>
                            <a:schemeClr val="tx2"/>
                          </a:solidFill>
                        </a:rPr>
                        <a:t>free</a:t>
                      </a:r>
                      <a:endParaRPr lang="de-DE" sz="1200" dirty="0">
                        <a:solidFill>
                          <a:schemeClr val="tx2"/>
                        </a:solidFill>
                      </a:endParaRPr>
                    </a:p>
                  </a:txBody>
                  <a:tcPr marL="0" marR="0" marT="0" marB="0"/>
                </a:tc>
                <a:tc>
                  <a:txBody>
                    <a:bodyPr/>
                    <a:lstStyle/>
                    <a:p>
                      <a:pPr algn="r"/>
                      <a:r>
                        <a:rPr lang="de-DE" sz="1200" dirty="0" smtClean="0">
                          <a:solidFill>
                            <a:schemeClr val="tx2"/>
                          </a:solidFill>
                        </a:rPr>
                        <a:t>10,00%</a:t>
                      </a:r>
                      <a:endParaRPr lang="de-DE" sz="1200" dirty="0">
                        <a:solidFill>
                          <a:schemeClr val="tx2"/>
                        </a:solidFill>
                      </a:endParaRPr>
                    </a:p>
                  </a:txBody>
                  <a:tcPr marL="0" marR="0" marT="0" marB="0"/>
                </a:tc>
                <a:tc>
                  <a:txBody>
                    <a:bodyPr/>
                    <a:lstStyle/>
                    <a:p>
                      <a:pPr algn="r"/>
                      <a:r>
                        <a:rPr lang="de-DE" sz="1200" dirty="0" smtClean="0">
                          <a:solidFill>
                            <a:schemeClr val="tx1"/>
                          </a:solidFill>
                        </a:rPr>
                        <a:t>Inflation</a:t>
                      </a:r>
                      <a:endParaRPr lang="de-DE" sz="1200" dirty="0">
                        <a:solidFill>
                          <a:schemeClr val="tx1"/>
                        </a:solidFill>
                      </a:endParaRPr>
                    </a:p>
                  </a:txBody>
                  <a:tcPr marL="0" marR="0" marT="0" marB="0">
                    <a:solidFill>
                      <a:schemeClr val="accent6">
                        <a:lumMod val="20000"/>
                        <a:lumOff val="80000"/>
                      </a:schemeClr>
                    </a:solidFill>
                  </a:tcPr>
                </a:tc>
                <a:tc>
                  <a:txBody>
                    <a:bodyPr/>
                    <a:lstStyle/>
                    <a:p>
                      <a:pPr algn="r"/>
                      <a:r>
                        <a:rPr lang="de-DE" sz="1200" dirty="0" smtClean="0">
                          <a:solidFill>
                            <a:schemeClr val="tx1"/>
                          </a:solidFill>
                        </a:rPr>
                        <a:t>50%</a:t>
                      </a:r>
                      <a:endParaRPr lang="de-DE" sz="1200" dirty="0">
                        <a:solidFill>
                          <a:schemeClr val="tx1"/>
                        </a:solidFill>
                      </a:endParaRPr>
                    </a:p>
                  </a:txBody>
                  <a:tcPr marL="0" marR="0" marT="0" marB="0">
                    <a:solidFill>
                      <a:schemeClr val="accent6">
                        <a:lumMod val="20000"/>
                        <a:lumOff val="80000"/>
                      </a:schemeClr>
                    </a:solidFill>
                  </a:tcPr>
                </a:tc>
              </a:tr>
              <a:tr h="198994">
                <a:tc>
                  <a:txBody>
                    <a:bodyPr/>
                    <a:lstStyle/>
                    <a:p>
                      <a:r>
                        <a:rPr lang="de-DE" sz="1200" dirty="0" smtClean="0">
                          <a:solidFill>
                            <a:schemeClr val="tx2"/>
                          </a:solidFill>
                        </a:rPr>
                        <a:t>MRP</a:t>
                      </a:r>
                      <a:endParaRPr lang="de-DE" sz="1200" dirty="0">
                        <a:solidFill>
                          <a:schemeClr val="tx2"/>
                        </a:solidFill>
                      </a:endParaRPr>
                    </a:p>
                  </a:txBody>
                  <a:tcPr marL="0" marR="0" marT="0" marB="0"/>
                </a:tc>
                <a:tc>
                  <a:txBody>
                    <a:bodyPr/>
                    <a:lstStyle/>
                    <a:p>
                      <a:pPr algn="r"/>
                      <a:r>
                        <a:rPr lang="de-DE" sz="1200" dirty="0" smtClean="0">
                          <a:solidFill>
                            <a:schemeClr val="tx2"/>
                          </a:solidFill>
                        </a:rPr>
                        <a:t>6,47%</a:t>
                      </a:r>
                      <a:endParaRPr lang="de-DE" sz="1200" dirty="0">
                        <a:solidFill>
                          <a:schemeClr val="tx2"/>
                        </a:solidFill>
                      </a:endParaRPr>
                    </a:p>
                  </a:txBody>
                  <a:tcPr marL="0" marR="0" marT="0" marB="0"/>
                </a:tc>
                <a:tc>
                  <a:txBody>
                    <a:bodyPr/>
                    <a:lstStyle/>
                    <a:p>
                      <a:endParaRPr lang="de-DE" sz="1200">
                        <a:solidFill>
                          <a:schemeClr val="tx2"/>
                        </a:solidFill>
                      </a:endParaRPr>
                    </a:p>
                  </a:txBody>
                  <a:tcPr marL="0" marR="0" marT="0" marB="0"/>
                </a:tc>
                <a:tc>
                  <a:txBody>
                    <a:bodyPr/>
                    <a:lstStyle/>
                    <a:p>
                      <a:endParaRPr lang="de-DE" sz="1200" dirty="0">
                        <a:solidFill>
                          <a:schemeClr val="tx2"/>
                        </a:solidFill>
                      </a:endParaRPr>
                    </a:p>
                  </a:txBody>
                  <a:tcPr marL="0" marR="0" marT="0" marB="0"/>
                </a:tc>
              </a:tr>
              <a:tr h="198994">
                <a:tc>
                  <a:txBody>
                    <a:bodyPr/>
                    <a:lstStyle/>
                    <a:p>
                      <a:endParaRPr lang="de-DE" sz="1200" dirty="0">
                        <a:solidFill>
                          <a:schemeClr val="tx2"/>
                        </a:solidFill>
                      </a:endParaRPr>
                    </a:p>
                  </a:txBody>
                  <a:tcPr marL="0" marR="0" marT="0" marB="0"/>
                </a:tc>
                <a:tc>
                  <a:txBody>
                    <a:bodyPr/>
                    <a:lstStyle/>
                    <a:p>
                      <a:pPr algn="r"/>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r>
            </a:tbl>
          </a:graphicData>
        </a:graphic>
      </p:graphicFrame>
      <mc:AlternateContent xmlns:mc="http://schemas.openxmlformats.org/markup-compatibility/2006" xmlns:a14="http://schemas.microsoft.com/office/drawing/2010/main">
        <mc:Choice Requires="a14">
          <p:sp>
            <p:nvSpPr>
              <p:cNvPr id="24" name="Textfeld 23"/>
              <p:cNvSpPr txBox="1"/>
              <p:nvPr/>
            </p:nvSpPr>
            <p:spPr>
              <a:xfrm>
                <a:off x="2819992" y="3287359"/>
                <a:ext cx="34785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oMath>
                  </m:oMathPara>
                </a14:m>
                <a:endParaRPr lang="de-DE" sz="1400" dirty="0" err="1" smtClean="0"/>
              </a:p>
            </p:txBody>
          </p:sp>
        </mc:Choice>
        <mc:Fallback xmlns="">
          <p:sp>
            <p:nvSpPr>
              <p:cNvPr id="24" name="Textfeld 23"/>
              <p:cNvSpPr txBox="1">
                <a:spLocks noRot="1" noChangeAspect="1" noMove="1" noResize="1" noEditPoints="1" noAdjustHandles="1" noChangeArrowheads="1" noChangeShapeType="1" noTextEdit="1"/>
              </p:cNvSpPr>
              <p:nvPr/>
            </p:nvSpPr>
            <p:spPr>
              <a:xfrm>
                <a:off x="2819992" y="3287359"/>
                <a:ext cx="347852" cy="215444"/>
              </a:xfrm>
              <a:prstGeom prst="rect">
                <a:avLst/>
              </a:prstGeom>
              <a:blipFill rotWithShape="0">
                <a:blip r:embed="rId4"/>
                <a:stretch>
                  <a:fillRect l="-10526" r="-8772" b="-5556"/>
                </a:stretch>
              </a:blipFill>
            </p:spPr>
            <p:txBody>
              <a:bodyPr/>
              <a:lstStyle/>
              <a:p>
                <a:r>
                  <a:rPr lang="de-DE">
                    <a:noFill/>
                  </a:rPr>
                  <a:t> </a:t>
                </a:r>
              </a:p>
            </p:txBody>
          </p:sp>
        </mc:Fallback>
      </mc:AlternateContent>
      <p:cxnSp>
        <p:nvCxnSpPr>
          <p:cNvPr id="6" name="Gerade Verbindung mit Pfeil 5"/>
          <p:cNvCxnSpPr/>
          <p:nvPr/>
        </p:nvCxnSpPr>
        <p:spPr>
          <a:xfrm>
            <a:off x="3635896" y="3410539"/>
            <a:ext cx="2124236" cy="0"/>
          </a:xfrm>
          <a:prstGeom prst="straightConnector1">
            <a:avLst/>
          </a:prstGeom>
          <a:ln w="38100" cmpd="dbl">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flipV="1">
            <a:off x="3965476" y="5013176"/>
            <a:ext cx="1794656" cy="290"/>
          </a:xfrm>
          <a:prstGeom prst="straightConnector1">
            <a:avLst/>
          </a:prstGeom>
          <a:ln w="38100" cmpd="dbl">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nvCxnSpPr>
        <p:spPr>
          <a:xfrm>
            <a:off x="6552220" y="4475096"/>
            <a:ext cx="0" cy="444338"/>
          </a:xfrm>
          <a:prstGeom prst="straightConnector1">
            <a:avLst/>
          </a:prstGeom>
          <a:ln w="38100" cmpd="dbl">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a:off x="3635896" y="4506613"/>
            <a:ext cx="2124236" cy="0"/>
          </a:xfrm>
          <a:prstGeom prst="straightConnector1">
            <a:avLst/>
          </a:prstGeom>
          <a:ln w="38100" cmpd="dbl">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feld 40"/>
              <p:cNvSpPr txBox="1"/>
              <p:nvPr/>
            </p:nvSpPr>
            <p:spPr>
              <a:xfrm>
                <a:off x="5940152" y="4905744"/>
                <a:ext cx="4841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1.100</m:t>
                      </m:r>
                    </m:oMath>
                  </m:oMathPara>
                </a14:m>
                <a:endParaRPr lang="de-DE" sz="1400" dirty="0" err="1" smtClean="0"/>
              </a:p>
            </p:txBody>
          </p:sp>
        </mc:Choice>
        <mc:Fallback xmlns="">
          <p:sp>
            <p:nvSpPr>
              <p:cNvPr id="41" name="Textfeld 40"/>
              <p:cNvSpPr txBox="1">
                <a:spLocks noRot="1" noChangeAspect="1" noMove="1" noResize="1" noEditPoints="1" noAdjustHandles="1" noChangeArrowheads="1" noChangeShapeType="1" noTextEdit="1"/>
              </p:cNvSpPr>
              <p:nvPr/>
            </p:nvSpPr>
            <p:spPr>
              <a:xfrm>
                <a:off x="5940152" y="4905744"/>
                <a:ext cx="484107" cy="215444"/>
              </a:xfrm>
              <a:prstGeom prst="rect">
                <a:avLst/>
              </a:prstGeom>
              <a:blipFill rotWithShape="0">
                <a:blip r:embed="rId7"/>
                <a:stretch>
                  <a:fillRect l="-7500" r="-5000" b="-8571"/>
                </a:stretch>
              </a:blipFill>
            </p:spPr>
            <p:txBody>
              <a:bodyPr/>
              <a:lstStyle/>
              <a:p>
                <a:r>
                  <a:rPr lang="de-DE">
                    <a:noFill/>
                  </a:rPr>
                  <a:t> </a:t>
                </a:r>
              </a:p>
            </p:txBody>
          </p:sp>
        </mc:Fallback>
      </mc:AlternateContent>
      <p:graphicFrame>
        <p:nvGraphicFramePr>
          <p:cNvPr id="42" name="Tabelle 41"/>
          <p:cNvGraphicFramePr>
            <a:graphicFrameLocks noGrp="1"/>
          </p:cNvGraphicFramePr>
          <p:nvPr>
            <p:extLst>
              <p:ext uri="{D42A27DB-BD31-4B8C-83A1-F6EECF244321}">
                <p14:modId xmlns:p14="http://schemas.microsoft.com/office/powerpoint/2010/main" val="4176480698"/>
              </p:ext>
            </p:extLst>
          </p:nvPr>
        </p:nvGraphicFramePr>
        <p:xfrm>
          <a:off x="3577139" y="1410781"/>
          <a:ext cx="1989721" cy="548640"/>
        </p:xfrm>
        <a:graphic>
          <a:graphicData uri="http://schemas.openxmlformats.org/drawingml/2006/table">
            <a:tbl>
              <a:tblPr>
                <a:tableStyleId>{2D5ABB26-0587-4C30-8999-92F81FD0307C}</a:tableStyleId>
              </a:tblPr>
              <a:tblGrid>
                <a:gridCol w="1053617"/>
                <a:gridCol w="936104"/>
              </a:tblGrid>
              <a:tr h="198994">
                <a:tc>
                  <a:txBody>
                    <a:bodyPr/>
                    <a:lstStyle/>
                    <a:p>
                      <a:r>
                        <a:rPr lang="de-DE" sz="1200" dirty="0" err="1" smtClean="0">
                          <a:solidFill>
                            <a:schemeClr val="tx2"/>
                          </a:solidFill>
                        </a:rPr>
                        <a:t>spot</a:t>
                      </a:r>
                      <a:r>
                        <a:rPr lang="de-DE" sz="1200" baseline="0" dirty="0" smtClean="0">
                          <a:solidFill>
                            <a:schemeClr val="tx2"/>
                          </a:solidFill>
                        </a:rPr>
                        <a:t> rate t0:</a:t>
                      </a:r>
                      <a:endParaRPr lang="de-DE" sz="1200" dirty="0">
                        <a:solidFill>
                          <a:schemeClr val="tx2"/>
                        </a:solidFill>
                      </a:endParaRPr>
                    </a:p>
                  </a:txBody>
                  <a:tcPr>
                    <a:solidFill>
                      <a:schemeClr val="accent4">
                        <a:lumMod val="40000"/>
                        <a:lumOff val="60000"/>
                      </a:schemeClr>
                    </a:solidFill>
                  </a:tcPr>
                </a:tc>
                <a:tc>
                  <a:txBody>
                    <a:bodyPr/>
                    <a:lstStyle/>
                    <a:p>
                      <a:r>
                        <a:rPr lang="de-DE" sz="1200" dirty="0" smtClean="0">
                          <a:solidFill>
                            <a:schemeClr val="tx2"/>
                          </a:solidFill>
                        </a:rPr>
                        <a:t>1 zu 10</a:t>
                      </a:r>
                      <a:endParaRPr lang="de-DE" sz="1200" dirty="0">
                        <a:solidFill>
                          <a:schemeClr val="tx2"/>
                        </a:solidFill>
                      </a:endParaRPr>
                    </a:p>
                  </a:txBody>
                  <a:tcPr>
                    <a:solidFill>
                      <a:schemeClr val="accent4">
                        <a:lumMod val="40000"/>
                        <a:lumOff val="60000"/>
                      </a:schemeClr>
                    </a:solidFill>
                  </a:tcPr>
                </a:tc>
              </a:tr>
              <a:tr h="198994">
                <a:tc>
                  <a:txBody>
                    <a:bodyPr/>
                    <a:lstStyle/>
                    <a:p>
                      <a:r>
                        <a:rPr lang="de-DE" sz="1200" baseline="0" dirty="0" err="1" smtClean="0">
                          <a:solidFill>
                            <a:schemeClr val="tx1"/>
                          </a:solidFill>
                        </a:rPr>
                        <a:t>spot</a:t>
                      </a:r>
                      <a:r>
                        <a:rPr lang="de-DE" sz="1200" baseline="0" dirty="0" smtClean="0">
                          <a:solidFill>
                            <a:schemeClr val="tx1"/>
                          </a:solidFill>
                        </a:rPr>
                        <a:t> rate t1:</a:t>
                      </a:r>
                      <a:endParaRPr lang="de-DE" sz="1200" dirty="0">
                        <a:solidFill>
                          <a:schemeClr val="tx1"/>
                        </a:solidFill>
                      </a:endParaRPr>
                    </a:p>
                  </a:txBody>
                  <a:tcPr>
                    <a:solidFill>
                      <a:schemeClr val="accent4">
                        <a:lumMod val="40000"/>
                        <a:lumOff val="60000"/>
                      </a:schemeClr>
                    </a:solidFill>
                  </a:tcPr>
                </a:tc>
                <a:tc>
                  <a:txBody>
                    <a:bodyPr/>
                    <a:lstStyle/>
                    <a:p>
                      <a:r>
                        <a:rPr lang="de-DE" sz="1200" dirty="0" smtClean="0">
                          <a:solidFill>
                            <a:schemeClr val="tx1"/>
                          </a:solidFill>
                        </a:rPr>
                        <a:t>1 zu 15</a:t>
                      </a:r>
                      <a:endParaRPr lang="de-DE" sz="1200" dirty="0">
                        <a:solidFill>
                          <a:schemeClr val="tx1"/>
                        </a:solidFill>
                      </a:endParaRPr>
                    </a:p>
                  </a:txBody>
                  <a:tcPr>
                    <a:solidFill>
                      <a:schemeClr val="accent4">
                        <a:lumMod val="40000"/>
                        <a:lumOff val="60000"/>
                      </a:schemeClr>
                    </a:solidFill>
                  </a:tcPr>
                </a:tc>
              </a:tr>
            </a:tbl>
          </a:graphicData>
        </a:graphic>
      </p:graphicFrame>
      <p:sp>
        <p:nvSpPr>
          <p:cNvPr id="43" name="Textfeld 42"/>
          <p:cNvSpPr txBox="1"/>
          <p:nvPr/>
        </p:nvSpPr>
        <p:spPr>
          <a:xfrm>
            <a:off x="3944305" y="4249940"/>
            <a:ext cx="1861735" cy="184666"/>
          </a:xfrm>
          <a:prstGeom prst="rect">
            <a:avLst/>
          </a:prstGeom>
          <a:noFill/>
        </p:spPr>
        <p:txBody>
          <a:bodyPr wrap="square" lIns="0" tIns="0" rIns="0" bIns="0" rtlCol="0">
            <a:spAutoFit/>
          </a:bodyPr>
          <a:lstStyle/>
          <a:p>
            <a:r>
              <a:rPr lang="de-DE" sz="1200" i="1" dirty="0" err="1"/>
              <a:t>s</a:t>
            </a:r>
            <a:r>
              <a:rPr lang="de-DE" sz="1200" i="1" dirty="0" err="1" smtClean="0"/>
              <a:t>pot</a:t>
            </a:r>
            <a:r>
              <a:rPr lang="de-DE" sz="1200" i="1" dirty="0" smtClean="0"/>
              <a:t> rate 1 : 10</a:t>
            </a:r>
          </a:p>
        </p:txBody>
      </p:sp>
      <p:sp>
        <p:nvSpPr>
          <p:cNvPr id="45" name="Textfeld 44"/>
          <p:cNvSpPr txBox="1"/>
          <p:nvPr/>
        </p:nvSpPr>
        <p:spPr>
          <a:xfrm>
            <a:off x="3959932" y="3153866"/>
            <a:ext cx="1861735" cy="184666"/>
          </a:xfrm>
          <a:prstGeom prst="rect">
            <a:avLst/>
          </a:prstGeom>
          <a:noFill/>
        </p:spPr>
        <p:txBody>
          <a:bodyPr wrap="square" lIns="0" tIns="0" rIns="0" bIns="0" rtlCol="0">
            <a:spAutoFit/>
          </a:bodyPr>
          <a:lstStyle/>
          <a:p>
            <a:r>
              <a:rPr lang="de-DE" sz="1200" i="1" dirty="0" err="1"/>
              <a:t>s</a:t>
            </a:r>
            <a:r>
              <a:rPr lang="de-DE" sz="1200" i="1" dirty="0" err="1" smtClean="0"/>
              <a:t>pot</a:t>
            </a:r>
            <a:r>
              <a:rPr lang="de-DE" sz="1200" i="1" dirty="0" smtClean="0"/>
              <a:t> rate 1 : 10</a:t>
            </a:r>
          </a:p>
        </p:txBody>
      </p:sp>
      <p:sp>
        <p:nvSpPr>
          <p:cNvPr id="46" name="Textfeld 45"/>
          <p:cNvSpPr txBox="1"/>
          <p:nvPr/>
        </p:nvSpPr>
        <p:spPr>
          <a:xfrm>
            <a:off x="4330445" y="4756502"/>
            <a:ext cx="1861735" cy="184666"/>
          </a:xfrm>
          <a:prstGeom prst="rect">
            <a:avLst/>
          </a:prstGeom>
          <a:noFill/>
        </p:spPr>
        <p:txBody>
          <a:bodyPr wrap="square" lIns="0" tIns="0" rIns="0" bIns="0" rtlCol="0">
            <a:spAutoFit/>
          </a:bodyPr>
          <a:lstStyle/>
          <a:p>
            <a:r>
              <a:rPr lang="de-DE" sz="1200" i="1" dirty="0" err="1" smtClean="0"/>
              <a:t>spot</a:t>
            </a:r>
            <a:r>
              <a:rPr lang="de-DE" sz="1200" i="1" dirty="0" smtClean="0"/>
              <a:t> rate 1 : 15</a:t>
            </a:r>
          </a:p>
        </p:txBody>
      </p:sp>
      <p:sp>
        <p:nvSpPr>
          <p:cNvPr id="2" name="Textfeld 1"/>
          <p:cNvSpPr txBox="1"/>
          <p:nvPr/>
        </p:nvSpPr>
        <p:spPr>
          <a:xfrm>
            <a:off x="935596" y="5769260"/>
            <a:ext cx="3394849" cy="215444"/>
          </a:xfrm>
          <a:prstGeom prst="rect">
            <a:avLst/>
          </a:prstGeom>
          <a:noFill/>
        </p:spPr>
        <p:txBody>
          <a:bodyPr wrap="square" lIns="0" tIns="0" rIns="0" bIns="0" rtlCol="0">
            <a:spAutoFit/>
          </a:bodyPr>
          <a:lstStyle/>
          <a:p>
            <a:r>
              <a:rPr lang="de-DE" sz="1400" dirty="0"/>
              <a:t>r</a:t>
            </a:r>
            <a:r>
              <a:rPr lang="de-DE" sz="1400" dirty="0" smtClean="0"/>
              <a:t>ealer Verlust: (73,3-100)/100 = 26,7%</a:t>
            </a:r>
          </a:p>
        </p:txBody>
      </p:sp>
      <p:sp>
        <p:nvSpPr>
          <p:cNvPr id="28" name="Textfeld 27"/>
          <p:cNvSpPr txBox="1"/>
          <p:nvPr/>
        </p:nvSpPr>
        <p:spPr>
          <a:xfrm>
            <a:off x="4885563" y="5769260"/>
            <a:ext cx="3778607" cy="215444"/>
          </a:xfrm>
          <a:prstGeom prst="rect">
            <a:avLst/>
          </a:prstGeom>
          <a:noFill/>
        </p:spPr>
        <p:txBody>
          <a:bodyPr wrap="square" lIns="0" tIns="0" rIns="0" bIns="0" rtlCol="0">
            <a:spAutoFit/>
          </a:bodyPr>
          <a:lstStyle/>
          <a:p>
            <a:r>
              <a:rPr lang="de-DE" sz="1400" dirty="0"/>
              <a:t>r</a:t>
            </a:r>
            <a:r>
              <a:rPr lang="de-DE" sz="1400" dirty="0" smtClean="0"/>
              <a:t>ealer Verlust: (1.100*2/3-1.000)/1.000 = 26,7%</a:t>
            </a:r>
          </a:p>
        </p:txBody>
      </p:sp>
    </p:spTree>
    <p:extLst>
      <p:ext uri="{BB962C8B-B14F-4D97-AF65-F5344CB8AC3E}">
        <p14:creationId xmlns:p14="http://schemas.microsoft.com/office/powerpoint/2010/main" val="213357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6" grpId="0"/>
      <p:bldP spid="2"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feld 24"/>
          <p:cNvSpPr txBox="1"/>
          <p:nvPr/>
        </p:nvSpPr>
        <p:spPr>
          <a:xfrm>
            <a:off x="471067" y="5145417"/>
            <a:ext cx="8207375" cy="612000"/>
          </a:xfrm>
          <a:prstGeom prst="rect">
            <a:avLst/>
          </a:prstGeom>
          <a:solidFill>
            <a:schemeClr val="bg2">
              <a:lumMod val="60000"/>
              <a:lumOff val="40000"/>
            </a:schemeClr>
          </a:solidFill>
        </p:spPr>
        <p:txBody>
          <a:bodyPr wrap="square" lIns="72000" tIns="144000" rIns="0" bIns="0" rtlCol="0">
            <a:spAutoFit/>
          </a:bodyPr>
          <a:lstStyle/>
          <a:p>
            <a:r>
              <a:rPr lang="de-DE" sz="1400" dirty="0" smtClean="0"/>
              <a:t>3. Unternehmen (</a:t>
            </a:r>
            <a:r>
              <a:rPr lang="de-DE" sz="1400" dirty="0" smtClean="0">
                <a:sym typeface="Symbol" panose="05050102010706020507" pitchFamily="18" charset="2"/>
              </a:rPr>
              <a:t></a:t>
            </a:r>
            <a:r>
              <a:rPr lang="de-DE" sz="1400" dirty="0" smtClean="0"/>
              <a:t>)</a:t>
            </a:r>
          </a:p>
          <a:p>
            <a:pPr marL="342900" indent="-342900">
              <a:buAutoNum type="arabicPeriod"/>
            </a:pPr>
            <a:endParaRPr lang="de-DE" sz="1400" dirty="0"/>
          </a:p>
          <a:p>
            <a:pPr marL="342900" indent="-342900">
              <a:buAutoNum type="arabicPeriod"/>
            </a:pPr>
            <a:endParaRPr lang="de-DE" sz="1400" dirty="0" smtClean="0"/>
          </a:p>
          <a:p>
            <a:pPr marL="342900" indent="-342900">
              <a:buAutoNum type="arabicPeriod"/>
            </a:pPr>
            <a:endParaRPr lang="de-DE" sz="1400" dirty="0"/>
          </a:p>
          <a:p>
            <a:endParaRPr lang="de-DE" sz="1400" dirty="0" smtClean="0"/>
          </a:p>
        </p:txBody>
      </p:sp>
      <p:sp>
        <p:nvSpPr>
          <p:cNvPr id="26" name="Textfeld 25"/>
          <p:cNvSpPr txBox="1"/>
          <p:nvPr/>
        </p:nvSpPr>
        <p:spPr>
          <a:xfrm>
            <a:off x="471068" y="3715255"/>
            <a:ext cx="8207375" cy="612000"/>
          </a:xfrm>
          <a:prstGeom prst="rect">
            <a:avLst/>
          </a:prstGeom>
          <a:solidFill>
            <a:schemeClr val="bg2">
              <a:lumMod val="60000"/>
              <a:lumOff val="40000"/>
            </a:schemeClr>
          </a:solidFill>
        </p:spPr>
        <p:txBody>
          <a:bodyPr wrap="square" lIns="72000" tIns="144000" rIns="0" bIns="0" rtlCol="0">
            <a:spAutoFit/>
          </a:bodyPr>
          <a:lstStyle/>
          <a:p>
            <a:r>
              <a:rPr lang="de-DE" sz="1400" dirty="0" smtClean="0"/>
              <a:t>2. Aktie (1 Jahr)</a:t>
            </a:r>
          </a:p>
          <a:p>
            <a:pPr marL="342900" indent="-342900">
              <a:buAutoNum type="arabicPeriod"/>
            </a:pPr>
            <a:endParaRPr lang="de-DE" sz="1400" dirty="0"/>
          </a:p>
          <a:p>
            <a:pPr marL="342900" indent="-342900">
              <a:buAutoNum type="arabicPeriod"/>
            </a:pPr>
            <a:endParaRPr lang="de-DE" sz="1400" dirty="0" smtClean="0"/>
          </a:p>
          <a:p>
            <a:pPr marL="342900" indent="-342900">
              <a:buAutoNum type="arabicPeriod"/>
            </a:pPr>
            <a:endParaRPr lang="de-DE" sz="1400" dirty="0"/>
          </a:p>
          <a:p>
            <a:endParaRPr lang="de-DE" sz="1400" dirty="0" smtClean="0"/>
          </a:p>
        </p:txBody>
      </p:sp>
      <p:sp>
        <p:nvSpPr>
          <p:cNvPr id="27" name="Textfeld 26"/>
          <p:cNvSpPr txBox="1"/>
          <p:nvPr/>
        </p:nvSpPr>
        <p:spPr>
          <a:xfrm>
            <a:off x="471463" y="2255364"/>
            <a:ext cx="8207375" cy="612000"/>
          </a:xfrm>
          <a:prstGeom prst="rect">
            <a:avLst/>
          </a:prstGeom>
          <a:solidFill>
            <a:schemeClr val="bg2">
              <a:lumMod val="60000"/>
              <a:lumOff val="40000"/>
            </a:schemeClr>
          </a:solidFill>
        </p:spPr>
        <p:txBody>
          <a:bodyPr wrap="square" lIns="72000" tIns="144000" rIns="0" bIns="0" rtlCol="0">
            <a:spAutoFit/>
          </a:bodyPr>
          <a:lstStyle/>
          <a:p>
            <a:r>
              <a:rPr lang="de-DE" sz="1400" dirty="0" smtClean="0"/>
              <a:t>1. Staatsanleihe</a:t>
            </a:r>
          </a:p>
          <a:p>
            <a:pPr marL="342900" indent="-342900">
              <a:buAutoNum type="arabicPeriod"/>
            </a:pPr>
            <a:endParaRPr lang="de-DE" sz="1400" dirty="0"/>
          </a:p>
          <a:p>
            <a:pPr marL="342900" indent="-342900">
              <a:buAutoNum type="arabicPeriod"/>
            </a:pPr>
            <a:endParaRPr lang="de-DE" sz="1400" dirty="0" smtClean="0"/>
          </a:p>
          <a:p>
            <a:pPr marL="342900" indent="-342900">
              <a:buAutoNum type="arabicPeriod"/>
            </a:pPr>
            <a:endParaRPr lang="de-DE" sz="1400" dirty="0"/>
          </a:p>
          <a:p>
            <a:endParaRPr lang="de-DE" sz="1400" dirty="0" smtClean="0"/>
          </a:p>
        </p:txBody>
      </p:sp>
      <p:sp>
        <p:nvSpPr>
          <p:cNvPr id="30" name="Rechteck 29"/>
          <p:cNvSpPr/>
          <p:nvPr/>
        </p:nvSpPr>
        <p:spPr>
          <a:xfrm>
            <a:off x="471463" y="5751624"/>
            <a:ext cx="8208000" cy="612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dirty="0" err="1" smtClean="0">
              <a:solidFill>
                <a:schemeClr val="tx1"/>
              </a:solidFill>
            </a:endParaRPr>
          </a:p>
        </p:txBody>
      </p:sp>
      <p:sp>
        <p:nvSpPr>
          <p:cNvPr id="29" name="Rechteck 28"/>
          <p:cNvSpPr/>
          <p:nvPr/>
        </p:nvSpPr>
        <p:spPr>
          <a:xfrm>
            <a:off x="471463" y="4312895"/>
            <a:ext cx="8208000" cy="612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dirty="0" err="1" smtClean="0">
              <a:solidFill>
                <a:schemeClr val="tx1"/>
              </a:solidFill>
            </a:endParaRPr>
          </a:p>
        </p:txBody>
      </p:sp>
      <p:sp>
        <p:nvSpPr>
          <p:cNvPr id="5" name="Rechteck 4"/>
          <p:cNvSpPr/>
          <p:nvPr/>
        </p:nvSpPr>
        <p:spPr>
          <a:xfrm>
            <a:off x="467916" y="2853004"/>
            <a:ext cx="8208000" cy="612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dirty="0" err="1" smtClean="0">
              <a:solidFill>
                <a:schemeClr val="tx1"/>
              </a:solidFill>
            </a:endParaRPr>
          </a:p>
        </p:txBody>
      </p:sp>
      <p:sp>
        <p:nvSpPr>
          <p:cNvPr id="14" name="Titel 13"/>
          <p:cNvSpPr>
            <a:spLocks noGrp="1"/>
          </p:cNvSpPr>
          <p:nvPr>
            <p:ph type="title"/>
          </p:nvPr>
        </p:nvSpPr>
        <p:spPr/>
        <p:txBody>
          <a:bodyPr/>
          <a:lstStyle/>
          <a:p>
            <a:r>
              <a:rPr lang="de-DE" dirty="0" smtClean="0"/>
              <a:t>Bewertung: Keine Wechselkursrisiken</a:t>
            </a:r>
            <a:endParaRPr lang="de-DE" dirty="0"/>
          </a:p>
        </p:txBody>
      </p:sp>
      <p:sp>
        <p:nvSpPr>
          <p:cNvPr id="15" name="Inhaltsplatzhalter 14"/>
          <p:cNvSpPr>
            <a:spLocks noGrp="1"/>
          </p:cNvSpPr>
          <p:nvPr>
            <p:ph idx="1"/>
          </p:nvPr>
        </p:nvSpPr>
        <p:spPr>
          <a:xfrm>
            <a:off x="467918" y="1052513"/>
            <a:ext cx="3969146" cy="360263"/>
          </a:xfrm>
          <a:solidFill>
            <a:schemeClr val="accent1"/>
          </a:solidFill>
        </p:spPr>
        <p:txBody>
          <a:bodyPr anchor="ctr"/>
          <a:lstStyle/>
          <a:p>
            <a:pPr marL="0" indent="0" algn="ctr">
              <a:buNone/>
            </a:pPr>
            <a:r>
              <a:rPr lang="de-DE" b="1" dirty="0" err="1" smtClean="0">
                <a:solidFill>
                  <a:schemeClr val="bg1"/>
                </a:solidFill>
              </a:rPr>
              <a:t>Hartland</a:t>
            </a:r>
            <a:endParaRPr lang="de-DE" b="1" dirty="0">
              <a:solidFill>
                <a:schemeClr val="bg1"/>
              </a:solidFill>
            </a:endParaRPr>
          </a:p>
        </p:txBody>
      </p:sp>
      <mc:AlternateContent xmlns:mc="http://schemas.openxmlformats.org/markup-compatibility/2006" xmlns:a14="http://schemas.microsoft.com/office/drawing/2010/main">
        <mc:Choice Requires="a14">
          <p:sp>
            <p:nvSpPr>
              <p:cNvPr id="18" name="Textfeld 17"/>
              <p:cNvSpPr txBox="1"/>
              <p:nvPr/>
            </p:nvSpPr>
            <p:spPr>
              <a:xfrm>
                <a:off x="2322032" y="2458599"/>
                <a:ext cx="347851"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oMath>
                  </m:oMathPara>
                </a14:m>
                <a:endParaRPr lang="de-DE" sz="1400" dirty="0" err="1" smtClean="0"/>
              </a:p>
            </p:txBody>
          </p:sp>
        </mc:Choice>
        <mc:Fallback xmlns="">
          <p:sp>
            <p:nvSpPr>
              <p:cNvPr id="18" name="Textfeld 17"/>
              <p:cNvSpPr txBox="1">
                <a:spLocks noRot="1" noChangeAspect="1" noMove="1" noResize="1" noEditPoints="1" noAdjustHandles="1" noChangeArrowheads="1" noChangeShapeType="1" noTextEdit="1"/>
              </p:cNvSpPr>
              <p:nvPr/>
            </p:nvSpPr>
            <p:spPr>
              <a:xfrm>
                <a:off x="2322032" y="2458599"/>
                <a:ext cx="347851" cy="215444"/>
              </a:xfrm>
              <a:prstGeom prst="rect">
                <a:avLst/>
              </a:prstGeom>
              <a:blipFill rotWithShape="0">
                <a:blip r:embed="rId2"/>
                <a:stretch>
                  <a:fillRect l="-10526" r="-8772" b="-5556"/>
                </a:stretch>
              </a:blipFill>
            </p:spPr>
            <p:txBody>
              <a:bodyPr/>
              <a:lstStyle/>
              <a:p>
                <a:r>
                  <a:rPr lang="de-DE">
                    <a:noFill/>
                  </a:rPr>
                  <a:t> </a:t>
                </a:r>
              </a:p>
            </p:txBody>
          </p:sp>
        </mc:Fallback>
      </mc:AlternateContent>
      <p:sp>
        <p:nvSpPr>
          <p:cNvPr id="7" name="Inhaltsplatzhalter 14"/>
          <p:cNvSpPr txBox="1">
            <a:spLocks/>
          </p:cNvSpPr>
          <p:nvPr/>
        </p:nvSpPr>
        <p:spPr>
          <a:xfrm>
            <a:off x="4706938" y="1052737"/>
            <a:ext cx="3968750" cy="360040"/>
          </a:xfrm>
          <a:prstGeom prst="rect">
            <a:avLst/>
          </a:prstGeom>
          <a:solidFill>
            <a:schemeClr val="accent6"/>
          </a:solidFill>
        </p:spPr>
        <p:txBody>
          <a:bodyPr vert="horz" lIns="0" tIns="0" rIns="0" bIns="0" rtlCol="0" anchor="ctr">
            <a:noAutofit/>
          </a:bodyPr>
          <a:lstStyle>
            <a:lvl1pPr marL="270000" indent="-2700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0000" indent="-270000" algn="l" defTabSz="914400" rtl="0" eaLnBrk="1" latinLnBrk="0" hangingPunct="1">
              <a:lnSpc>
                <a:spcPct val="100000"/>
              </a:lnSpc>
              <a:spcBef>
                <a:spcPts val="600"/>
              </a:spcBef>
              <a:buClr>
                <a:schemeClr val="accent1"/>
              </a:buClr>
              <a:buFont typeface="Symbol" panose="05050102010706020507" pitchFamily="18" charset="2"/>
              <a:buChar char="-"/>
              <a:defRPr sz="1400" kern="1200">
                <a:solidFill>
                  <a:schemeClr val="tx1"/>
                </a:solidFill>
                <a:latin typeface="+mn-lt"/>
                <a:ea typeface="+mn-ea"/>
                <a:cs typeface="+mn-cs"/>
              </a:defRPr>
            </a:lvl2pPr>
            <a:lvl3pPr marL="809625" indent="-2667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3pPr>
            <a:lvl4pPr marL="1089025" indent="-28575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defRPr sz="1400" b="1" kern="1200">
                <a:solidFill>
                  <a:schemeClr val="accent1"/>
                </a:solidFill>
                <a:latin typeface="+mn-lt"/>
                <a:ea typeface="+mn-ea"/>
                <a:cs typeface="+mn-cs"/>
              </a:defRPr>
            </a:lvl5pPr>
            <a:lvl6pPr marL="135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6pPr>
            <a:lvl7pPr marL="162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7pPr>
            <a:lvl8pPr marL="189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8pPr>
            <a:lvl9pPr marL="2160000" indent="-270000" algn="l" defTabSz="914400" rtl="0" eaLnBrk="1" latinLnBrk="0" hangingPunct="1">
              <a:lnSpc>
                <a:spcPct val="100000"/>
              </a:lnSpc>
              <a:spcBef>
                <a:spcPts val="0"/>
              </a:spcBef>
              <a:buFont typeface="Symbol" panose="05050102010706020507" pitchFamily="18" charset="2"/>
              <a:buChar char="-"/>
              <a:defRPr sz="1400" kern="1200" baseline="0">
                <a:solidFill>
                  <a:schemeClr val="tx1"/>
                </a:solidFill>
                <a:latin typeface="+mn-lt"/>
                <a:ea typeface="+mn-ea"/>
                <a:cs typeface="+mn-cs"/>
              </a:defRPr>
            </a:lvl9pPr>
          </a:lstStyle>
          <a:p>
            <a:pPr marL="0" indent="0" algn="ctr">
              <a:buNone/>
            </a:pPr>
            <a:r>
              <a:rPr lang="de-DE" b="1" dirty="0" smtClean="0">
                <a:solidFill>
                  <a:schemeClr val="bg1"/>
                </a:solidFill>
              </a:rPr>
              <a:t>Weichland</a:t>
            </a:r>
            <a:endParaRPr lang="de-DE" b="1" dirty="0">
              <a:solidFill>
                <a:schemeClr val="bg1"/>
              </a:solidFill>
            </a:endParaRPr>
          </a:p>
        </p:txBody>
      </p:sp>
      <p:cxnSp>
        <p:nvCxnSpPr>
          <p:cNvPr id="3" name="Gerader Verbinder 2"/>
          <p:cNvCxnSpPr/>
          <p:nvPr/>
        </p:nvCxnSpPr>
        <p:spPr>
          <a:xfrm>
            <a:off x="4572000" y="1052737"/>
            <a:ext cx="0" cy="5508611"/>
          </a:xfrm>
          <a:prstGeom prst="line">
            <a:avLst/>
          </a:prstGeom>
          <a:ln w="38100" cap="flat" cmpd="dbl">
            <a:solidFill>
              <a:srgbClr val="FFC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feld 7"/>
              <p:cNvSpPr txBox="1"/>
              <p:nvPr/>
            </p:nvSpPr>
            <p:spPr>
              <a:xfrm>
                <a:off x="5724128" y="2337986"/>
                <a:ext cx="1578957"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1.100</m:t>
                          </m:r>
                        </m:num>
                        <m:den>
                          <m:r>
                            <a:rPr lang="de-DE" sz="1400" b="0" i="1" smtClean="0">
                              <a:latin typeface="Cambria Math" panose="02040503050406030204" pitchFamily="18" charset="0"/>
                            </a:rPr>
                            <m:t>(1+10%)</m:t>
                          </m:r>
                        </m:den>
                      </m:f>
                    </m:oMath>
                  </m:oMathPara>
                </a14:m>
                <a:endParaRPr lang="de-DE" sz="1400" dirty="0" err="1" smtClean="0"/>
              </a:p>
            </p:txBody>
          </p:sp>
        </mc:Choice>
        <mc:Fallback xmlns="">
          <p:sp>
            <p:nvSpPr>
              <p:cNvPr id="8" name="Textfeld 7"/>
              <p:cNvSpPr txBox="1">
                <a:spLocks noRot="1" noChangeAspect="1" noMove="1" noResize="1" noEditPoints="1" noAdjustHandles="1" noChangeArrowheads="1" noChangeShapeType="1" noTextEdit="1"/>
              </p:cNvSpPr>
              <p:nvPr/>
            </p:nvSpPr>
            <p:spPr>
              <a:xfrm>
                <a:off x="5724128" y="2337986"/>
                <a:ext cx="1578957" cy="442942"/>
              </a:xfrm>
              <a:prstGeom prst="rect">
                <a:avLst/>
              </a:prstGeom>
              <a:blipFill rotWithShape="0">
                <a:blip r:embed="rId3"/>
                <a:stretch>
                  <a:fillRect l="-772" t="-1389" r="-1544" b="-1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6629627" y="3058462"/>
                <a:ext cx="4841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1.100</m:t>
                      </m:r>
                    </m:oMath>
                  </m:oMathPara>
                </a14:m>
                <a:endParaRPr lang="de-DE" sz="1400" dirty="0" err="1" smtClean="0"/>
              </a:p>
            </p:txBody>
          </p:sp>
        </mc:Choice>
        <mc:Fallback xmlns="">
          <p:sp>
            <p:nvSpPr>
              <p:cNvPr id="9" name="Textfeld 8"/>
              <p:cNvSpPr txBox="1">
                <a:spLocks noRot="1" noChangeAspect="1" noMove="1" noResize="1" noEditPoints="1" noAdjustHandles="1" noChangeArrowheads="1" noChangeShapeType="1" noTextEdit="1"/>
              </p:cNvSpPr>
              <p:nvPr/>
            </p:nvSpPr>
            <p:spPr>
              <a:xfrm>
                <a:off x="6629627" y="3058462"/>
                <a:ext cx="484107" cy="215444"/>
              </a:xfrm>
              <a:prstGeom prst="rect">
                <a:avLst/>
              </a:prstGeom>
              <a:blipFill rotWithShape="0">
                <a:blip r:embed="rId4"/>
                <a:stretch>
                  <a:fillRect l="-7595" r="-6329" b="-85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5724128" y="3810712"/>
                <a:ext cx="1814599"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1.164,7</m:t>
                          </m:r>
                        </m:num>
                        <m:den>
                          <m:r>
                            <a:rPr lang="de-DE" sz="1400" b="0" i="1" smtClean="0">
                              <a:latin typeface="Cambria Math" panose="02040503050406030204" pitchFamily="18" charset="0"/>
                            </a:rPr>
                            <m:t>(1+16,47%)</m:t>
                          </m:r>
                        </m:den>
                      </m:f>
                    </m:oMath>
                  </m:oMathPara>
                </a14:m>
                <a:endParaRPr lang="de-DE" sz="1400" dirty="0" err="1" smtClean="0"/>
              </a:p>
            </p:txBody>
          </p:sp>
        </mc:Choice>
        <mc:Fallback xmlns="">
          <p:sp>
            <p:nvSpPr>
              <p:cNvPr id="10" name="Textfeld 9"/>
              <p:cNvSpPr txBox="1">
                <a:spLocks noRot="1" noChangeAspect="1" noMove="1" noResize="1" noEditPoints="1" noAdjustHandles="1" noChangeArrowheads="1" noChangeShapeType="1" noTextEdit="1"/>
              </p:cNvSpPr>
              <p:nvPr/>
            </p:nvSpPr>
            <p:spPr>
              <a:xfrm>
                <a:off x="5724128" y="3810712"/>
                <a:ext cx="1814599" cy="442942"/>
              </a:xfrm>
              <a:prstGeom prst="rect">
                <a:avLst/>
              </a:prstGeom>
              <a:blipFill rotWithShape="0">
                <a:blip r:embed="rId5"/>
                <a:stretch>
                  <a:fillRect l="-336" r="-1342" b="-1643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6667827" y="4520008"/>
                <a:ext cx="62036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1.164,7</m:t>
                      </m:r>
                    </m:oMath>
                  </m:oMathPara>
                </a14:m>
                <a:endParaRPr lang="de-DE" sz="1400" dirty="0" err="1" smtClean="0"/>
              </a:p>
            </p:txBody>
          </p:sp>
        </mc:Choice>
        <mc:Fallback xmlns="">
          <p:sp>
            <p:nvSpPr>
              <p:cNvPr id="11" name="Textfeld 10"/>
              <p:cNvSpPr txBox="1">
                <a:spLocks noRot="1" noChangeAspect="1" noMove="1" noResize="1" noEditPoints="1" noAdjustHandles="1" noChangeArrowheads="1" noChangeShapeType="1" noTextEdit="1"/>
              </p:cNvSpPr>
              <p:nvPr/>
            </p:nvSpPr>
            <p:spPr>
              <a:xfrm>
                <a:off x="6667827" y="4520008"/>
                <a:ext cx="620363" cy="215444"/>
              </a:xfrm>
              <a:prstGeom prst="rect">
                <a:avLst/>
              </a:prstGeom>
              <a:blipFill rotWithShape="0">
                <a:blip r:embed="rId6"/>
                <a:stretch>
                  <a:fillRect l="-5882" r="-4902" b="-555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5724128" y="5220411"/>
                <a:ext cx="2170466"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164,7 −78,4</m:t>
                          </m:r>
                        </m:num>
                        <m:den>
                          <m:r>
                            <a:rPr lang="de-DE" sz="1400" b="0" i="1" smtClean="0">
                              <a:latin typeface="Cambria Math" panose="02040503050406030204" pitchFamily="18" charset="0"/>
                            </a:rPr>
                            <m:t>(16,47%−7,84%)</m:t>
                          </m:r>
                        </m:den>
                      </m:f>
                    </m:oMath>
                  </m:oMathPara>
                </a14:m>
                <a:endParaRPr lang="de-DE" sz="1400" dirty="0" err="1" smtClean="0"/>
              </a:p>
            </p:txBody>
          </p:sp>
        </mc:Choice>
        <mc:Fallback xmlns="">
          <p:sp>
            <p:nvSpPr>
              <p:cNvPr id="12" name="Textfeld 11"/>
              <p:cNvSpPr txBox="1">
                <a:spLocks noRot="1" noChangeAspect="1" noMove="1" noResize="1" noEditPoints="1" noAdjustHandles="1" noChangeArrowheads="1" noChangeShapeType="1" noTextEdit="1"/>
              </p:cNvSpPr>
              <p:nvPr/>
            </p:nvSpPr>
            <p:spPr>
              <a:xfrm>
                <a:off x="5724128" y="5220411"/>
                <a:ext cx="2170466" cy="442942"/>
              </a:xfrm>
              <a:prstGeom prst="rect">
                <a:avLst/>
              </a:prstGeom>
              <a:blipFill rotWithShape="0">
                <a:blip r:embed="rId7"/>
                <a:stretch>
                  <a:fillRect l="-1124" r="-1966" b="-1643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feld 12"/>
              <p:cNvSpPr txBox="1"/>
              <p:nvPr/>
            </p:nvSpPr>
            <p:spPr>
              <a:xfrm>
                <a:off x="6842502" y="5952798"/>
                <a:ext cx="38472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86,3</m:t>
                      </m:r>
                    </m:oMath>
                  </m:oMathPara>
                </a14:m>
                <a:endParaRPr lang="de-DE" sz="1400" dirty="0" err="1" smtClean="0"/>
              </a:p>
            </p:txBody>
          </p:sp>
        </mc:Choice>
        <mc:Fallback xmlns="">
          <p:sp>
            <p:nvSpPr>
              <p:cNvPr id="13" name="Textfeld 12"/>
              <p:cNvSpPr txBox="1">
                <a:spLocks noRot="1" noChangeAspect="1" noMove="1" noResize="1" noEditPoints="1" noAdjustHandles="1" noChangeArrowheads="1" noChangeShapeType="1" noTextEdit="1"/>
              </p:cNvSpPr>
              <p:nvPr/>
            </p:nvSpPr>
            <p:spPr>
              <a:xfrm>
                <a:off x="6842502" y="5952798"/>
                <a:ext cx="384721" cy="215444"/>
              </a:xfrm>
              <a:prstGeom prst="rect">
                <a:avLst/>
              </a:prstGeom>
              <a:blipFill rotWithShape="0">
                <a:blip r:embed="rId8"/>
                <a:stretch>
                  <a:fillRect l="-9375" r="-7813" b="-85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feld 15"/>
              <p:cNvSpPr txBox="1"/>
              <p:nvPr/>
            </p:nvSpPr>
            <p:spPr>
              <a:xfrm>
                <a:off x="2301178" y="2946477"/>
                <a:ext cx="1705595"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1.100 </m:t>
                          </m:r>
                          <m:r>
                            <a:rPr lang="de-DE" sz="1400" b="0" i="1" smtClean="0">
                              <a:latin typeface="Cambria Math" panose="02040503050406030204" pitchFamily="18" charset="0"/>
                              <a:ea typeface="Cambria Math" panose="02040503050406030204" pitchFamily="18" charset="0"/>
                            </a:rPr>
                            <m:t>÷10,78</m:t>
                          </m:r>
                        </m:num>
                        <m:den>
                          <m:r>
                            <a:rPr lang="de-DE" sz="1400" b="0" i="1" smtClean="0">
                              <a:latin typeface="Cambria Math" panose="02040503050406030204" pitchFamily="18" charset="0"/>
                            </a:rPr>
                            <m:t>(1+2%)</m:t>
                          </m:r>
                        </m:den>
                      </m:f>
                    </m:oMath>
                  </m:oMathPara>
                </a14:m>
                <a:endParaRPr lang="de-DE" sz="1400" dirty="0" err="1" smtClean="0"/>
              </a:p>
            </p:txBody>
          </p:sp>
        </mc:Choice>
        <mc:Fallback xmlns="">
          <p:sp>
            <p:nvSpPr>
              <p:cNvPr id="16" name="Textfeld 15"/>
              <p:cNvSpPr txBox="1">
                <a:spLocks noRot="1" noChangeAspect="1" noMove="1" noResize="1" noEditPoints="1" noAdjustHandles="1" noChangeArrowheads="1" noChangeShapeType="1" noTextEdit="1"/>
              </p:cNvSpPr>
              <p:nvPr/>
            </p:nvSpPr>
            <p:spPr>
              <a:xfrm>
                <a:off x="2301178" y="2946477"/>
                <a:ext cx="1705595" cy="442942"/>
              </a:xfrm>
              <a:prstGeom prst="rect">
                <a:avLst/>
              </a:prstGeom>
              <a:blipFill rotWithShape="0">
                <a:blip r:embed="rId9"/>
                <a:stretch>
                  <a:fillRect l="-1786" r="-1429" b="-1643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2315769" y="4439617"/>
                <a:ext cx="1841851"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1.164,7 </m:t>
                          </m:r>
                          <m:r>
                            <a:rPr lang="de-DE" sz="1400" b="0" i="1" smtClean="0">
                              <a:latin typeface="Cambria Math" panose="02040503050406030204" pitchFamily="18" charset="0"/>
                              <a:ea typeface="Cambria Math" panose="02040503050406030204" pitchFamily="18" charset="0"/>
                            </a:rPr>
                            <m:t>÷10,78</m:t>
                          </m:r>
                        </m:num>
                        <m:den>
                          <m:r>
                            <a:rPr lang="de-DE" sz="1400" b="0" i="1" smtClean="0">
                              <a:latin typeface="Cambria Math" panose="02040503050406030204" pitchFamily="18" charset="0"/>
                            </a:rPr>
                            <m:t>(1+8%)</m:t>
                          </m:r>
                        </m:den>
                      </m:f>
                    </m:oMath>
                  </m:oMathPara>
                </a14:m>
                <a:endParaRPr lang="de-DE" sz="1400" dirty="0" err="1" smtClean="0"/>
              </a:p>
            </p:txBody>
          </p:sp>
        </mc:Choice>
        <mc:Fallback xmlns="">
          <p:sp>
            <p:nvSpPr>
              <p:cNvPr id="19" name="Textfeld 18"/>
              <p:cNvSpPr txBox="1">
                <a:spLocks noRot="1" noChangeAspect="1" noMove="1" noResize="1" noEditPoints="1" noAdjustHandles="1" noChangeArrowheads="1" noChangeShapeType="1" noTextEdit="1"/>
              </p:cNvSpPr>
              <p:nvPr/>
            </p:nvSpPr>
            <p:spPr>
              <a:xfrm>
                <a:off x="2315769" y="4439617"/>
                <a:ext cx="1841851" cy="442942"/>
              </a:xfrm>
              <a:prstGeom prst="rect">
                <a:avLst/>
              </a:prstGeom>
              <a:blipFill rotWithShape="0">
                <a:blip r:embed="rId10"/>
                <a:stretch>
                  <a:fillRect l="-1656" r="-1325" b="-1643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p:cNvSpPr txBox="1"/>
              <p:nvPr/>
            </p:nvSpPr>
            <p:spPr>
              <a:xfrm>
                <a:off x="2297893" y="5872543"/>
                <a:ext cx="1606209" cy="4131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86,3 </m:t>
                          </m:r>
                          <m:r>
                            <a:rPr lang="de-DE" sz="1400" b="0" i="1" smtClean="0">
                              <a:latin typeface="Cambria Math" panose="02040503050406030204" pitchFamily="18" charset="0"/>
                              <a:ea typeface="Cambria Math" panose="02040503050406030204" pitchFamily="18" charset="0"/>
                            </a:rPr>
                            <m:t>÷10,78</m:t>
                          </m:r>
                        </m:num>
                        <m:den>
                          <m:r>
                            <a:rPr lang="de-DE" sz="1400" b="0" i="1" smtClean="0">
                              <a:latin typeface="Cambria Math" panose="02040503050406030204" pitchFamily="18" charset="0"/>
                            </a:rPr>
                            <m:t>8%</m:t>
                          </m:r>
                        </m:den>
                      </m:f>
                    </m:oMath>
                  </m:oMathPara>
                </a14:m>
                <a:endParaRPr lang="de-DE" sz="1400" dirty="0" err="1" smtClean="0"/>
              </a:p>
            </p:txBody>
          </p:sp>
        </mc:Choice>
        <mc:Fallback xmlns="">
          <p:sp>
            <p:nvSpPr>
              <p:cNvPr id="21" name="Textfeld 20"/>
              <p:cNvSpPr txBox="1">
                <a:spLocks noRot="1" noChangeAspect="1" noMove="1" noResize="1" noEditPoints="1" noAdjustHandles="1" noChangeArrowheads="1" noChangeShapeType="1" noTextEdit="1"/>
              </p:cNvSpPr>
              <p:nvPr/>
            </p:nvSpPr>
            <p:spPr>
              <a:xfrm>
                <a:off x="2297893" y="5872543"/>
                <a:ext cx="1606209" cy="413126"/>
              </a:xfrm>
              <a:prstGeom prst="rect">
                <a:avLst/>
              </a:prstGeom>
              <a:blipFill rotWithShape="0">
                <a:blip r:embed="rId11"/>
                <a:stretch>
                  <a:fillRect l="-1901" r="-1901" b="-13235"/>
                </a:stretch>
              </a:blipFill>
            </p:spPr>
            <p:txBody>
              <a:bodyPr/>
              <a:lstStyle/>
              <a:p>
                <a:r>
                  <a:rPr lang="de-DE">
                    <a:noFill/>
                  </a:rPr>
                  <a:t> </a:t>
                </a:r>
              </a:p>
            </p:txBody>
          </p:sp>
        </mc:Fallback>
      </mc:AlternateContent>
      <p:graphicFrame>
        <p:nvGraphicFramePr>
          <p:cNvPr id="4" name="Tabelle 3"/>
          <p:cNvGraphicFramePr>
            <a:graphicFrameLocks noGrp="1"/>
          </p:cNvGraphicFramePr>
          <p:nvPr>
            <p:extLst>
              <p:ext uri="{D42A27DB-BD31-4B8C-83A1-F6EECF244321}">
                <p14:modId xmlns:p14="http://schemas.microsoft.com/office/powerpoint/2010/main" val="875208329"/>
              </p:ext>
            </p:extLst>
          </p:nvPr>
        </p:nvGraphicFramePr>
        <p:xfrm>
          <a:off x="611560" y="1411287"/>
          <a:ext cx="2412268" cy="596982"/>
        </p:xfrm>
        <a:graphic>
          <a:graphicData uri="http://schemas.openxmlformats.org/drawingml/2006/table">
            <a:tbl>
              <a:tblPr>
                <a:tableStyleId>{2D5ABB26-0587-4C30-8999-92F81FD0307C}</a:tableStyleId>
              </a:tblPr>
              <a:tblGrid>
                <a:gridCol w="936104"/>
                <a:gridCol w="638571"/>
                <a:gridCol w="569563"/>
                <a:gridCol w="268030"/>
              </a:tblGrid>
              <a:tr h="198994">
                <a:tc>
                  <a:txBody>
                    <a:bodyPr/>
                    <a:lstStyle/>
                    <a:p>
                      <a:r>
                        <a:rPr lang="de-DE" sz="1200" dirty="0" err="1" smtClean="0">
                          <a:solidFill>
                            <a:schemeClr val="tx2"/>
                          </a:solidFill>
                        </a:rPr>
                        <a:t>risk</a:t>
                      </a:r>
                      <a:r>
                        <a:rPr lang="de-DE" sz="1200" baseline="0" dirty="0" smtClean="0">
                          <a:solidFill>
                            <a:schemeClr val="tx2"/>
                          </a:solidFill>
                        </a:rPr>
                        <a:t> </a:t>
                      </a:r>
                      <a:r>
                        <a:rPr lang="de-DE" sz="1200" baseline="0" dirty="0" err="1" smtClean="0">
                          <a:solidFill>
                            <a:schemeClr val="tx2"/>
                          </a:solidFill>
                        </a:rPr>
                        <a:t>free</a:t>
                      </a:r>
                      <a:endParaRPr lang="de-DE" sz="1200" dirty="0">
                        <a:solidFill>
                          <a:schemeClr val="tx2"/>
                        </a:solidFill>
                      </a:endParaRPr>
                    </a:p>
                  </a:txBody>
                  <a:tcPr marL="0" marR="0" marT="0" marB="0"/>
                </a:tc>
                <a:tc>
                  <a:txBody>
                    <a:bodyPr/>
                    <a:lstStyle/>
                    <a:p>
                      <a:r>
                        <a:rPr lang="de-DE" sz="1200" dirty="0" smtClean="0">
                          <a:solidFill>
                            <a:schemeClr val="tx2"/>
                          </a:solidFill>
                        </a:rPr>
                        <a:t>2%</a:t>
                      </a:r>
                      <a:endParaRPr lang="de-DE" sz="1200" dirty="0">
                        <a:solidFill>
                          <a:schemeClr val="tx2"/>
                        </a:solidFill>
                      </a:endParaRPr>
                    </a:p>
                  </a:txBody>
                  <a:tcPr marL="0" marR="0" marT="0" marB="0"/>
                </a:tc>
                <a:tc>
                  <a:txBody>
                    <a:bodyPr/>
                    <a:lstStyle/>
                    <a:p>
                      <a:r>
                        <a:rPr lang="de-DE" sz="1200" dirty="0" smtClean="0">
                          <a:solidFill>
                            <a:schemeClr val="tx2"/>
                          </a:solidFill>
                        </a:rPr>
                        <a:t>Inflation</a:t>
                      </a:r>
                      <a:endParaRPr lang="de-DE" sz="1200" dirty="0">
                        <a:solidFill>
                          <a:schemeClr val="tx2"/>
                        </a:solidFill>
                      </a:endParaRPr>
                    </a:p>
                  </a:txBody>
                  <a:tcPr marL="0" marR="0" marT="0" marB="0"/>
                </a:tc>
                <a:tc>
                  <a:txBody>
                    <a:bodyPr/>
                    <a:lstStyle/>
                    <a:p>
                      <a:r>
                        <a:rPr lang="de-DE" sz="1200" dirty="0" smtClean="0">
                          <a:solidFill>
                            <a:schemeClr val="tx2"/>
                          </a:solidFill>
                        </a:rPr>
                        <a:t>0%</a:t>
                      </a:r>
                      <a:endParaRPr lang="de-DE" sz="1200" dirty="0">
                        <a:solidFill>
                          <a:schemeClr val="tx2"/>
                        </a:solidFill>
                      </a:endParaRPr>
                    </a:p>
                  </a:txBody>
                  <a:tcPr marL="0" marR="0" marT="0" marB="0"/>
                </a:tc>
              </a:tr>
              <a:tr h="198994">
                <a:tc>
                  <a:txBody>
                    <a:bodyPr/>
                    <a:lstStyle/>
                    <a:p>
                      <a:r>
                        <a:rPr lang="de-DE" sz="1200" dirty="0" smtClean="0">
                          <a:solidFill>
                            <a:schemeClr val="tx2"/>
                          </a:solidFill>
                        </a:rPr>
                        <a:t>MRP</a:t>
                      </a:r>
                      <a:endParaRPr lang="de-DE" sz="1200" dirty="0">
                        <a:solidFill>
                          <a:schemeClr val="tx2"/>
                        </a:solidFill>
                      </a:endParaRPr>
                    </a:p>
                  </a:txBody>
                  <a:tcPr marL="0" marR="0" marT="0" marB="0"/>
                </a:tc>
                <a:tc>
                  <a:txBody>
                    <a:bodyPr/>
                    <a:lstStyle/>
                    <a:p>
                      <a:r>
                        <a:rPr lang="de-DE" sz="1200" dirty="0" smtClean="0">
                          <a:solidFill>
                            <a:schemeClr val="tx2"/>
                          </a:solidFill>
                        </a:rPr>
                        <a:t>6%</a:t>
                      </a:r>
                      <a:endParaRPr lang="de-DE" sz="1200" dirty="0">
                        <a:solidFill>
                          <a:schemeClr val="tx2"/>
                        </a:solidFill>
                      </a:endParaRPr>
                    </a:p>
                  </a:txBody>
                  <a:tcPr marL="0" marR="0" marT="0" marB="0"/>
                </a:tc>
                <a:tc>
                  <a:txBody>
                    <a:bodyPr/>
                    <a:lstStyle/>
                    <a:p>
                      <a:endParaRPr lang="de-DE" sz="1200">
                        <a:solidFill>
                          <a:schemeClr val="tx2"/>
                        </a:solidFill>
                      </a:endParaRPr>
                    </a:p>
                  </a:txBody>
                  <a:tcPr marL="0" marR="0" marT="0" marB="0"/>
                </a:tc>
                <a:tc>
                  <a:txBody>
                    <a:bodyPr/>
                    <a:lstStyle/>
                    <a:p>
                      <a:endParaRPr lang="de-DE" sz="1200" dirty="0">
                        <a:solidFill>
                          <a:schemeClr val="tx2"/>
                        </a:solidFill>
                      </a:endParaRPr>
                    </a:p>
                  </a:txBody>
                  <a:tcPr marL="0" marR="0" marT="0" marB="0"/>
                </a:tc>
              </a:tr>
              <a:tr h="198994">
                <a:tc>
                  <a:txBody>
                    <a:bodyPr/>
                    <a:lstStyle/>
                    <a:p>
                      <a:r>
                        <a:rPr lang="de-DE" sz="1200" dirty="0" smtClean="0">
                          <a:solidFill>
                            <a:schemeClr val="tx2"/>
                          </a:solidFill>
                        </a:rPr>
                        <a:t>EK-Rendite</a:t>
                      </a:r>
                      <a:endParaRPr lang="de-DE" sz="1200" dirty="0">
                        <a:solidFill>
                          <a:schemeClr val="tx2"/>
                        </a:solidFill>
                      </a:endParaRPr>
                    </a:p>
                  </a:txBody>
                  <a:tcPr marL="0" marR="0" marT="0" marB="0"/>
                </a:tc>
                <a:tc>
                  <a:txBody>
                    <a:bodyPr/>
                    <a:lstStyle/>
                    <a:p>
                      <a:r>
                        <a:rPr lang="de-DE" sz="1200" dirty="0" smtClean="0">
                          <a:solidFill>
                            <a:schemeClr val="tx2"/>
                          </a:solidFill>
                        </a:rPr>
                        <a:t>8%</a:t>
                      </a:r>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r>
            </a:tbl>
          </a:graphicData>
        </a:graphic>
      </p:graphicFrame>
      <p:graphicFrame>
        <p:nvGraphicFramePr>
          <p:cNvPr id="22" name="Tabelle 21"/>
          <p:cNvGraphicFramePr>
            <a:graphicFrameLocks noGrp="1"/>
          </p:cNvGraphicFramePr>
          <p:nvPr>
            <p:extLst>
              <p:ext uri="{D42A27DB-BD31-4B8C-83A1-F6EECF244321}">
                <p14:modId xmlns:p14="http://schemas.microsoft.com/office/powerpoint/2010/main" val="1509627779"/>
              </p:ext>
            </p:extLst>
          </p:nvPr>
        </p:nvGraphicFramePr>
        <p:xfrm>
          <a:off x="5832140" y="1412776"/>
          <a:ext cx="2735535" cy="596982"/>
        </p:xfrm>
        <a:graphic>
          <a:graphicData uri="http://schemas.openxmlformats.org/drawingml/2006/table">
            <a:tbl>
              <a:tblPr>
                <a:tableStyleId>{2D5ABB26-0587-4C30-8999-92F81FD0307C}</a:tableStyleId>
              </a:tblPr>
              <a:tblGrid>
                <a:gridCol w="828092"/>
                <a:gridCol w="612068"/>
                <a:gridCol w="756084"/>
                <a:gridCol w="539291"/>
              </a:tblGrid>
              <a:tr h="198994">
                <a:tc>
                  <a:txBody>
                    <a:bodyPr/>
                    <a:lstStyle/>
                    <a:p>
                      <a:r>
                        <a:rPr lang="de-DE" sz="1200" dirty="0" err="1" smtClean="0">
                          <a:solidFill>
                            <a:schemeClr val="tx2"/>
                          </a:solidFill>
                        </a:rPr>
                        <a:t>risk</a:t>
                      </a:r>
                      <a:r>
                        <a:rPr lang="de-DE" sz="1200" baseline="0" dirty="0" smtClean="0">
                          <a:solidFill>
                            <a:schemeClr val="tx2"/>
                          </a:solidFill>
                        </a:rPr>
                        <a:t> </a:t>
                      </a:r>
                      <a:r>
                        <a:rPr lang="de-DE" sz="1200" baseline="0" dirty="0" err="1" smtClean="0">
                          <a:solidFill>
                            <a:schemeClr val="tx2"/>
                          </a:solidFill>
                        </a:rPr>
                        <a:t>free</a:t>
                      </a:r>
                      <a:endParaRPr lang="de-DE" sz="1200" dirty="0">
                        <a:solidFill>
                          <a:schemeClr val="tx2"/>
                        </a:solidFill>
                      </a:endParaRPr>
                    </a:p>
                  </a:txBody>
                  <a:tcPr marL="0" marR="0" marT="0" marB="0"/>
                </a:tc>
                <a:tc>
                  <a:txBody>
                    <a:bodyPr/>
                    <a:lstStyle/>
                    <a:p>
                      <a:pPr algn="r"/>
                      <a:r>
                        <a:rPr lang="de-DE" sz="1200" dirty="0" smtClean="0">
                          <a:solidFill>
                            <a:schemeClr val="tx2"/>
                          </a:solidFill>
                        </a:rPr>
                        <a:t>10,00%</a:t>
                      </a:r>
                      <a:endParaRPr lang="de-DE" sz="1200" dirty="0">
                        <a:solidFill>
                          <a:schemeClr val="tx2"/>
                        </a:solidFill>
                      </a:endParaRPr>
                    </a:p>
                  </a:txBody>
                  <a:tcPr marL="0" marR="0" marT="0" marB="0"/>
                </a:tc>
                <a:tc>
                  <a:txBody>
                    <a:bodyPr/>
                    <a:lstStyle/>
                    <a:p>
                      <a:pPr algn="r"/>
                      <a:r>
                        <a:rPr lang="de-DE" sz="1200" dirty="0" smtClean="0">
                          <a:solidFill>
                            <a:schemeClr val="tx2"/>
                          </a:solidFill>
                        </a:rPr>
                        <a:t>Inflation</a:t>
                      </a:r>
                      <a:endParaRPr lang="de-DE" sz="1200" dirty="0">
                        <a:solidFill>
                          <a:schemeClr val="tx2"/>
                        </a:solidFill>
                      </a:endParaRPr>
                    </a:p>
                  </a:txBody>
                  <a:tcPr marL="0" marR="0" marT="0" marB="0"/>
                </a:tc>
                <a:tc>
                  <a:txBody>
                    <a:bodyPr/>
                    <a:lstStyle/>
                    <a:p>
                      <a:pPr algn="r"/>
                      <a:r>
                        <a:rPr lang="de-DE" sz="1200" dirty="0" smtClean="0">
                          <a:solidFill>
                            <a:schemeClr val="tx2"/>
                          </a:solidFill>
                        </a:rPr>
                        <a:t>7,84%</a:t>
                      </a:r>
                      <a:endParaRPr lang="de-DE" sz="1200" dirty="0">
                        <a:solidFill>
                          <a:schemeClr val="tx2"/>
                        </a:solidFill>
                      </a:endParaRPr>
                    </a:p>
                  </a:txBody>
                  <a:tcPr marL="0" marR="0" marT="0" marB="0"/>
                </a:tc>
              </a:tr>
              <a:tr h="198994">
                <a:tc>
                  <a:txBody>
                    <a:bodyPr/>
                    <a:lstStyle/>
                    <a:p>
                      <a:r>
                        <a:rPr lang="de-DE" sz="1200" dirty="0" smtClean="0">
                          <a:solidFill>
                            <a:schemeClr val="tx2"/>
                          </a:solidFill>
                        </a:rPr>
                        <a:t>MRP</a:t>
                      </a:r>
                      <a:endParaRPr lang="de-DE" sz="1200" dirty="0">
                        <a:solidFill>
                          <a:schemeClr val="tx2"/>
                        </a:solidFill>
                      </a:endParaRPr>
                    </a:p>
                  </a:txBody>
                  <a:tcPr marL="0" marR="0" marT="0" marB="0"/>
                </a:tc>
                <a:tc>
                  <a:txBody>
                    <a:bodyPr/>
                    <a:lstStyle/>
                    <a:p>
                      <a:pPr algn="r"/>
                      <a:r>
                        <a:rPr lang="de-DE" sz="1200" dirty="0" smtClean="0">
                          <a:solidFill>
                            <a:schemeClr val="tx2"/>
                          </a:solidFill>
                        </a:rPr>
                        <a:t>6,47%</a:t>
                      </a:r>
                      <a:endParaRPr lang="de-DE" sz="1200" dirty="0">
                        <a:solidFill>
                          <a:schemeClr val="tx2"/>
                        </a:solidFill>
                      </a:endParaRPr>
                    </a:p>
                  </a:txBody>
                  <a:tcPr marL="0" marR="0" marT="0" marB="0"/>
                </a:tc>
                <a:tc>
                  <a:txBody>
                    <a:bodyPr/>
                    <a:lstStyle/>
                    <a:p>
                      <a:endParaRPr lang="de-DE" sz="1200">
                        <a:solidFill>
                          <a:schemeClr val="tx2"/>
                        </a:solidFill>
                      </a:endParaRPr>
                    </a:p>
                  </a:txBody>
                  <a:tcPr marL="0" marR="0" marT="0" marB="0"/>
                </a:tc>
                <a:tc>
                  <a:txBody>
                    <a:bodyPr/>
                    <a:lstStyle/>
                    <a:p>
                      <a:endParaRPr lang="de-DE" sz="1200" dirty="0">
                        <a:solidFill>
                          <a:schemeClr val="tx2"/>
                        </a:solidFill>
                      </a:endParaRPr>
                    </a:p>
                  </a:txBody>
                  <a:tcPr marL="0" marR="0" marT="0" marB="0"/>
                </a:tc>
              </a:tr>
              <a:tr h="198994">
                <a:tc>
                  <a:txBody>
                    <a:bodyPr/>
                    <a:lstStyle/>
                    <a:p>
                      <a:r>
                        <a:rPr lang="de-DE" sz="1200" dirty="0" smtClean="0">
                          <a:solidFill>
                            <a:schemeClr val="tx2"/>
                          </a:solidFill>
                        </a:rPr>
                        <a:t>EK-Rendite</a:t>
                      </a:r>
                      <a:endParaRPr lang="de-DE" sz="1200" dirty="0">
                        <a:solidFill>
                          <a:schemeClr val="tx2"/>
                        </a:solidFill>
                      </a:endParaRPr>
                    </a:p>
                  </a:txBody>
                  <a:tcPr marL="0" marR="0" marT="0" marB="0"/>
                </a:tc>
                <a:tc>
                  <a:txBody>
                    <a:bodyPr/>
                    <a:lstStyle/>
                    <a:p>
                      <a:pPr algn="r"/>
                      <a:r>
                        <a:rPr lang="de-DE" sz="1200" dirty="0" smtClean="0">
                          <a:solidFill>
                            <a:schemeClr val="tx2"/>
                          </a:solidFill>
                        </a:rPr>
                        <a:t>16,47%</a:t>
                      </a:r>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r>
            </a:tbl>
          </a:graphicData>
        </a:graphic>
      </p:graphicFrame>
      <p:graphicFrame>
        <p:nvGraphicFramePr>
          <p:cNvPr id="24" name="Tabelle 23"/>
          <p:cNvGraphicFramePr>
            <a:graphicFrameLocks noGrp="1"/>
          </p:cNvGraphicFramePr>
          <p:nvPr>
            <p:extLst>
              <p:ext uri="{D42A27DB-BD31-4B8C-83A1-F6EECF244321}">
                <p14:modId xmlns:p14="http://schemas.microsoft.com/office/powerpoint/2010/main" val="4283646527"/>
              </p:ext>
            </p:extLst>
          </p:nvPr>
        </p:nvGraphicFramePr>
        <p:xfrm>
          <a:off x="3577139" y="1410781"/>
          <a:ext cx="1989721" cy="548640"/>
        </p:xfrm>
        <a:graphic>
          <a:graphicData uri="http://schemas.openxmlformats.org/drawingml/2006/table">
            <a:tbl>
              <a:tblPr>
                <a:tableStyleId>{2D5ABB26-0587-4C30-8999-92F81FD0307C}</a:tableStyleId>
              </a:tblPr>
              <a:tblGrid>
                <a:gridCol w="1053617"/>
                <a:gridCol w="936104"/>
              </a:tblGrid>
              <a:tr h="198994">
                <a:tc>
                  <a:txBody>
                    <a:bodyPr/>
                    <a:lstStyle/>
                    <a:p>
                      <a:r>
                        <a:rPr lang="de-DE" sz="1200" dirty="0" err="1" smtClean="0">
                          <a:solidFill>
                            <a:schemeClr val="tx2"/>
                          </a:solidFill>
                        </a:rPr>
                        <a:t>spot</a:t>
                      </a:r>
                      <a:r>
                        <a:rPr lang="de-DE" sz="1200" baseline="0" dirty="0" smtClean="0">
                          <a:solidFill>
                            <a:schemeClr val="tx2"/>
                          </a:solidFill>
                        </a:rPr>
                        <a:t> rate:</a:t>
                      </a:r>
                      <a:endParaRPr lang="de-DE" sz="1200" dirty="0">
                        <a:solidFill>
                          <a:schemeClr val="tx2"/>
                        </a:solidFill>
                      </a:endParaRPr>
                    </a:p>
                  </a:txBody>
                  <a:tcPr>
                    <a:solidFill>
                      <a:schemeClr val="accent4">
                        <a:lumMod val="40000"/>
                        <a:lumOff val="60000"/>
                      </a:schemeClr>
                    </a:solidFill>
                  </a:tcPr>
                </a:tc>
                <a:tc>
                  <a:txBody>
                    <a:bodyPr/>
                    <a:lstStyle/>
                    <a:p>
                      <a:r>
                        <a:rPr lang="de-DE" sz="1200" dirty="0" smtClean="0">
                          <a:solidFill>
                            <a:schemeClr val="tx2"/>
                          </a:solidFill>
                        </a:rPr>
                        <a:t>1 zu 10</a:t>
                      </a:r>
                      <a:endParaRPr lang="de-DE" sz="1200" dirty="0">
                        <a:solidFill>
                          <a:schemeClr val="tx2"/>
                        </a:solidFill>
                      </a:endParaRPr>
                    </a:p>
                  </a:txBody>
                  <a:tcPr>
                    <a:solidFill>
                      <a:schemeClr val="accent4">
                        <a:lumMod val="40000"/>
                        <a:lumOff val="60000"/>
                      </a:schemeClr>
                    </a:solidFill>
                  </a:tcPr>
                </a:tc>
              </a:tr>
              <a:tr h="198994">
                <a:tc>
                  <a:txBody>
                    <a:bodyPr/>
                    <a:lstStyle/>
                    <a:p>
                      <a:r>
                        <a:rPr lang="de-DE" sz="1200" dirty="0" err="1" smtClean="0">
                          <a:solidFill>
                            <a:schemeClr val="tx2"/>
                          </a:solidFill>
                        </a:rPr>
                        <a:t>forward</a:t>
                      </a:r>
                      <a:r>
                        <a:rPr lang="de-DE" sz="1200" baseline="0" dirty="0" smtClean="0">
                          <a:solidFill>
                            <a:schemeClr val="tx2"/>
                          </a:solidFill>
                        </a:rPr>
                        <a:t> rate:</a:t>
                      </a:r>
                      <a:endParaRPr lang="de-DE" sz="1200" dirty="0">
                        <a:solidFill>
                          <a:schemeClr val="tx2"/>
                        </a:solidFill>
                      </a:endParaRPr>
                    </a:p>
                  </a:txBody>
                  <a:tcPr>
                    <a:solidFill>
                      <a:schemeClr val="accent4">
                        <a:lumMod val="40000"/>
                        <a:lumOff val="60000"/>
                      </a:schemeClr>
                    </a:solidFill>
                  </a:tcPr>
                </a:tc>
                <a:tc>
                  <a:txBody>
                    <a:bodyPr/>
                    <a:lstStyle/>
                    <a:p>
                      <a:r>
                        <a:rPr lang="de-DE" sz="1200" dirty="0" smtClean="0">
                          <a:solidFill>
                            <a:schemeClr val="tx2"/>
                          </a:solidFill>
                        </a:rPr>
                        <a:t>1 zu 10,78</a:t>
                      </a:r>
                      <a:endParaRPr lang="de-DE" sz="1200" dirty="0">
                        <a:solidFill>
                          <a:schemeClr val="tx2"/>
                        </a:solidFill>
                      </a:endParaRPr>
                    </a:p>
                  </a:txBody>
                  <a:tcPr>
                    <a:solidFill>
                      <a:schemeClr val="accent4">
                        <a:lumMod val="40000"/>
                        <a:lumOff val="60000"/>
                      </a:schemeClr>
                    </a:solidFill>
                  </a:tcPr>
                </a:tc>
              </a:tr>
            </a:tbl>
          </a:graphicData>
        </a:graphic>
      </p:graphicFrame>
      <p:cxnSp>
        <p:nvCxnSpPr>
          <p:cNvPr id="28" name="Gerade Verbindung mit Pfeil 27"/>
          <p:cNvCxnSpPr/>
          <p:nvPr/>
        </p:nvCxnSpPr>
        <p:spPr>
          <a:xfrm>
            <a:off x="3419872" y="2562689"/>
            <a:ext cx="2124236" cy="0"/>
          </a:xfrm>
          <a:prstGeom prst="straightConnector1">
            <a:avLst/>
          </a:prstGeom>
          <a:ln w="38100" cmpd="dbl">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feld 30"/>
          <p:cNvSpPr txBox="1"/>
          <p:nvPr/>
        </p:nvSpPr>
        <p:spPr>
          <a:xfrm>
            <a:off x="3923928" y="2306016"/>
            <a:ext cx="1548172" cy="184666"/>
          </a:xfrm>
          <a:prstGeom prst="rect">
            <a:avLst/>
          </a:prstGeom>
          <a:noFill/>
        </p:spPr>
        <p:txBody>
          <a:bodyPr wrap="square" lIns="0" tIns="0" rIns="0" bIns="0" rtlCol="0">
            <a:spAutoFit/>
          </a:bodyPr>
          <a:lstStyle/>
          <a:p>
            <a:r>
              <a:rPr lang="de-DE" sz="1200" i="1" dirty="0" err="1"/>
              <a:t>s</a:t>
            </a:r>
            <a:r>
              <a:rPr lang="de-DE" sz="1200" i="1" dirty="0" err="1" smtClean="0"/>
              <a:t>pot</a:t>
            </a:r>
            <a:r>
              <a:rPr lang="de-DE" sz="1200" i="1" dirty="0" smtClean="0"/>
              <a:t> rate 1 : 10</a:t>
            </a:r>
          </a:p>
        </p:txBody>
      </p:sp>
      <p:cxnSp>
        <p:nvCxnSpPr>
          <p:cNvPr id="32" name="Gerade Verbindung mit Pfeil 31"/>
          <p:cNvCxnSpPr/>
          <p:nvPr/>
        </p:nvCxnSpPr>
        <p:spPr>
          <a:xfrm>
            <a:off x="4294441" y="3176972"/>
            <a:ext cx="2124236" cy="0"/>
          </a:xfrm>
          <a:prstGeom prst="straightConnector1">
            <a:avLst/>
          </a:prstGeom>
          <a:ln w="38100" cmpd="dbl">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4618477" y="2920299"/>
            <a:ext cx="1861735" cy="184666"/>
          </a:xfrm>
          <a:prstGeom prst="rect">
            <a:avLst/>
          </a:prstGeom>
          <a:noFill/>
        </p:spPr>
        <p:txBody>
          <a:bodyPr wrap="square" lIns="0" tIns="0" rIns="0" bIns="0" rtlCol="0">
            <a:spAutoFit/>
          </a:bodyPr>
          <a:lstStyle/>
          <a:p>
            <a:r>
              <a:rPr lang="de-DE" sz="1200" i="1" dirty="0" err="1" smtClean="0"/>
              <a:t>forward</a:t>
            </a:r>
            <a:r>
              <a:rPr lang="de-DE" sz="1200" i="1" dirty="0" smtClean="0"/>
              <a:t> rate 1 : 10,78</a:t>
            </a:r>
          </a:p>
        </p:txBody>
      </p:sp>
      <mc:AlternateContent xmlns:mc="http://schemas.openxmlformats.org/markup-compatibility/2006" xmlns:a14="http://schemas.microsoft.com/office/drawing/2010/main">
        <mc:Choice Requires="a14">
          <p:sp>
            <p:nvSpPr>
              <p:cNvPr id="34" name="Textfeld 33"/>
              <p:cNvSpPr txBox="1"/>
              <p:nvPr/>
            </p:nvSpPr>
            <p:spPr>
              <a:xfrm>
                <a:off x="2322032" y="3941623"/>
                <a:ext cx="34785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oMath>
                  </m:oMathPara>
                </a14:m>
                <a:endParaRPr lang="de-DE" sz="1400" dirty="0" err="1" smtClean="0"/>
              </a:p>
            </p:txBody>
          </p:sp>
        </mc:Choice>
        <mc:Fallback xmlns="">
          <p:sp>
            <p:nvSpPr>
              <p:cNvPr id="34" name="Textfeld 33"/>
              <p:cNvSpPr txBox="1">
                <a:spLocks noRot="1" noChangeAspect="1" noMove="1" noResize="1" noEditPoints="1" noAdjustHandles="1" noChangeArrowheads="1" noChangeShapeType="1" noTextEdit="1"/>
              </p:cNvSpPr>
              <p:nvPr/>
            </p:nvSpPr>
            <p:spPr>
              <a:xfrm>
                <a:off x="2322032" y="3941623"/>
                <a:ext cx="347851" cy="215444"/>
              </a:xfrm>
              <a:prstGeom prst="rect">
                <a:avLst/>
              </a:prstGeom>
              <a:blipFill rotWithShape="0">
                <a:blip r:embed="rId2"/>
                <a:stretch>
                  <a:fillRect l="-10526" r="-8772" b="-8571"/>
                </a:stretch>
              </a:blipFill>
            </p:spPr>
            <p:txBody>
              <a:bodyPr/>
              <a:lstStyle/>
              <a:p>
                <a:r>
                  <a:rPr lang="de-DE">
                    <a:noFill/>
                  </a:rPr>
                  <a:t> </a:t>
                </a:r>
              </a:p>
            </p:txBody>
          </p:sp>
        </mc:Fallback>
      </mc:AlternateContent>
      <p:cxnSp>
        <p:nvCxnSpPr>
          <p:cNvPr id="35" name="Gerade Verbindung mit Pfeil 34"/>
          <p:cNvCxnSpPr/>
          <p:nvPr/>
        </p:nvCxnSpPr>
        <p:spPr>
          <a:xfrm>
            <a:off x="3419872" y="4045713"/>
            <a:ext cx="2124236" cy="0"/>
          </a:xfrm>
          <a:prstGeom prst="straightConnector1">
            <a:avLst/>
          </a:prstGeom>
          <a:ln w="38100" cmpd="dbl">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3923928" y="3789040"/>
            <a:ext cx="1548172" cy="184666"/>
          </a:xfrm>
          <a:prstGeom prst="rect">
            <a:avLst/>
          </a:prstGeom>
          <a:noFill/>
        </p:spPr>
        <p:txBody>
          <a:bodyPr wrap="square" lIns="0" tIns="0" rIns="0" bIns="0" rtlCol="0">
            <a:spAutoFit/>
          </a:bodyPr>
          <a:lstStyle/>
          <a:p>
            <a:r>
              <a:rPr lang="de-DE" sz="1200" i="1" dirty="0" err="1"/>
              <a:t>s</a:t>
            </a:r>
            <a:r>
              <a:rPr lang="de-DE" sz="1200" i="1" dirty="0" err="1" smtClean="0"/>
              <a:t>pot</a:t>
            </a:r>
            <a:r>
              <a:rPr lang="de-DE" sz="1200" i="1" dirty="0" smtClean="0"/>
              <a:t> rate 1 : 10</a:t>
            </a:r>
          </a:p>
        </p:txBody>
      </p:sp>
      <p:cxnSp>
        <p:nvCxnSpPr>
          <p:cNvPr id="37" name="Gerade Verbindung mit Pfeil 36"/>
          <p:cNvCxnSpPr/>
          <p:nvPr/>
        </p:nvCxnSpPr>
        <p:spPr>
          <a:xfrm>
            <a:off x="4294441" y="4653136"/>
            <a:ext cx="2124236" cy="0"/>
          </a:xfrm>
          <a:prstGeom prst="straightConnector1">
            <a:avLst/>
          </a:prstGeom>
          <a:ln w="38100" cmpd="dbl">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Textfeld 37"/>
          <p:cNvSpPr txBox="1"/>
          <p:nvPr/>
        </p:nvSpPr>
        <p:spPr>
          <a:xfrm>
            <a:off x="4618477" y="4396463"/>
            <a:ext cx="1861735" cy="184666"/>
          </a:xfrm>
          <a:prstGeom prst="rect">
            <a:avLst/>
          </a:prstGeom>
          <a:noFill/>
        </p:spPr>
        <p:txBody>
          <a:bodyPr wrap="square" lIns="0" tIns="0" rIns="0" bIns="0" rtlCol="0">
            <a:spAutoFit/>
          </a:bodyPr>
          <a:lstStyle/>
          <a:p>
            <a:r>
              <a:rPr lang="de-DE" sz="1200" i="1" dirty="0" err="1" smtClean="0"/>
              <a:t>forward</a:t>
            </a:r>
            <a:r>
              <a:rPr lang="de-DE" sz="1200" i="1" dirty="0" smtClean="0"/>
              <a:t> rate 1 : 10,78</a:t>
            </a:r>
          </a:p>
        </p:txBody>
      </p:sp>
      <mc:AlternateContent xmlns:mc="http://schemas.openxmlformats.org/markup-compatibility/2006" xmlns:a14="http://schemas.microsoft.com/office/drawing/2010/main">
        <mc:Choice Requires="a14">
          <p:sp>
            <p:nvSpPr>
              <p:cNvPr id="39" name="Textfeld 38"/>
              <p:cNvSpPr txBox="1"/>
              <p:nvPr/>
            </p:nvSpPr>
            <p:spPr>
              <a:xfrm>
                <a:off x="2322032" y="5337792"/>
                <a:ext cx="34785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oMath>
                  </m:oMathPara>
                </a14:m>
                <a:endParaRPr lang="de-DE" sz="1400" dirty="0" err="1" smtClean="0"/>
              </a:p>
            </p:txBody>
          </p:sp>
        </mc:Choice>
        <mc:Fallback xmlns="">
          <p:sp>
            <p:nvSpPr>
              <p:cNvPr id="39" name="Textfeld 38"/>
              <p:cNvSpPr txBox="1">
                <a:spLocks noRot="1" noChangeAspect="1" noMove="1" noResize="1" noEditPoints="1" noAdjustHandles="1" noChangeArrowheads="1" noChangeShapeType="1" noTextEdit="1"/>
              </p:cNvSpPr>
              <p:nvPr/>
            </p:nvSpPr>
            <p:spPr>
              <a:xfrm>
                <a:off x="2322032" y="5337792"/>
                <a:ext cx="347851" cy="215444"/>
              </a:xfrm>
              <a:prstGeom prst="rect">
                <a:avLst/>
              </a:prstGeom>
              <a:blipFill rotWithShape="0">
                <a:blip r:embed="rId2"/>
                <a:stretch>
                  <a:fillRect l="-10526" r="-8772" b="-8571"/>
                </a:stretch>
              </a:blipFill>
            </p:spPr>
            <p:txBody>
              <a:bodyPr/>
              <a:lstStyle/>
              <a:p>
                <a:r>
                  <a:rPr lang="de-DE">
                    <a:noFill/>
                  </a:rPr>
                  <a:t> </a:t>
                </a:r>
              </a:p>
            </p:txBody>
          </p:sp>
        </mc:Fallback>
      </mc:AlternateContent>
      <p:cxnSp>
        <p:nvCxnSpPr>
          <p:cNvPr id="40" name="Gerade Verbindung mit Pfeil 39"/>
          <p:cNvCxnSpPr/>
          <p:nvPr/>
        </p:nvCxnSpPr>
        <p:spPr>
          <a:xfrm>
            <a:off x="3419872" y="5441882"/>
            <a:ext cx="2124236" cy="0"/>
          </a:xfrm>
          <a:prstGeom prst="straightConnector1">
            <a:avLst/>
          </a:prstGeom>
          <a:ln w="38100" cmpd="dbl">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feld 40"/>
          <p:cNvSpPr txBox="1"/>
          <p:nvPr/>
        </p:nvSpPr>
        <p:spPr>
          <a:xfrm>
            <a:off x="3923928" y="5185209"/>
            <a:ext cx="1548172" cy="184666"/>
          </a:xfrm>
          <a:prstGeom prst="rect">
            <a:avLst/>
          </a:prstGeom>
          <a:noFill/>
        </p:spPr>
        <p:txBody>
          <a:bodyPr wrap="square" lIns="0" tIns="0" rIns="0" bIns="0" rtlCol="0">
            <a:spAutoFit/>
          </a:bodyPr>
          <a:lstStyle/>
          <a:p>
            <a:r>
              <a:rPr lang="de-DE" sz="1200" i="1" dirty="0" err="1"/>
              <a:t>s</a:t>
            </a:r>
            <a:r>
              <a:rPr lang="de-DE" sz="1200" i="1" dirty="0" err="1" smtClean="0"/>
              <a:t>pot</a:t>
            </a:r>
            <a:r>
              <a:rPr lang="de-DE" sz="1200" i="1" dirty="0" smtClean="0"/>
              <a:t> rate 1 : 10</a:t>
            </a:r>
          </a:p>
        </p:txBody>
      </p:sp>
      <p:cxnSp>
        <p:nvCxnSpPr>
          <p:cNvPr id="42" name="Gerade Verbindung mit Pfeil 41"/>
          <p:cNvCxnSpPr/>
          <p:nvPr/>
        </p:nvCxnSpPr>
        <p:spPr>
          <a:xfrm>
            <a:off x="4294441" y="6061937"/>
            <a:ext cx="2124236" cy="0"/>
          </a:xfrm>
          <a:prstGeom prst="straightConnector1">
            <a:avLst/>
          </a:prstGeom>
          <a:ln w="38100" cmpd="dbl">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feld 42"/>
          <p:cNvSpPr txBox="1"/>
          <p:nvPr/>
        </p:nvSpPr>
        <p:spPr>
          <a:xfrm>
            <a:off x="4618477" y="5805264"/>
            <a:ext cx="1861735" cy="184666"/>
          </a:xfrm>
          <a:prstGeom prst="rect">
            <a:avLst/>
          </a:prstGeom>
          <a:noFill/>
        </p:spPr>
        <p:txBody>
          <a:bodyPr wrap="square" lIns="0" tIns="0" rIns="0" bIns="0" rtlCol="0">
            <a:spAutoFit/>
          </a:bodyPr>
          <a:lstStyle/>
          <a:p>
            <a:r>
              <a:rPr lang="de-DE" sz="1200" i="1" dirty="0" err="1" smtClean="0"/>
              <a:t>forward</a:t>
            </a:r>
            <a:r>
              <a:rPr lang="de-DE" sz="1200" i="1" dirty="0" smtClean="0"/>
              <a:t> rate 1 : 10,78</a:t>
            </a:r>
          </a:p>
        </p:txBody>
      </p:sp>
      <p:sp>
        <p:nvSpPr>
          <p:cNvPr id="44" name="Ellipse 43"/>
          <p:cNvSpPr/>
          <p:nvPr/>
        </p:nvSpPr>
        <p:spPr>
          <a:xfrm>
            <a:off x="6804248" y="1568605"/>
            <a:ext cx="493724" cy="276219"/>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dirty="0" err="1" smtClean="0">
              <a:solidFill>
                <a:schemeClr val="tx1"/>
              </a:solidFill>
            </a:endParaRPr>
          </a:p>
        </p:txBody>
      </p:sp>
    </p:spTree>
    <p:extLst>
      <p:ext uri="{BB962C8B-B14F-4D97-AF65-F5344CB8AC3E}">
        <p14:creationId xmlns:p14="http://schemas.microsoft.com/office/powerpoint/2010/main" val="224280262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par>
                                <p:cTn id="49" presetID="10"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par>
                                <p:cTn id="68" presetID="10" presetClass="entr" presetSubtype="0"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500"/>
                                        <p:tgtEl>
                                          <p:spTgt spid="39"/>
                                        </p:tgtEl>
                                      </p:cBhvr>
                                    </p:animEffect>
                                  </p:childTnLst>
                                </p:cTn>
                              </p:par>
                              <p:par>
                                <p:cTn id="90" presetID="10" presetClass="entr" presetSubtype="0" fill="hold"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1"/>
                                        </p:tgtEl>
                                        <p:attrNameLst>
                                          <p:attrName>style.visibility</p:attrName>
                                        </p:attrNameLst>
                                      </p:cBhvr>
                                      <p:to>
                                        <p:strVal val="visible"/>
                                      </p:to>
                                    </p:set>
                                    <p:animEffect transition="in" filter="fade">
                                      <p:cBhvr>
                                        <p:cTn id="95" dur="500"/>
                                        <p:tgtEl>
                                          <p:spTgt spid="4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fade">
                                      <p:cBhvr>
                                        <p:cTn id="98" dur="500"/>
                                        <p:tgtEl>
                                          <p:spTgt spid="12"/>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500"/>
                                        <p:tgtEl>
                                          <p:spTgt spid="3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fade">
                                      <p:cBhvr>
                                        <p:cTn id="106" dur="500"/>
                                        <p:tgtEl>
                                          <p:spTgt spid="21"/>
                                        </p:tgtEl>
                                      </p:cBhvr>
                                    </p:animEffect>
                                  </p:childTnLst>
                                </p:cTn>
                              </p:par>
                              <p:par>
                                <p:cTn id="107" presetID="10" presetClass="entr" presetSubtype="0" fill="hold" nodeType="with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fade">
                                      <p:cBhvr>
                                        <p:cTn id="109" dur="500"/>
                                        <p:tgtEl>
                                          <p:spTgt spid="4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500"/>
                                        <p:tgtEl>
                                          <p:spTgt spid="4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30" grpId="0" animBg="1"/>
      <p:bldP spid="29" grpId="0" animBg="1"/>
      <p:bldP spid="5" grpId="0" animBg="1"/>
      <p:bldP spid="18" grpId="0"/>
      <p:bldP spid="8" grpId="0"/>
      <p:bldP spid="9" grpId="0"/>
      <p:bldP spid="10" grpId="0"/>
      <p:bldP spid="11" grpId="0"/>
      <p:bldP spid="12" grpId="0"/>
      <p:bldP spid="13" grpId="0"/>
      <p:bldP spid="16" grpId="0"/>
      <p:bldP spid="19" grpId="0"/>
      <p:bldP spid="21" grpId="0"/>
      <p:bldP spid="31" grpId="0"/>
      <p:bldP spid="33" grpId="0"/>
      <p:bldP spid="34" grpId="0"/>
      <p:bldP spid="36" grpId="0"/>
      <p:bldP spid="38" grpId="0"/>
      <p:bldP spid="39" grpId="0"/>
      <p:bldP spid="41" grpId="0"/>
      <p:bldP spid="43" grpId="0"/>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Auslandsrisiken in Bewertungen</a:t>
            </a:r>
            <a:endParaRPr lang="de-DE" dirty="0"/>
          </a:p>
        </p:txBody>
      </p:sp>
      <p:sp>
        <p:nvSpPr>
          <p:cNvPr id="6" name="Inhaltsplatzhalter 5"/>
          <p:cNvSpPr>
            <a:spLocks noGrp="1"/>
          </p:cNvSpPr>
          <p:nvPr>
            <p:ph idx="1"/>
          </p:nvPr>
        </p:nvSpPr>
        <p:spPr>
          <a:xfrm>
            <a:off x="467917" y="1088518"/>
            <a:ext cx="8210525" cy="5400822"/>
          </a:xfrm>
        </p:spPr>
        <p:txBody>
          <a:bodyPr/>
          <a:lstStyle/>
          <a:p>
            <a:pPr>
              <a:spcBef>
                <a:spcPts val="2200"/>
              </a:spcBef>
            </a:pPr>
            <a:r>
              <a:rPr lang="de-DE" sz="1600" dirty="0" smtClean="0"/>
              <a:t>Auslandsrisiken sind (politische) </a:t>
            </a:r>
            <a:r>
              <a:rPr lang="de-DE" sz="1600" b="1" dirty="0" smtClean="0">
                <a:solidFill>
                  <a:schemeClr val="accent6"/>
                </a:solidFill>
              </a:rPr>
              <a:t>Länderrisiken</a:t>
            </a:r>
            <a:r>
              <a:rPr lang="de-DE" sz="1600" dirty="0" smtClean="0"/>
              <a:t> und </a:t>
            </a:r>
            <a:r>
              <a:rPr lang="de-DE" sz="1600" b="1" dirty="0" smtClean="0">
                <a:solidFill>
                  <a:schemeClr val="accent6"/>
                </a:solidFill>
              </a:rPr>
              <a:t>Wechselkursrisiken</a:t>
            </a:r>
            <a:r>
              <a:rPr lang="de-DE" sz="1600" dirty="0" smtClean="0"/>
              <a:t>.</a:t>
            </a:r>
          </a:p>
          <a:p>
            <a:pPr>
              <a:spcBef>
                <a:spcPts val="2200"/>
              </a:spcBef>
            </a:pPr>
            <a:r>
              <a:rPr lang="de-DE" sz="1600" b="1" dirty="0" smtClean="0">
                <a:solidFill>
                  <a:schemeClr val="accent6"/>
                </a:solidFill>
              </a:rPr>
              <a:t>Länderrisiken</a:t>
            </a:r>
            <a:r>
              <a:rPr lang="de-DE" sz="1600" dirty="0" smtClean="0">
                <a:solidFill>
                  <a:schemeClr val="accent6"/>
                </a:solidFill>
              </a:rPr>
              <a:t> </a:t>
            </a:r>
            <a:r>
              <a:rPr lang="de-DE" sz="1600" dirty="0" smtClean="0"/>
              <a:t>resultieren aus einem anderen rechtlichen und politischen Umfeld.</a:t>
            </a:r>
          </a:p>
          <a:p>
            <a:pPr>
              <a:spcBef>
                <a:spcPts val="2200"/>
              </a:spcBef>
            </a:pPr>
            <a:r>
              <a:rPr lang="de-DE" sz="1600" b="1" dirty="0" smtClean="0">
                <a:solidFill>
                  <a:schemeClr val="accent6"/>
                </a:solidFill>
              </a:rPr>
              <a:t>Länderrisiken</a:t>
            </a:r>
            <a:r>
              <a:rPr lang="de-DE" sz="1600" dirty="0" smtClean="0">
                <a:solidFill>
                  <a:schemeClr val="accent6"/>
                </a:solidFill>
              </a:rPr>
              <a:t> </a:t>
            </a:r>
            <a:r>
              <a:rPr lang="de-DE" sz="1600" dirty="0" smtClean="0"/>
              <a:t>für Unternehmen </a:t>
            </a:r>
            <a:r>
              <a:rPr lang="de-DE" sz="1600" b="1" dirty="0" smtClean="0">
                <a:solidFill>
                  <a:schemeClr val="accent6"/>
                </a:solidFill>
              </a:rPr>
              <a:t>sind nicht </a:t>
            </a:r>
            <a:r>
              <a:rPr lang="de-DE" sz="1600" dirty="0" smtClean="0"/>
              <a:t>mit dem</a:t>
            </a:r>
            <a:br>
              <a:rPr lang="de-DE" sz="1600" dirty="0" smtClean="0"/>
            </a:br>
            <a:r>
              <a:rPr lang="de-DE" sz="1600" b="1" dirty="0" smtClean="0">
                <a:solidFill>
                  <a:schemeClr val="accent6"/>
                </a:solidFill>
              </a:rPr>
              <a:t>Ausfallrisiko</a:t>
            </a:r>
            <a:r>
              <a:rPr lang="de-DE" sz="1600" dirty="0" smtClean="0">
                <a:solidFill>
                  <a:schemeClr val="accent6"/>
                </a:solidFill>
              </a:rPr>
              <a:t> </a:t>
            </a:r>
            <a:r>
              <a:rPr lang="de-DE" sz="1600" dirty="0" smtClean="0"/>
              <a:t>ausländischer Staatsanleihen gleichzusetzen.</a:t>
            </a:r>
          </a:p>
          <a:p>
            <a:pPr>
              <a:spcBef>
                <a:spcPts val="2200"/>
              </a:spcBef>
            </a:pPr>
            <a:r>
              <a:rPr lang="de-DE" sz="1600" b="1" dirty="0" smtClean="0">
                <a:solidFill>
                  <a:schemeClr val="accent6"/>
                </a:solidFill>
              </a:rPr>
              <a:t>Wechselkursrisiken</a:t>
            </a:r>
            <a:r>
              <a:rPr lang="de-DE" sz="1600" dirty="0" smtClean="0">
                <a:solidFill>
                  <a:schemeClr val="accent6"/>
                </a:solidFill>
              </a:rPr>
              <a:t> </a:t>
            </a:r>
            <a:r>
              <a:rPr lang="de-DE" sz="1600" dirty="0" smtClean="0"/>
              <a:t>resultieren aus der Unsicherheit über die</a:t>
            </a:r>
            <a:br>
              <a:rPr lang="de-DE" sz="1600" dirty="0" smtClean="0"/>
            </a:br>
            <a:r>
              <a:rPr lang="de-DE" sz="1600" dirty="0" smtClean="0"/>
              <a:t>künftige Entwicklung von Wechselkursen.</a:t>
            </a:r>
          </a:p>
          <a:p>
            <a:pPr>
              <a:spcBef>
                <a:spcPts val="2200"/>
              </a:spcBef>
            </a:pPr>
            <a:r>
              <a:rPr lang="de-DE" sz="1600" dirty="0" smtClean="0"/>
              <a:t>Soweit Wechselkursveränderungen mit Inflationsunterschieden einhergehen, </a:t>
            </a:r>
            <a:r>
              <a:rPr lang="de-DE" sz="1600" b="1" dirty="0" smtClean="0">
                <a:solidFill>
                  <a:schemeClr val="accent6"/>
                </a:solidFill>
              </a:rPr>
              <a:t>entsprechen</a:t>
            </a:r>
            <a:r>
              <a:rPr lang="de-DE" sz="1600" dirty="0" smtClean="0">
                <a:solidFill>
                  <a:schemeClr val="accent6"/>
                </a:solidFill>
              </a:rPr>
              <a:t> </a:t>
            </a:r>
            <a:r>
              <a:rPr lang="de-DE" sz="1600" b="1" dirty="0" smtClean="0">
                <a:solidFill>
                  <a:schemeClr val="accent6"/>
                </a:solidFill>
              </a:rPr>
              <a:t>Wechselkursrisiken</a:t>
            </a:r>
            <a:r>
              <a:rPr lang="de-DE" sz="1600" dirty="0" smtClean="0">
                <a:solidFill>
                  <a:schemeClr val="accent6"/>
                </a:solidFill>
              </a:rPr>
              <a:t> </a:t>
            </a:r>
            <a:r>
              <a:rPr lang="de-DE" sz="1600" dirty="0" smtClean="0"/>
              <a:t>aus ausländischer Sicht den</a:t>
            </a:r>
            <a:br>
              <a:rPr lang="de-DE" sz="1600" dirty="0" smtClean="0"/>
            </a:br>
            <a:r>
              <a:rPr lang="de-DE" sz="1600" b="1" dirty="0" smtClean="0">
                <a:solidFill>
                  <a:schemeClr val="accent6"/>
                </a:solidFill>
              </a:rPr>
              <a:t>Inflationsrisiken</a:t>
            </a:r>
            <a:r>
              <a:rPr lang="de-DE" sz="1600" dirty="0" smtClean="0">
                <a:solidFill>
                  <a:schemeClr val="accent6"/>
                </a:solidFill>
              </a:rPr>
              <a:t> </a:t>
            </a:r>
            <a:r>
              <a:rPr lang="de-DE" sz="1600" dirty="0" smtClean="0"/>
              <a:t>aus inländischer Sicht.</a:t>
            </a:r>
          </a:p>
          <a:p>
            <a:pPr>
              <a:spcBef>
                <a:spcPts val="2200"/>
              </a:spcBef>
            </a:pPr>
            <a:r>
              <a:rPr lang="de-DE" sz="1600" dirty="0" smtClean="0"/>
              <a:t>Langfristig ist dies eine plausible Prämisse.</a:t>
            </a:r>
          </a:p>
          <a:p>
            <a:pPr>
              <a:spcBef>
                <a:spcPts val="2200"/>
              </a:spcBef>
            </a:pPr>
            <a:r>
              <a:rPr lang="de-DE" sz="1600" dirty="0" smtClean="0"/>
              <a:t>Bei der Verwendung von </a:t>
            </a:r>
            <a:r>
              <a:rPr lang="de-DE" sz="1600" b="1" dirty="0" err="1" smtClean="0">
                <a:solidFill>
                  <a:schemeClr val="accent6"/>
                </a:solidFill>
              </a:rPr>
              <a:t>forward</a:t>
            </a:r>
            <a:r>
              <a:rPr lang="de-DE" sz="1600" dirty="0" smtClean="0">
                <a:solidFill>
                  <a:schemeClr val="accent6"/>
                </a:solidFill>
              </a:rPr>
              <a:t> </a:t>
            </a:r>
            <a:r>
              <a:rPr lang="de-DE" sz="1600" b="1" dirty="0" err="1" smtClean="0">
                <a:solidFill>
                  <a:schemeClr val="accent6"/>
                </a:solidFill>
              </a:rPr>
              <a:t>rates</a:t>
            </a:r>
            <a:r>
              <a:rPr lang="de-DE" sz="1600" dirty="0" smtClean="0">
                <a:solidFill>
                  <a:schemeClr val="accent6"/>
                </a:solidFill>
              </a:rPr>
              <a:t> </a:t>
            </a:r>
            <a:r>
              <a:rPr lang="de-DE" sz="1600" dirty="0" smtClean="0"/>
              <a:t>und konsistenter Modellannahmen ist </a:t>
            </a:r>
            <a:r>
              <a:rPr lang="de-DE" sz="1600" b="1" dirty="0" smtClean="0">
                <a:solidFill>
                  <a:schemeClr val="accent6"/>
                </a:solidFill>
              </a:rPr>
              <a:t>kein</a:t>
            </a:r>
            <a:r>
              <a:rPr lang="de-DE" sz="1600" dirty="0" smtClean="0">
                <a:solidFill>
                  <a:schemeClr val="accent6"/>
                </a:solidFill>
              </a:rPr>
              <a:t> </a:t>
            </a:r>
            <a:r>
              <a:rPr lang="de-DE" sz="1600" dirty="0" smtClean="0"/>
              <a:t>gesondertes </a:t>
            </a:r>
            <a:r>
              <a:rPr lang="de-DE" sz="1600" b="1" dirty="0" smtClean="0">
                <a:solidFill>
                  <a:schemeClr val="accent6"/>
                </a:solidFill>
              </a:rPr>
              <a:t>Wechselkursrisiko</a:t>
            </a:r>
            <a:r>
              <a:rPr lang="de-DE" sz="1600" dirty="0" smtClean="0">
                <a:solidFill>
                  <a:schemeClr val="accent6"/>
                </a:solidFill>
              </a:rPr>
              <a:t> </a:t>
            </a:r>
            <a:r>
              <a:rPr lang="de-DE" sz="1600" dirty="0" smtClean="0"/>
              <a:t>zu berücksichtigen; es besteht </a:t>
            </a:r>
            <a:r>
              <a:rPr lang="de-DE" sz="1600" b="1" dirty="0" smtClean="0">
                <a:solidFill>
                  <a:schemeClr val="accent6"/>
                </a:solidFill>
              </a:rPr>
              <a:t>Wertidentität</a:t>
            </a:r>
            <a:r>
              <a:rPr lang="de-DE" sz="1600" dirty="0" smtClean="0"/>
              <a:t>.</a:t>
            </a:r>
          </a:p>
          <a:p>
            <a:pPr>
              <a:spcBef>
                <a:spcPts val="2200"/>
              </a:spcBef>
            </a:pPr>
            <a:r>
              <a:rPr lang="de-DE" sz="1600" dirty="0" smtClean="0"/>
              <a:t>Diese Prämissen führen in der Konsequenz in Richtung eines </a:t>
            </a:r>
            <a:r>
              <a:rPr lang="de-DE" sz="1600" b="1" dirty="0">
                <a:solidFill>
                  <a:schemeClr val="accent6"/>
                </a:solidFill>
              </a:rPr>
              <a:t>G</a:t>
            </a:r>
            <a:r>
              <a:rPr lang="de-DE" sz="1600" b="1" dirty="0" smtClean="0">
                <a:solidFill>
                  <a:schemeClr val="accent6"/>
                </a:solidFill>
              </a:rPr>
              <a:t>lobal CAPM</a:t>
            </a:r>
            <a:r>
              <a:rPr lang="de-DE" sz="1600" dirty="0" smtClean="0"/>
              <a:t>.</a:t>
            </a:r>
          </a:p>
          <a:p>
            <a:pPr marL="0" indent="0">
              <a:spcBef>
                <a:spcPts val="2200"/>
              </a:spcBef>
              <a:buNone/>
            </a:pPr>
            <a:endParaRPr lang="de-DE" sz="1600" dirty="0"/>
          </a:p>
        </p:txBody>
      </p:sp>
    </p:spTree>
    <p:extLst>
      <p:ext uri="{BB962C8B-B14F-4D97-AF65-F5344CB8AC3E}">
        <p14:creationId xmlns:p14="http://schemas.microsoft.com/office/powerpoint/2010/main" val="375089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Vielen Dank</a:t>
            </a:r>
            <a:r>
              <a:rPr lang="de-DE" dirty="0" smtClean="0"/>
              <a:t>.</a:t>
            </a:r>
            <a:endParaRPr lang="de-DE" dirty="0"/>
          </a:p>
        </p:txBody>
      </p:sp>
    </p:spTree>
    <p:extLst>
      <p:ext uri="{BB962C8B-B14F-4D97-AF65-F5344CB8AC3E}">
        <p14:creationId xmlns:p14="http://schemas.microsoft.com/office/powerpoint/2010/main" val="14871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WKGT-Disclaimer2"/>
          <p:cNvSpPr txBox="1"/>
          <p:nvPr/>
        </p:nvSpPr>
        <p:spPr>
          <a:xfrm>
            <a:off x="2816201" y="2527782"/>
            <a:ext cx="1603281" cy="3577903"/>
          </a:xfrm>
          <a:prstGeom prst="rect">
            <a:avLst/>
          </a:prstGeom>
          <a:noFill/>
        </p:spPr>
        <p:txBody>
          <a:bodyPr wrap="square" lIns="0" tIns="0" rIns="0" bIns="0" numCol="1" spcCol="0" rtlCol="0" anchor="t" anchorCtr="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sz="750" cap="all" dirty="0" err="1">
                <a:solidFill>
                  <a:schemeClr val="accent1"/>
                </a:solidFill>
                <a:cs typeface="Arial" pitchFamily="34" charset="0"/>
              </a:rPr>
              <a:t>berlin</a:t>
            </a:r>
            <a:endParaRPr lang="de-DE" sz="750" cap="all" dirty="0">
              <a:solidFill>
                <a:schemeClr val="accent1"/>
              </a:solidFill>
              <a:cs typeface="Arial" pitchFamily="34" charset="0"/>
            </a:endParaRPr>
          </a:p>
          <a:p>
            <a:pPr>
              <a:defRPr/>
            </a:pPr>
            <a:r>
              <a:rPr lang="de-DE" sz="750" b="1" dirty="0">
                <a:solidFill>
                  <a:prstClr val="black"/>
                </a:solidFill>
                <a:cs typeface="Arial" pitchFamily="34" charset="0"/>
              </a:rPr>
              <a:t>Warth &amp; Klein Grant Thornton AG</a:t>
            </a:r>
            <a:br>
              <a:rPr lang="de-DE" sz="750" b="1" dirty="0">
                <a:solidFill>
                  <a:prstClr val="black"/>
                </a:solidFill>
                <a:cs typeface="Arial" pitchFamily="34" charset="0"/>
              </a:rPr>
            </a:br>
            <a:r>
              <a:rPr lang="de-DE" sz="750" b="1" dirty="0">
                <a:solidFill>
                  <a:prstClr val="black"/>
                </a:solidFill>
                <a:cs typeface="Arial" pitchFamily="34" charset="0"/>
              </a:rPr>
              <a:t>Wirtschaftsprüfungsgesellschaft</a:t>
            </a:r>
            <a:r>
              <a:rPr lang="de-DE" sz="750" dirty="0">
                <a:solidFill>
                  <a:prstClr val="black"/>
                </a:solidFill>
                <a:cs typeface="Arial" pitchFamily="34" charset="0"/>
              </a:rPr>
              <a:t/>
            </a:r>
            <a:br>
              <a:rPr lang="de-DE" sz="750" dirty="0">
                <a:solidFill>
                  <a:prstClr val="black"/>
                </a:solidFill>
                <a:cs typeface="Arial" pitchFamily="34" charset="0"/>
              </a:rPr>
            </a:br>
            <a:r>
              <a:rPr lang="de-DE" sz="750" dirty="0">
                <a:solidFill>
                  <a:prstClr val="black"/>
                </a:solidFill>
                <a:cs typeface="Arial" pitchFamily="34" charset="0"/>
              </a:rPr>
              <a:t>Kurfürstendamm 70</a:t>
            </a:r>
          </a:p>
          <a:p>
            <a:pPr>
              <a:defRPr/>
            </a:pPr>
            <a:r>
              <a:rPr lang="de-DE" sz="750" dirty="0">
                <a:solidFill>
                  <a:prstClr val="black"/>
                </a:solidFill>
                <a:cs typeface="Arial" pitchFamily="34" charset="0"/>
              </a:rPr>
              <a:t>10709 Berlin</a:t>
            </a:r>
            <a:br>
              <a:rPr lang="de-DE" sz="750" dirty="0">
                <a:solidFill>
                  <a:prstClr val="black"/>
                </a:solidFill>
                <a:cs typeface="Arial" pitchFamily="34" charset="0"/>
              </a:rPr>
            </a:br>
            <a:r>
              <a:rPr lang="de-DE" sz="750" dirty="0">
                <a:solidFill>
                  <a:prstClr val="black"/>
                </a:solidFill>
                <a:cs typeface="Arial" pitchFamily="34" charset="0"/>
              </a:rPr>
              <a:t>T +49 30 5858187 0</a:t>
            </a:r>
          </a:p>
          <a:p>
            <a:pPr>
              <a:defRPr/>
            </a:pPr>
            <a:r>
              <a:rPr lang="de-DE" sz="750" dirty="0">
                <a:solidFill>
                  <a:prstClr val="black"/>
                </a:solidFill>
                <a:cs typeface="Arial" pitchFamily="34" charset="0"/>
              </a:rPr>
              <a:t>F +49 30 5858187 99</a:t>
            </a:r>
            <a:br>
              <a:rPr lang="de-DE" sz="750" dirty="0">
                <a:solidFill>
                  <a:prstClr val="black"/>
                </a:solidFill>
                <a:cs typeface="Arial" pitchFamily="34" charset="0"/>
              </a:rPr>
            </a:br>
            <a:r>
              <a:rPr lang="de-DE" sz="750" dirty="0">
                <a:solidFill>
                  <a:prstClr val="black"/>
                </a:solidFill>
                <a:cs typeface="Arial" pitchFamily="34" charset="0"/>
              </a:rPr>
              <a:t> </a:t>
            </a:r>
          </a:p>
          <a:p>
            <a:pPr>
              <a:defRPr/>
            </a:pPr>
            <a:r>
              <a:rPr lang="de-DE" sz="750" cap="all" dirty="0">
                <a:solidFill>
                  <a:schemeClr val="accent1"/>
                </a:solidFill>
                <a:cs typeface="Arial" pitchFamily="34" charset="0"/>
              </a:rPr>
              <a:t>Dresden</a:t>
            </a:r>
          </a:p>
          <a:p>
            <a:pPr>
              <a:defRPr/>
            </a:pPr>
            <a:r>
              <a:rPr lang="de-DE" sz="750" b="1" dirty="0">
                <a:solidFill>
                  <a:prstClr val="black"/>
                </a:solidFill>
                <a:cs typeface="Arial" pitchFamily="34" charset="0"/>
              </a:rPr>
              <a:t>Warth &amp; Klein Grant Thornton AG</a:t>
            </a:r>
            <a:br>
              <a:rPr lang="de-DE" sz="750" b="1" dirty="0">
                <a:solidFill>
                  <a:prstClr val="black"/>
                </a:solidFill>
                <a:cs typeface="Arial" pitchFamily="34" charset="0"/>
              </a:rPr>
            </a:br>
            <a:r>
              <a:rPr lang="de-DE" sz="750" b="1" dirty="0">
                <a:solidFill>
                  <a:prstClr val="black"/>
                </a:solidFill>
                <a:cs typeface="Arial" pitchFamily="34" charset="0"/>
              </a:rPr>
              <a:t>Wirtschaftsprüfungsgesellschaft</a:t>
            </a:r>
            <a:r>
              <a:rPr lang="de-DE" sz="750" dirty="0">
                <a:solidFill>
                  <a:prstClr val="black"/>
                </a:solidFill>
                <a:cs typeface="Arial" pitchFamily="34" charset="0"/>
              </a:rPr>
              <a:t/>
            </a:r>
            <a:br>
              <a:rPr lang="de-DE" sz="750" dirty="0">
                <a:solidFill>
                  <a:prstClr val="black"/>
                </a:solidFill>
                <a:cs typeface="Arial" pitchFamily="34" charset="0"/>
              </a:rPr>
            </a:br>
            <a:r>
              <a:rPr lang="de-DE" sz="750" dirty="0">
                <a:solidFill>
                  <a:prstClr val="black"/>
                </a:solidFill>
                <a:cs typeface="Arial" pitchFamily="34" charset="0"/>
              </a:rPr>
              <a:t>Schubertstraße 41</a:t>
            </a:r>
          </a:p>
          <a:p>
            <a:pPr>
              <a:defRPr/>
            </a:pPr>
            <a:r>
              <a:rPr lang="de-DE" sz="750" dirty="0">
                <a:solidFill>
                  <a:prstClr val="black"/>
                </a:solidFill>
                <a:cs typeface="Arial" pitchFamily="34" charset="0"/>
              </a:rPr>
              <a:t>01307 Dresden</a:t>
            </a:r>
          </a:p>
          <a:p>
            <a:pPr>
              <a:defRPr/>
            </a:pPr>
            <a:r>
              <a:rPr lang="de-DE" sz="750" dirty="0">
                <a:solidFill>
                  <a:prstClr val="black"/>
                </a:solidFill>
                <a:cs typeface="Arial" pitchFamily="34" charset="0"/>
              </a:rPr>
              <a:t>T +49 351 31821 0</a:t>
            </a:r>
          </a:p>
          <a:p>
            <a:pPr>
              <a:defRPr/>
            </a:pPr>
            <a:r>
              <a:rPr lang="de-DE" sz="750" dirty="0">
                <a:solidFill>
                  <a:prstClr val="black"/>
                </a:solidFill>
                <a:cs typeface="Arial" pitchFamily="34" charset="0"/>
              </a:rPr>
              <a:t>F +49 351 31821 635</a:t>
            </a:r>
            <a:br>
              <a:rPr lang="de-DE" sz="750" dirty="0">
                <a:solidFill>
                  <a:prstClr val="black"/>
                </a:solidFill>
                <a:cs typeface="Arial" pitchFamily="34" charset="0"/>
              </a:rPr>
            </a:br>
            <a:r>
              <a:rPr lang="de-DE" sz="750" dirty="0">
                <a:solidFill>
                  <a:prstClr val="black"/>
                </a:solidFill>
                <a:cs typeface="Arial" pitchFamily="34" charset="0"/>
              </a:rPr>
              <a:t> </a:t>
            </a:r>
          </a:p>
          <a:p>
            <a:pPr>
              <a:defRPr/>
            </a:pPr>
            <a:r>
              <a:rPr lang="de-DE" sz="750" cap="all" dirty="0">
                <a:solidFill>
                  <a:schemeClr val="accent1"/>
                </a:solidFill>
                <a:cs typeface="Arial" pitchFamily="34" charset="0"/>
              </a:rPr>
              <a:t>DÜSSELDORF</a:t>
            </a:r>
          </a:p>
          <a:p>
            <a:pPr>
              <a:defRPr/>
            </a:pPr>
            <a:r>
              <a:rPr lang="de-DE" sz="750" b="1" dirty="0">
                <a:solidFill>
                  <a:prstClr val="black"/>
                </a:solidFill>
                <a:cs typeface="Arial" pitchFamily="34" charset="0"/>
              </a:rPr>
              <a:t>Warth &amp; Klein Grant Thornton AG</a:t>
            </a:r>
            <a:br>
              <a:rPr lang="de-DE" sz="750" b="1" dirty="0">
                <a:solidFill>
                  <a:prstClr val="black"/>
                </a:solidFill>
                <a:cs typeface="Arial" pitchFamily="34" charset="0"/>
              </a:rPr>
            </a:br>
            <a:r>
              <a:rPr lang="de-DE" sz="750" b="1" dirty="0">
                <a:solidFill>
                  <a:prstClr val="black"/>
                </a:solidFill>
                <a:cs typeface="Arial" pitchFamily="34" charset="0"/>
              </a:rPr>
              <a:t>Wirtschaftsprüfungsgesellschaft</a:t>
            </a:r>
            <a:r>
              <a:rPr lang="de-DE" sz="750" dirty="0">
                <a:solidFill>
                  <a:prstClr val="black"/>
                </a:solidFill>
                <a:cs typeface="Arial" pitchFamily="34" charset="0"/>
              </a:rPr>
              <a:t/>
            </a:r>
            <a:br>
              <a:rPr lang="de-DE" sz="750" dirty="0">
                <a:solidFill>
                  <a:prstClr val="black"/>
                </a:solidFill>
                <a:cs typeface="Arial" pitchFamily="34" charset="0"/>
              </a:rPr>
            </a:br>
            <a:r>
              <a:rPr lang="de-DE" sz="750" dirty="0" err="1">
                <a:solidFill>
                  <a:prstClr val="black"/>
                </a:solidFill>
                <a:cs typeface="Arial" pitchFamily="34" charset="0"/>
              </a:rPr>
              <a:t>Johannstraße</a:t>
            </a:r>
            <a:r>
              <a:rPr lang="de-DE" sz="750" dirty="0">
                <a:solidFill>
                  <a:prstClr val="black"/>
                </a:solidFill>
                <a:cs typeface="Arial" pitchFamily="34" charset="0"/>
              </a:rPr>
              <a:t> 39</a:t>
            </a:r>
          </a:p>
          <a:p>
            <a:pPr>
              <a:defRPr/>
            </a:pPr>
            <a:r>
              <a:rPr lang="de-DE" sz="750" dirty="0">
                <a:solidFill>
                  <a:prstClr val="black"/>
                </a:solidFill>
                <a:cs typeface="Arial" pitchFamily="34" charset="0"/>
              </a:rPr>
              <a:t>40476 Düsseldorf</a:t>
            </a:r>
          </a:p>
          <a:p>
            <a:pPr>
              <a:defRPr/>
            </a:pPr>
            <a:r>
              <a:rPr lang="de-DE" sz="750" dirty="0">
                <a:solidFill>
                  <a:prstClr val="black"/>
                </a:solidFill>
                <a:cs typeface="Arial" pitchFamily="34" charset="0"/>
              </a:rPr>
              <a:t>T +49 211 9524 0</a:t>
            </a:r>
          </a:p>
          <a:p>
            <a:pPr>
              <a:defRPr/>
            </a:pPr>
            <a:r>
              <a:rPr lang="de-DE" sz="750" dirty="0">
                <a:solidFill>
                  <a:prstClr val="black"/>
                </a:solidFill>
                <a:cs typeface="Arial" pitchFamily="34" charset="0"/>
              </a:rPr>
              <a:t>F +49 211 9524 200</a:t>
            </a:r>
            <a:br>
              <a:rPr lang="de-DE" sz="750" dirty="0">
                <a:solidFill>
                  <a:prstClr val="black"/>
                </a:solidFill>
                <a:cs typeface="Arial" pitchFamily="34" charset="0"/>
              </a:rPr>
            </a:br>
            <a:endParaRPr lang="de-DE" sz="750" dirty="0">
              <a:solidFill>
                <a:prstClr val="black"/>
              </a:solidFill>
              <a:cs typeface="Arial" pitchFamily="34" charset="0"/>
            </a:endParaRPr>
          </a:p>
          <a:p>
            <a:pPr>
              <a:defRPr/>
            </a:pPr>
            <a:r>
              <a:rPr lang="de-DE" sz="750" cap="all" dirty="0">
                <a:solidFill>
                  <a:schemeClr val="accent1"/>
                </a:solidFill>
                <a:cs typeface="Arial" pitchFamily="34" charset="0"/>
              </a:rPr>
              <a:t>Frankfurt a.M.</a:t>
            </a:r>
          </a:p>
          <a:p>
            <a:pPr>
              <a:defRPr/>
            </a:pPr>
            <a:r>
              <a:rPr lang="de-DE" sz="750" b="1" dirty="0">
                <a:solidFill>
                  <a:prstClr val="black"/>
                </a:solidFill>
                <a:cs typeface="Arial" pitchFamily="34" charset="0"/>
              </a:rPr>
              <a:t>Warth &amp; Klein Grant Thornton AG</a:t>
            </a:r>
            <a:br>
              <a:rPr lang="de-DE" sz="750" b="1" dirty="0">
                <a:solidFill>
                  <a:prstClr val="black"/>
                </a:solidFill>
                <a:cs typeface="Arial" pitchFamily="34" charset="0"/>
              </a:rPr>
            </a:br>
            <a:r>
              <a:rPr lang="de-DE" sz="750" b="1" dirty="0">
                <a:solidFill>
                  <a:prstClr val="black"/>
                </a:solidFill>
                <a:cs typeface="Arial" pitchFamily="34" charset="0"/>
              </a:rPr>
              <a:t>Wirtschaftsprüfungsgesellschaft</a:t>
            </a:r>
            <a:r>
              <a:rPr lang="de-DE" sz="750" dirty="0">
                <a:solidFill>
                  <a:prstClr val="black"/>
                </a:solidFill>
                <a:cs typeface="Arial" pitchFamily="34" charset="0"/>
              </a:rPr>
              <a:t/>
            </a:r>
            <a:br>
              <a:rPr lang="de-DE" sz="750" dirty="0">
                <a:solidFill>
                  <a:prstClr val="black"/>
                </a:solidFill>
                <a:cs typeface="Arial" pitchFamily="34" charset="0"/>
              </a:rPr>
            </a:br>
            <a:r>
              <a:rPr lang="de-DE" sz="750" dirty="0">
                <a:solidFill>
                  <a:prstClr val="black"/>
                </a:solidFill>
                <a:cs typeface="Arial" pitchFamily="34" charset="0"/>
              </a:rPr>
              <a:t>Ulmenstraße 37-39</a:t>
            </a:r>
          </a:p>
          <a:p>
            <a:pPr>
              <a:defRPr/>
            </a:pPr>
            <a:r>
              <a:rPr lang="de-DE" sz="750" dirty="0">
                <a:solidFill>
                  <a:prstClr val="black"/>
                </a:solidFill>
                <a:cs typeface="Arial" pitchFamily="34" charset="0"/>
              </a:rPr>
              <a:t>60325 Frankfurt a. M.</a:t>
            </a:r>
          </a:p>
          <a:p>
            <a:pPr>
              <a:defRPr/>
            </a:pPr>
            <a:r>
              <a:rPr lang="de-DE" sz="750" dirty="0">
                <a:solidFill>
                  <a:prstClr val="black"/>
                </a:solidFill>
                <a:cs typeface="Arial" pitchFamily="34" charset="0"/>
              </a:rPr>
              <a:t>T +49 69 905598 0</a:t>
            </a:r>
          </a:p>
          <a:p>
            <a:pPr>
              <a:defRPr/>
            </a:pPr>
            <a:r>
              <a:rPr lang="de-DE" sz="750" dirty="0">
                <a:solidFill>
                  <a:prstClr val="black"/>
                </a:solidFill>
                <a:cs typeface="Arial" pitchFamily="34" charset="0"/>
              </a:rPr>
              <a:t>F +49 69 905598 677 </a:t>
            </a:r>
          </a:p>
        </p:txBody>
      </p:sp>
      <p:pic>
        <p:nvPicPr>
          <p:cNvPr id="10" name="WKGT-Endlogo"/>
          <p:cNvPicPr preferRelativeResize="0">
            <a:picLocks noChangeAspect="1"/>
          </p:cNvPicPr>
          <p:nvPr/>
        </p:nvPicPr>
        <p:blipFill>
          <a:blip r:embed="rId3">
            <a:extLst>
              <a:ext uri="{28A0092B-C50C-407E-A947-70E740481C1C}">
                <a14:useLocalDpi xmlns:a14="http://schemas.microsoft.com/office/drawing/2010/main"/>
              </a:ext>
            </a:extLst>
          </a:blip>
          <a:stretch>
            <a:fillRect/>
          </a:stretch>
        </p:blipFill>
        <p:spPr>
          <a:xfrm>
            <a:off x="311850" y="2905824"/>
            <a:ext cx="2139451" cy="981197"/>
          </a:xfrm>
          <a:prstGeom prst="rect">
            <a:avLst/>
          </a:prstGeom>
        </p:spPr>
      </p:pic>
      <p:sp>
        <p:nvSpPr>
          <p:cNvPr id="12" name="WKGT-Disclaimer1"/>
          <p:cNvSpPr txBox="1">
            <a:spLocks noChangeArrowheads="1"/>
          </p:cNvSpPr>
          <p:nvPr/>
        </p:nvSpPr>
        <p:spPr bwMode="auto">
          <a:xfrm>
            <a:off x="469371" y="3704986"/>
            <a:ext cx="1936816" cy="2387193"/>
          </a:xfrm>
          <a:prstGeom prst="rect">
            <a:avLst/>
          </a:prstGeom>
          <a:noFill/>
          <a:ln w="3175">
            <a:noFill/>
            <a:miter lim="800000"/>
            <a:headEnd/>
            <a:tailEnd/>
          </a:ln>
        </p:spPr>
        <p:txBody>
          <a:bodyPr wrap="square" lIns="4763" tIns="4763" rIns="4763" bIns="4763" anchor="b" anchorCtr="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80000"/>
              </a:spcBef>
              <a:spcAft>
                <a:spcPct val="0"/>
              </a:spcAft>
            </a:pPr>
            <a:r>
              <a:rPr lang="de-DE" sz="750" b="1" dirty="0">
                <a:solidFill>
                  <a:prstClr val="black"/>
                </a:solidFill>
                <a:latin typeface="Arial"/>
                <a:cs typeface="Arial" pitchFamily="34" charset="0"/>
              </a:rPr>
              <a:t/>
            </a:r>
            <a:br>
              <a:rPr lang="de-DE" sz="750" b="1" dirty="0">
                <a:solidFill>
                  <a:prstClr val="black"/>
                </a:solidFill>
                <a:latin typeface="Arial"/>
                <a:cs typeface="Arial" pitchFamily="34" charset="0"/>
              </a:rPr>
            </a:br>
            <a:r>
              <a:rPr lang="de-DE" sz="750" b="1" dirty="0">
                <a:solidFill>
                  <a:prstClr val="black"/>
                </a:solidFill>
                <a:latin typeface="Arial"/>
                <a:cs typeface="Arial" pitchFamily="34" charset="0"/>
              </a:rPr>
              <a:t>Warth &amp; Klein Grant Thornton AG</a:t>
            </a:r>
            <a:r>
              <a:rPr lang="de-DE" sz="750" dirty="0">
                <a:solidFill>
                  <a:prstClr val="black"/>
                </a:solidFill>
                <a:latin typeface="Arial"/>
                <a:cs typeface="Arial" pitchFamily="34" charset="0"/>
              </a:rPr>
              <a:t/>
            </a:r>
            <a:br>
              <a:rPr lang="de-DE" sz="750" dirty="0">
                <a:solidFill>
                  <a:prstClr val="black"/>
                </a:solidFill>
                <a:latin typeface="Arial"/>
                <a:cs typeface="Arial" pitchFamily="34" charset="0"/>
              </a:rPr>
            </a:br>
            <a:r>
              <a:rPr lang="de-DE" sz="750" dirty="0">
                <a:solidFill>
                  <a:prstClr val="black"/>
                </a:solidFill>
                <a:latin typeface="Arial"/>
                <a:cs typeface="Arial" pitchFamily="34" charset="0"/>
              </a:rPr>
              <a:t>Wirtschaftsprüfungsgesellschaft</a:t>
            </a:r>
          </a:p>
          <a:p>
            <a:pPr fontAlgn="base">
              <a:spcBef>
                <a:spcPct val="80000"/>
              </a:spcBef>
              <a:spcAft>
                <a:spcPct val="0"/>
              </a:spcAft>
            </a:pPr>
            <a:r>
              <a:rPr lang="de-DE" sz="750" dirty="0">
                <a:solidFill>
                  <a:prstClr val="black"/>
                </a:solidFill>
                <a:latin typeface="Arial"/>
                <a:cs typeface="Arial" pitchFamily="34" charset="0"/>
              </a:rPr>
              <a:t>Warth &amp; Klein Grant Thornton AG ist eine Mitgliedsfirma von Grant Thornton International Ltd (Grant Thornton International).</a:t>
            </a:r>
            <a:br>
              <a:rPr lang="de-DE" sz="750" dirty="0">
                <a:solidFill>
                  <a:prstClr val="black"/>
                </a:solidFill>
                <a:latin typeface="Arial"/>
                <a:cs typeface="Arial" pitchFamily="34" charset="0"/>
              </a:rPr>
            </a:br>
            <a:r>
              <a:rPr lang="de-DE" sz="750" dirty="0">
                <a:solidFill>
                  <a:prstClr val="black"/>
                </a:solidFill>
                <a:latin typeface="Arial"/>
                <a:cs typeface="Arial" pitchFamily="34" charset="0"/>
              </a:rPr>
              <a:t/>
            </a:r>
            <a:br>
              <a:rPr lang="de-DE" sz="750" dirty="0">
                <a:solidFill>
                  <a:prstClr val="black"/>
                </a:solidFill>
                <a:latin typeface="Arial"/>
                <a:cs typeface="Arial" pitchFamily="34" charset="0"/>
              </a:rPr>
            </a:br>
            <a:r>
              <a:rPr lang="de-DE" sz="750" dirty="0">
                <a:solidFill>
                  <a:prstClr val="black"/>
                </a:solidFill>
                <a:latin typeface="Arial"/>
                <a:cs typeface="Arial" pitchFamily="34" charset="0"/>
              </a:rPr>
              <a:t>Die Bezeichnung Grant Thornton bezieht sich auf Grant Thornton International oder eine ihrer Mitgliedsfirmen. Grant Thornton International und die Mitgliedsfirmen sind keine weltweite Partnerschaft. Jede Mitgliedsfirma erbringt ihre Dienstleistungen eigenverantwortlich und unabhängig von Grant Thornton International oder anderen Mitgliedsfirmen. </a:t>
            </a:r>
            <a:r>
              <a:rPr lang="de-DE" sz="750" dirty="0"/>
              <a:t>Sämtliche Bezeichnungen richten sich an beide Geschlechter.</a:t>
            </a:r>
            <a:endParaRPr lang="de-DE" sz="750" dirty="0">
              <a:solidFill>
                <a:prstClr val="black"/>
              </a:solidFill>
              <a:latin typeface="Arial"/>
              <a:cs typeface="Arial" pitchFamily="34" charset="0"/>
            </a:endParaRPr>
          </a:p>
          <a:p>
            <a:pPr fontAlgn="base">
              <a:spcBef>
                <a:spcPct val="80000"/>
              </a:spcBef>
              <a:spcAft>
                <a:spcPct val="0"/>
              </a:spcAft>
            </a:pPr>
            <a:r>
              <a:rPr lang="de-DE" sz="750" b="1" dirty="0">
                <a:solidFill>
                  <a:prstClr val="black"/>
                </a:solidFill>
                <a:latin typeface="Arial"/>
                <a:cs typeface="Arial" pitchFamily="34" charset="0"/>
              </a:rPr>
              <a:t>wkgt.com</a:t>
            </a:r>
          </a:p>
        </p:txBody>
      </p:sp>
      <p:sp>
        <p:nvSpPr>
          <p:cNvPr id="13" name="WKGT-Disclaimer2"/>
          <p:cNvSpPr txBox="1"/>
          <p:nvPr/>
        </p:nvSpPr>
        <p:spPr>
          <a:xfrm>
            <a:off x="4626007" y="2527782"/>
            <a:ext cx="1847258" cy="3577903"/>
          </a:xfrm>
          <a:prstGeom prst="rect">
            <a:avLst/>
          </a:prstGeom>
          <a:noFill/>
        </p:spPr>
        <p:txBody>
          <a:bodyPr wrap="square" lIns="0" tIns="0" rIns="0" bIns="0" numCol="1" spcCol="0" rtlCol="0" anchor="t" anchorCtr="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sz="750" cap="all" dirty="0">
                <a:solidFill>
                  <a:schemeClr val="accent1"/>
                </a:solidFill>
                <a:cs typeface="Arial" pitchFamily="34" charset="0"/>
              </a:rPr>
              <a:t>Hamburg</a:t>
            </a:r>
          </a:p>
          <a:p>
            <a:pPr>
              <a:defRPr/>
            </a:pPr>
            <a:r>
              <a:rPr lang="de-DE" sz="750" b="1" dirty="0">
                <a:solidFill>
                  <a:prstClr val="black"/>
                </a:solidFill>
                <a:cs typeface="Arial" pitchFamily="34" charset="0"/>
              </a:rPr>
              <a:t>Warth &amp; Klein Grant Thornton AG</a:t>
            </a:r>
            <a:br>
              <a:rPr lang="de-DE" sz="750" b="1" dirty="0">
                <a:solidFill>
                  <a:prstClr val="black"/>
                </a:solidFill>
                <a:cs typeface="Arial" pitchFamily="34" charset="0"/>
              </a:rPr>
            </a:br>
            <a:r>
              <a:rPr lang="de-DE" sz="750" b="1" dirty="0">
                <a:solidFill>
                  <a:prstClr val="black"/>
                </a:solidFill>
                <a:cs typeface="Arial" pitchFamily="34" charset="0"/>
              </a:rPr>
              <a:t>Wirtschaftsprüfungsgesellschaft</a:t>
            </a:r>
            <a:r>
              <a:rPr lang="de-DE" sz="750" dirty="0">
                <a:solidFill>
                  <a:prstClr val="black"/>
                </a:solidFill>
                <a:cs typeface="Arial" pitchFamily="34" charset="0"/>
              </a:rPr>
              <a:t/>
            </a:r>
            <a:br>
              <a:rPr lang="de-DE" sz="750" dirty="0">
                <a:solidFill>
                  <a:prstClr val="black"/>
                </a:solidFill>
                <a:cs typeface="Arial" pitchFamily="34" charset="0"/>
              </a:rPr>
            </a:br>
            <a:r>
              <a:rPr lang="de-DE" sz="750" dirty="0">
                <a:solidFill>
                  <a:prstClr val="black"/>
                </a:solidFill>
                <a:cs typeface="Arial" pitchFamily="34" charset="0"/>
              </a:rPr>
              <a:t>Kleiner </a:t>
            </a:r>
            <a:r>
              <a:rPr lang="de-DE" sz="750" dirty="0" err="1">
                <a:solidFill>
                  <a:prstClr val="black"/>
                </a:solidFill>
                <a:cs typeface="Arial" pitchFamily="34" charset="0"/>
              </a:rPr>
              <a:t>Burstah</a:t>
            </a:r>
            <a:r>
              <a:rPr lang="de-DE" sz="750" dirty="0">
                <a:solidFill>
                  <a:prstClr val="black"/>
                </a:solidFill>
                <a:cs typeface="Arial" pitchFamily="34" charset="0"/>
              </a:rPr>
              <a:t> 12</a:t>
            </a:r>
          </a:p>
          <a:p>
            <a:pPr>
              <a:defRPr/>
            </a:pPr>
            <a:r>
              <a:rPr lang="de-DE" sz="750" dirty="0">
                <a:solidFill>
                  <a:prstClr val="black"/>
                </a:solidFill>
                <a:cs typeface="Arial" pitchFamily="34" charset="0"/>
              </a:rPr>
              <a:t>20457 Hamburg</a:t>
            </a:r>
          </a:p>
          <a:p>
            <a:pPr>
              <a:defRPr/>
            </a:pPr>
            <a:r>
              <a:rPr lang="de-DE" sz="750" dirty="0">
                <a:solidFill>
                  <a:prstClr val="black"/>
                </a:solidFill>
                <a:cs typeface="Arial" pitchFamily="34" charset="0"/>
              </a:rPr>
              <a:t>T +49 40 4321862 0</a:t>
            </a:r>
          </a:p>
          <a:p>
            <a:pPr>
              <a:defRPr/>
            </a:pPr>
            <a:r>
              <a:rPr lang="de-DE" sz="750" dirty="0">
                <a:solidFill>
                  <a:prstClr val="black"/>
                </a:solidFill>
                <a:cs typeface="Arial" pitchFamily="34" charset="0"/>
              </a:rPr>
              <a:t>F +49 40 4321862 49</a:t>
            </a:r>
            <a:br>
              <a:rPr lang="de-DE" sz="750" dirty="0">
                <a:solidFill>
                  <a:prstClr val="black"/>
                </a:solidFill>
                <a:cs typeface="Arial" pitchFamily="34" charset="0"/>
              </a:rPr>
            </a:br>
            <a:r>
              <a:rPr lang="de-DE" sz="750" dirty="0">
                <a:solidFill>
                  <a:prstClr val="black"/>
                </a:solidFill>
                <a:cs typeface="Arial" pitchFamily="34" charset="0"/>
              </a:rPr>
              <a:t> </a:t>
            </a:r>
          </a:p>
          <a:p>
            <a:pPr>
              <a:defRPr/>
            </a:pPr>
            <a:r>
              <a:rPr lang="de-DE" sz="750" cap="all" dirty="0">
                <a:solidFill>
                  <a:schemeClr val="accent1"/>
                </a:solidFill>
                <a:cs typeface="Arial" pitchFamily="34" charset="0"/>
              </a:rPr>
              <a:t>Leipzig</a:t>
            </a:r>
          </a:p>
          <a:p>
            <a:pPr>
              <a:defRPr/>
            </a:pPr>
            <a:r>
              <a:rPr lang="de-DE" sz="750" b="1" dirty="0">
                <a:solidFill>
                  <a:prstClr val="black"/>
                </a:solidFill>
                <a:cs typeface="Arial" pitchFamily="34" charset="0"/>
              </a:rPr>
              <a:t>Warth &amp; Klein Grant Thornton AG</a:t>
            </a:r>
            <a:br>
              <a:rPr lang="de-DE" sz="750" b="1" dirty="0">
                <a:solidFill>
                  <a:prstClr val="black"/>
                </a:solidFill>
                <a:cs typeface="Arial" pitchFamily="34" charset="0"/>
              </a:rPr>
            </a:br>
            <a:r>
              <a:rPr lang="de-DE" sz="750" b="1" dirty="0">
                <a:solidFill>
                  <a:prstClr val="black"/>
                </a:solidFill>
                <a:cs typeface="Arial" pitchFamily="34" charset="0"/>
              </a:rPr>
              <a:t>Wirtschaftsprüfungsgesellschaft</a:t>
            </a:r>
            <a:r>
              <a:rPr lang="de-DE" sz="750" dirty="0">
                <a:solidFill>
                  <a:prstClr val="black"/>
                </a:solidFill>
                <a:cs typeface="Arial" pitchFamily="34" charset="0"/>
              </a:rPr>
              <a:t/>
            </a:r>
            <a:br>
              <a:rPr lang="de-DE" sz="750" dirty="0">
                <a:solidFill>
                  <a:prstClr val="black"/>
                </a:solidFill>
                <a:cs typeface="Arial" pitchFamily="34" charset="0"/>
              </a:rPr>
            </a:br>
            <a:r>
              <a:rPr lang="de-DE" sz="750" dirty="0">
                <a:solidFill>
                  <a:prstClr val="black"/>
                </a:solidFill>
                <a:cs typeface="Arial" pitchFamily="34" charset="0"/>
              </a:rPr>
              <a:t>Springerstraße 11</a:t>
            </a:r>
          </a:p>
          <a:p>
            <a:pPr>
              <a:defRPr/>
            </a:pPr>
            <a:r>
              <a:rPr lang="de-DE" sz="750" dirty="0">
                <a:solidFill>
                  <a:prstClr val="black"/>
                </a:solidFill>
                <a:cs typeface="Arial" pitchFamily="34" charset="0"/>
              </a:rPr>
              <a:t>04105 Leipzig</a:t>
            </a:r>
          </a:p>
          <a:p>
            <a:pPr>
              <a:defRPr/>
            </a:pPr>
            <a:r>
              <a:rPr lang="de-DE" sz="750" dirty="0">
                <a:solidFill>
                  <a:prstClr val="black"/>
                </a:solidFill>
                <a:cs typeface="Arial" pitchFamily="34" charset="0"/>
              </a:rPr>
              <a:t>T +49 341 59083 0</a:t>
            </a:r>
          </a:p>
          <a:p>
            <a:pPr>
              <a:defRPr/>
            </a:pPr>
            <a:r>
              <a:rPr lang="de-DE" sz="750" dirty="0">
                <a:solidFill>
                  <a:prstClr val="black"/>
                </a:solidFill>
                <a:cs typeface="Arial" pitchFamily="34" charset="0"/>
              </a:rPr>
              <a:t>F +49 341 59083 733 </a:t>
            </a:r>
            <a:br>
              <a:rPr lang="de-DE" sz="750" dirty="0">
                <a:solidFill>
                  <a:prstClr val="black"/>
                </a:solidFill>
                <a:cs typeface="Arial" pitchFamily="34" charset="0"/>
              </a:rPr>
            </a:br>
            <a:endParaRPr lang="de-DE" sz="750" dirty="0">
              <a:solidFill>
                <a:prstClr val="black"/>
              </a:solidFill>
              <a:cs typeface="Arial" pitchFamily="34" charset="0"/>
            </a:endParaRPr>
          </a:p>
          <a:p>
            <a:pPr>
              <a:defRPr/>
            </a:pPr>
            <a:r>
              <a:rPr lang="de-DE" sz="750" cap="all" dirty="0">
                <a:solidFill>
                  <a:schemeClr val="accent1"/>
                </a:solidFill>
                <a:cs typeface="Arial" pitchFamily="34" charset="0"/>
              </a:rPr>
              <a:t>München</a:t>
            </a:r>
          </a:p>
          <a:p>
            <a:pPr>
              <a:defRPr/>
            </a:pPr>
            <a:r>
              <a:rPr lang="de-DE" sz="750" b="1" dirty="0">
                <a:solidFill>
                  <a:prstClr val="black"/>
                </a:solidFill>
                <a:cs typeface="Arial" pitchFamily="34" charset="0"/>
              </a:rPr>
              <a:t>Warth &amp; Klein Grant Thornton AG</a:t>
            </a:r>
            <a:br>
              <a:rPr lang="de-DE" sz="750" b="1" dirty="0">
                <a:solidFill>
                  <a:prstClr val="black"/>
                </a:solidFill>
                <a:cs typeface="Arial" pitchFamily="34" charset="0"/>
              </a:rPr>
            </a:br>
            <a:r>
              <a:rPr lang="de-DE" sz="750" b="1" dirty="0">
                <a:solidFill>
                  <a:prstClr val="black"/>
                </a:solidFill>
                <a:cs typeface="Arial" pitchFamily="34" charset="0"/>
              </a:rPr>
              <a:t>Wirtschaftsprüfungsgesellschaft</a:t>
            </a:r>
            <a:r>
              <a:rPr lang="de-DE" sz="750" dirty="0">
                <a:solidFill>
                  <a:prstClr val="black"/>
                </a:solidFill>
                <a:cs typeface="Arial" pitchFamily="34" charset="0"/>
              </a:rPr>
              <a:t/>
            </a:r>
            <a:br>
              <a:rPr lang="de-DE" sz="750" dirty="0">
                <a:solidFill>
                  <a:prstClr val="black"/>
                </a:solidFill>
                <a:cs typeface="Arial" pitchFamily="34" charset="0"/>
              </a:rPr>
            </a:br>
            <a:r>
              <a:rPr lang="de-DE" sz="750" dirty="0" err="1">
                <a:solidFill>
                  <a:prstClr val="black"/>
                </a:solidFill>
                <a:cs typeface="Arial" pitchFamily="34" charset="0"/>
              </a:rPr>
              <a:t>Ganghoferstraße</a:t>
            </a:r>
            <a:r>
              <a:rPr lang="de-DE" sz="750" dirty="0">
                <a:solidFill>
                  <a:prstClr val="black"/>
                </a:solidFill>
                <a:cs typeface="Arial" pitchFamily="34" charset="0"/>
              </a:rPr>
              <a:t> 31</a:t>
            </a:r>
          </a:p>
          <a:p>
            <a:pPr>
              <a:defRPr/>
            </a:pPr>
            <a:r>
              <a:rPr lang="de-DE" sz="750" dirty="0">
                <a:solidFill>
                  <a:prstClr val="black"/>
                </a:solidFill>
                <a:cs typeface="Arial" pitchFamily="34" charset="0"/>
              </a:rPr>
              <a:t>80339 München</a:t>
            </a:r>
          </a:p>
          <a:p>
            <a:pPr>
              <a:defRPr/>
            </a:pPr>
            <a:r>
              <a:rPr lang="de-DE" sz="750" dirty="0">
                <a:solidFill>
                  <a:prstClr val="black"/>
                </a:solidFill>
                <a:cs typeface="Arial" pitchFamily="34" charset="0"/>
              </a:rPr>
              <a:t>T +49 89 36849 0</a:t>
            </a:r>
          </a:p>
          <a:p>
            <a:pPr>
              <a:defRPr/>
            </a:pPr>
            <a:r>
              <a:rPr lang="de-DE" sz="750" dirty="0">
                <a:solidFill>
                  <a:prstClr val="black"/>
                </a:solidFill>
                <a:cs typeface="Arial" pitchFamily="34" charset="0"/>
              </a:rPr>
              <a:t>F +49 89 36849 4299</a:t>
            </a:r>
          </a:p>
          <a:p>
            <a:pPr>
              <a:defRPr/>
            </a:pPr>
            <a:r>
              <a:rPr lang="de-DE" sz="750" dirty="0">
                <a:solidFill>
                  <a:prstClr val="black"/>
                </a:solidFill>
                <a:cs typeface="Arial" pitchFamily="34" charset="0"/>
              </a:rPr>
              <a:t> </a:t>
            </a:r>
          </a:p>
          <a:p>
            <a:pPr>
              <a:defRPr/>
            </a:pPr>
            <a:r>
              <a:rPr lang="de-DE" sz="750" cap="all" dirty="0">
                <a:solidFill>
                  <a:schemeClr val="accent1"/>
                </a:solidFill>
                <a:cs typeface="Arial" pitchFamily="34" charset="0"/>
              </a:rPr>
              <a:t>München</a:t>
            </a:r>
          </a:p>
          <a:p>
            <a:pPr>
              <a:defRPr/>
            </a:pPr>
            <a:r>
              <a:rPr lang="de-DE" sz="750" b="1" dirty="0">
                <a:solidFill>
                  <a:prstClr val="black"/>
                </a:solidFill>
                <a:cs typeface="Arial" pitchFamily="34" charset="0"/>
              </a:rPr>
              <a:t>Warth &amp; Klein Grant Thornton Rechtsanwaltsgesellschaft mbH</a:t>
            </a:r>
            <a:br>
              <a:rPr lang="de-DE" sz="750" b="1" dirty="0">
                <a:solidFill>
                  <a:prstClr val="black"/>
                </a:solidFill>
                <a:cs typeface="Arial" pitchFamily="34" charset="0"/>
              </a:rPr>
            </a:br>
            <a:r>
              <a:rPr lang="de-DE" sz="750" dirty="0" err="1">
                <a:solidFill>
                  <a:prstClr val="black"/>
                </a:solidFill>
                <a:cs typeface="Arial" pitchFamily="34" charset="0"/>
              </a:rPr>
              <a:t>Ganghoferstraße</a:t>
            </a:r>
            <a:r>
              <a:rPr lang="de-DE" sz="750" dirty="0">
                <a:solidFill>
                  <a:prstClr val="black"/>
                </a:solidFill>
                <a:cs typeface="Arial" pitchFamily="34" charset="0"/>
              </a:rPr>
              <a:t> 31</a:t>
            </a:r>
          </a:p>
          <a:p>
            <a:pPr>
              <a:defRPr/>
            </a:pPr>
            <a:r>
              <a:rPr lang="de-DE" sz="750" dirty="0">
                <a:solidFill>
                  <a:prstClr val="black"/>
                </a:solidFill>
                <a:cs typeface="Arial" pitchFamily="34" charset="0"/>
              </a:rPr>
              <a:t>80339 München</a:t>
            </a:r>
          </a:p>
          <a:p>
            <a:pPr>
              <a:defRPr/>
            </a:pPr>
            <a:r>
              <a:rPr lang="de-DE" sz="750" dirty="0">
                <a:solidFill>
                  <a:prstClr val="black"/>
                </a:solidFill>
                <a:cs typeface="Arial" pitchFamily="34" charset="0"/>
              </a:rPr>
              <a:t>T +49 89 36849 0</a:t>
            </a:r>
          </a:p>
          <a:p>
            <a:pPr>
              <a:defRPr/>
            </a:pPr>
            <a:r>
              <a:rPr lang="de-DE" sz="750" dirty="0">
                <a:solidFill>
                  <a:prstClr val="black"/>
                </a:solidFill>
                <a:cs typeface="Arial" pitchFamily="34" charset="0"/>
              </a:rPr>
              <a:t>F +49 89 36849 4299</a:t>
            </a:r>
          </a:p>
        </p:txBody>
      </p:sp>
      <p:sp>
        <p:nvSpPr>
          <p:cNvPr id="15" name="WKGT-Disclaimer2"/>
          <p:cNvSpPr txBox="1"/>
          <p:nvPr/>
        </p:nvSpPr>
        <p:spPr>
          <a:xfrm>
            <a:off x="6570223" y="2527782"/>
            <a:ext cx="2195798" cy="2654573"/>
          </a:xfrm>
          <a:prstGeom prst="rect">
            <a:avLst/>
          </a:prstGeom>
          <a:noFill/>
        </p:spPr>
        <p:txBody>
          <a:bodyPr wrap="square" lIns="0" tIns="0" rIns="0" bIns="0" numCol="1" spcCol="0" rtlCol="0" anchor="t" anchorCtr="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sz="750" cap="all" dirty="0">
                <a:solidFill>
                  <a:schemeClr val="accent1"/>
                </a:solidFill>
                <a:cs typeface="Arial" pitchFamily="34" charset="0"/>
              </a:rPr>
              <a:t>Stuttgart</a:t>
            </a:r>
          </a:p>
          <a:p>
            <a:pPr>
              <a:defRPr/>
            </a:pPr>
            <a:r>
              <a:rPr lang="de-DE" sz="750" b="1" dirty="0">
                <a:solidFill>
                  <a:prstClr val="black"/>
                </a:solidFill>
                <a:cs typeface="Arial" pitchFamily="34" charset="0"/>
              </a:rPr>
              <a:t>Warth &amp; Klein Grant Thornton GmbH &amp; Co. KG</a:t>
            </a:r>
            <a:br>
              <a:rPr lang="de-DE" sz="750" b="1" dirty="0">
                <a:solidFill>
                  <a:prstClr val="black"/>
                </a:solidFill>
                <a:cs typeface="Arial" pitchFamily="34" charset="0"/>
              </a:rPr>
            </a:br>
            <a:r>
              <a:rPr lang="de-DE" sz="750" b="1" dirty="0">
                <a:solidFill>
                  <a:prstClr val="black"/>
                </a:solidFill>
                <a:cs typeface="Arial" pitchFamily="34" charset="0"/>
              </a:rPr>
              <a:t>Wirtschaftsprüfungsgesellschaft</a:t>
            </a:r>
            <a:r>
              <a:rPr lang="de-DE" sz="750" dirty="0">
                <a:solidFill>
                  <a:prstClr val="black"/>
                </a:solidFill>
                <a:cs typeface="Arial" pitchFamily="34" charset="0"/>
              </a:rPr>
              <a:t/>
            </a:r>
            <a:br>
              <a:rPr lang="de-DE" sz="750" dirty="0">
                <a:solidFill>
                  <a:prstClr val="black"/>
                </a:solidFill>
                <a:cs typeface="Arial" pitchFamily="34" charset="0"/>
              </a:rPr>
            </a:br>
            <a:r>
              <a:rPr lang="de-DE" sz="750" dirty="0">
                <a:solidFill>
                  <a:prstClr val="black"/>
                </a:solidFill>
                <a:cs typeface="Arial" pitchFamily="34" charset="0"/>
              </a:rPr>
              <a:t>Jahnstraße 6</a:t>
            </a:r>
          </a:p>
          <a:p>
            <a:pPr>
              <a:defRPr/>
            </a:pPr>
            <a:r>
              <a:rPr lang="de-DE" sz="750" dirty="0">
                <a:solidFill>
                  <a:prstClr val="black"/>
                </a:solidFill>
                <a:cs typeface="Arial" pitchFamily="34" charset="0"/>
              </a:rPr>
              <a:t>70597 Stuttgart</a:t>
            </a:r>
          </a:p>
          <a:p>
            <a:pPr>
              <a:defRPr/>
            </a:pPr>
            <a:r>
              <a:rPr lang="de-DE" sz="750" dirty="0">
                <a:solidFill>
                  <a:prstClr val="black"/>
                </a:solidFill>
                <a:cs typeface="Arial" pitchFamily="34" charset="0"/>
              </a:rPr>
              <a:t>T +49 711 16871 0</a:t>
            </a:r>
          </a:p>
          <a:p>
            <a:pPr>
              <a:defRPr/>
            </a:pPr>
            <a:r>
              <a:rPr lang="de-DE" sz="750" dirty="0">
                <a:solidFill>
                  <a:prstClr val="black"/>
                </a:solidFill>
                <a:cs typeface="Arial" pitchFamily="34" charset="0"/>
              </a:rPr>
              <a:t>F +49 711 16871 40</a:t>
            </a:r>
          </a:p>
          <a:p>
            <a:pPr>
              <a:defRPr/>
            </a:pPr>
            <a:r>
              <a:rPr lang="de-DE" sz="750" dirty="0">
                <a:solidFill>
                  <a:prstClr val="black"/>
                </a:solidFill>
                <a:cs typeface="Arial" pitchFamily="34" charset="0"/>
              </a:rPr>
              <a:t/>
            </a:r>
            <a:br>
              <a:rPr lang="de-DE" sz="750" dirty="0">
                <a:solidFill>
                  <a:prstClr val="black"/>
                </a:solidFill>
                <a:cs typeface="Arial" pitchFamily="34" charset="0"/>
              </a:rPr>
            </a:br>
            <a:r>
              <a:rPr lang="de-DE" sz="750" cap="all" dirty="0">
                <a:solidFill>
                  <a:schemeClr val="accent1"/>
                </a:solidFill>
                <a:cs typeface="Arial" pitchFamily="34" charset="0"/>
              </a:rPr>
              <a:t>Viersen</a:t>
            </a:r>
          </a:p>
          <a:p>
            <a:pPr>
              <a:defRPr/>
            </a:pPr>
            <a:r>
              <a:rPr lang="de-DE" sz="750" b="1" dirty="0">
                <a:solidFill>
                  <a:prstClr val="black"/>
                </a:solidFill>
                <a:cs typeface="Arial" pitchFamily="34" charset="0"/>
              </a:rPr>
              <a:t>Warth &amp; Klein Grant Thornton AG</a:t>
            </a:r>
            <a:br>
              <a:rPr lang="de-DE" sz="750" b="1" dirty="0">
                <a:solidFill>
                  <a:prstClr val="black"/>
                </a:solidFill>
                <a:cs typeface="Arial" pitchFamily="34" charset="0"/>
              </a:rPr>
            </a:br>
            <a:r>
              <a:rPr lang="de-DE" sz="750" b="1" dirty="0">
                <a:solidFill>
                  <a:prstClr val="black"/>
                </a:solidFill>
                <a:cs typeface="Arial" pitchFamily="34" charset="0"/>
              </a:rPr>
              <a:t>Wirtschaftsprüfungsgesellschaft</a:t>
            </a:r>
            <a:r>
              <a:rPr lang="de-DE" sz="750" dirty="0">
                <a:solidFill>
                  <a:prstClr val="black"/>
                </a:solidFill>
                <a:cs typeface="Arial" pitchFamily="34" charset="0"/>
              </a:rPr>
              <a:t/>
            </a:r>
            <a:br>
              <a:rPr lang="de-DE" sz="750" dirty="0">
                <a:solidFill>
                  <a:prstClr val="black"/>
                </a:solidFill>
                <a:cs typeface="Arial" pitchFamily="34" charset="0"/>
              </a:rPr>
            </a:br>
            <a:r>
              <a:rPr lang="de-DE" sz="750" dirty="0" err="1">
                <a:solidFill>
                  <a:prstClr val="black"/>
                </a:solidFill>
                <a:cs typeface="Arial" pitchFamily="34" charset="0"/>
              </a:rPr>
              <a:t>Eindhovener</a:t>
            </a:r>
            <a:r>
              <a:rPr lang="de-DE" sz="750" dirty="0">
                <a:solidFill>
                  <a:prstClr val="black"/>
                </a:solidFill>
                <a:cs typeface="Arial" pitchFamily="34" charset="0"/>
              </a:rPr>
              <a:t> Straße 37</a:t>
            </a:r>
          </a:p>
          <a:p>
            <a:pPr>
              <a:defRPr/>
            </a:pPr>
            <a:r>
              <a:rPr lang="de-DE" sz="750" dirty="0">
                <a:solidFill>
                  <a:prstClr val="black"/>
                </a:solidFill>
                <a:cs typeface="Arial" pitchFamily="34" charset="0"/>
              </a:rPr>
              <a:t>41751 Viersen</a:t>
            </a:r>
          </a:p>
          <a:p>
            <a:pPr>
              <a:defRPr/>
            </a:pPr>
            <a:r>
              <a:rPr lang="de-DE" sz="750" dirty="0">
                <a:solidFill>
                  <a:prstClr val="black"/>
                </a:solidFill>
                <a:cs typeface="Arial" pitchFamily="34" charset="0"/>
              </a:rPr>
              <a:t>T +49 2162 91811 0</a:t>
            </a:r>
          </a:p>
          <a:p>
            <a:pPr>
              <a:defRPr/>
            </a:pPr>
            <a:r>
              <a:rPr lang="de-DE" sz="750" dirty="0">
                <a:solidFill>
                  <a:prstClr val="black"/>
                </a:solidFill>
                <a:cs typeface="Arial" pitchFamily="34" charset="0"/>
              </a:rPr>
              <a:t>F +49 2162 91811 60 </a:t>
            </a:r>
            <a:br>
              <a:rPr lang="de-DE" sz="750" dirty="0">
                <a:solidFill>
                  <a:prstClr val="black"/>
                </a:solidFill>
                <a:cs typeface="Arial" pitchFamily="34" charset="0"/>
              </a:rPr>
            </a:br>
            <a:endParaRPr lang="de-DE" sz="750" dirty="0">
              <a:solidFill>
                <a:prstClr val="black"/>
              </a:solidFill>
              <a:cs typeface="Arial" pitchFamily="34" charset="0"/>
            </a:endParaRPr>
          </a:p>
          <a:p>
            <a:pPr>
              <a:defRPr/>
            </a:pPr>
            <a:r>
              <a:rPr lang="de-DE" sz="750" cap="all" dirty="0">
                <a:solidFill>
                  <a:schemeClr val="accent1"/>
                </a:solidFill>
                <a:cs typeface="Arial" pitchFamily="34" charset="0"/>
              </a:rPr>
              <a:t>Wiesbaden</a:t>
            </a:r>
          </a:p>
          <a:p>
            <a:pPr>
              <a:defRPr/>
            </a:pPr>
            <a:r>
              <a:rPr lang="de-DE" sz="750" b="1" dirty="0">
                <a:solidFill>
                  <a:prstClr val="black"/>
                </a:solidFill>
                <a:cs typeface="Arial" pitchFamily="34" charset="0"/>
              </a:rPr>
              <a:t>Warth &amp; Klein Grant Thornton AG</a:t>
            </a:r>
            <a:br>
              <a:rPr lang="de-DE" sz="750" b="1" dirty="0">
                <a:solidFill>
                  <a:prstClr val="black"/>
                </a:solidFill>
                <a:cs typeface="Arial" pitchFamily="34" charset="0"/>
              </a:rPr>
            </a:br>
            <a:r>
              <a:rPr lang="de-DE" sz="750" b="1" dirty="0">
                <a:solidFill>
                  <a:prstClr val="black"/>
                </a:solidFill>
                <a:cs typeface="Arial" pitchFamily="34" charset="0"/>
              </a:rPr>
              <a:t>Wirtschaftsprüfungsgesellschaft</a:t>
            </a:r>
            <a:r>
              <a:rPr lang="de-DE" sz="750" dirty="0">
                <a:solidFill>
                  <a:prstClr val="black"/>
                </a:solidFill>
                <a:cs typeface="Arial" pitchFamily="34" charset="0"/>
              </a:rPr>
              <a:t/>
            </a:r>
            <a:br>
              <a:rPr lang="de-DE" sz="750" dirty="0">
                <a:solidFill>
                  <a:prstClr val="black"/>
                </a:solidFill>
                <a:cs typeface="Arial" pitchFamily="34" charset="0"/>
              </a:rPr>
            </a:br>
            <a:r>
              <a:rPr lang="de-DE" sz="750" dirty="0">
                <a:solidFill>
                  <a:prstClr val="black"/>
                </a:solidFill>
                <a:cs typeface="Arial" pitchFamily="34" charset="0"/>
              </a:rPr>
              <a:t>Hagenauer Straße 59</a:t>
            </a:r>
          </a:p>
          <a:p>
            <a:pPr>
              <a:defRPr/>
            </a:pPr>
            <a:r>
              <a:rPr lang="de-DE" sz="750" dirty="0">
                <a:solidFill>
                  <a:prstClr val="black"/>
                </a:solidFill>
                <a:cs typeface="Arial" pitchFamily="34" charset="0"/>
              </a:rPr>
              <a:t>65203 Wiesbaden</a:t>
            </a:r>
          </a:p>
          <a:p>
            <a:pPr>
              <a:defRPr/>
            </a:pPr>
            <a:r>
              <a:rPr lang="de-DE" sz="750" dirty="0">
                <a:solidFill>
                  <a:prstClr val="black"/>
                </a:solidFill>
                <a:cs typeface="Arial" pitchFamily="34" charset="0"/>
              </a:rPr>
              <a:t>T +49 611 18890 0</a:t>
            </a:r>
          </a:p>
          <a:p>
            <a:pPr>
              <a:defRPr/>
            </a:pPr>
            <a:r>
              <a:rPr lang="de-DE" sz="750" dirty="0">
                <a:solidFill>
                  <a:prstClr val="black"/>
                </a:solidFill>
                <a:cs typeface="Arial" pitchFamily="34" charset="0"/>
              </a:rPr>
              <a:t>F +49 611 260133</a:t>
            </a:r>
          </a:p>
        </p:txBody>
      </p:sp>
      <p:sp>
        <p:nvSpPr>
          <p:cNvPr id="4" name="Titel 3"/>
          <p:cNvSpPr>
            <a:spLocks noGrp="1"/>
          </p:cNvSpPr>
          <p:nvPr>
            <p:ph type="title"/>
          </p:nvPr>
        </p:nvSpPr>
        <p:spPr/>
        <p:txBody>
          <a:bodyPr/>
          <a:lstStyle/>
          <a:p>
            <a:r>
              <a:rPr lang="de-DE" dirty="0" smtClean="0"/>
              <a:t>Prof. Dr. Martin Jonas, WP, StB</a:t>
            </a:r>
            <a:endParaRPr lang="de-DE" dirty="0"/>
          </a:p>
        </p:txBody>
      </p:sp>
    </p:spTree>
    <p:extLst>
      <p:ext uri="{BB962C8B-B14F-4D97-AF65-F5344CB8AC3E}">
        <p14:creationId xmlns:p14="http://schemas.microsoft.com/office/powerpoint/2010/main" val="237390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r>
              <a:rPr lang="de-DE" dirty="0" smtClean="0"/>
              <a:t>Bewertung</a:t>
            </a:r>
            <a:endParaRPr lang="de-DE" dirty="0"/>
          </a:p>
        </p:txBody>
      </p:sp>
      <p:sp>
        <p:nvSpPr>
          <p:cNvPr id="19" name="Inhaltsplatzhalter 14"/>
          <p:cNvSpPr txBox="1">
            <a:spLocks/>
          </p:cNvSpPr>
          <p:nvPr/>
        </p:nvSpPr>
        <p:spPr>
          <a:xfrm>
            <a:off x="4708899" y="1071563"/>
            <a:ext cx="3969543" cy="4105275"/>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0000" indent="-270000" algn="l" defTabSz="914400" rtl="0" eaLnBrk="1" latinLnBrk="0" hangingPunct="1">
              <a:lnSpc>
                <a:spcPct val="100000"/>
              </a:lnSpc>
              <a:spcBef>
                <a:spcPts val="600"/>
              </a:spcBef>
              <a:buClr>
                <a:schemeClr val="accent1"/>
              </a:buClr>
              <a:buFont typeface="Symbol" panose="05050102010706020507" pitchFamily="18" charset="2"/>
              <a:buChar char="-"/>
              <a:defRPr sz="1400" kern="1200">
                <a:solidFill>
                  <a:schemeClr val="tx1"/>
                </a:solidFill>
                <a:latin typeface="+mn-lt"/>
                <a:ea typeface="+mn-ea"/>
                <a:cs typeface="+mn-cs"/>
              </a:defRPr>
            </a:lvl2pPr>
            <a:lvl3pPr marL="809625" indent="-2667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3pPr>
            <a:lvl4pPr marL="1089025" indent="-28575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defRPr sz="1400" b="1" kern="1200">
                <a:solidFill>
                  <a:schemeClr val="accent1"/>
                </a:solidFill>
                <a:latin typeface="+mn-lt"/>
                <a:ea typeface="+mn-ea"/>
                <a:cs typeface="+mn-cs"/>
              </a:defRPr>
            </a:lvl5pPr>
            <a:lvl6pPr marL="135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6pPr>
            <a:lvl7pPr marL="162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7pPr>
            <a:lvl8pPr marL="189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8pPr>
            <a:lvl9pPr marL="2160000" indent="-270000" algn="l" defTabSz="914400" rtl="0" eaLnBrk="1" latinLnBrk="0" hangingPunct="1">
              <a:lnSpc>
                <a:spcPct val="100000"/>
              </a:lnSpc>
              <a:spcBef>
                <a:spcPts val="0"/>
              </a:spcBef>
              <a:buFont typeface="Symbol" panose="05050102010706020507" pitchFamily="18" charset="2"/>
              <a:buChar char="-"/>
              <a:defRPr sz="1400" kern="1200" baseline="0">
                <a:solidFill>
                  <a:schemeClr val="tx1"/>
                </a:solidFill>
                <a:latin typeface="+mn-lt"/>
                <a:ea typeface="+mn-ea"/>
                <a:cs typeface="+mn-cs"/>
              </a:defRPr>
            </a:lvl9pPr>
          </a:lstStyle>
          <a:p>
            <a:pPr marL="0" indent="0">
              <a:buNone/>
            </a:pPr>
            <a:endParaRPr lang="de-DE" dirty="0"/>
          </a:p>
        </p:txBody>
      </p:sp>
      <p:sp>
        <p:nvSpPr>
          <p:cNvPr id="21" name="Rechteck 20"/>
          <p:cNvSpPr/>
          <p:nvPr/>
        </p:nvSpPr>
        <p:spPr>
          <a:xfrm>
            <a:off x="755576" y="1630038"/>
            <a:ext cx="6660740" cy="1323439"/>
          </a:xfrm>
          <a:prstGeom prst="rect">
            <a:avLst/>
          </a:prstGeom>
        </p:spPr>
        <p:txBody>
          <a:bodyPr wrap="square">
            <a:spAutoFit/>
          </a:bodyPr>
          <a:lstStyle/>
          <a:p>
            <a:pPr marL="0" marR="0" lvl="1" indent="0" defTabSz="914400" eaLnBrk="1" fontAlgn="auto" latinLnBrk="0" hangingPunct="1">
              <a:lnSpc>
                <a:spcPct val="100000"/>
              </a:lnSpc>
              <a:spcBef>
                <a:spcPct val="0"/>
              </a:spcBef>
              <a:spcAft>
                <a:spcPts val="0"/>
              </a:spcAft>
              <a:buClr>
                <a:srgbClr val="BB1631"/>
              </a:buClr>
              <a:buSzTx/>
              <a:buFontTx/>
              <a:buNone/>
              <a:tabLst/>
              <a:defRPr/>
            </a:pPr>
            <a:r>
              <a:rPr kumimoji="0" lang="de-DE" altLang="de-DE" sz="2000" b="0" i="0" u="none" strike="noStrike" kern="0" cap="none" spc="0" normalizeH="0" baseline="0" noProof="0" dirty="0" smtClean="0">
                <a:ln>
                  <a:noFill/>
                </a:ln>
                <a:solidFill>
                  <a:srgbClr val="000000"/>
                </a:solidFill>
                <a:effectLst/>
                <a:uLnTx/>
                <a:uFillTx/>
              </a:rPr>
              <a:t>Unternehmenswert    = 	Zahlungserwartungen</a:t>
            </a:r>
          </a:p>
          <a:p>
            <a:pPr marL="0" marR="0" lvl="1" indent="0" defTabSz="914400" eaLnBrk="1" fontAlgn="auto" latinLnBrk="0" hangingPunct="1">
              <a:lnSpc>
                <a:spcPct val="100000"/>
              </a:lnSpc>
              <a:spcBef>
                <a:spcPct val="0"/>
              </a:spcBef>
              <a:spcAft>
                <a:spcPts val="0"/>
              </a:spcAft>
              <a:buClr>
                <a:srgbClr val="BB1631"/>
              </a:buClr>
              <a:buSzTx/>
              <a:buFontTx/>
              <a:buNone/>
              <a:tabLst/>
              <a:defRPr/>
            </a:pPr>
            <a:r>
              <a:rPr kumimoji="0" lang="de-DE" altLang="de-DE" sz="2000" b="0" i="0" u="none" strike="noStrike" kern="0" cap="none" spc="0" normalizeH="0" baseline="0" noProof="0" dirty="0" smtClean="0">
                <a:ln>
                  <a:noFill/>
                </a:ln>
                <a:solidFill>
                  <a:srgbClr val="000000"/>
                </a:solidFill>
                <a:effectLst/>
                <a:uLnTx/>
                <a:uFillTx/>
              </a:rPr>
              <a:t>			abgezinst</a:t>
            </a:r>
          </a:p>
          <a:p>
            <a:pPr marL="0" marR="0" lvl="1" indent="0" defTabSz="914400" eaLnBrk="1" fontAlgn="auto" latinLnBrk="0" hangingPunct="1">
              <a:lnSpc>
                <a:spcPct val="100000"/>
              </a:lnSpc>
              <a:spcBef>
                <a:spcPct val="0"/>
              </a:spcBef>
              <a:spcAft>
                <a:spcPts val="0"/>
              </a:spcAft>
              <a:buClr>
                <a:srgbClr val="BB1631"/>
              </a:buClr>
              <a:buSzTx/>
              <a:buFontTx/>
              <a:buNone/>
              <a:tabLst/>
              <a:defRPr/>
            </a:pPr>
            <a:r>
              <a:rPr kumimoji="0" lang="de-DE" altLang="de-DE" sz="2000" b="0" i="0" u="none" strike="noStrike" kern="0" cap="none" spc="0" normalizeH="0" baseline="0" noProof="0" dirty="0" smtClean="0">
                <a:ln>
                  <a:noFill/>
                </a:ln>
                <a:solidFill>
                  <a:srgbClr val="000000"/>
                </a:solidFill>
                <a:effectLst/>
                <a:uLnTx/>
                <a:uFillTx/>
              </a:rPr>
              <a:t>			mit </a:t>
            </a:r>
            <a:r>
              <a:rPr kumimoji="0" lang="de-DE" altLang="de-DE" sz="2000" b="1" i="0" u="none" strike="noStrike" kern="0" cap="none" spc="0" normalizeH="0" baseline="0" noProof="0" dirty="0" smtClean="0">
                <a:ln>
                  <a:noFill/>
                </a:ln>
                <a:solidFill>
                  <a:schemeClr val="accent6"/>
                </a:solidFill>
                <a:effectLst/>
                <a:uLnTx/>
                <a:uFillTx/>
              </a:rPr>
              <a:t>risikofreien Zinssatz</a:t>
            </a:r>
          </a:p>
          <a:p>
            <a:pPr marL="0" marR="0" lvl="1" indent="0" defTabSz="914400" eaLnBrk="1" fontAlgn="auto" latinLnBrk="0" hangingPunct="1">
              <a:lnSpc>
                <a:spcPct val="100000"/>
              </a:lnSpc>
              <a:spcBef>
                <a:spcPct val="0"/>
              </a:spcBef>
              <a:spcAft>
                <a:spcPts val="0"/>
              </a:spcAft>
              <a:buClr>
                <a:srgbClr val="BB1631"/>
              </a:buClr>
              <a:buSzTx/>
              <a:buFontTx/>
              <a:buNone/>
              <a:tabLst/>
              <a:defRPr/>
            </a:pPr>
            <a:r>
              <a:rPr kumimoji="0" lang="de-DE" altLang="de-DE" sz="2000" b="0" i="0" u="none" strike="noStrike" kern="0" cap="none" spc="0" normalizeH="0" baseline="0" noProof="0" dirty="0" smtClean="0">
                <a:ln>
                  <a:noFill/>
                </a:ln>
                <a:solidFill>
                  <a:srgbClr val="000000"/>
                </a:solidFill>
                <a:effectLst/>
                <a:uLnTx/>
                <a:uFillTx/>
              </a:rPr>
              <a:t>			erhöht um </a:t>
            </a:r>
            <a:r>
              <a:rPr kumimoji="0" lang="de-DE" altLang="de-DE" sz="2000" b="1" i="0" u="none" strike="noStrike" kern="0" cap="none" spc="0" normalizeH="0" baseline="0" noProof="0" dirty="0" smtClean="0">
                <a:ln>
                  <a:noFill/>
                </a:ln>
                <a:solidFill>
                  <a:schemeClr val="accent6"/>
                </a:solidFill>
                <a:effectLst/>
                <a:uLnTx/>
                <a:uFillTx/>
              </a:rPr>
              <a:t>Risikozuschlag</a:t>
            </a:r>
          </a:p>
        </p:txBody>
      </p:sp>
      <p:graphicFrame>
        <p:nvGraphicFramePr>
          <p:cNvPr id="22" name="Objekt 21"/>
          <p:cNvGraphicFramePr>
            <a:graphicFrameLocks noChangeAspect="1"/>
          </p:cNvGraphicFramePr>
          <p:nvPr>
            <p:extLst>
              <p:ext uri="{D42A27DB-BD31-4B8C-83A1-F6EECF244321}">
                <p14:modId xmlns:p14="http://schemas.microsoft.com/office/powerpoint/2010/main" val="303337873"/>
              </p:ext>
            </p:extLst>
          </p:nvPr>
        </p:nvGraphicFramePr>
        <p:xfrm>
          <a:off x="2518177" y="3002520"/>
          <a:ext cx="2892075" cy="1394022"/>
        </p:xfrm>
        <a:graphic>
          <a:graphicData uri="http://schemas.openxmlformats.org/presentationml/2006/ole">
            <mc:AlternateContent xmlns:mc="http://schemas.openxmlformats.org/markup-compatibility/2006">
              <mc:Choice xmlns:v="urn:schemas-microsoft-com:vml" Requires="v">
                <p:oleObj spid="_x0000_s105564" name="Formel" r:id="rId3" imgW="1168200" imgH="444240" progId="Equation.3">
                  <p:embed/>
                </p:oleObj>
              </mc:Choice>
              <mc:Fallback>
                <p:oleObj name="Formel" r:id="rId3" imgW="1168200" imgH="444240" progId="Equation.3">
                  <p:embed/>
                  <p:pic>
                    <p:nvPicPr>
                      <p:cNvPr id="0" name=""/>
                      <p:cNvPicPr>
                        <a:picLocks noChangeAspect="1" noChangeArrowheads="1"/>
                      </p:cNvPicPr>
                      <p:nvPr/>
                    </p:nvPicPr>
                    <p:blipFill>
                      <a:blip r:embed="rId4"/>
                      <a:srcRect l="-8591" t="-24312" r="-8591" b="-24312"/>
                      <a:stretch>
                        <a:fillRect/>
                      </a:stretch>
                    </p:blipFill>
                    <p:spPr bwMode="auto">
                      <a:xfrm>
                        <a:off x="2518177" y="3002520"/>
                        <a:ext cx="2892075" cy="1394022"/>
                      </a:xfrm>
                      <a:prstGeom prst="rect">
                        <a:avLst/>
                      </a:prstGeom>
                      <a:noFill/>
                      <a:ln>
                        <a:noFill/>
                      </a:ln>
                      <a:extLst/>
                    </p:spPr>
                  </p:pic>
                </p:oleObj>
              </mc:Fallback>
            </mc:AlternateContent>
          </a:graphicData>
        </a:graphic>
      </p:graphicFrame>
      <p:graphicFrame>
        <p:nvGraphicFramePr>
          <p:cNvPr id="23" name="Objekt 22"/>
          <p:cNvGraphicFramePr>
            <a:graphicFrameLocks noChangeAspect="1"/>
          </p:cNvGraphicFramePr>
          <p:nvPr>
            <p:extLst>
              <p:ext uri="{D42A27DB-BD31-4B8C-83A1-F6EECF244321}">
                <p14:modId xmlns:p14="http://schemas.microsoft.com/office/powerpoint/2010/main" val="746747576"/>
              </p:ext>
            </p:extLst>
          </p:nvPr>
        </p:nvGraphicFramePr>
        <p:xfrm>
          <a:off x="2468084" y="4473116"/>
          <a:ext cx="3528392" cy="1409881"/>
        </p:xfrm>
        <a:graphic>
          <a:graphicData uri="http://schemas.openxmlformats.org/presentationml/2006/ole">
            <mc:AlternateContent xmlns:mc="http://schemas.openxmlformats.org/markup-compatibility/2006">
              <mc:Choice xmlns:v="urn:schemas-microsoft-com:vml" Requires="v">
                <p:oleObj spid="_x0000_s105565" name="Formel" r:id="rId5" imgW="1409400" imgH="444240" progId="Equation.3">
                  <p:embed/>
                </p:oleObj>
              </mc:Choice>
              <mc:Fallback>
                <p:oleObj name="Formel" r:id="rId5" imgW="1409400" imgH="444240" progId="Equation.3">
                  <p:embed/>
                  <p:pic>
                    <p:nvPicPr>
                      <p:cNvPr id="0" name=""/>
                      <p:cNvPicPr>
                        <a:picLocks noChangeAspect="1" noChangeArrowheads="1"/>
                      </p:cNvPicPr>
                      <p:nvPr/>
                    </p:nvPicPr>
                    <p:blipFill>
                      <a:blip r:embed="rId6"/>
                      <a:srcRect l="-8591" t="-24312" r="-8591" b="-24312"/>
                      <a:stretch>
                        <a:fillRect/>
                      </a:stretch>
                    </p:blipFill>
                    <p:spPr bwMode="auto">
                      <a:xfrm>
                        <a:off x="2468084" y="4473116"/>
                        <a:ext cx="3528392" cy="1409881"/>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36410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fade">
                                      <p:cBhvr>
                                        <p:cTn id="22" dur="5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animEffect transition="in" filter="fade">
                                      <p:cBhvr>
                                        <p:cTn id="27" dur="500"/>
                                        <p:tgtEl>
                                          <p:spTgt spid="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r>
              <a:rPr lang="de-DE" dirty="0" smtClean="0"/>
              <a:t>Bewertung: Risiken</a:t>
            </a:r>
            <a:endParaRPr lang="de-DE" dirty="0"/>
          </a:p>
        </p:txBody>
      </p:sp>
      <p:sp>
        <p:nvSpPr>
          <p:cNvPr id="19" name="Inhaltsplatzhalter 14"/>
          <p:cNvSpPr txBox="1">
            <a:spLocks/>
          </p:cNvSpPr>
          <p:nvPr/>
        </p:nvSpPr>
        <p:spPr>
          <a:xfrm>
            <a:off x="4708899" y="1071563"/>
            <a:ext cx="3969543" cy="4105275"/>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0000" indent="-270000" algn="l" defTabSz="914400" rtl="0" eaLnBrk="1" latinLnBrk="0" hangingPunct="1">
              <a:lnSpc>
                <a:spcPct val="100000"/>
              </a:lnSpc>
              <a:spcBef>
                <a:spcPts val="600"/>
              </a:spcBef>
              <a:buClr>
                <a:schemeClr val="accent1"/>
              </a:buClr>
              <a:buFont typeface="Symbol" panose="05050102010706020507" pitchFamily="18" charset="2"/>
              <a:buChar char="-"/>
              <a:defRPr sz="1400" kern="1200">
                <a:solidFill>
                  <a:schemeClr val="tx1"/>
                </a:solidFill>
                <a:latin typeface="+mn-lt"/>
                <a:ea typeface="+mn-ea"/>
                <a:cs typeface="+mn-cs"/>
              </a:defRPr>
            </a:lvl2pPr>
            <a:lvl3pPr marL="809625" indent="-2667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3pPr>
            <a:lvl4pPr marL="1089025" indent="-28575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defRPr sz="1400" b="1" kern="1200">
                <a:solidFill>
                  <a:schemeClr val="accent1"/>
                </a:solidFill>
                <a:latin typeface="+mn-lt"/>
                <a:ea typeface="+mn-ea"/>
                <a:cs typeface="+mn-cs"/>
              </a:defRPr>
            </a:lvl5pPr>
            <a:lvl6pPr marL="135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6pPr>
            <a:lvl7pPr marL="162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7pPr>
            <a:lvl8pPr marL="189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8pPr>
            <a:lvl9pPr marL="2160000" indent="-270000" algn="l" defTabSz="914400" rtl="0" eaLnBrk="1" latinLnBrk="0" hangingPunct="1">
              <a:lnSpc>
                <a:spcPct val="100000"/>
              </a:lnSpc>
              <a:spcBef>
                <a:spcPts val="0"/>
              </a:spcBef>
              <a:buFont typeface="Symbol" panose="05050102010706020507" pitchFamily="18" charset="2"/>
              <a:buChar char="-"/>
              <a:defRPr sz="1400" kern="1200" baseline="0">
                <a:solidFill>
                  <a:schemeClr val="tx1"/>
                </a:solidFill>
                <a:latin typeface="+mn-lt"/>
                <a:ea typeface="+mn-ea"/>
                <a:cs typeface="+mn-cs"/>
              </a:defRPr>
            </a:lvl9pPr>
          </a:lstStyle>
          <a:p>
            <a:pPr marL="0" indent="0">
              <a:buNone/>
            </a:pPr>
            <a:endParaRPr lang="de-DE" dirty="0"/>
          </a:p>
        </p:txBody>
      </p:sp>
      <p:graphicFrame>
        <p:nvGraphicFramePr>
          <p:cNvPr id="22" name="Objekt 21"/>
          <p:cNvGraphicFramePr>
            <a:graphicFrameLocks noChangeAspect="1"/>
          </p:cNvGraphicFramePr>
          <p:nvPr>
            <p:extLst>
              <p:ext uri="{D42A27DB-BD31-4B8C-83A1-F6EECF244321}">
                <p14:modId xmlns:p14="http://schemas.microsoft.com/office/powerpoint/2010/main" val="303337873"/>
              </p:ext>
            </p:extLst>
          </p:nvPr>
        </p:nvGraphicFramePr>
        <p:xfrm>
          <a:off x="2518177" y="3002520"/>
          <a:ext cx="2892075" cy="1394022"/>
        </p:xfrm>
        <a:graphic>
          <a:graphicData uri="http://schemas.openxmlformats.org/presentationml/2006/ole">
            <mc:AlternateContent xmlns:mc="http://schemas.openxmlformats.org/markup-compatibility/2006">
              <mc:Choice xmlns:v="urn:schemas-microsoft-com:vml" Requires="v">
                <p:oleObj spid="_x0000_s106544" name="Formel" r:id="rId3" imgW="1168200" imgH="444240" progId="Equation.3">
                  <p:embed/>
                </p:oleObj>
              </mc:Choice>
              <mc:Fallback>
                <p:oleObj name="Formel" r:id="rId3" imgW="1168200" imgH="444240" progId="Equation.3">
                  <p:embed/>
                  <p:pic>
                    <p:nvPicPr>
                      <p:cNvPr id="0" name=""/>
                      <p:cNvPicPr>
                        <a:picLocks noChangeAspect="1" noChangeArrowheads="1"/>
                      </p:cNvPicPr>
                      <p:nvPr/>
                    </p:nvPicPr>
                    <p:blipFill>
                      <a:blip r:embed="rId4"/>
                      <a:srcRect l="-8591" t="-24312" r="-8591" b="-24312"/>
                      <a:stretch>
                        <a:fillRect/>
                      </a:stretch>
                    </p:blipFill>
                    <p:spPr bwMode="auto">
                      <a:xfrm>
                        <a:off x="2518177" y="3002520"/>
                        <a:ext cx="2892075" cy="139402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88988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r>
              <a:rPr lang="de-DE" dirty="0" smtClean="0"/>
              <a:t>Bewertung: Risiken Inland versus Risiken Ausland</a:t>
            </a:r>
            <a:endParaRPr lang="de-DE" dirty="0"/>
          </a:p>
        </p:txBody>
      </p:sp>
      <p:sp>
        <p:nvSpPr>
          <p:cNvPr id="15" name="Inhaltsplatzhalter 14"/>
          <p:cNvSpPr>
            <a:spLocks noGrp="1"/>
          </p:cNvSpPr>
          <p:nvPr>
            <p:ph idx="1"/>
          </p:nvPr>
        </p:nvSpPr>
        <p:spPr>
          <a:xfrm>
            <a:off x="467918" y="1052513"/>
            <a:ext cx="3969146" cy="360263"/>
          </a:xfrm>
          <a:solidFill>
            <a:schemeClr val="accent1"/>
          </a:solidFill>
        </p:spPr>
        <p:txBody>
          <a:bodyPr anchor="ctr"/>
          <a:lstStyle/>
          <a:p>
            <a:pPr marL="0" indent="0" algn="ctr">
              <a:buNone/>
            </a:pPr>
            <a:r>
              <a:rPr lang="de-DE" b="1" dirty="0" smtClean="0">
                <a:solidFill>
                  <a:schemeClr val="bg1"/>
                </a:solidFill>
              </a:rPr>
              <a:t>Inland</a:t>
            </a:r>
            <a:endParaRPr lang="de-DE" b="1" dirty="0">
              <a:solidFill>
                <a:schemeClr val="bg1"/>
              </a:solidFill>
            </a:endParaRPr>
          </a:p>
        </p:txBody>
      </p:sp>
      <p:sp>
        <p:nvSpPr>
          <p:cNvPr id="7" name="Inhaltsplatzhalter 14"/>
          <p:cNvSpPr txBox="1">
            <a:spLocks/>
          </p:cNvSpPr>
          <p:nvPr/>
        </p:nvSpPr>
        <p:spPr>
          <a:xfrm>
            <a:off x="4706938" y="1052737"/>
            <a:ext cx="3968750" cy="360040"/>
          </a:xfrm>
          <a:prstGeom prst="rect">
            <a:avLst/>
          </a:prstGeom>
          <a:solidFill>
            <a:schemeClr val="accent6"/>
          </a:solidFill>
        </p:spPr>
        <p:txBody>
          <a:bodyPr vert="horz" lIns="0" tIns="0" rIns="0" bIns="0" rtlCol="0" anchor="ctr">
            <a:noAutofit/>
          </a:bodyPr>
          <a:lstStyle>
            <a:lvl1pPr marL="270000" indent="-2700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0000" indent="-270000" algn="l" defTabSz="914400" rtl="0" eaLnBrk="1" latinLnBrk="0" hangingPunct="1">
              <a:lnSpc>
                <a:spcPct val="100000"/>
              </a:lnSpc>
              <a:spcBef>
                <a:spcPts val="600"/>
              </a:spcBef>
              <a:buClr>
                <a:schemeClr val="accent1"/>
              </a:buClr>
              <a:buFont typeface="Symbol" panose="05050102010706020507" pitchFamily="18" charset="2"/>
              <a:buChar char="-"/>
              <a:defRPr sz="1400" kern="1200">
                <a:solidFill>
                  <a:schemeClr val="tx1"/>
                </a:solidFill>
                <a:latin typeface="+mn-lt"/>
                <a:ea typeface="+mn-ea"/>
                <a:cs typeface="+mn-cs"/>
              </a:defRPr>
            </a:lvl2pPr>
            <a:lvl3pPr marL="809625" indent="-2667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3pPr>
            <a:lvl4pPr marL="1089025" indent="-28575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defRPr sz="1400" b="1" kern="1200">
                <a:solidFill>
                  <a:schemeClr val="accent1"/>
                </a:solidFill>
                <a:latin typeface="+mn-lt"/>
                <a:ea typeface="+mn-ea"/>
                <a:cs typeface="+mn-cs"/>
              </a:defRPr>
            </a:lvl5pPr>
            <a:lvl6pPr marL="135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6pPr>
            <a:lvl7pPr marL="162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7pPr>
            <a:lvl8pPr marL="189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8pPr>
            <a:lvl9pPr marL="2160000" indent="-270000" algn="l" defTabSz="914400" rtl="0" eaLnBrk="1" latinLnBrk="0" hangingPunct="1">
              <a:lnSpc>
                <a:spcPct val="100000"/>
              </a:lnSpc>
              <a:spcBef>
                <a:spcPts val="0"/>
              </a:spcBef>
              <a:buFont typeface="Symbol" panose="05050102010706020507" pitchFamily="18" charset="2"/>
              <a:buChar char="-"/>
              <a:defRPr sz="1400" kern="1200" baseline="0">
                <a:solidFill>
                  <a:schemeClr val="tx1"/>
                </a:solidFill>
                <a:latin typeface="+mn-lt"/>
                <a:ea typeface="+mn-ea"/>
                <a:cs typeface="+mn-cs"/>
              </a:defRPr>
            </a:lvl9pPr>
          </a:lstStyle>
          <a:p>
            <a:pPr marL="0" indent="0" algn="ctr">
              <a:buNone/>
            </a:pPr>
            <a:r>
              <a:rPr lang="de-DE" b="1" dirty="0" smtClean="0">
                <a:solidFill>
                  <a:schemeClr val="bg1"/>
                </a:solidFill>
              </a:rPr>
              <a:t>Ausland</a:t>
            </a:r>
            <a:endParaRPr lang="de-DE" b="1" dirty="0">
              <a:solidFill>
                <a:schemeClr val="bg1"/>
              </a:solidFill>
            </a:endParaRPr>
          </a:p>
        </p:txBody>
      </p:sp>
      <p:graphicFrame>
        <p:nvGraphicFramePr>
          <p:cNvPr id="6" name="Objekt 5"/>
          <p:cNvGraphicFramePr>
            <a:graphicFrameLocks noChangeAspect="1"/>
          </p:cNvGraphicFramePr>
          <p:nvPr>
            <p:extLst>
              <p:ext uri="{D42A27DB-BD31-4B8C-83A1-F6EECF244321}">
                <p14:modId xmlns:p14="http://schemas.microsoft.com/office/powerpoint/2010/main" val="1352813941"/>
              </p:ext>
            </p:extLst>
          </p:nvPr>
        </p:nvGraphicFramePr>
        <p:xfrm>
          <a:off x="2518177" y="3002520"/>
          <a:ext cx="2892075" cy="1394022"/>
        </p:xfrm>
        <a:graphic>
          <a:graphicData uri="http://schemas.openxmlformats.org/presentationml/2006/ole">
            <mc:AlternateContent xmlns:mc="http://schemas.openxmlformats.org/markup-compatibility/2006">
              <mc:Choice xmlns:v="urn:schemas-microsoft-com:vml" Requires="v">
                <p:oleObj spid="_x0000_s107567" name="Formel" r:id="rId3" imgW="1168200" imgH="444240" progId="Equation.3">
                  <p:embed/>
                </p:oleObj>
              </mc:Choice>
              <mc:Fallback>
                <p:oleObj name="Formel" r:id="rId3" imgW="1168200" imgH="444240" progId="Equation.3">
                  <p:embed/>
                  <p:pic>
                    <p:nvPicPr>
                      <p:cNvPr id="0" name=""/>
                      <p:cNvPicPr>
                        <a:picLocks noChangeAspect="1" noChangeArrowheads="1"/>
                      </p:cNvPicPr>
                      <p:nvPr/>
                    </p:nvPicPr>
                    <p:blipFill>
                      <a:blip r:embed="rId4"/>
                      <a:srcRect l="-8591" t="-24312" r="-8591" b="-24312"/>
                      <a:stretch>
                        <a:fillRect/>
                      </a:stretch>
                    </p:blipFill>
                    <p:spPr bwMode="auto">
                      <a:xfrm>
                        <a:off x="2518177" y="3002520"/>
                        <a:ext cx="2892075" cy="139402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37738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r>
              <a:rPr lang="de-DE" dirty="0" smtClean="0"/>
              <a:t>Bewertung: Risiken Inland versus Risiken Ausland</a:t>
            </a:r>
            <a:endParaRPr lang="de-DE" dirty="0"/>
          </a:p>
        </p:txBody>
      </p:sp>
      <p:sp>
        <p:nvSpPr>
          <p:cNvPr id="15" name="Inhaltsplatzhalter 14"/>
          <p:cNvSpPr>
            <a:spLocks noGrp="1"/>
          </p:cNvSpPr>
          <p:nvPr>
            <p:ph idx="1"/>
          </p:nvPr>
        </p:nvSpPr>
        <p:spPr>
          <a:xfrm>
            <a:off x="467918" y="1052513"/>
            <a:ext cx="3969146" cy="360263"/>
          </a:xfrm>
          <a:solidFill>
            <a:schemeClr val="accent1"/>
          </a:solidFill>
        </p:spPr>
        <p:txBody>
          <a:bodyPr anchor="ctr"/>
          <a:lstStyle/>
          <a:p>
            <a:pPr marL="0" indent="0" algn="ctr">
              <a:buNone/>
            </a:pPr>
            <a:r>
              <a:rPr lang="de-DE" b="1" dirty="0" smtClean="0">
                <a:solidFill>
                  <a:schemeClr val="bg1"/>
                </a:solidFill>
              </a:rPr>
              <a:t>Inland</a:t>
            </a:r>
            <a:endParaRPr lang="de-DE" b="1" dirty="0">
              <a:solidFill>
                <a:schemeClr val="bg1"/>
              </a:solidFill>
            </a:endParaRPr>
          </a:p>
        </p:txBody>
      </p:sp>
      <p:sp>
        <p:nvSpPr>
          <p:cNvPr id="7" name="Inhaltsplatzhalter 14"/>
          <p:cNvSpPr txBox="1">
            <a:spLocks/>
          </p:cNvSpPr>
          <p:nvPr/>
        </p:nvSpPr>
        <p:spPr>
          <a:xfrm>
            <a:off x="4706938" y="1052737"/>
            <a:ext cx="3968750" cy="360040"/>
          </a:xfrm>
          <a:prstGeom prst="rect">
            <a:avLst/>
          </a:prstGeom>
          <a:solidFill>
            <a:schemeClr val="accent6"/>
          </a:solidFill>
        </p:spPr>
        <p:txBody>
          <a:bodyPr vert="horz" lIns="0" tIns="0" rIns="0" bIns="0" rtlCol="0" anchor="ctr">
            <a:noAutofit/>
          </a:bodyPr>
          <a:lstStyle>
            <a:lvl1pPr marL="270000" indent="-2700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0000" indent="-270000" algn="l" defTabSz="914400" rtl="0" eaLnBrk="1" latinLnBrk="0" hangingPunct="1">
              <a:lnSpc>
                <a:spcPct val="100000"/>
              </a:lnSpc>
              <a:spcBef>
                <a:spcPts val="600"/>
              </a:spcBef>
              <a:buClr>
                <a:schemeClr val="accent1"/>
              </a:buClr>
              <a:buFont typeface="Symbol" panose="05050102010706020507" pitchFamily="18" charset="2"/>
              <a:buChar char="-"/>
              <a:defRPr sz="1400" kern="1200">
                <a:solidFill>
                  <a:schemeClr val="tx1"/>
                </a:solidFill>
                <a:latin typeface="+mn-lt"/>
                <a:ea typeface="+mn-ea"/>
                <a:cs typeface="+mn-cs"/>
              </a:defRPr>
            </a:lvl2pPr>
            <a:lvl3pPr marL="809625" indent="-2667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3pPr>
            <a:lvl4pPr marL="1089025" indent="-28575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defRPr sz="1400" b="1" kern="1200">
                <a:solidFill>
                  <a:schemeClr val="accent1"/>
                </a:solidFill>
                <a:latin typeface="+mn-lt"/>
                <a:ea typeface="+mn-ea"/>
                <a:cs typeface="+mn-cs"/>
              </a:defRPr>
            </a:lvl5pPr>
            <a:lvl6pPr marL="135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6pPr>
            <a:lvl7pPr marL="162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7pPr>
            <a:lvl8pPr marL="189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8pPr>
            <a:lvl9pPr marL="2160000" indent="-270000" algn="l" defTabSz="914400" rtl="0" eaLnBrk="1" latinLnBrk="0" hangingPunct="1">
              <a:lnSpc>
                <a:spcPct val="100000"/>
              </a:lnSpc>
              <a:spcBef>
                <a:spcPts val="0"/>
              </a:spcBef>
              <a:buFont typeface="Symbol" panose="05050102010706020507" pitchFamily="18" charset="2"/>
              <a:buChar char="-"/>
              <a:defRPr sz="1400" kern="1200" baseline="0">
                <a:solidFill>
                  <a:schemeClr val="tx1"/>
                </a:solidFill>
                <a:latin typeface="+mn-lt"/>
                <a:ea typeface="+mn-ea"/>
                <a:cs typeface="+mn-cs"/>
              </a:defRPr>
            </a:lvl9pPr>
          </a:lstStyle>
          <a:p>
            <a:pPr marL="0" indent="0" algn="ctr">
              <a:buNone/>
            </a:pPr>
            <a:r>
              <a:rPr lang="de-DE" b="1" dirty="0" smtClean="0">
                <a:solidFill>
                  <a:schemeClr val="bg1"/>
                </a:solidFill>
              </a:rPr>
              <a:t>Ausland</a:t>
            </a:r>
            <a:endParaRPr lang="de-DE" b="1" dirty="0">
              <a:solidFill>
                <a:schemeClr val="bg1"/>
              </a:solidFill>
            </a:endParaRPr>
          </a:p>
        </p:txBody>
      </p:sp>
      <p:graphicFrame>
        <p:nvGraphicFramePr>
          <p:cNvPr id="6" name="Objekt 5"/>
          <p:cNvGraphicFramePr>
            <a:graphicFrameLocks noChangeAspect="1"/>
          </p:cNvGraphicFramePr>
          <p:nvPr>
            <p:extLst>
              <p:ext uri="{D42A27DB-BD31-4B8C-83A1-F6EECF244321}">
                <p14:modId xmlns:p14="http://schemas.microsoft.com/office/powerpoint/2010/main" val="3305789334"/>
              </p:ext>
            </p:extLst>
          </p:nvPr>
        </p:nvGraphicFramePr>
        <p:xfrm>
          <a:off x="935596" y="3002520"/>
          <a:ext cx="2892075" cy="1394022"/>
        </p:xfrm>
        <a:graphic>
          <a:graphicData uri="http://schemas.openxmlformats.org/presentationml/2006/ole">
            <mc:AlternateContent xmlns:mc="http://schemas.openxmlformats.org/markup-compatibility/2006">
              <mc:Choice xmlns:v="urn:schemas-microsoft-com:vml" Requires="v">
                <p:oleObj spid="_x0000_s108636" name="Formel" r:id="rId3" imgW="1168200" imgH="444240" progId="Equation.3">
                  <p:embed/>
                </p:oleObj>
              </mc:Choice>
              <mc:Fallback>
                <p:oleObj name="Formel" r:id="rId3" imgW="1168200" imgH="444240" progId="Equation.3">
                  <p:embed/>
                  <p:pic>
                    <p:nvPicPr>
                      <p:cNvPr id="0" name=""/>
                      <p:cNvPicPr>
                        <a:picLocks noChangeAspect="1" noChangeArrowheads="1"/>
                      </p:cNvPicPr>
                      <p:nvPr/>
                    </p:nvPicPr>
                    <p:blipFill>
                      <a:blip r:embed="rId4"/>
                      <a:srcRect l="-8591" t="-24312" r="-8591" b="-24312"/>
                      <a:stretch>
                        <a:fillRect/>
                      </a:stretch>
                    </p:blipFill>
                    <p:spPr bwMode="auto">
                      <a:xfrm>
                        <a:off x="935596" y="3002520"/>
                        <a:ext cx="2892075" cy="1394022"/>
                      </a:xfrm>
                      <a:prstGeom prst="rect">
                        <a:avLst/>
                      </a:prstGeom>
                      <a:noFill/>
                      <a:ln>
                        <a:noFill/>
                      </a:ln>
                      <a:extLst/>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3661226661"/>
              </p:ext>
            </p:extLst>
          </p:nvPr>
        </p:nvGraphicFramePr>
        <p:xfrm>
          <a:off x="5220072" y="3007086"/>
          <a:ext cx="2892075" cy="1394022"/>
        </p:xfrm>
        <a:graphic>
          <a:graphicData uri="http://schemas.openxmlformats.org/presentationml/2006/ole">
            <mc:AlternateContent xmlns:mc="http://schemas.openxmlformats.org/markup-compatibility/2006">
              <mc:Choice xmlns:v="urn:schemas-microsoft-com:vml" Requires="v">
                <p:oleObj spid="_x0000_s108637" name="Formel" r:id="rId5" imgW="1168200" imgH="444240" progId="Equation.3">
                  <p:embed/>
                </p:oleObj>
              </mc:Choice>
              <mc:Fallback>
                <p:oleObj name="Formel" r:id="rId5" imgW="1168200" imgH="444240" progId="Equation.3">
                  <p:embed/>
                  <p:pic>
                    <p:nvPicPr>
                      <p:cNvPr id="0" name=""/>
                      <p:cNvPicPr>
                        <a:picLocks noChangeAspect="1" noChangeArrowheads="1"/>
                      </p:cNvPicPr>
                      <p:nvPr/>
                    </p:nvPicPr>
                    <p:blipFill>
                      <a:blip r:embed="rId4"/>
                      <a:srcRect l="-8591" t="-24312" r="-8591" b="-24312"/>
                      <a:stretch>
                        <a:fillRect/>
                      </a:stretch>
                    </p:blipFill>
                    <p:spPr bwMode="auto">
                      <a:xfrm>
                        <a:off x="5220072" y="3007086"/>
                        <a:ext cx="2892075" cy="1394022"/>
                      </a:xfrm>
                      <a:prstGeom prst="rect">
                        <a:avLst/>
                      </a:prstGeom>
                      <a:noFill/>
                      <a:ln>
                        <a:noFill/>
                      </a:ln>
                      <a:extLst/>
                    </p:spPr>
                  </p:pic>
                </p:oleObj>
              </mc:Fallback>
            </mc:AlternateContent>
          </a:graphicData>
        </a:graphic>
      </p:graphicFrame>
      <p:cxnSp>
        <p:nvCxnSpPr>
          <p:cNvPr id="9" name="Gerader Verbinder 8"/>
          <p:cNvCxnSpPr/>
          <p:nvPr/>
        </p:nvCxnSpPr>
        <p:spPr>
          <a:xfrm>
            <a:off x="4572000" y="1052737"/>
            <a:ext cx="0" cy="5508611"/>
          </a:xfrm>
          <a:prstGeom prst="line">
            <a:avLst/>
          </a:prstGeom>
          <a:ln w="38100" cap="flat" cmpd="dbl">
            <a:solidFill>
              <a:srgbClr val="FFC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93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r>
              <a:rPr lang="de-DE" dirty="0" smtClean="0"/>
              <a:t>Bewertung: (politische) Länderrisiken</a:t>
            </a:r>
            <a:endParaRPr lang="de-DE" dirty="0"/>
          </a:p>
        </p:txBody>
      </p:sp>
      <p:sp>
        <p:nvSpPr>
          <p:cNvPr id="15" name="Inhaltsplatzhalter 14"/>
          <p:cNvSpPr>
            <a:spLocks noGrp="1"/>
          </p:cNvSpPr>
          <p:nvPr>
            <p:ph idx="1"/>
          </p:nvPr>
        </p:nvSpPr>
        <p:spPr>
          <a:xfrm>
            <a:off x="467918" y="1052513"/>
            <a:ext cx="3969146" cy="360263"/>
          </a:xfrm>
          <a:solidFill>
            <a:schemeClr val="accent1"/>
          </a:solidFill>
        </p:spPr>
        <p:txBody>
          <a:bodyPr anchor="ctr"/>
          <a:lstStyle/>
          <a:p>
            <a:pPr marL="0" indent="0" algn="ctr">
              <a:buNone/>
            </a:pPr>
            <a:r>
              <a:rPr lang="de-DE" b="1" dirty="0" smtClean="0">
                <a:solidFill>
                  <a:schemeClr val="bg1"/>
                </a:solidFill>
              </a:rPr>
              <a:t>Inland</a:t>
            </a:r>
            <a:endParaRPr lang="de-DE" b="1" dirty="0">
              <a:solidFill>
                <a:schemeClr val="bg1"/>
              </a:solidFill>
            </a:endParaRPr>
          </a:p>
        </p:txBody>
      </p:sp>
      <p:sp>
        <p:nvSpPr>
          <p:cNvPr id="7" name="Inhaltsplatzhalter 14"/>
          <p:cNvSpPr txBox="1">
            <a:spLocks/>
          </p:cNvSpPr>
          <p:nvPr/>
        </p:nvSpPr>
        <p:spPr>
          <a:xfrm>
            <a:off x="4706938" y="1052737"/>
            <a:ext cx="3968750" cy="360040"/>
          </a:xfrm>
          <a:prstGeom prst="rect">
            <a:avLst/>
          </a:prstGeom>
          <a:solidFill>
            <a:schemeClr val="accent6"/>
          </a:solidFill>
        </p:spPr>
        <p:txBody>
          <a:bodyPr vert="horz" lIns="0" tIns="0" rIns="0" bIns="0" rtlCol="0" anchor="ctr">
            <a:noAutofit/>
          </a:bodyPr>
          <a:lstStyle>
            <a:lvl1pPr marL="270000" indent="-2700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0000" indent="-270000" algn="l" defTabSz="914400" rtl="0" eaLnBrk="1" latinLnBrk="0" hangingPunct="1">
              <a:lnSpc>
                <a:spcPct val="100000"/>
              </a:lnSpc>
              <a:spcBef>
                <a:spcPts val="600"/>
              </a:spcBef>
              <a:buClr>
                <a:schemeClr val="accent1"/>
              </a:buClr>
              <a:buFont typeface="Symbol" panose="05050102010706020507" pitchFamily="18" charset="2"/>
              <a:buChar char="-"/>
              <a:defRPr sz="1400" kern="1200">
                <a:solidFill>
                  <a:schemeClr val="tx1"/>
                </a:solidFill>
                <a:latin typeface="+mn-lt"/>
                <a:ea typeface="+mn-ea"/>
                <a:cs typeface="+mn-cs"/>
              </a:defRPr>
            </a:lvl2pPr>
            <a:lvl3pPr marL="809625" indent="-2667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3pPr>
            <a:lvl4pPr marL="1089025" indent="-28575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defRPr sz="1400" b="1" kern="1200">
                <a:solidFill>
                  <a:schemeClr val="accent1"/>
                </a:solidFill>
                <a:latin typeface="+mn-lt"/>
                <a:ea typeface="+mn-ea"/>
                <a:cs typeface="+mn-cs"/>
              </a:defRPr>
            </a:lvl5pPr>
            <a:lvl6pPr marL="135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6pPr>
            <a:lvl7pPr marL="162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7pPr>
            <a:lvl8pPr marL="189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8pPr>
            <a:lvl9pPr marL="2160000" indent="-270000" algn="l" defTabSz="914400" rtl="0" eaLnBrk="1" latinLnBrk="0" hangingPunct="1">
              <a:lnSpc>
                <a:spcPct val="100000"/>
              </a:lnSpc>
              <a:spcBef>
                <a:spcPts val="0"/>
              </a:spcBef>
              <a:buFont typeface="Symbol" panose="05050102010706020507" pitchFamily="18" charset="2"/>
              <a:buChar char="-"/>
              <a:defRPr sz="1400" kern="1200" baseline="0">
                <a:solidFill>
                  <a:schemeClr val="tx1"/>
                </a:solidFill>
                <a:latin typeface="+mn-lt"/>
                <a:ea typeface="+mn-ea"/>
                <a:cs typeface="+mn-cs"/>
              </a:defRPr>
            </a:lvl9pPr>
          </a:lstStyle>
          <a:p>
            <a:pPr marL="0" indent="0" algn="ctr">
              <a:buNone/>
            </a:pPr>
            <a:r>
              <a:rPr lang="de-DE" b="1" dirty="0" smtClean="0">
                <a:solidFill>
                  <a:schemeClr val="bg1"/>
                </a:solidFill>
              </a:rPr>
              <a:t>Ausland</a:t>
            </a:r>
            <a:endParaRPr lang="de-DE" b="1" dirty="0">
              <a:solidFill>
                <a:schemeClr val="bg1"/>
              </a:solidFill>
            </a:endParaRPr>
          </a:p>
        </p:txBody>
      </p:sp>
      <p:graphicFrame>
        <p:nvGraphicFramePr>
          <p:cNvPr id="6" name="Objekt 5"/>
          <p:cNvGraphicFramePr>
            <a:graphicFrameLocks noChangeAspect="1"/>
          </p:cNvGraphicFramePr>
          <p:nvPr>
            <p:extLst>
              <p:ext uri="{D42A27DB-BD31-4B8C-83A1-F6EECF244321}">
                <p14:modId xmlns:p14="http://schemas.microsoft.com/office/powerpoint/2010/main" val="3305789334"/>
              </p:ext>
            </p:extLst>
          </p:nvPr>
        </p:nvGraphicFramePr>
        <p:xfrm>
          <a:off x="935596" y="3002520"/>
          <a:ext cx="2892075" cy="1394022"/>
        </p:xfrm>
        <a:graphic>
          <a:graphicData uri="http://schemas.openxmlformats.org/presentationml/2006/ole">
            <mc:AlternateContent xmlns:mc="http://schemas.openxmlformats.org/markup-compatibility/2006">
              <mc:Choice xmlns:v="urn:schemas-microsoft-com:vml" Requires="v">
                <p:oleObj spid="_x0000_s109660" name="Formel" r:id="rId3" imgW="1168200" imgH="444240" progId="Equation.3">
                  <p:embed/>
                </p:oleObj>
              </mc:Choice>
              <mc:Fallback>
                <p:oleObj name="Formel" r:id="rId3" imgW="1168200" imgH="444240" progId="Equation.3">
                  <p:embed/>
                  <p:pic>
                    <p:nvPicPr>
                      <p:cNvPr id="0" name=""/>
                      <p:cNvPicPr>
                        <a:picLocks noChangeAspect="1" noChangeArrowheads="1"/>
                      </p:cNvPicPr>
                      <p:nvPr/>
                    </p:nvPicPr>
                    <p:blipFill>
                      <a:blip r:embed="rId4"/>
                      <a:srcRect l="-8591" t="-24312" r="-8591" b="-24312"/>
                      <a:stretch>
                        <a:fillRect/>
                      </a:stretch>
                    </p:blipFill>
                    <p:spPr bwMode="auto">
                      <a:xfrm>
                        <a:off x="935596" y="3002520"/>
                        <a:ext cx="2892075" cy="1394022"/>
                      </a:xfrm>
                      <a:prstGeom prst="rect">
                        <a:avLst/>
                      </a:prstGeom>
                      <a:noFill/>
                      <a:ln>
                        <a:noFill/>
                      </a:ln>
                      <a:extLst/>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3661226661"/>
              </p:ext>
            </p:extLst>
          </p:nvPr>
        </p:nvGraphicFramePr>
        <p:xfrm>
          <a:off x="5220072" y="3007086"/>
          <a:ext cx="2892075" cy="1394022"/>
        </p:xfrm>
        <a:graphic>
          <a:graphicData uri="http://schemas.openxmlformats.org/presentationml/2006/ole">
            <mc:AlternateContent xmlns:mc="http://schemas.openxmlformats.org/markup-compatibility/2006">
              <mc:Choice xmlns:v="urn:schemas-microsoft-com:vml" Requires="v">
                <p:oleObj spid="_x0000_s109661" name="Formel" r:id="rId5" imgW="1168200" imgH="444240" progId="Equation.3">
                  <p:embed/>
                </p:oleObj>
              </mc:Choice>
              <mc:Fallback>
                <p:oleObj name="Formel" r:id="rId5" imgW="1168200" imgH="444240" progId="Equation.3">
                  <p:embed/>
                  <p:pic>
                    <p:nvPicPr>
                      <p:cNvPr id="0" name=""/>
                      <p:cNvPicPr>
                        <a:picLocks noChangeAspect="1" noChangeArrowheads="1"/>
                      </p:cNvPicPr>
                      <p:nvPr/>
                    </p:nvPicPr>
                    <p:blipFill>
                      <a:blip r:embed="rId4"/>
                      <a:srcRect l="-8591" t="-24312" r="-8591" b="-24312"/>
                      <a:stretch>
                        <a:fillRect/>
                      </a:stretch>
                    </p:blipFill>
                    <p:spPr bwMode="auto">
                      <a:xfrm>
                        <a:off x="5220072" y="3007086"/>
                        <a:ext cx="2892075" cy="1394022"/>
                      </a:xfrm>
                      <a:prstGeom prst="rect">
                        <a:avLst/>
                      </a:prstGeom>
                      <a:noFill/>
                      <a:ln>
                        <a:noFill/>
                      </a:ln>
                      <a:extLst/>
                    </p:spPr>
                  </p:pic>
                </p:oleObj>
              </mc:Fallback>
            </mc:AlternateContent>
          </a:graphicData>
        </a:graphic>
      </p:graphicFrame>
      <p:cxnSp>
        <p:nvCxnSpPr>
          <p:cNvPr id="9" name="Gerader Verbinder 8"/>
          <p:cNvCxnSpPr/>
          <p:nvPr/>
        </p:nvCxnSpPr>
        <p:spPr>
          <a:xfrm>
            <a:off x="4572000" y="1052737"/>
            <a:ext cx="0" cy="5508611"/>
          </a:xfrm>
          <a:prstGeom prst="line">
            <a:avLst/>
          </a:prstGeom>
          <a:ln w="38100" cap="flat" cmpd="dbl">
            <a:solidFill>
              <a:srgbClr val="FFC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88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feld 24"/>
          <p:cNvSpPr txBox="1">
            <a:spLocks/>
          </p:cNvSpPr>
          <p:nvPr/>
        </p:nvSpPr>
        <p:spPr>
          <a:xfrm>
            <a:off x="474964" y="3177039"/>
            <a:ext cx="8208000" cy="612000"/>
          </a:xfrm>
          <a:prstGeom prst="rect">
            <a:avLst/>
          </a:prstGeom>
          <a:solidFill>
            <a:schemeClr val="bg2">
              <a:lumMod val="60000"/>
              <a:lumOff val="40000"/>
            </a:schemeClr>
          </a:solidFill>
        </p:spPr>
        <p:txBody>
          <a:bodyPr wrap="square" lIns="72000" tIns="144000" rIns="0" bIns="0" rtlCol="0">
            <a:spAutoFit/>
          </a:bodyPr>
          <a:lstStyle/>
          <a:p>
            <a:r>
              <a:rPr lang="de-DE" sz="1400" dirty="0" smtClean="0"/>
              <a:t>3. Unternehmen (</a:t>
            </a:r>
            <a:r>
              <a:rPr lang="de-DE" sz="1400" dirty="0" smtClean="0">
                <a:sym typeface="Symbol" panose="05050102010706020507" pitchFamily="18" charset="2"/>
              </a:rPr>
              <a:t></a:t>
            </a:r>
            <a:r>
              <a:rPr lang="de-DE" sz="1400" dirty="0" smtClean="0"/>
              <a:t>)</a:t>
            </a:r>
          </a:p>
          <a:p>
            <a:endParaRPr lang="de-DE" sz="1400" dirty="0"/>
          </a:p>
        </p:txBody>
      </p:sp>
      <p:sp>
        <p:nvSpPr>
          <p:cNvPr id="26" name="Textfeld 25"/>
          <p:cNvSpPr txBox="1">
            <a:spLocks noChangeAspect="1"/>
          </p:cNvSpPr>
          <p:nvPr/>
        </p:nvSpPr>
        <p:spPr>
          <a:xfrm>
            <a:off x="472507" y="2564902"/>
            <a:ext cx="8208000" cy="612000"/>
          </a:xfrm>
          <a:prstGeom prst="rect">
            <a:avLst/>
          </a:prstGeom>
          <a:solidFill>
            <a:schemeClr val="bg2">
              <a:lumMod val="40000"/>
              <a:lumOff val="60000"/>
            </a:schemeClr>
          </a:solidFill>
        </p:spPr>
        <p:txBody>
          <a:bodyPr wrap="square" lIns="72000" tIns="144000" rIns="0" bIns="0" rtlCol="0">
            <a:spAutoFit/>
          </a:bodyPr>
          <a:lstStyle/>
          <a:p>
            <a:r>
              <a:rPr lang="de-DE" sz="1400" dirty="0" smtClean="0"/>
              <a:t>2. Aktie (1 Jahr)</a:t>
            </a:r>
            <a:endParaRPr lang="de-DE" sz="1400" dirty="0"/>
          </a:p>
          <a:p>
            <a:endParaRPr lang="de-DE" sz="1400" dirty="0" smtClean="0"/>
          </a:p>
        </p:txBody>
      </p:sp>
      <p:sp>
        <p:nvSpPr>
          <p:cNvPr id="27" name="Textfeld 26"/>
          <p:cNvSpPr txBox="1">
            <a:spLocks noChangeAspect="1"/>
          </p:cNvSpPr>
          <p:nvPr/>
        </p:nvSpPr>
        <p:spPr>
          <a:xfrm>
            <a:off x="471463" y="1961848"/>
            <a:ext cx="8207375" cy="612000"/>
          </a:xfrm>
          <a:prstGeom prst="rect">
            <a:avLst/>
          </a:prstGeom>
          <a:solidFill>
            <a:schemeClr val="bg2">
              <a:lumMod val="20000"/>
              <a:lumOff val="80000"/>
            </a:schemeClr>
          </a:solidFill>
        </p:spPr>
        <p:txBody>
          <a:bodyPr wrap="square" lIns="72000" tIns="144000" rIns="0" bIns="0" rtlCol="0">
            <a:spAutoFit/>
          </a:bodyPr>
          <a:lstStyle/>
          <a:p>
            <a:r>
              <a:rPr lang="de-DE" sz="1400" dirty="0" smtClean="0"/>
              <a:t>1. Staatsanleihe</a:t>
            </a:r>
          </a:p>
          <a:p>
            <a:pPr marL="342900" indent="-342900">
              <a:buAutoNum type="arabicPeriod"/>
            </a:pPr>
            <a:endParaRPr lang="de-DE" sz="1400" dirty="0"/>
          </a:p>
          <a:p>
            <a:pPr marL="342900" indent="-342900">
              <a:buAutoNum type="arabicPeriod"/>
            </a:pPr>
            <a:endParaRPr lang="de-DE" sz="1400" dirty="0" smtClean="0"/>
          </a:p>
          <a:p>
            <a:pPr marL="342900" indent="-342900">
              <a:buAutoNum type="arabicPeriod"/>
            </a:pPr>
            <a:endParaRPr lang="de-DE" sz="1400" dirty="0"/>
          </a:p>
          <a:p>
            <a:endParaRPr lang="de-DE" sz="1400" dirty="0" smtClean="0"/>
          </a:p>
        </p:txBody>
      </p:sp>
      <p:sp>
        <p:nvSpPr>
          <p:cNvPr id="14" name="Titel 13"/>
          <p:cNvSpPr>
            <a:spLocks noGrp="1"/>
          </p:cNvSpPr>
          <p:nvPr>
            <p:ph type="title"/>
          </p:nvPr>
        </p:nvSpPr>
        <p:spPr/>
        <p:txBody>
          <a:bodyPr/>
          <a:lstStyle/>
          <a:p>
            <a:r>
              <a:rPr lang="de-DE" dirty="0" smtClean="0"/>
              <a:t>Bewertung: (politische) Länderrisiken</a:t>
            </a:r>
            <a:endParaRPr lang="de-DE" dirty="0"/>
          </a:p>
        </p:txBody>
      </p:sp>
      <p:sp>
        <p:nvSpPr>
          <p:cNvPr id="15" name="Inhaltsplatzhalter 14"/>
          <p:cNvSpPr>
            <a:spLocks noGrp="1"/>
          </p:cNvSpPr>
          <p:nvPr>
            <p:ph idx="1"/>
          </p:nvPr>
        </p:nvSpPr>
        <p:spPr>
          <a:xfrm>
            <a:off x="467918" y="1052513"/>
            <a:ext cx="3969146" cy="360263"/>
          </a:xfrm>
          <a:solidFill>
            <a:schemeClr val="accent1"/>
          </a:solidFill>
        </p:spPr>
        <p:txBody>
          <a:bodyPr anchor="ctr"/>
          <a:lstStyle/>
          <a:p>
            <a:pPr marL="0" indent="0" algn="ctr">
              <a:buNone/>
            </a:pPr>
            <a:r>
              <a:rPr lang="de-DE" b="1" dirty="0" smtClean="0">
                <a:solidFill>
                  <a:schemeClr val="bg1"/>
                </a:solidFill>
              </a:rPr>
              <a:t>Inland</a:t>
            </a:r>
            <a:endParaRPr lang="de-DE" b="1" dirty="0">
              <a:solidFill>
                <a:schemeClr val="bg1"/>
              </a:solidFill>
            </a:endParaRPr>
          </a:p>
        </p:txBody>
      </p:sp>
      <p:sp>
        <p:nvSpPr>
          <p:cNvPr id="7" name="Inhaltsplatzhalter 14"/>
          <p:cNvSpPr txBox="1">
            <a:spLocks/>
          </p:cNvSpPr>
          <p:nvPr/>
        </p:nvSpPr>
        <p:spPr>
          <a:xfrm>
            <a:off x="4706938" y="1052737"/>
            <a:ext cx="3968750" cy="360040"/>
          </a:xfrm>
          <a:prstGeom prst="rect">
            <a:avLst/>
          </a:prstGeom>
          <a:solidFill>
            <a:schemeClr val="accent6"/>
          </a:solidFill>
        </p:spPr>
        <p:txBody>
          <a:bodyPr vert="horz" lIns="0" tIns="0" rIns="0" bIns="0" rtlCol="0" anchor="ctr">
            <a:noAutofit/>
          </a:bodyPr>
          <a:lstStyle>
            <a:lvl1pPr marL="270000" indent="-2700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0000" indent="-270000" algn="l" defTabSz="914400" rtl="0" eaLnBrk="1" latinLnBrk="0" hangingPunct="1">
              <a:lnSpc>
                <a:spcPct val="100000"/>
              </a:lnSpc>
              <a:spcBef>
                <a:spcPts val="600"/>
              </a:spcBef>
              <a:buClr>
                <a:schemeClr val="accent1"/>
              </a:buClr>
              <a:buFont typeface="Symbol" panose="05050102010706020507" pitchFamily="18" charset="2"/>
              <a:buChar char="-"/>
              <a:defRPr sz="1400" kern="1200">
                <a:solidFill>
                  <a:schemeClr val="tx1"/>
                </a:solidFill>
                <a:latin typeface="+mn-lt"/>
                <a:ea typeface="+mn-ea"/>
                <a:cs typeface="+mn-cs"/>
              </a:defRPr>
            </a:lvl2pPr>
            <a:lvl3pPr marL="809625" indent="-2667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3pPr>
            <a:lvl4pPr marL="1089025" indent="-28575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defRPr sz="1400" b="1" kern="1200">
                <a:solidFill>
                  <a:schemeClr val="accent1"/>
                </a:solidFill>
                <a:latin typeface="+mn-lt"/>
                <a:ea typeface="+mn-ea"/>
                <a:cs typeface="+mn-cs"/>
              </a:defRPr>
            </a:lvl5pPr>
            <a:lvl6pPr marL="135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6pPr>
            <a:lvl7pPr marL="162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7pPr>
            <a:lvl8pPr marL="189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8pPr>
            <a:lvl9pPr marL="2160000" indent="-270000" algn="l" defTabSz="914400" rtl="0" eaLnBrk="1" latinLnBrk="0" hangingPunct="1">
              <a:lnSpc>
                <a:spcPct val="100000"/>
              </a:lnSpc>
              <a:spcBef>
                <a:spcPts val="0"/>
              </a:spcBef>
              <a:buFont typeface="Symbol" panose="05050102010706020507" pitchFamily="18" charset="2"/>
              <a:buChar char="-"/>
              <a:defRPr sz="1400" kern="1200" baseline="0">
                <a:solidFill>
                  <a:schemeClr val="tx1"/>
                </a:solidFill>
                <a:latin typeface="+mn-lt"/>
                <a:ea typeface="+mn-ea"/>
                <a:cs typeface="+mn-cs"/>
              </a:defRPr>
            </a:lvl9pPr>
          </a:lstStyle>
          <a:p>
            <a:pPr marL="0" indent="0" algn="ctr">
              <a:buNone/>
            </a:pPr>
            <a:r>
              <a:rPr lang="de-DE" b="1" dirty="0" smtClean="0">
                <a:solidFill>
                  <a:schemeClr val="bg1"/>
                </a:solidFill>
              </a:rPr>
              <a:t>Ausland</a:t>
            </a:r>
            <a:endParaRPr lang="de-DE" b="1" dirty="0">
              <a:solidFill>
                <a:schemeClr val="bg1"/>
              </a:solidFill>
            </a:endParaRPr>
          </a:p>
        </p:txBody>
      </p:sp>
      <mc:AlternateContent xmlns:mc="http://schemas.openxmlformats.org/markup-compatibility/2006" xmlns:a14="http://schemas.microsoft.com/office/drawing/2010/main">
        <mc:Choice Requires="a14">
          <p:sp>
            <p:nvSpPr>
              <p:cNvPr id="8" name="Textfeld 7"/>
              <p:cNvSpPr txBox="1"/>
              <p:nvPr/>
            </p:nvSpPr>
            <p:spPr>
              <a:xfrm>
                <a:off x="4706937" y="2026220"/>
                <a:ext cx="1303242"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106−4</m:t>
                          </m:r>
                        </m:num>
                        <m:den>
                          <m:r>
                            <a:rPr lang="de-DE" sz="1400" b="0" i="1" smtClean="0">
                              <a:latin typeface="Cambria Math" panose="02040503050406030204" pitchFamily="18" charset="0"/>
                            </a:rPr>
                            <m:t>(1+2%)</m:t>
                          </m:r>
                        </m:den>
                      </m:f>
                    </m:oMath>
                  </m:oMathPara>
                </a14:m>
                <a:endParaRPr lang="de-DE" sz="1400" dirty="0" err="1" smtClean="0"/>
              </a:p>
            </p:txBody>
          </p:sp>
        </mc:Choice>
        <mc:Fallback xmlns="">
          <p:sp>
            <p:nvSpPr>
              <p:cNvPr id="8" name="Textfeld 7"/>
              <p:cNvSpPr txBox="1">
                <a:spLocks noRot="1" noChangeAspect="1" noMove="1" noResize="1" noEditPoints="1" noAdjustHandles="1" noChangeArrowheads="1" noChangeShapeType="1" noTextEdit="1"/>
              </p:cNvSpPr>
              <p:nvPr/>
            </p:nvSpPr>
            <p:spPr>
              <a:xfrm>
                <a:off x="4706937" y="2026220"/>
                <a:ext cx="1303242" cy="442942"/>
              </a:xfrm>
              <a:prstGeom prst="rect">
                <a:avLst/>
              </a:prstGeom>
              <a:blipFill rotWithShape="0">
                <a:blip r:embed="rId2"/>
                <a:stretch>
                  <a:fillRect l="-2336" r="-4206" b="-1643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feld 15"/>
              <p:cNvSpPr txBox="1"/>
              <p:nvPr/>
            </p:nvSpPr>
            <p:spPr>
              <a:xfrm>
                <a:off x="2366404" y="2020759"/>
                <a:ext cx="1314847"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102</m:t>
                          </m:r>
                        </m:num>
                        <m:den>
                          <m:r>
                            <a:rPr lang="de-DE" sz="1400" b="0" i="1" smtClean="0">
                              <a:latin typeface="Cambria Math" panose="02040503050406030204" pitchFamily="18" charset="0"/>
                            </a:rPr>
                            <m:t>(1+2%)</m:t>
                          </m:r>
                        </m:den>
                      </m:f>
                    </m:oMath>
                  </m:oMathPara>
                </a14:m>
                <a:endParaRPr lang="de-DE" sz="1400" dirty="0" err="1" smtClean="0"/>
              </a:p>
            </p:txBody>
          </p:sp>
        </mc:Choice>
        <mc:Fallback xmlns="">
          <p:sp>
            <p:nvSpPr>
              <p:cNvPr id="16" name="Textfeld 15"/>
              <p:cNvSpPr txBox="1">
                <a:spLocks noRot="1" noChangeAspect="1" noMove="1" noResize="1" noEditPoints="1" noAdjustHandles="1" noChangeArrowheads="1" noChangeShapeType="1" noTextEdit="1"/>
              </p:cNvSpPr>
              <p:nvPr/>
            </p:nvSpPr>
            <p:spPr>
              <a:xfrm>
                <a:off x="2366404" y="2020759"/>
                <a:ext cx="1314847" cy="442942"/>
              </a:xfrm>
              <a:prstGeom prst="rect">
                <a:avLst/>
              </a:prstGeom>
              <a:blipFill rotWithShape="0">
                <a:blip r:embed="rId3"/>
                <a:stretch>
                  <a:fillRect l="-1852" r="-3704" b="-1643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2375333" y="2653973"/>
                <a:ext cx="1777346"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108</m:t>
                          </m:r>
                        </m:num>
                        <m:den>
                          <m:r>
                            <a:rPr lang="de-DE" sz="1400" b="0" i="1" smtClean="0">
                              <a:latin typeface="Cambria Math" panose="02040503050406030204" pitchFamily="18" charset="0"/>
                            </a:rPr>
                            <m:t>(1+2%+6%)</m:t>
                          </m:r>
                        </m:den>
                      </m:f>
                    </m:oMath>
                  </m:oMathPara>
                </a14:m>
                <a:endParaRPr lang="de-DE" sz="1400" dirty="0" err="1" smtClean="0"/>
              </a:p>
            </p:txBody>
          </p:sp>
        </mc:Choice>
        <mc:Fallback xmlns="">
          <p:sp>
            <p:nvSpPr>
              <p:cNvPr id="19" name="Textfeld 18"/>
              <p:cNvSpPr txBox="1">
                <a:spLocks noRot="1" noChangeAspect="1" noMove="1" noResize="1" noEditPoints="1" noAdjustHandles="1" noChangeArrowheads="1" noChangeShapeType="1" noTextEdit="1"/>
              </p:cNvSpPr>
              <p:nvPr/>
            </p:nvSpPr>
            <p:spPr>
              <a:xfrm>
                <a:off x="2375333" y="2653973"/>
                <a:ext cx="1777346" cy="442942"/>
              </a:xfrm>
              <a:prstGeom prst="rect">
                <a:avLst/>
              </a:prstGeom>
              <a:blipFill rotWithShape="0">
                <a:blip r:embed="rId4"/>
                <a:stretch>
                  <a:fillRect l="-1718" r="-2749" b="-16438"/>
                </a:stretch>
              </a:blipFill>
            </p:spPr>
            <p:txBody>
              <a:bodyPr/>
              <a:lstStyle/>
              <a:p>
                <a:r>
                  <a:rPr lang="de-DE">
                    <a:noFill/>
                  </a:rPr>
                  <a:t> </a:t>
                </a:r>
              </a:p>
            </p:txBody>
          </p:sp>
        </mc:Fallback>
      </mc:AlternateContent>
      <p:graphicFrame>
        <p:nvGraphicFramePr>
          <p:cNvPr id="4" name="Tabelle 3"/>
          <p:cNvGraphicFramePr>
            <a:graphicFrameLocks noGrp="1"/>
          </p:cNvGraphicFramePr>
          <p:nvPr>
            <p:extLst>
              <p:ext uri="{D42A27DB-BD31-4B8C-83A1-F6EECF244321}">
                <p14:modId xmlns:p14="http://schemas.microsoft.com/office/powerpoint/2010/main" val="2671056532"/>
              </p:ext>
            </p:extLst>
          </p:nvPr>
        </p:nvGraphicFramePr>
        <p:xfrm>
          <a:off x="611560" y="1411287"/>
          <a:ext cx="2412268" cy="596982"/>
        </p:xfrm>
        <a:graphic>
          <a:graphicData uri="http://schemas.openxmlformats.org/drawingml/2006/table">
            <a:tbl>
              <a:tblPr>
                <a:tableStyleId>{2D5ABB26-0587-4C30-8999-92F81FD0307C}</a:tableStyleId>
              </a:tblPr>
              <a:tblGrid>
                <a:gridCol w="1008112"/>
                <a:gridCol w="566563"/>
                <a:gridCol w="569563"/>
                <a:gridCol w="268030"/>
              </a:tblGrid>
              <a:tr h="198994">
                <a:tc>
                  <a:txBody>
                    <a:bodyPr/>
                    <a:lstStyle/>
                    <a:p>
                      <a:r>
                        <a:rPr lang="de-DE" sz="1200" dirty="0" smtClean="0">
                          <a:solidFill>
                            <a:schemeClr val="tx2"/>
                          </a:solidFill>
                        </a:rPr>
                        <a:t>Staatsanleihe</a:t>
                      </a:r>
                      <a:endParaRPr lang="de-DE" sz="1200" dirty="0">
                        <a:solidFill>
                          <a:schemeClr val="tx2"/>
                        </a:solidFill>
                      </a:endParaRPr>
                    </a:p>
                  </a:txBody>
                  <a:tcPr marL="0" marR="0" marT="0" marB="0"/>
                </a:tc>
                <a:tc>
                  <a:txBody>
                    <a:bodyPr/>
                    <a:lstStyle/>
                    <a:p>
                      <a:r>
                        <a:rPr lang="de-DE" sz="1200" dirty="0" smtClean="0">
                          <a:solidFill>
                            <a:schemeClr val="tx2"/>
                          </a:solidFill>
                        </a:rPr>
                        <a:t>2%</a:t>
                      </a:r>
                      <a:endParaRPr lang="de-DE" sz="1200" dirty="0">
                        <a:solidFill>
                          <a:schemeClr val="tx2"/>
                        </a:solidFill>
                      </a:endParaRPr>
                    </a:p>
                  </a:txBody>
                  <a:tcPr marL="0" marR="0" marT="0" marB="0"/>
                </a:tc>
                <a:tc>
                  <a:txBody>
                    <a:bodyPr/>
                    <a:lstStyle/>
                    <a:p>
                      <a:r>
                        <a:rPr lang="de-DE" sz="1200" dirty="0" smtClean="0">
                          <a:solidFill>
                            <a:schemeClr val="tx2"/>
                          </a:solidFill>
                        </a:rPr>
                        <a:t>Inflation</a:t>
                      </a:r>
                      <a:endParaRPr lang="de-DE" sz="1200" dirty="0">
                        <a:solidFill>
                          <a:schemeClr val="tx2"/>
                        </a:solidFill>
                      </a:endParaRPr>
                    </a:p>
                  </a:txBody>
                  <a:tcPr marL="0" marR="0" marT="0" marB="0"/>
                </a:tc>
                <a:tc>
                  <a:txBody>
                    <a:bodyPr/>
                    <a:lstStyle/>
                    <a:p>
                      <a:r>
                        <a:rPr lang="de-DE" sz="1200" dirty="0" smtClean="0">
                          <a:solidFill>
                            <a:schemeClr val="tx2"/>
                          </a:solidFill>
                        </a:rPr>
                        <a:t>0%</a:t>
                      </a:r>
                      <a:endParaRPr lang="de-DE" sz="1200" dirty="0">
                        <a:solidFill>
                          <a:schemeClr val="tx2"/>
                        </a:solidFill>
                      </a:endParaRPr>
                    </a:p>
                  </a:txBody>
                  <a:tcPr marL="0" marR="0" marT="0" marB="0"/>
                </a:tc>
              </a:tr>
              <a:tr h="198994">
                <a:tc>
                  <a:txBody>
                    <a:bodyPr/>
                    <a:lstStyle/>
                    <a:p>
                      <a:r>
                        <a:rPr lang="de-DE" sz="1200" dirty="0" smtClean="0">
                          <a:solidFill>
                            <a:schemeClr val="tx2"/>
                          </a:solidFill>
                        </a:rPr>
                        <a:t>MRP</a:t>
                      </a:r>
                      <a:endParaRPr lang="de-DE" sz="1200" dirty="0">
                        <a:solidFill>
                          <a:schemeClr val="tx2"/>
                        </a:solidFill>
                      </a:endParaRPr>
                    </a:p>
                  </a:txBody>
                  <a:tcPr marL="0" marR="0" marT="0" marB="0"/>
                </a:tc>
                <a:tc>
                  <a:txBody>
                    <a:bodyPr/>
                    <a:lstStyle/>
                    <a:p>
                      <a:r>
                        <a:rPr lang="de-DE" sz="1200" dirty="0" smtClean="0">
                          <a:solidFill>
                            <a:schemeClr val="tx2"/>
                          </a:solidFill>
                        </a:rPr>
                        <a:t>6%</a:t>
                      </a:r>
                      <a:endParaRPr lang="de-DE" sz="1200" dirty="0">
                        <a:solidFill>
                          <a:schemeClr val="tx2"/>
                        </a:solidFill>
                      </a:endParaRPr>
                    </a:p>
                  </a:txBody>
                  <a:tcPr marL="0" marR="0" marT="0" marB="0"/>
                </a:tc>
                <a:tc>
                  <a:txBody>
                    <a:bodyPr/>
                    <a:lstStyle/>
                    <a:p>
                      <a:r>
                        <a:rPr lang="de-DE" sz="1200" dirty="0" smtClean="0">
                          <a:solidFill>
                            <a:schemeClr val="tx2"/>
                          </a:solidFill>
                        </a:rPr>
                        <a:t>CDS</a:t>
                      </a:r>
                      <a:endParaRPr lang="de-DE" sz="1200" dirty="0">
                        <a:solidFill>
                          <a:schemeClr val="tx2"/>
                        </a:solidFill>
                      </a:endParaRPr>
                    </a:p>
                  </a:txBody>
                  <a:tcPr marL="0" marR="0" marT="0" marB="0"/>
                </a:tc>
                <a:tc>
                  <a:txBody>
                    <a:bodyPr/>
                    <a:lstStyle/>
                    <a:p>
                      <a:r>
                        <a:rPr lang="de-DE" sz="1200" dirty="0" smtClean="0">
                          <a:solidFill>
                            <a:schemeClr val="tx2"/>
                          </a:solidFill>
                        </a:rPr>
                        <a:t>0%</a:t>
                      </a:r>
                      <a:endParaRPr lang="de-DE" sz="1200" dirty="0">
                        <a:solidFill>
                          <a:schemeClr val="tx2"/>
                        </a:solidFill>
                      </a:endParaRPr>
                    </a:p>
                  </a:txBody>
                  <a:tcPr marL="0" marR="0" marT="0" marB="0"/>
                </a:tc>
              </a:tr>
              <a:tr h="198994">
                <a:tc>
                  <a:txBody>
                    <a:bodyPr/>
                    <a:lstStyle/>
                    <a:p>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r>
            </a:tbl>
          </a:graphicData>
        </a:graphic>
      </p:graphicFrame>
      <p:graphicFrame>
        <p:nvGraphicFramePr>
          <p:cNvPr id="22" name="Tabelle 21"/>
          <p:cNvGraphicFramePr>
            <a:graphicFrameLocks noGrp="1"/>
          </p:cNvGraphicFramePr>
          <p:nvPr>
            <p:extLst>
              <p:ext uri="{D42A27DB-BD31-4B8C-83A1-F6EECF244321}">
                <p14:modId xmlns:p14="http://schemas.microsoft.com/office/powerpoint/2010/main" val="2529809771"/>
              </p:ext>
            </p:extLst>
          </p:nvPr>
        </p:nvGraphicFramePr>
        <p:xfrm>
          <a:off x="5976156" y="1412776"/>
          <a:ext cx="2594370" cy="596982"/>
        </p:xfrm>
        <a:graphic>
          <a:graphicData uri="http://schemas.openxmlformats.org/drawingml/2006/table">
            <a:tbl>
              <a:tblPr>
                <a:tableStyleId>{2D5ABB26-0587-4C30-8999-92F81FD0307C}</a:tableStyleId>
              </a:tblPr>
              <a:tblGrid>
                <a:gridCol w="1058527"/>
                <a:gridCol w="614629"/>
                <a:gridCol w="546337"/>
                <a:gridCol w="374877"/>
              </a:tblGrid>
              <a:tr h="198994">
                <a:tc>
                  <a:txBody>
                    <a:bodyPr/>
                    <a:lstStyle/>
                    <a:p>
                      <a:r>
                        <a:rPr lang="de-DE" sz="1200" dirty="0" smtClean="0">
                          <a:solidFill>
                            <a:schemeClr val="tx2"/>
                          </a:solidFill>
                        </a:rPr>
                        <a:t>Staatsanleihe</a:t>
                      </a:r>
                      <a:endParaRPr lang="de-DE" sz="1200" dirty="0">
                        <a:solidFill>
                          <a:schemeClr val="tx2"/>
                        </a:solidFill>
                      </a:endParaRPr>
                    </a:p>
                  </a:txBody>
                  <a:tcPr marL="0" marR="0" marT="0" marB="0"/>
                </a:tc>
                <a:tc>
                  <a:txBody>
                    <a:bodyPr/>
                    <a:lstStyle/>
                    <a:p>
                      <a:pPr algn="l"/>
                      <a:r>
                        <a:rPr lang="de-DE" sz="1200" dirty="0" smtClean="0">
                          <a:solidFill>
                            <a:schemeClr val="tx2"/>
                          </a:solidFill>
                        </a:rPr>
                        <a:t>6%</a:t>
                      </a:r>
                      <a:endParaRPr lang="de-DE" sz="1200" dirty="0">
                        <a:solidFill>
                          <a:schemeClr val="tx2"/>
                        </a:solidFill>
                      </a:endParaRPr>
                    </a:p>
                  </a:txBody>
                  <a:tcPr marL="0" marR="0" marT="0" marB="0"/>
                </a:tc>
                <a:tc>
                  <a:txBody>
                    <a:bodyPr/>
                    <a:lstStyle/>
                    <a:p>
                      <a:pPr algn="l"/>
                      <a:r>
                        <a:rPr lang="de-DE" sz="1200" dirty="0" smtClean="0">
                          <a:solidFill>
                            <a:schemeClr val="tx2"/>
                          </a:solidFill>
                        </a:rPr>
                        <a:t>Inflation</a:t>
                      </a:r>
                      <a:endParaRPr lang="de-DE" sz="1200" dirty="0">
                        <a:solidFill>
                          <a:schemeClr val="tx2"/>
                        </a:solidFill>
                      </a:endParaRPr>
                    </a:p>
                  </a:txBody>
                  <a:tcPr marL="0" marR="0" marT="0" marB="0"/>
                </a:tc>
                <a:tc>
                  <a:txBody>
                    <a:bodyPr/>
                    <a:lstStyle/>
                    <a:p>
                      <a:pPr algn="r"/>
                      <a:r>
                        <a:rPr lang="de-DE" sz="1200" dirty="0" smtClean="0">
                          <a:solidFill>
                            <a:schemeClr val="tx2"/>
                          </a:solidFill>
                        </a:rPr>
                        <a:t>0%</a:t>
                      </a:r>
                      <a:endParaRPr lang="de-DE" sz="1200" dirty="0">
                        <a:solidFill>
                          <a:schemeClr val="tx2"/>
                        </a:solidFill>
                      </a:endParaRPr>
                    </a:p>
                  </a:txBody>
                  <a:tcPr marL="0" marR="0" marT="0" marB="0"/>
                </a:tc>
              </a:tr>
              <a:tr h="198994">
                <a:tc>
                  <a:txBody>
                    <a:bodyPr/>
                    <a:lstStyle/>
                    <a:p>
                      <a:r>
                        <a:rPr lang="de-DE" sz="1200" dirty="0" smtClean="0">
                          <a:solidFill>
                            <a:schemeClr val="tx2"/>
                          </a:solidFill>
                        </a:rPr>
                        <a:t>MRP</a:t>
                      </a:r>
                      <a:endParaRPr lang="de-DE" sz="1200" dirty="0">
                        <a:solidFill>
                          <a:schemeClr val="tx2"/>
                        </a:solidFill>
                      </a:endParaRPr>
                    </a:p>
                  </a:txBody>
                  <a:tcPr marL="0" marR="0" marT="0" marB="0"/>
                </a:tc>
                <a:tc>
                  <a:txBody>
                    <a:bodyPr/>
                    <a:lstStyle/>
                    <a:p>
                      <a:pPr algn="l"/>
                      <a:r>
                        <a:rPr lang="de-DE" sz="1200" dirty="0" smtClean="0">
                          <a:solidFill>
                            <a:schemeClr val="tx2"/>
                          </a:solidFill>
                        </a:rPr>
                        <a:t>6%</a:t>
                      </a:r>
                      <a:endParaRPr lang="de-DE" sz="1200" dirty="0">
                        <a:solidFill>
                          <a:schemeClr val="tx2"/>
                        </a:solidFill>
                      </a:endParaRPr>
                    </a:p>
                  </a:txBody>
                  <a:tcPr marL="0" marR="0" marT="0" marB="0"/>
                </a:tc>
                <a:tc>
                  <a:txBody>
                    <a:bodyPr/>
                    <a:lstStyle/>
                    <a:p>
                      <a:pPr algn="l"/>
                      <a:r>
                        <a:rPr lang="de-DE" sz="1200" dirty="0" smtClean="0">
                          <a:solidFill>
                            <a:schemeClr val="tx2"/>
                          </a:solidFill>
                        </a:rPr>
                        <a:t>CDS</a:t>
                      </a:r>
                      <a:endParaRPr lang="de-DE" sz="1200" dirty="0">
                        <a:solidFill>
                          <a:schemeClr val="tx2"/>
                        </a:solidFill>
                      </a:endParaRPr>
                    </a:p>
                  </a:txBody>
                  <a:tcPr marL="0" marR="0" marT="0" marB="0"/>
                </a:tc>
                <a:tc>
                  <a:txBody>
                    <a:bodyPr/>
                    <a:lstStyle/>
                    <a:p>
                      <a:pPr algn="r"/>
                      <a:r>
                        <a:rPr lang="de-DE" sz="1200" dirty="0" smtClean="0">
                          <a:solidFill>
                            <a:schemeClr val="tx2"/>
                          </a:solidFill>
                        </a:rPr>
                        <a:t>4%</a:t>
                      </a:r>
                      <a:endParaRPr lang="de-DE" sz="1200" dirty="0">
                        <a:solidFill>
                          <a:schemeClr val="tx2"/>
                        </a:solidFill>
                      </a:endParaRPr>
                    </a:p>
                  </a:txBody>
                  <a:tcPr marL="0" marR="0" marT="0" marB="0"/>
                </a:tc>
              </a:tr>
              <a:tr h="198994">
                <a:tc>
                  <a:txBody>
                    <a:bodyPr/>
                    <a:lstStyle/>
                    <a:p>
                      <a:endParaRPr lang="de-DE" sz="1200" dirty="0">
                        <a:solidFill>
                          <a:schemeClr val="tx2"/>
                        </a:solidFill>
                      </a:endParaRPr>
                    </a:p>
                  </a:txBody>
                  <a:tcPr marL="0" marR="0" marT="0" marB="0"/>
                </a:tc>
                <a:tc>
                  <a:txBody>
                    <a:bodyPr/>
                    <a:lstStyle/>
                    <a:p>
                      <a:pPr algn="r"/>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r>
            </a:tbl>
          </a:graphicData>
        </a:graphic>
      </p:graphicFrame>
      <mc:AlternateContent xmlns:mc="http://schemas.openxmlformats.org/markup-compatibility/2006" xmlns:a14="http://schemas.microsoft.com/office/drawing/2010/main">
        <mc:Choice Requires="a14">
          <p:sp>
            <p:nvSpPr>
              <p:cNvPr id="24" name="Textfeld 23"/>
              <p:cNvSpPr txBox="1"/>
              <p:nvPr/>
            </p:nvSpPr>
            <p:spPr>
              <a:xfrm>
                <a:off x="6338697" y="2655631"/>
                <a:ext cx="2288319"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i="1" smtClean="0">
                          <a:latin typeface="Cambria Math" panose="02040503050406030204" pitchFamily="18" charset="0"/>
                        </a:rPr>
                        <m:t>9</m:t>
                      </m:r>
                      <m:r>
                        <a:rPr lang="de-DE" sz="1400" b="0" i="1" smtClean="0">
                          <a:latin typeface="Cambria Math" panose="02040503050406030204" pitchFamily="18" charset="0"/>
                        </a:rPr>
                        <m:t>6,4=</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108</m:t>
                          </m:r>
                        </m:num>
                        <m:den>
                          <m:r>
                            <a:rPr lang="de-DE" sz="1400" b="0" i="1" smtClean="0">
                              <a:latin typeface="Cambria Math" panose="02040503050406030204" pitchFamily="18" charset="0"/>
                            </a:rPr>
                            <m:t>(1+2%+6%+4%)</m:t>
                          </m:r>
                        </m:den>
                      </m:f>
                    </m:oMath>
                  </m:oMathPara>
                </a14:m>
                <a:endParaRPr lang="de-DE" sz="1400" dirty="0" err="1" smtClean="0"/>
              </a:p>
            </p:txBody>
          </p:sp>
        </mc:Choice>
        <mc:Fallback xmlns="">
          <p:sp>
            <p:nvSpPr>
              <p:cNvPr id="24" name="Textfeld 23"/>
              <p:cNvSpPr txBox="1">
                <a:spLocks noRot="1" noChangeAspect="1" noMove="1" noResize="1" noEditPoints="1" noAdjustHandles="1" noChangeArrowheads="1" noChangeShapeType="1" noTextEdit="1"/>
              </p:cNvSpPr>
              <p:nvPr/>
            </p:nvSpPr>
            <p:spPr>
              <a:xfrm>
                <a:off x="6338697" y="2655631"/>
                <a:ext cx="2288319" cy="442942"/>
              </a:xfrm>
              <a:prstGeom prst="rect">
                <a:avLst/>
              </a:prstGeom>
              <a:blipFill rotWithShape="0">
                <a:blip r:embed="rId5"/>
                <a:stretch>
                  <a:fillRect l="-1067" t="-1389" r="-1867" b="-1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Textfeld 27"/>
              <p:cNvSpPr txBox="1"/>
              <p:nvPr/>
            </p:nvSpPr>
            <p:spPr>
              <a:xfrm>
                <a:off x="6821219" y="2032220"/>
                <a:ext cx="1777346"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106</m:t>
                          </m:r>
                        </m:num>
                        <m:den>
                          <m:r>
                            <a:rPr lang="de-DE" sz="1400" b="0" i="1" smtClean="0">
                              <a:latin typeface="Cambria Math" panose="02040503050406030204" pitchFamily="18" charset="0"/>
                            </a:rPr>
                            <m:t>(1+2%+4%)</m:t>
                          </m:r>
                        </m:den>
                      </m:f>
                    </m:oMath>
                  </m:oMathPara>
                </a14:m>
                <a:endParaRPr lang="de-DE" sz="1400" dirty="0" err="1" smtClean="0"/>
              </a:p>
            </p:txBody>
          </p:sp>
        </mc:Choice>
        <mc:Fallback xmlns="">
          <p:sp>
            <p:nvSpPr>
              <p:cNvPr id="28" name="Textfeld 27"/>
              <p:cNvSpPr txBox="1">
                <a:spLocks noRot="1" noChangeAspect="1" noMove="1" noResize="1" noEditPoints="1" noAdjustHandles="1" noChangeArrowheads="1" noChangeShapeType="1" noTextEdit="1"/>
              </p:cNvSpPr>
              <p:nvPr/>
            </p:nvSpPr>
            <p:spPr>
              <a:xfrm>
                <a:off x="6821219" y="2032220"/>
                <a:ext cx="1777346" cy="442942"/>
              </a:xfrm>
              <a:prstGeom prst="rect">
                <a:avLst/>
              </a:prstGeom>
              <a:blipFill rotWithShape="0">
                <a:blip r:embed="rId6"/>
                <a:stretch>
                  <a:fillRect l="-1712" r="-2397" b="-1643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1" name="Textfeld 30"/>
              <p:cNvSpPr txBox="1"/>
              <p:nvPr/>
            </p:nvSpPr>
            <p:spPr>
              <a:xfrm>
                <a:off x="4836759" y="2655631"/>
                <a:ext cx="1170192"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de-DE" sz="1400" i="1" smtClean="0">
                          <a:latin typeface="Cambria Math" panose="02040503050406030204" pitchFamily="18" charset="0"/>
                        </a:rPr>
                        <m:t>W</m:t>
                      </m:r>
                      <m:r>
                        <a:rPr lang="de-DE" sz="1400" b="0" i="1" smtClean="0">
                          <a:latin typeface="Cambria Math" panose="02040503050406030204" pitchFamily="18" charset="0"/>
                        </a:rPr>
                        <m:t>=</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108−</m:t>
                          </m:r>
                          <m:r>
                            <a:rPr lang="de-DE" sz="1400" b="0" i="1" smtClean="0">
                              <a:latin typeface="Cambria Math" panose="02040503050406030204" pitchFamily="18" charset="0"/>
                            </a:rPr>
                            <m:t>𝑋</m:t>
                          </m:r>
                        </m:num>
                        <m:den>
                          <m:r>
                            <a:rPr lang="de-DE" sz="1400" b="0" i="1" smtClean="0">
                              <a:latin typeface="Cambria Math" panose="02040503050406030204" pitchFamily="18" charset="0"/>
                            </a:rPr>
                            <m:t>(1+8%)</m:t>
                          </m:r>
                        </m:den>
                      </m:f>
                    </m:oMath>
                  </m:oMathPara>
                </a14:m>
                <a:endParaRPr lang="de-DE" sz="1400" dirty="0" err="1" smtClean="0"/>
              </a:p>
            </p:txBody>
          </p:sp>
        </mc:Choice>
        <mc:Fallback xmlns="">
          <p:sp>
            <p:nvSpPr>
              <p:cNvPr id="31" name="Textfeld 30"/>
              <p:cNvSpPr txBox="1">
                <a:spLocks noRot="1" noChangeAspect="1" noMove="1" noResize="1" noEditPoints="1" noAdjustHandles="1" noChangeArrowheads="1" noChangeShapeType="1" noTextEdit="1"/>
              </p:cNvSpPr>
              <p:nvPr/>
            </p:nvSpPr>
            <p:spPr>
              <a:xfrm>
                <a:off x="4836759" y="2655631"/>
                <a:ext cx="1170192" cy="442942"/>
              </a:xfrm>
              <a:prstGeom prst="rect">
                <a:avLst/>
              </a:prstGeom>
              <a:blipFill rotWithShape="0">
                <a:blip r:embed="rId7"/>
                <a:stretch>
                  <a:fillRect l="-2604" t="-1389" r="-4688" b="-1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2" name="Textfeld 31"/>
              <p:cNvSpPr txBox="1"/>
              <p:nvPr/>
            </p:nvSpPr>
            <p:spPr>
              <a:xfrm>
                <a:off x="2375333" y="3289996"/>
                <a:ext cx="841961" cy="4131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8</m:t>
                          </m:r>
                        </m:num>
                        <m:den>
                          <m:r>
                            <a:rPr lang="de-DE" sz="1400" b="0" i="1" smtClean="0">
                              <a:latin typeface="Cambria Math" panose="02040503050406030204" pitchFamily="18" charset="0"/>
                            </a:rPr>
                            <m:t>8%</m:t>
                          </m:r>
                        </m:den>
                      </m:f>
                    </m:oMath>
                  </m:oMathPara>
                </a14:m>
                <a:endParaRPr lang="de-DE" sz="1400" dirty="0" err="1" smtClean="0"/>
              </a:p>
            </p:txBody>
          </p:sp>
        </mc:Choice>
        <mc:Fallback xmlns="">
          <p:sp>
            <p:nvSpPr>
              <p:cNvPr id="32" name="Textfeld 31"/>
              <p:cNvSpPr txBox="1">
                <a:spLocks noRot="1" noChangeAspect="1" noMove="1" noResize="1" noEditPoints="1" noAdjustHandles="1" noChangeArrowheads="1" noChangeShapeType="1" noTextEdit="1"/>
              </p:cNvSpPr>
              <p:nvPr/>
            </p:nvSpPr>
            <p:spPr>
              <a:xfrm>
                <a:off x="2375333" y="3289996"/>
                <a:ext cx="841961" cy="413126"/>
              </a:xfrm>
              <a:prstGeom prst="rect">
                <a:avLst/>
              </a:prstGeom>
              <a:blipFill rotWithShape="0">
                <a:blip r:embed="rId8"/>
                <a:stretch>
                  <a:fillRect l="-3623" t="-1493" r="-3623" b="-134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3" name="Textfeld 32"/>
              <p:cNvSpPr txBox="1"/>
              <p:nvPr/>
            </p:nvSpPr>
            <p:spPr>
              <a:xfrm>
                <a:off x="6831596" y="3288639"/>
                <a:ext cx="978217" cy="4131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i="1" smtClean="0">
                          <a:latin typeface="Cambria Math" panose="02040503050406030204" pitchFamily="18" charset="0"/>
                        </a:rPr>
                        <m:t>6</m:t>
                      </m:r>
                      <m:r>
                        <a:rPr lang="de-DE" sz="1400" b="0" i="1" smtClean="0">
                          <a:latin typeface="Cambria Math" panose="02040503050406030204" pitchFamily="18" charset="0"/>
                        </a:rPr>
                        <m:t>6,6=</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8</m:t>
                          </m:r>
                        </m:num>
                        <m:den>
                          <m:r>
                            <a:rPr lang="de-DE" sz="1400" b="0" i="1" smtClean="0">
                              <a:latin typeface="Cambria Math" panose="02040503050406030204" pitchFamily="18" charset="0"/>
                            </a:rPr>
                            <m:t>12%</m:t>
                          </m:r>
                        </m:den>
                      </m:f>
                    </m:oMath>
                  </m:oMathPara>
                </a14:m>
                <a:endParaRPr lang="de-DE" sz="1400" dirty="0" err="1" smtClean="0"/>
              </a:p>
            </p:txBody>
          </p:sp>
        </mc:Choice>
        <mc:Fallback xmlns="">
          <p:sp>
            <p:nvSpPr>
              <p:cNvPr id="33" name="Textfeld 32"/>
              <p:cNvSpPr txBox="1">
                <a:spLocks noRot="1" noChangeAspect="1" noMove="1" noResize="1" noEditPoints="1" noAdjustHandles="1" noChangeArrowheads="1" noChangeShapeType="1" noTextEdit="1"/>
              </p:cNvSpPr>
              <p:nvPr/>
            </p:nvSpPr>
            <p:spPr>
              <a:xfrm>
                <a:off x="6831596" y="3288639"/>
                <a:ext cx="978217" cy="413126"/>
              </a:xfrm>
              <a:prstGeom prst="rect">
                <a:avLst/>
              </a:prstGeom>
              <a:blipFill rotWithShape="0">
                <a:blip r:embed="rId9"/>
                <a:stretch>
                  <a:fillRect l="-3125" r="-3125" b="-13235"/>
                </a:stretch>
              </a:blipFill>
            </p:spPr>
            <p:txBody>
              <a:bodyPr/>
              <a:lstStyle/>
              <a:p>
                <a:r>
                  <a:rPr lang="de-DE">
                    <a:noFill/>
                  </a:rPr>
                  <a:t> </a:t>
                </a:r>
              </a:p>
            </p:txBody>
          </p:sp>
        </mc:Fallback>
      </mc:AlternateContent>
      <p:cxnSp>
        <p:nvCxnSpPr>
          <p:cNvPr id="6" name="Gerader Verbinder 5"/>
          <p:cNvCxnSpPr/>
          <p:nvPr/>
        </p:nvCxnSpPr>
        <p:spPr>
          <a:xfrm>
            <a:off x="500494" y="3875844"/>
            <a:ext cx="8211966" cy="0"/>
          </a:xfrm>
          <a:prstGeom prst="line">
            <a:avLst/>
          </a:prstGeom>
          <a:ln w="38100" cmpd="dbl">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 name="Gerader Verbinder 2"/>
          <p:cNvCxnSpPr/>
          <p:nvPr/>
        </p:nvCxnSpPr>
        <p:spPr>
          <a:xfrm>
            <a:off x="4572000" y="1052737"/>
            <a:ext cx="0" cy="5508611"/>
          </a:xfrm>
          <a:prstGeom prst="line">
            <a:avLst/>
          </a:prstGeom>
          <a:ln w="38100" cap="flat" cmpd="dbl">
            <a:solidFill>
              <a:srgbClr val="FFC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feld 44"/>
              <p:cNvSpPr txBox="1"/>
              <p:nvPr/>
            </p:nvSpPr>
            <p:spPr>
              <a:xfrm>
                <a:off x="4836759" y="3288639"/>
                <a:ext cx="882806" cy="4131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de-DE" sz="1400" i="1">
                          <a:latin typeface="Cambria Math" panose="02040503050406030204" pitchFamily="18" charset="0"/>
                        </a:rPr>
                        <m:t>W</m:t>
                      </m:r>
                      <m:r>
                        <a:rPr lang="de-DE" sz="1400" b="0" i="1" smtClean="0">
                          <a:latin typeface="Cambria Math" panose="02040503050406030204" pitchFamily="18" charset="0"/>
                        </a:rPr>
                        <m:t>=</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8−</m:t>
                          </m:r>
                          <m:r>
                            <a:rPr lang="de-DE" sz="1400" b="0" i="1" smtClean="0">
                              <a:latin typeface="Cambria Math" panose="02040503050406030204" pitchFamily="18" charset="0"/>
                            </a:rPr>
                            <m:t>𝑋</m:t>
                          </m:r>
                        </m:num>
                        <m:den>
                          <m:r>
                            <a:rPr lang="de-DE" sz="1400" b="0" i="1" smtClean="0">
                              <a:latin typeface="Cambria Math" panose="02040503050406030204" pitchFamily="18" charset="0"/>
                              <a:ea typeface="Cambria Math" panose="02040503050406030204" pitchFamily="18" charset="0"/>
                            </a:rPr>
                            <m:t>8</m:t>
                          </m:r>
                          <m:r>
                            <a:rPr lang="de-DE" sz="1400" b="0" i="1" smtClean="0">
                              <a:latin typeface="Cambria Math" panose="02040503050406030204" pitchFamily="18" charset="0"/>
                            </a:rPr>
                            <m:t>%</m:t>
                          </m:r>
                        </m:den>
                      </m:f>
                    </m:oMath>
                  </m:oMathPara>
                </a14:m>
                <a:endParaRPr lang="de-DE" sz="1400" dirty="0" err="1" smtClean="0"/>
              </a:p>
            </p:txBody>
          </p:sp>
        </mc:Choice>
        <mc:Fallback xmlns="">
          <p:sp>
            <p:nvSpPr>
              <p:cNvPr id="45" name="Textfeld 44"/>
              <p:cNvSpPr txBox="1">
                <a:spLocks noRot="1" noChangeAspect="1" noMove="1" noResize="1" noEditPoints="1" noAdjustHandles="1" noChangeArrowheads="1" noChangeShapeType="1" noTextEdit="1"/>
              </p:cNvSpPr>
              <p:nvPr/>
            </p:nvSpPr>
            <p:spPr>
              <a:xfrm>
                <a:off x="4836759" y="3288639"/>
                <a:ext cx="882806" cy="413126"/>
              </a:xfrm>
              <a:prstGeom prst="rect">
                <a:avLst/>
              </a:prstGeom>
              <a:blipFill rotWithShape="0">
                <a:blip r:embed="rId10"/>
                <a:stretch>
                  <a:fillRect l="-3448" r="-3448" b="-13235"/>
                </a:stretch>
              </a:blipFill>
            </p:spPr>
            <p:txBody>
              <a:bodyPr/>
              <a:lstStyle/>
              <a:p>
                <a:r>
                  <a:rPr lang="de-DE">
                    <a:noFill/>
                  </a:rPr>
                  <a:t> </a:t>
                </a:r>
              </a:p>
            </p:txBody>
          </p:sp>
        </mc:Fallback>
      </mc:AlternateContent>
      <p:sp>
        <p:nvSpPr>
          <p:cNvPr id="2" name="Ellipse 1"/>
          <p:cNvSpPr/>
          <p:nvPr/>
        </p:nvSpPr>
        <p:spPr>
          <a:xfrm>
            <a:off x="8208404" y="2816865"/>
            <a:ext cx="402830" cy="396111"/>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dirty="0" err="1" smtClean="0">
              <a:solidFill>
                <a:schemeClr val="tx1"/>
              </a:solidFill>
            </a:endParaRPr>
          </a:p>
        </p:txBody>
      </p:sp>
      <p:sp>
        <p:nvSpPr>
          <p:cNvPr id="23" name="Ellipse 22"/>
          <p:cNvSpPr/>
          <p:nvPr/>
        </p:nvSpPr>
        <p:spPr>
          <a:xfrm>
            <a:off x="5623609" y="2540358"/>
            <a:ext cx="402830" cy="396111"/>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dirty="0" err="1" smtClean="0">
              <a:solidFill>
                <a:schemeClr val="tx1"/>
              </a:solidFill>
            </a:endParaRPr>
          </a:p>
        </p:txBody>
      </p:sp>
    </p:spTree>
    <p:extLst>
      <p:ext uri="{BB962C8B-B14F-4D97-AF65-F5344CB8AC3E}">
        <p14:creationId xmlns:p14="http://schemas.microsoft.com/office/powerpoint/2010/main" val="387516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500"/>
                                        <p:tgtEl>
                                          <p:spTgt spid="4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8" grpId="0"/>
      <p:bldP spid="16" grpId="0"/>
      <p:bldP spid="19" grpId="0"/>
      <p:bldP spid="24" grpId="0"/>
      <p:bldP spid="28" grpId="0"/>
      <p:bldP spid="31" grpId="0"/>
      <p:bldP spid="32" grpId="0"/>
      <p:bldP spid="33" grpId="0"/>
      <p:bldP spid="45" grpId="0"/>
      <p:bldP spid="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feld 24"/>
          <p:cNvSpPr txBox="1">
            <a:spLocks noChangeAspect="1"/>
          </p:cNvSpPr>
          <p:nvPr/>
        </p:nvSpPr>
        <p:spPr>
          <a:xfrm>
            <a:off x="474964" y="3177040"/>
            <a:ext cx="8208000" cy="612000"/>
          </a:xfrm>
          <a:prstGeom prst="rect">
            <a:avLst/>
          </a:prstGeom>
          <a:solidFill>
            <a:schemeClr val="bg2">
              <a:lumMod val="60000"/>
              <a:lumOff val="40000"/>
            </a:schemeClr>
          </a:solidFill>
        </p:spPr>
        <p:txBody>
          <a:bodyPr wrap="square" lIns="72000" tIns="144000" rIns="0" bIns="0" rtlCol="0">
            <a:spAutoFit/>
          </a:bodyPr>
          <a:lstStyle/>
          <a:p>
            <a:r>
              <a:rPr lang="de-DE" sz="1400" dirty="0" smtClean="0"/>
              <a:t>3. Unternehmen (</a:t>
            </a:r>
            <a:r>
              <a:rPr lang="de-DE" sz="1400" dirty="0" smtClean="0">
                <a:sym typeface="Symbol" panose="05050102010706020507" pitchFamily="18" charset="2"/>
              </a:rPr>
              <a:t></a:t>
            </a:r>
            <a:r>
              <a:rPr lang="de-DE" sz="1400" dirty="0" smtClean="0"/>
              <a:t>)</a:t>
            </a:r>
          </a:p>
          <a:p>
            <a:pPr marL="342900" indent="-342900">
              <a:buAutoNum type="arabicPeriod"/>
            </a:pPr>
            <a:endParaRPr lang="de-DE" sz="1400" dirty="0"/>
          </a:p>
          <a:p>
            <a:pPr marL="342900" indent="-342900">
              <a:buAutoNum type="arabicPeriod"/>
            </a:pPr>
            <a:endParaRPr lang="de-DE" sz="1400" dirty="0" smtClean="0"/>
          </a:p>
          <a:p>
            <a:pPr marL="342900" indent="-342900">
              <a:buAutoNum type="arabicPeriod"/>
            </a:pPr>
            <a:endParaRPr lang="de-DE" sz="1400" dirty="0"/>
          </a:p>
          <a:p>
            <a:r>
              <a:rPr lang="de-DE" sz="1400" dirty="0" smtClean="0"/>
              <a:t>-</a:t>
            </a:r>
          </a:p>
        </p:txBody>
      </p:sp>
      <p:sp>
        <p:nvSpPr>
          <p:cNvPr id="26" name="Textfeld 25"/>
          <p:cNvSpPr txBox="1">
            <a:spLocks noChangeAspect="1"/>
          </p:cNvSpPr>
          <p:nvPr/>
        </p:nvSpPr>
        <p:spPr>
          <a:xfrm>
            <a:off x="472508" y="2568053"/>
            <a:ext cx="8207375" cy="612000"/>
          </a:xfrm>
          <a:prstGeom prst="rect">
            <a:avLst/>
          </a:prstGeom>
          <a:solidFill>
            <a:schemeClr val="bg2">
              <a:lumMod val="40000"/>
              <a:lumOff val="60000"/>
            </a:schemeClr>
          </a:solidFill>
        </p:spPr>
        <p:txBody>
          <a:bodyPr wrap="square" lIns="72000" tIns="144000" rIns="0" bIns="0" rtlCol="0">
            <a:spAutoFit/>
          </a:bodyPr>
          <a:lstStyle/>
          <a:p>
            <a:r>
              <a:rPr lang="de-DE" sz="1400" dirty="0" smtClean="0"/>
              <a:t>2. Aktie (1 Jahr)</a:t>
            </a:r>
            <a:endParaRPr lang="de-DE" sz="1400" dirty="0"/>
          </a:p>
          <a:p>
            <a:endParaRPr lang="de-DE" sz="1400" dirty="0" smtClean="0"/>
          </a:p>
        </p:txBody>
      </p:sp>
      <p:sp>
        <p:nvSpPr>
          <p:cNvPr id="27" name="Textfeld 26"/>
          <p:cNvSpPr txBox="1">
            <a:spLocks noChangeAspect="1"/>
          </p:cNvSpPr>
          <p:nvPr/>
        </p:nvSpPr>
        <p:spPr>
          <a:xfrm>
            <a:off x="471463" y="1961848"/>
            <a:ext cx="8207375" cy="612000"/>
          </a:xfrm>
          <a:prstGeom prst="rect">
            <a:avLst/>
          </a:prstGeom>
          <a:solidFill>
            <a:schemeClr val="bg2">
              <a:lumMod val="20000"/>
              <a:lumOff val="80000"/>
            </a:schemeClr>
          </a:solidFill>
        </p:spPr>
        <p:txBody>
          <a:bodyPr wrap="square" lIns="72000" tIns="144000" rIns="0" bIns="0" rtlCol="0">
            <a:spAutoFit/>
          </a:bodyPr>
          <a:lstStyle/>
          <a:p>
            <a:r>
              <a:rPr lang="de-DE" sz="1400" dirty="0" smtClean="0"/>
              <a:t>1. Staatsanleihe</a:t>
            </a:r>
          </a:p>
          <a:p>
            <a:pPr marL="342900" indent="-342900">
              <a:buAutoNum type="arabicPeriod"/>
            </a:pPr>
            <a:endParaRPr lang="de-DE" sz="1400" dirty="0"/>
          </a:p>
          <a:p>
            <a:pPr marL="342900" indent="-342900">
              <a:buAutoNum type="arabicPeriod"/>
            </a:pPr>
            <a:endParaRPr lang="de-DE" sz="1400" dirty="0" smtClean="0"/>
          </a:p>
          <a:p>
            <a:pPr marL="342900" indent="-342900">
              <a:buAutoNum type="arabicPeriod"/>
            </a:pPr>
            <a:endParaRPr lang="de-DE" sz="1400" dirty="0"/>
          </a:p>
          <a:p>
            <a:endParaRPr lang="de-DE" sz="1400" dirty="0" smtClean="0"/>
          </a:p>
        </p:txBody>
      </p:sp>
      <p:sp>
        <p:nvSpPr>
          <p:cNvPr id="14" name="Titel 13"/>
          <p:cNvSpPr>
            <a:spLocks noGrp="1"/>
          </p:cNvSpPr>
          <p:nvPr>
            <p:ph type="title"/>
          </p:nvPr>
        </p:nvSpPr>
        <p:spPr/>
        <p:txBody>
          <a:bodyPr/>
          <a:lstStyle/>
          <a:p>
            <a:r>
              <a:rPr lang="de-DE" dirty="0" smtClean="0"/>
              <a:t>Bewertung: (politische) Länderrisiken</a:t>
            </a:r>
            <a:endParaRPr lang="de-DE" dirty="0"/>
          </a:p>
        </p:txBody>
      </p:sp>
      <p:sp>
        <p:nvSpPr>
          <p:cNvPr id="15" name="Inhaltsplatzhalter 14"/>
          <p:cNvSpPr>
            <a:spLocks noGrp="1"/>
          </p:cNvSpPr>
          <p:nvPr>
            <p:ph idx="1"/>
          </p:nvPr>
        </p:nvSpPr>
        <p:spPr>
          <a:xfrm>
            <a:off x="467918" y="1052513"/>
            <a:ext cx="3969146" cy="360263"/>
          </a:xfrm>
          <a:solidFill>
            <a:schemeClr val="accent1"/>
          </a:solidFill>
        </p:spPr>
        <p:txBody>
          <a:bodyPr anchor="ctr"/>
          <a:lstStyle/>
          <a:p>
            <a:pPr marL="0" indent="0" algn="ctr">
              <a:buNone/>
            </a:pPr>
            <a:r>
              <a:rPr lang="de-DE" b="1" dirty="0" smtClean="0">
                <a:solidFill>
                  <a:schemeClr val="bg1"/>
                </a:solidFill>
              </a:rPr>
              <a:t>Inland</a:t>
            </a:r>
            <a:endParaRPr lang="de-DE" b="1" dirty="0">
              <a:solidFill>
                <a:schemeClr val="bg1"/>
              </a:solidFill>
            </a:endParaRPr>
          </a:p>
        </p:txBody>
      </p:sp>
      <p:sp>
        <p:nvSpPr>
          <p:cNvPr id="7" name="Inhaltsplatzhalter 14"/>
          <p:cNvSpPr txBox="1">
            <a:spLocks/>
          </p:cNvSpPr>
          <p:nvPr/>
        </p:nvSpPr>
        <p:spPr>
          <a:xfrm>
            <a:off x="4706938" y="1052737"/>
            <a:ext cx="3968750" cy="360040"/>
          </a:xfrm>
          <a:prstGeom prst="rect">
            <a:avLst/>
          </a:prstGeom>
          <a:solidFill>
            <a:schemeClr val="accent6"/>
          </a:solidFill>
        </p:spPr>
        <p:txBody>
          <a:bodyPr vert="horz" lIns="0" tIns="0" rIns="0" bIns="0" rtlCol="0" anchor="ctr">
            <a:noAutofit/>
          </a:bodyPr>
          <a:lstStyle>
            <a:lvl1pPr marL="270000" indent="-2700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0000" indent="-270000" algn="l" defTabSz="914400" rtl="0" eaLnBrk="1" latinLnBrk="0" hangingPunct="1">
              <a:lnSpc>
                <a:spcPct val="100000"/>
              </a:lnSpc>
              <a:spcBef>
                <a:spcPts val="600"/>
              </a:spcBef>
              <a:buClr>
                <a:schemeClr val="accent1"/>
              </a:buClr>
              <a:buFont typeface="Symbol" panose="05050102010706020507" pitchFamily="18" charset="2"/>
              <a:buChar char="-"/>
              <a:defRPr sz="1400" kern="1200">
                <a:solidFill>
                  <a:schemeClr val="tx1"/>
                </a:solidFill>
                <a:latin typeface="+mn-lt"/>
                <a:ea typeface="+mn-ea"/>
                <a:cs typeface="+mn-cs"/>
              </a:defRPr>
            </a:lvl2pPr>
            <a:lvl3pPr marL="809625" indent="-2667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3pPr>
            <a:lvl4pPr marL="1089025" indent="-28575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defRPr sz="1400" b="1" kern="1200">
                <a:solidFill>
                  <a:schemeClr val="accent1"/>
                </a:solidFill>
                <a:latin typeface="+mn-lt"/>
                <a:ea typeface="+mn-ea"/>
                <a:cs typeface="+mn-cs"/>
              </a:defRPr>
            </a:lvl5pPr>
            <a:lvl6pPr marL="135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6pPr>
            <a:lvl7pPr marL="162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7pPr>
            <a:lvl8pPr marL="189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8pPr>
            <a:lvl9pPr marL="2160000" indent="-270000" algn="l" defTabSz="914400" rtl="0" eaLnBrk="1" latinLnBrk="0" hangingPunct="1">
              <a:lnSpc>
                <a:spcPct val="100000"/>
              </a:lnSpc>
              <a:spcBef>
                <a:spcPts val="0"/>
              </a:spcBef>
              <a:buFont typeface="Symbol" panose="05050102010706020507" pitchFamily="18" charset="2"/>
              <a:buChar char="-"/>
              <a:defRPr sz="1400" kern="1200" baseline="0">
                <a:solidFill>
                  <a:schemeClr val="tx1"/>
                </a:solidFill>
                <a:latin typeface="+mn-lt"/>
                <a:ea typeface="+mn-ea"/>
                <a:cs typeface="+mn-cs"/>
              </a:defRPr>
            </a:lvl9pPr>
          </a:lstStyle>
          <a:p>
            <a:pPr marL="0" indent="0" algn="ctr">
              <a:buNone/>
            </a:pPr>
            <a:r>
              <a:rPr lang="de-DE" b="1" dirty="0" smtClean="0">
                <a:solidFill>
                  <a:schemeClr val="bg1"/>
                </a:solidFill>
              </a:rPr>
              <a:t>Ausland</a:t>
            </a:r>
            <a:endParaRPr lang="de-DE" b="1" dirty="0">
              <a:solidFill>
                <a:schemeClr val="bg1"/>
              </a:solidFill>
            </a:endParaRPr>
          </a:p>
        </p:txBody>
      </p:sp>
      <mc:AlternateContent xmlns:mc="http://schemas.openxmlformats.org/markup-compatibility/2006" xmlns:a14="http://schemas.microsoft.com/office/drawing/2010/main">
        <mc:Choice Requires="a14">
          <p:sp>
            <p:nvSpPr>
              <p:cNvPr id="16" name="Textfeld 15"/>
              <p:cNvSpPr txBox="1"/>
              <p:nvPr/>
            </p:nvSpPr>
            <p:spPr>
              <a:xfrm>
                <a:off x="2366404" y="2020759"/>
                <a:ext cx="1314847"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102</m:t>
                          </m:r>
                        </m:num>
                        <m:den>
                          <m:r>
                            <a:rPr lang="de-DE" sz="1400" b="0" i="1" smtClean="0">
                              <a:latin typeface="Cambria Math" panose="02040503050406030204" pitchFamily="18" charset="0"/>
                            </a:rPr>
                            <m:t>(1+2%)</m:t>
                          </m:r>
                        </m:den>
                      </m:f>
                    </m:oMath>
                  </m:oMathPara>
                </a14:m>
                <a:endParaRPr lang="de-DE" sz="1400" dirty="0" err="1" smtClean="0"/>
              </a:p>
            </p:txBody>
          </p:sp>
        </mc:Choice>
        <mc:Fallback xmlns="">
          <p:sp>
            <p:nvSpPr>
              <p:cNvPr id="16" name="Textfeld 15"/>
              <p:cNvSpPr txBox="1">
                <a:spLocks noRot="1" noChangeAspect="1" noMove="1" noResize="1" noEditPoints="1" noAdjustHandles="1" noChangeArrowheads="1" noChangeShapeType="1" noTextEdit="1"/>
              </p:cNvSpPr>
              <p:nvPr/>
            </p:nvSpPr>
            <p:spPr>
              <a:xfrm>
                <a:off x="2366404" y="2020759"/>
                <a:ext cx="1314847" cy="442942"/>
              </a:xfrm>
              <a:prstGeom prst="rect">
                <a:avLst/>
              </a:prstGeom>
              <a:blipFill rotWithShape="0">
                <a:blip r:embed="rId2"/>
                <a:stretch>
                  <a:fillRect l="-1852" r="-3704" b="-1643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2375333" y="2653973"/>
                <a:ext cx="1777346"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108</m:t>
                          </m:r>
                        </m:num>
                        <m:den>
                          <m:r>
                            <a:rPr lang="de-DE" sz="1400" b="0" i="1" smtClean="0">
                              <a:latin typeface="Cambria Math" panose="02040503050406030204" pitchFamily="18" charset="0"/>
                            </a:rPr>
                            <m:t>(1+2%+6%)</m:t>
                          </m:r>
                        </m:den>
                      </m:f>
                    </m:oMath>
                  </m:oMathPara>
                </a14:m>
                <a:endParaRPr lang="de-DE" sz="1400" dirty="0" err="1" smtClean="0"/>
              </a:p>
            </p:txBody>
          </p:sp>
        </mc:Choice>
        <mc:Fallback xmlns="">
          <p:sp>
            <p:nvSpPr>
              <p:cNvPr id="19" name="Textfeld 18"/>
              <p:cNvSpPr txBox="1">
                <a:spLocks noRot="1" noChangeAspect="1" noMove="1" noResize="1" noEditPoints="1" noAdjustHandles="1" noChangeArrowheads="1" noChangeShapeType="1" noTextEdit="1"/>
              </p:cNvSpPr>
              <p:nvPr/>
            </p:nvSpPr>
            <p:spPr>
              <a:xfrm>
                <a:off x="2375333" y="2653973"/>
                <a:ext cx="1777346" cy="442942"/>
              </a:xfrm>
              <a:prstGeom prst="rect">
                <a:avLst/>
              </a:prstGeom>
              <a:blipFill rotWithShape="0">
                <a:blip r:embed="rId3"/>
                <a:stretch>
                  <a:fillRect l="-1718" r="-2749" b="-16438"/>
                </a:stretch>
              </a:blipFill>
            </p:spPr>
            <p:txBody>
              <a:bodyPr/>
              <a:lstStyle/>
              <a:p>
                <a:r>
                  <a:rPr lang="de-DE">
                    <a:noFill/>
                  </a:rPr>
                  <a:t> </a:t>
                </a:r>
              </a:p>
            </p:txBody>
          </p:sp>
        </mc:Fallback>
      </mc:AlternateContent>
      <p:graphicFrame>
        <p:nvGraphicFramePr>
          <p:cNvPr id="4" name="Tabelle 3"/>
          <p:cNvGraphicFramePr>
            <a:graphicFrameLocks noGrp="1"/>
          </p:cNvGraphicFramePr>
          <p:nvPr>
            <p:extLst>
              <p:ext uri="{D42A27DB-BD31-4B8C-83A1-F6EECF244321}">
                <p14:modId xmlns:p14="http://schemas.microsoft.com/office/powerpoint/2010/main" val="2671056532"/>
              </p:ext>
            </p:extLst>
          </p:nvPr>
        </p:nvGraphicFramePr>
        <p:xfrm>
          <a:off x="611560" y="1411287"/>
          <a:ext cx="2412268" cy="596982"/>
        </p:xfrm>
        <a:graphic>
          <a:graphicData uri="http://schemas.openxmlformats.org/drawingml/2006/table">
            <a:tbl>
              <a:tblPr>
                <a:tableStyleId>{2D5ABB26-0587-4C30-8999-92F81FD0307C}</a:tableStyleId>
              </a:tblPr>
              <a:tblGrid>
                <a:gridCol w="1008112"/>
                <a:gridCol w="566563"/>
                <a:gridCol w="569563"/>
                <a:gridCol w="268030"/>
              </a:tblGrid>
              <a:tr h="198994">
                <a:tc>
                  <a:txBody>
                    <a:bodyPr/>
                    <a:lstStyle/>
                    <a:p>
                      <a:r>
                        <a:rPr lang="de-DE" sz="1200" dirty="0" smtClean="0">
                          <a:solidFill>
                            <a:schemeClr val="tx2"/>
                          </a:solidFill>
                        </a:rPr>
                        <a:t>Staatsanleihe</a:t>
                      </a:r>
                      <a:endParaRPr lang="de-DE" sz="1200" dirty="0">
                        <a:solidFill>
                          <a:schemeClr val="tx2"/>
                        </a:solidFill>
                      </a:endParaRPr>
                    </a:p>
                  </a:txBody>
                  <a:tcPr marL="0" marR="0" marT="0" marB="0"/>
                </a:tc>
                <a:tc>
                  <a:txBody>
                    <a:bodyPr/>
                    <a:lstStyle/>
                    <a:p>
                      <a:r>
                        <a:rPr lang="de-DE" sz="1200" dirty="0" smtClean="0">
                          <a:solidFill>
                            <a:schemeClr val="tx2"/>
                          </a:solidFill>
                        </a:rPr>
                        <a:t>2%</a:t>
                      </a:r>
                      <a:endParaRPr lang="de-DE" sz="1200" dirty="0">
                        <a:solidFill>
                          <a:schemeClr val="tx2"/>
                        </a:solidFill>
                      </a:endParaRPr>
                    </a:p>
                  </a:txBody>
                  <a:tcPr marL="0" marR="0" marT="0" marB="0"/>
                </a:tc>
                <a:tc>
                  <a:txBody>
                    <a:bodyPr/>
                    <a:lstStyle/>
                    <a:p>
                      <a:r>
                        <a:rPr lang="de-DE" sz="1200" dirty="0" smtClean="0">
                          <a:solidFill>
                            <a:schemeClr val="tx2"/>
                          </a:solidFill>
                        </a:rPr>
                        <a:t>Inflation</a:t>
                      </a:r>
                      <a:endParaRPr lang="de-DE" sz="1200" dirty="0">
                        <a:solidFill>
                          <a:schemeClr val="tx2"/>
                        </a:solidFill>
                      </a:endParaRPr>
                    </a:p>
                  </a:txBody>
                  <a:tcPr marL="0" marR="0" marT="0" marB="0"/>
                </a:tc>
                <a:tc>
                  <a:txBody>
                    <a:bodyPr/>
                    <a:lstStyle/>
                    <a:p>
                      <a:r>
                        <a:rPr lang="de-DE" sz="1200" dirty="0" smtClean="0">
                          <a:solidFill>
                            <a:schemeClr val="tx2"/>
                          </a:solidFill>
                        </a:rPr>
                        <a:t>0%</a:t>
                      </a:r>
                      <a:endParaRPr lang="de-DE" sz="1200" dirty="0">
                        <a:solidFill>
                          <a:schemeClr val="tx2"/>
                        </a:solidFill>
                      </a:endParaRPr>
                    </a:p>
                  </a:txBody>
                  <a:tcPr marL="0" marR="0" marT="0" marB="0"/>
                </a:tc>
              </a:tr>
              <a:tr h="198994">
                <a:tc>
                  <a:txBody>
                    <a:bodyPr/>
                    <a:lstStyle/>
                    <a:p>
                      <a:r>
                        <a:rPr lang="de-DE" sz="1200" dirty="0" smtClean="0">
                          <a:solidFill>
                            <a:schemeClr val="tx2"/>
                          </a:solidFill>
                        </a:rPr>
                        <a:t>MRP</a:t>
                      </a:r>
                      <a:endParaRPr lang="de-DE" sz="1200" dirty="0">
                        <a:solidFill>
                          <a:schemeClr val="tx2"/>
                        </a:solidFill>
                      </a:endParaRPr>
                    </a:p>
                  </a:txBody>
                  <a:tcPr marL="0" marR="0" marT="0" marB="0"/>
                </a:tc>
                <a:tc>
                  <a:txBody>
                    <a:bodyPr/>
                    <a:lstStyle/>
                    <a:p>
                      <a:r>
                        <a:rPr lang="de-DE" sz="1200" dirty="0" smtClean="0">
                          <a:solidFill>
                            <a:schemeClr val="tx2"/>
                          </a:solidFill>
                        </a:rPr>
                        <a:t>6%</a:t>
                      </a:r>
                      <a:endParaRPr lang="de-DE" sz="1200" dirty="0">
                        <a:solidFill>
                          <a:schemeClr val="tx2"/>
                        </a:solidFill>
                      </a:endParaRPr>
                    </a:p>
                  </a:txBody>
                  <a:tcPr marL="0" marR="0" marT="0" marB="0"/>
                </a:tc>
                <a:tc>
                  <a:txBody>
                    <a:bodyPr/>
                    <a:lstStyle/>
                    <a:p>
                      <a:r>
                        <a:rPr lang="de-DE" sz="1200" dirty="0" smtClean="0">
                          <a:solidFill>
                            <a:schemeClr val="tx2"/>
                          </a:solidFill>
                        </a:rPr>
                        <a:t>CDS</a:t>
                      </a:r>
                      <a:endParaRPr lang="de-DE" sz="1200" dirty="0">
                        <a:solidFill>
                          <a:schemeClr val="tx2"/>
                        </a:solidFill>
                      </a:endParaRPr>
                    </a:p>
                  </a:txBody>
                  <a:tcPr marL="0" marR="0" marT="0" marB="0"/>
                </a:tc>
                <a:tc>
                  <a:txBody>
                    <a:bodyPr/>
                    <a:lstStyle/>
                    <a:p>
                      <a:r>
                        <a:rPr lang="de-DE" sz="1200" dirty="0" smtClean="0">
                          <a:solidFill>
                            <a:schemeClr val="tx2"/>
                          </a:solidFill>
                        </a:rPr>
                        <a:t>0%</a:t>
                      </a:r>
                      <a:endParaRPr lang="de-DE" sz="1200" dirty="0">
                        <a:solidFill>
                          <a:schemeClr val="tx2"/>
                        </a:solidFill>
                      </a:endParaRPr>
                    </a:p>
                  </a:txBody>
                  <a:tcPr marL="0" marR="0" marT="0" marB="0"/>
                </a:tc>
              </a:tr>
              <a:tr h="198994">
                <a:tc>
                  <a:txBody>
                    <a:bodyPr/>
                    <a:lstStyle/>
                    <a:p>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r>
            </a:tbl>
          </a:graphicData>
        </a:graphic>
      </p:graphicFrame>
      <p:graphicFrame>
        <p:nvGraphicFramePr>
          <p:cNvPr id="22" name="Tabelle 21"/>
          <p:cNvGraphicFramePr>
            <a:graphicFrameLocks noGrp="1"/>
          </p:cNvGraphicFramePr>
          <p:nvPr>
            <p:extLst>
              <p:ext uri="{D42A27DB-BD31-4B8C-83A1-F6EECF244321}">
                <p14:modId xmlns:p14="http://schemas.microsoft.com/office/powerpoint/2010/main" val="1422000112"/>
              </p:ext>
            </p:extLst>
          </p:nvPr>
        </p:nvGraphicFramePr>
        <p:xfrm>
          <a:off x="5976156" y="1412776"/>
          <a:ext cx="2594370" cy="596982"/>
        </p:xfrm>
        <a:graphic>
          <a:graphicData uri="http://schemas.openxmlformats.org/drawingml/2006/table">
            <a:tbl>
              <a:tblPr>
                <a:tableStyleId>{2D5ABB26-0587-4C30-8999-92F81FD0307C}</a:tableStyleId>
              </a:tblPr>
              <a:tblGrid>
                <a:gridCol w="1058527"/>
                <a:gridCol w="614629"/>
                <a:gridCol w="546337"/>
                <a:gridCol w="374877"/>
              </a:tblGrid>
              <a:tr h="198994">
                <a:tc>
                  <a:txBody>
                    <a:bodyPr/>
                    <a:lstStyle/>
                    <a:p>
                      <a:r>
                        <a:rPr lang="de-DE" sz="1200" dirty="0" smtClean="0">
                          <a:solidFill>
                            <a:schemeClr val="tx2"/>
                          </a:solidFill>
                        </a:rPr>
                        <a:t>Staatsanleihe</a:t>
                      </a:r>
                      <a:endParaRPr lang="de-DE" sz="1200" dirty="0">
                        <a:solidFill>
                          <a:schemeClr val="tx2"/>
                        </a:solidFill>
                      </a:endParaRPr>
                    </a:p>
                  </a:txBody>
                  <a:tcPr marL="0" marR="0" marT="0" marB="0"/>
                </a:tc>
                <a:tc>
                  <a:txBody>
                    <a:bodyPr/>
                    <a:lstStyle/>
                    <a:p>
                      <a:pPr algn="l"/>
                      <a:r>
                        <a:rPr lang="de-DE" sz="1200" dirty="0" smtClean="0">
                          <a:solidFill>
                            <a:schemeClr val="tx2"/>
                          </a:solidFill>
                        </a:rPr>
                        <a:t>6%</a:t>
                      </a:r>
                      <a:endParaRPr lang="de-DE" sz="1200" dirty="0">
                        <a:solidFill>
                          <a:schemeClr val="tx2"/>
                        </a:solidFill>
                      </a:endParaRPr>
                    </a:p>
                  </a:txBody>
                  <a:tcPr marL="0" marR="0" marT="0" marB="0"/>
                </a:tc>
                <a:tc>
                  <a:txBody>
                    <a:bodyPr/>
                    <a:lstStyle/>
                    <a:p>
                      <a:pPr algn="l"/>
                      <a:r>
                        <a:rPr lang="de-DE" sz="1200" dirty="0" smtClean="0">
                          <a:solidFill>
                            <a:schemeClr val="tx2"/>
                          </a:solidFill>
                        </a:rPr>
                        <a:t>Inflation</a:t>
                      </a:r>
                      <a:endParaRPr lang="de-DE" sz="1200" dirty="0">
                        <a:solidFill>
                          <a:schemeClr val="tx2"/>
                        </a:solidFill>
                      </a:endParaRPr>
                    </a:p>
                  </a:txBody>
                  <a:tcPr marL="0" marR="0" marT="0" marB="0"/>
                </a:tc>
                <a:tc>
                  <a:txBody>
                    <a:bodyPr/>
                    <a:lstStyle/>
                    <a:p>
                      <a:pPr algn="r"/>
                      <a:r>
                        <a:rPr lang="de-DE" sz="1200" dirty="0" smtClean="0">
                          <a:solidFill>
                            <a:schemeClr val="tx2"/>
                          </a:solidFill>
                        </a:rPr>
                        <a:t>0%</a:t>
                      </a:r>
                      <a:endParaRPr lang="de-DE" sz="1200" dirty="0">
                        <a:solidFill>
                          <a:schemeClr val="tx2"/>
                        </a:solidFill>
                      </a:endParaRPr>
                    </a:p>
                  </a:txBody>
                  <a:tcPr marL="0" marR="0" marT="0" marB="0"/>
                </a:tc>
              </a:tr>
              <a:tr h="198994">
                <a:tc>
                  <a:txBody>
                    <a:bodyPr/>
                    <a:lstStyle/>
                    <a:p>
                      <a:r>
                        <a:rPr lang="de-DE" sz="1200" dirty="0" smtClean="0">
                          <a:solidFill>
                            <a:schemeClr val="tx2"/>
                          </a:solidFill>
                        </a:rPr>
                        <a:t>MRP</a:t>
                      </a:r>
                      <a:endParaRPr lang="de-DE" sz="1200" dirty="0">
                        <a:solidFill>
                          <a:schemeClr val="tx2"/>
                        </a:solidFill>
                      </a:endParaRPr>
                    </a:p>
                  </a:txBody>
                  <a:tcPr marL="0" marR="0" marT="0" marB="0"/>
                </a:tc>
                <a:tc>
                  <a:txBody>
                    <a:bodyPr/>
                    <a:lstStyle/>
                    <a:p>
                      <a:pPr algn="l"/>
                      <a:r>
                        <a:rPr lang="de-DE" sz="1200" dirty="0" smtClean="0">
                          <a:solidFill>
                            <a:schemeClr val="tx2"/>
                          </a:solidFill>
                        </a:rPr>
                        <a:t>6%</a:t>
                      </a:r>
                      <a:endParaRPr lang="de-DE" sz="1200" dirty="0">
                        <a:solidFill>
                          <a:schemeClr val="tx2"/>
                        </a:solidFill>
                      </a:endParaRPr>
                    </a:p>
                  </a:txBody>
                  <a:tcPr marL="0" marR="0" marT="0" marB="0"/>
                </a:tc>
                <a:tc>
                  <a:txBody>
                    <a:bodyPr/>
                    <a:lstStyle/>
                    <a:p>
                      <a:pPr algn="l"/>
                      <a:r>
                        <a:rPr lang="de-DE" sz="1200" dirty="0" smtClean="0">
                          <a:solidFill>
                            <a:schemeClr val="tx2"/>
                          </a:solidFill>
                        </a:rPr>
                        <a:t>CDS</a:t>
                      </a:r>
                      <a:endParaRPr lang="de-DE" sz="1200" dirty="0">
                        <a:solidFill>
                          <a:schemeClr val="tx2"/>
                        </a:solidFill>
                      </a:endParaRPr>
                    </a:p>
                  </a:txBody>
                  <a:tcPr marL="0" marR="0" marT="0" marB="0"/>
                </a:tc>
                <a:tc>
                  <a:txBody>
                    <a:bodyPr/>
                    <a:lstStyle/>
                    <a:p>
                      <a:pPr algn="r"/>
                      <a:r>
                        <a:rPr lang="de-DE" sz="1200" dirty="0" smtClean="0">
                          <a:solidFill>
                            <a:schemeClr val="tx2"/>
                          </a:solidFill>
                        </a:rPr>
                        <a:t>4%</a:t>
                      </a:r>
                      <a:endParaRPr lang="de-DE" sz="1200" dirty="0">
                        <a:solidFill>
                          <a:schemeClr val="tx2"/>
                        </a:solidFill>
                      </a:endParaRPr>
                    </a:p>
                  </a:txBody>
                  <a:tcPr marL="0" marR="0" marT="0" marB="0"/>
                </a:tc>
              </a:tr>
              <a:tr h="198994">
                <a:tc>
                  <a:txBody>
                    <a:bodyPr/>
                    <a:lstStyle/>
                    <a:p>
                      <a:endParaRPr lang="de-DE" sz="1200" dirty="0">
                        <a:solidFill>
                          <a:schemeClr val="tx2"/>
                        </a:solidFill>
                      </a:endParaRPr>
                    </a:p>
                  </a:txBody>
                  <a:tcPr marL="0" marR="0" marT="0" marB="0"/>
                </a:tc>
                <a:tc>
                  <a:txBody>
                    <a:bodyPr/>
                    <a:lstStyle/>
                    <a:p>
                      <a:pPr algn="r"/>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r>
            </a:tbl>
          </a:graphicData>
        </a:graphic>
      </p:graphicFrame>
      <mc:AlternateContent xmlns:mc="http://schemas.openxmlformats.org/markup-compatibility/2006" xmlns:a14="http://schemas.microsoft.com/office/drawing/2010/main">
        <mc:Choice Requires="a14">
          <p:sp>
            <p:nvSpPr>
              <p:cNvPr id="32" name="Textfeld 31"/>
              <p:cNvSpPr txBox="1"/>
              <p:nvPr/>
            </p:nvSpPr>
            <p:spPr>
              <a:xfrm>
                <a:off x="2375333" y="3289996"/>
                <a:ext cx="841961" cy="4131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8</m:t>
                          </m:r>
                        </m:num>
                        <m:den>
                          <m:r>
                            <a:rPr lang="de-DE" sz="1400" b="0" i="1" smtClean="0">
                              <a:latin typeface="Cambria Math" panose="02040503050406030204" pitchFamily="18" charset="0"/>
                            </a:rPr>
                            <m:t>8%</m:t>
                          </m:r>
                        </m:den>
                      </m:f>
                    </m:oMath>
                  </m:oMathPara>
                </a14:m>
                <a:endParaRPr lang="de-DE" sz="1400" dirty="0" err="1" smtClean="0"/>
              </a:p>
            </p:txBody>
          </p:sp>
        </mc:Choice>
        <mc:Fallback xmlns="">
          <p:sp>
            <p:nvSpPr>
              <p:cNvPr id="32" name="Textfeld 31"/>
              <p:cNvSpPr txBox="1">
                <a:spLocks noRot="1" noChangeAspect="1" noMove="1" noResize="1" noEditPoints="1" noAdjustHandles="1" noChangeArrowheads="1" noChangeShapeType="1" noTextEdit="1"/>
              </p:cNvSpPr>
              <p:nvPr/>
            </p:nvSpPr>
            <p:spPr>
              <a:xfrm>
                <a:off x="2375333" y="3289996"/>
                <a:ext cx="841961" cy="413126"/>
              </a:xfrm>
              <a:prstGeom prst="rect">
                <a:avLst/>
              </a:prstGeom>
              <a:blipFill rotWithShape="0">
                <a:blip r:embed="rId4"/>
                <a:stretch>
                  <a:fillRect l="-3623" t="-1493" r="-3623" b="-13433"/>
                </a:stretch>
              </a:blipFill>
            </p:spPr>
            <p:txBody>
              <a:bodyPr/>
              <a:lstStyle/>
              <a:p>
                <a:r>
                  <a:rPr lang="de-DE">
                    <a:noFill/>
                  </a:rPr>
                  <a:t> </a:t>
                </a:r>
              </a:p>
            </p:txBody>
          </p:sp>
        </mc:Fallback>
      </mc:AlternateContent>
      <p:cxnSp>
        <p:nvCxnSpPr>
          <p:cNvPr id="6" name="Gerader Verbinder 5"/>
          <p:cNvCxnSpPr/>
          <p:nvPr/>
        </p:nvCxnSpPr>
        <p:spPr>
          <a:xfrm>
            <a:off x="500494" y="3875844"/>
            <a:ext cx="8211966" cy="0"/>
          </a:xfrm>
          <a:prstGeom prst="line">
            <a:avLst/>
          </a:prstGeom>
          <a:ln w="38100" cmpd="dbl">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a:spLocks noChangeAspect="1"/>
          </p:cNvSpPr>
          <p:nvPr/>
        </p:nvSpPr>
        <p:spPr>
          <a:xfrm>
            <a:off x="468589" y="5184252"/>
            <a:ext cx="8207375" cy="612000"/>
          </a:xfrm>
          <a:prstGeom prst="rect">
            <a:avLst/>
          </a:prstGeom>
          <a:solidFill>
            <a:schemeClr val="bg2">
              <a:lumMod val="60000"/>
              <a:lumOff val="40000"/>
            </a:schemeClr>
          </a:solidFill>
        </p:spPr>
        <p:txBody>
          <a:bodyPr wrap="square" lIns="72000" tIns="144000" rIns="0" bIns="0" rtlCol="0">
            <a:spAutoFit/>
          </a:bodyPr>
          <a:lstStyle/>
          <a:p>
            <a:r>
              <a:rPr lang="de-DE" sz="1400" dirty="0" smtClean="0"/>
              <a:t>3. Unternehmen (</a:t>
            </a:r>
            <a:r>
              <a:rPr lang="de-DE" sz="1400" dirty="0" smtClean="0">
                <a:sym typeface="Symbol" panose="05050102010706020507" pitchFamily="18" charset="2"/>
              </a:rPr>
              <a:t></a:t>
            </a:r>
            <a:r>
              <a:rPr lang="de-DE" sz="1400" dirty="0" smtClean="0"/>
              <a:t>)</a:t>
            </a:r>
          </a:p>
          <a:p>
            <a:pPr marL="342900" indent="-342900">
              <a:buAutoNum type="arabicPeriod"/>
            </a:pPr>
            <a:endParaRPr lang="de-DE" sz="1400" dirty="0"/>
          </a:p>
          <a:p>
            <a:pPr marL="342900" indent="-342900">
              <a:buAutoNum type="arabicPeriod"/>
            </a:pPr>
            <a:endParaRPr lang="de-DE" sz="1400" dirty="0" smtClean="0"/>
          </a:p>
          <a:p>
            <a:pPr marL="342900" indent="-342900">
              <a:buAutoNum type="arabicPeriod"/>
            </a:pPr>
            <a:endParaRPr lang="de-DE" sz="1400" dirty="0"/>
          </a:p>
          <a:p>
            <a:endParaRPr lang="de-DE" sz="1400" dirty="0" smtClean="0"/>
          </a:p>
        </p:txBody>
      </p:sp>
      <p:sp>
        <p:nvSpPr>
          <p:cNvPr id="35" name="Textfeld 34"/>
          <p:cNvSpPr txBox="1">
            <a:spLocks noChangeAspect="1"/>
          </p:cNvSpPr>
          <p:nvPr/>
        </p:nvSpPr>
        <p:spPr>
          <a:xfrm>
            <a:off x="468589" y="4575267"/>
            <a:ext cx="8207375" cy="612000"/>
          </a:xfrm>
          <a:prstGeom prst="rect">
            <a:avLst/>
          </a:prstGeom>
          <a:solidFill>
            <a:schemeClr val="bg2">
              <a:lumMod val="40000"/>
              <a:lumOff val="60000"/>
            </a:schemeClr>
          </a:solidFill>
        </p:spPr>
        <p:txBody>
          <a:bodyPr wrap="square" lIns="72000" tIns="144000" rIns="0" bIns="0" rtlCol="0">
            <a:spAutoFit/>
          </a:bodyPr>
          <a:lstStyle/>
          <a:p>
            <a:r>
              <a:rPr lang="de-DE" sz="1400" dirty="0" smtClean="0"/>
              <a:t>2. Aktie (1 Jahr)</a:t>
            </a:r>
          </a:p>
          <a:p>
            <a:pPr marL="342900" indent="-342900">
              <a:buAutoNum type="arabicPeriod"/>
            </a:pPr>
            <a:endParaRPr lang="de-DE" sz="1400" dirty="0"/>
          </a:p>
          <a:p>
            <a:pPr marL="342900" indent="-342900">
              <a:buAutoNum type="arabicPeriod"/>
            </a:pPr>
            <a:endParaRPr lang="de-DE" sz="1400" dirty="0" smtClean="0"/>
          </a:p>
          <a:p>
            <a:pPr marL="342900" indent="-342900">
              <a:buAutoNum type="arabicPeriod"/>
            </a:pPr>
            <a:endParaRPr lang="de-DE" sz="1400" dirty="0"/>
          </a:p>
          <a:p>
            <a:endParaRPr lang="de-DE" sz="1400" dirty="0" smtClean="0"/>
          </a:p>
        </p:txBody>
      </p:sp>
      <p:sp>
        <p:nvSpPr>
          <p:cNvPr id="36" name="Textfeld 35"/>
          <p:cNvSpPr txBox="1">
            <a:spLocks noChangeAspect="1"/>
          </p:cNvSpPr>
          <p:nvPr/>
        </p:nvSpPr>
        <p:spPr>
          <a:xfrm>
            <a:off x="467544" y="3969060"/>
            <a:ext cx="8207375" cy="612000"/>
          </a:xfrm>
          <a:prstGeom prst="rect">
            <a:avLst/>
          </a:prstGeom>
          <a:solidFill>
            <a:schemeClr val="bg2">
              <a:lumMod val="20000"/>
              <a:lumOff val="80000"/>
            </a:schemeClr>
          </a:solidFill>
        </p:spPr>
        <p:txBody>
          <a:bodyPr wrap="square" lIns="72000" tIns="144000" rIns="0" bIns="0" rtlCol="0">
            <a:spAutoFit/>
          </a:bodyPr>
          <a:lstStyle/>
          <a:p>
            <a:r>
              <a:rPr lang="de-DE" sz="1400" dirty="0" smtClean="0"/>
              <a:t>1. Staatsanleihe</a:t>
            </a:r>
          </a:p>
          <a:p>
            <a:pPr marL="342900" indent="-342900">
              <a:buAutoNum type="arabicPeriod"/>
            </a:pPr>
            <a:endParaRPr lang="de-DE" sz="1400" dirty="0" smtClean="0"/>
          </a:p>
          <a:p>
            <a:pPr marL="342900" indent="-342900">
              <a:buAutoNum type="arabicPeriod"/>
            </a:pPr>
            <a:endParaRPr lang="de-DE" sz="1400" dirty="0" smtClean="0"/>
          </a:p>
          <a:p>
            <a:pPr marL="342900" indent="-342900">
              <a:buAutoNum type="arabicPeriod"/>
            </a:pPr>
            <a:endParaRPr lang="de-DE" sz="1400" dirty="0"/>
          </a:p>
          <a:p>
            <a:endParaRPr lang="de-DE" sz="1400" dirty="0" smtClean="0"/>
          </a:p>
        </p:txBody>
      </p:sp>
      <p:cxnSp>
        <p:nvCxnSpPr>
          <p:cNvPr id="3" name="Gerader Verbinder 2"/>
          <p:cNvCxnSpPr/>
          <p:nvPr/>
        </p:nvCxnSpPr>
        <p:spPr>
          <a:xfrm>
            <a:off x="4572000" y="1052737"/>
            <a:ext cx="0" cy="5508611"/>
          </a:xfrm>
          <a:prstGeom prst="line">
            <a:avLst/>
          </a:prstGeom>
          <a:ln w="38100" cap="flat" cmpd="dbl">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2" name="Textfeld 1"/>
          <p:cNvSpPr txBox="1"/>
          <p:nvPr/>
        </p:nvSpPr>
        <p:spPr>
          <a:xfrm rot="-5400000">
            <a:off x="-623669" y="2694542"/>
            <a:ext cx="1836416" cy="360850"/>
          </a:xfrm>
          <a:prstGeom prst="rect">
            <a:avLst/>
          </a:prstGeom>
          <a:solidFill>
            <a:schemeClr val="accent1"/>
          </a:solidFill>
        </p:spPr>
        <p:txBody>
          <a:bodyPr wrap="square" lIns="0" tIns="72000" rIns="0" bIns="72000" rtlCol="0">
            <a:spAutoFit/>
          </a:bodyPr>
          <a:lstStyle/>
          <a:p>
            <a:pPr algn="ctr"/>
            <a:r>
              <a:rPr lang="de-DE" sz="1400" b="1" dirty="0" smtClean="0">
                <a:solidFill>
                  <a:schemeClr val="bg1"/>
                </a:solidFill>
              </a:rPr>
              <a:t>Inländer</a:t>
            </a:r>
          </a:p>
        </p:txBody>
      </p:sp>
      <p:sp>
        <p:nvSpPr>
          <p:cNvPr id="46" name="Textfeld 45"/>
          <p:cNvSpPr txBox="1"/>
          <p:nvPr/>
        </p:nvSpPr>
        <p:spPr>
          <a:xfrm rot="-5400000">
            <a:off x="-630279" y="4700842"/>
            <a:ext cx="1836416" cy="360850"/>
          </a:xfrm>
          <a:prstGeom prst="rect">
            <a:avLst/>
          </a:prstGeom>
          <a:solidFill>
            <a:schemeClr val="accent6"/>
          </a:solidFill>
        </p:spPr>
        <p:txBody>
          <a:bodyPr wrap="square" lIns="0" tIns="72000" rIns="0" bIns="72000" rtlCol="0">
            <a:spAutoFit/>
          </a:bodyPr>
          <a:lstStyle/>
          <a:p>
            <a:pPr algn="ctr"/>
            <a:r>
              <a:rPr lang="de-DE" sz="1400" b="1" dirty="0" smtClean="0">
                <a:solidFill>
                  <a:schemeClr val="bg1"/>
                </a:solidFill>
              </a:rPr>
              <a:t>Ausländer</a:t>
            </a:r>
          </a:p>
        </p:txBody>
      </p:sp>
      <mc:AlternateContent xmlns:mc="http://schemas.openxmlformats.org/markup-compatibility/2006" xmlns:a14="http://schemas.microsoft.com/office/drawing/2010/main">
        <mc:Choice Requires="a14">
          <p:sp>
            <p:nvSpPr>
              <p:cNvPr id="47" name="Textfeld 46"/>
              <p:cNvSpPr txBox="1"/>
              <p:nvPr/>
            </p:nvSpPr>
            <p:spPr>
              <a:xfrm>
                <a:off x="4709740" y="4041068"/>
                <a:ext cx="1303242"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106−4</m:t>
                          </m:r>
                        </m:num>
                        <m:den>
                          <m:r>
                            <a:rPr lang="de-DE" sz="1400" b="0" i="1" smtClean="0">
                              <a:latin typeface="Cambria Math" panose="02040503050406030204" pitchFamily="18" charset="0"/>
                            </a:rPr>
                            <m:t>(1+2%)</m:t>
                          </m:r>
                        </m:den>
                      </m:f>
                    </m:oMath>
                  </m:oMathPara>
                </a14:m>
                <a:endParaRPr lang="de-DE" sz="1400" dirty="0" err="1" smtClean="0"/>
              </a:p>
            </p:txBody>
          </p:sp>
        </mc:Choice>
        <mc:Fallback xmlns="">
          <p:sp>
            <p:nvSpPr>
              <p:cNvPr id="47" name="Textfeld 46"/>
              <p:cNvSpPr txBox="1">
                <a:spLocks noRot="1" noChangeAspect="1" noMove="1" noResize="1" noEditPoints="1" noAdjustHandles="1" noChangeArrowheads="1" noChangeShapeType="1" noTextEdit="1"/>
              </p:cNvSpPr>
              <p:nvPr/>
            </p:nvSpPr>
            <p:spPr>
              <a:xfrm>
                <a:off x="4709740" y="4041068"/>
                <a:ext cx="1303242" cy="442942"/>
              </a:xfrm>
              <a:prstGeom prst="rect">
                <a:avLst/>
              </a:prstGeom>
              <a:blipFill rotWithShape="0">
                <a:blip r:embed="rId5"/>
                <a:stretch>
                  <a:fillRect l="-2347" r="-4225" b="-1506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8" name="Textfeld 47"/>
              <p:cNvSpPr txBox="1"/>
              <p:nvPr/>
            </p:nvSpPr>
            <p:spPr>
              <a:xfrm>
                <a:off x="6341500" y="4670479"/>
                <a:ext cx="2288319"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i="1" smtClean="0">
                          <a:latin typeface="Cambria Math" panose="02040503050406030204" pitchFamily="18" charset="0"/>
                        </a:rPr>
                        <m:t>9</m:t>
                      </m:r>
                      <m:r>
                        <a:rPr lang="de-DE" sz="1400" b="0" i="1" smtClean="0">
                          <a:latin typeface="Cambria Math" panose="02040503050406030204" pitchFamily="18" charset="0"/>
                        </a:rPr>
                        <m:t>6,4=</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108</m:t>
                          </m:r>
                        </m:num>
                        <m:den>
                          <m:r>
                            <a:rPr lang="de-DE" sz="1400" b="0" i="1" smtClean="0">
                              <a:latin typeface="Cambria Math" panose="02040503050406030204" pitchFamily="18" charset="0"/>
                            </a:rPr>
                            <m:t>(1+2%+6%+4%)</m:t>
                          </m:r>
                        </m:den>
                      </m:f>
                    </m:oMath>
                  </m:oMathPara>
                </a14:m>
                <a:endParaRPr lang="de-DE" sz="1400" dirty="0" err="1" smtClean="0"/>
              </a:p>
            </p:txBody>
          </p:sp>
        </mc:Choice>
        <mc:Fallback xmlns="">
          <p:sp>
            <p:nvSpPr>
              <p:cNvPr id="48" name="Textfeld 47"/>
              <p:cNvSpPr txBox="1">
                <a:spLocks noRot="1" noChangeAspect="1" noMove="1" noResize="1" noEditPoints="1" noAdjustHandles="1" noChangeArrowheads="1" noChangeShapeType="1" noTextEdit="1"/>
              </p:cNvSpPr>
              <p:nvPr/>
            </p:nvSpPr>
            <p:spPr>
              <a:xfrm>
                <a:off x="6341500" y="4670479"/>
                <a:ext cx="2288319" cy="442942"/>
              </a:xfrm>
              <a:prstGeom prst="rect">
                <a:avLst/>
              </a:prstGeom>
              <a:blipFill rotWithShape="0">
                <a:blip r:embed="rId6"/>
                <a:stretch>
                  <a:fillRect l="-1064" r="-1862" b="-1643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9" name="Textfeld 48"/>
              <p:cNvSpPr txBox="1"/>
              <p:nvPr/>
            </p:nvSpPr>
            <p:spPr>
              <a:xfrm>
                <a:off x="6824022" y="4047068"/>
                <a:ext cx="1777346"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106</m:t>
                          </m:r>
                        </m:num>
                        <m:den>
                          <m:r>
                            <a:rPr lang="de-DE" sz="1400" b="0" i="1" smtClean="0">
                              <a:latin typeface="Cambria Math" panose="02040503050406030204" pitchFamily="18" charset="0"/>
                            </a:rPr>
                            <m:t>(1+2%+4%)</m:t>
                          </m:r>
                        </m:den>
                      </m:f>
                    </m:oMath>
                  </m:oMathPara>
                </a14:m>
                <a:endParaRPr lang="de-DE" sz="1400" dirty="0" err="1" smtClean="0"/>
              </a:p>
            </p:txBody>
          </p:sp>
        </mc:Choice>
        <mc:Fallback xmlns="">
          <p:sp>
            <p:nvSpPr>
              <p:cNvPr id="49" name="Textfeld 48"/>
              <p:cNvSpPr txBox="1">
                <a:spLocks noRot="1" noChangeAspect="1" noMove="1" noResize="1" noEditPoints="1" noAdjustHandles="1" noChangeArrowheads="1" noChangeShapeType="1" noTextEdit="1"/>
              </p:cNvSpPr>
              <p:nvPr/>
            </p:nvSpPr>
            <p:spPr>
              <a:xfrm>
                <a:off x="6824022" y="4047068"/>
                <a:ext cx="1777346" cy="442942"/>
              </a:xfrm>
              <a:prstGeom prst="rect">
                <a:avLst/>
              </a:prstGeom>
              <a:blipFill rotWithShape="0">
                <a:blip r:embed="rId7"/>
                <a:stretch>
                  <a:fillRect l="-1712" r="-2740" b="-1506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0" name="Textfeld 49"/>
              <p:cNvSpPr txBox="1"/>
              <p:nvPr/>
            </p:nvSpPr>
            <p:spPr>
              <a:xfrm>
                <a:off x="4839562" y="4670479"/>
                <a:ext cx="1170192"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de-DE" sz="1400" i="1" smtClean="0">
                          <a:latin typeface="Cambria Math" panose="02040503050406030204" pitchFamily="18" charset="0"/>
                        </a:rPr>
                        <m:t>W</m:t>
                      </m:r>
                      <m:r>
                        <a:rPr lang="de-DE" sz="1400" b="0" i="1" smtClean="0">
                          <a:latin typeface="Cambria Math" panose="02040503050406030204" pitchFamily="18" charset="0"/>
                        </a:rPr>
                        <m:t>=</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108−</m:t>
                          </m:r>
                          <m:r>
                            <a:rPr lang="de-DE" sz="1400" b="0" i="1" smtClean="0">
                              <a:latin typeface="Cambria Math" panose="02040503050406030204" pitchFamily="18" charset="0"/>
                            </a:rPr>
                            <m:t>𝑋</m:t>
                          </m:r>
                        </m:num>
                        <m:den>
                          <m:r>
                            <a:rPr lang="de-DE" sz="1400" b="0" i="1" smtClean="0">
                              <a:latin typeface="Cambria Math" panose="02040503050406030204" pitchFamily="18" charset="0"/>
                            </a:rPr>
                            <m:t>(1+8%)</m:t>
                          </m:r>
                        </m:den>
                      </m:f>
                    </m:oMath>
                  </m:oMathPara>
                </a14:m>
                <a:endParaRPr lang="de-DE" sz="1400" dirty="0" err="1" smtClean="0"/>
              </a:p>
            </p:txBody>
          </p:sp>
        </mc:Choice>
        <mc:Fallback xmlns="">
          <p:sp>
            <p:nvSpPr>
              <p:cNvPr id="50" name="Textfeld 49"/>
              <p:cNvSpPr txBox="1">
                <a:spLocks noRot="1" noChangeAspect="1" noMove="1" noResize="1" noEditPoints="1" noAdjustHandles="1" noChangeArrowheads="1" noChangeShapeType="1" noTextEdit="1"/>
              </p:cNvSpPr>
              <p:nvPr/>
            </p:nvSpPr>
            <p:spPr>
              <a:xfrm>
                <a:off x="4839562" y="4670479"/>
                <a:ext cx="1170192" cy="442942"/>
              </a:xfrm>
              <a:prstGeom prst="rect">
                <a:avLst/>
              </a:prstGeom>
              <a:blipFill rotWithShape="0">
                <a:blip r:embed="rId8"/>
                <a:stretch>
                  <a:fillRect l="-2604" r="-4167" b="-1643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1" name="Textfeld 50"/>
              <p:cNvSpPr txBox="1"/>
              <p:nvPr/>
            </p:nvSpPr>
            <p:spPr>
              <a:xfrm>
                <a:off x="6834399" y="5303487"/>
                <a:ext cx="978217" cy="4131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i="1" smtClean="0">
                          <a:latin typeface="Cambria Math" panose="02040503050406030204" pitchFamily="18" charset="0"/>
                        </a:rPr>
                        <m:t>6</m:t>
                      </m:r>
                      <m:r>
                        <a:rPr lang="de-DE" sz="1400" b="0" i="1" smtClean="0">
                          <a:latin typeface="Cambria Math" panose="02040503050406030204" pitchFamily="18" charset="0"/>
                        </a:rPr>
                        <m:t>6,6=</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8</m:t>
                          </m:r>
                        </m:num>
                        <m:den>
                          <m:r>
                            <a:rPr lang="de-DE" sz="1400" b="0" i="1" smtClean="0">
                              <a:latin typeface="Cambria Math" panose="02040503050406030204" pitchFamily="18" charset="0"/>
                            </a:rPr>
                            <m:t>12%</m:t>
                          </m:r>
                        </m:den>
                      </m:f>
                    </m:oMath>
                  </m:oMathPara>
                </a14:m>
                <a:endParaRPr lang="de-DE" sz="1400" dirty="0" err="1" smtClean="0"/>
              </a:p>
            </p:txBody>
          </p:sp>
        </mc:Choice>
        <mc:Fallback xmlns="">
          <p:sp>
            <p:nvSpPr>
              <p:cNvPr id="51" name="Textfeld 50"/>
              <p:cNvSpPr txBox="1">
                <a:spLocks noRot="1" noChangeAspect="1" noMove="1" noResize="1" noEditPoints="1" noAdjustHandles="1" noChangeArrowheads="1" noChangeShapeType="1" noTextEdit="1"/>
              </p:cNvSpPr>
              <p:nvPr/>
            </p:nvSpPr>
            <p:spPr>
              <a:xfrm>
                <a:off x="6834399" y="5303487"/>
                <a:ext cx="978217" cy="413126"/>
              </a:xfrm>
              <a:prstGeom prst="rect">
                <a:avLst/>
              </a:prstGeom>
              <a:blipFill rotWithShape="0">
                <a:blip r:embed="rId9"/>
                <a:stretch>
                  <a:fillRect l="-3106" r="-3106" b="-1176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2" name="Textfeld 51"/>
              <p:cNvSpPr txBox="1"/>
              <p:nvPr/>
            </p:nvSpPr>
            <p:spPr>
              <a:xfrm>
                <a:off x="4839562" y="5303487"/>
                <a:ext cx="882806" cy="4131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de-DE" sz="1400" i="1">
                          <a:latin typeface="Cambria Math" panose="02040503050406030204" pitchFamily="18" charset="0"/>
                        </a:rPr>
                        <m:t>W</m:t>
                      </m:r>
                      <m:r>
                        <a:rPr lang="de-DE" sz="1400" b="0" i="1" smtClean="0">
                          <a:latin typeface="Cambria Math" panose="02040503050406030204" pitchFamily="18" charset="0"/>
                        </a:rPr>
                        <m:t>=</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8−</m:t>
                          </m:r>
                          <m:r>
                            <a:rPr lang="de-DE" sz="1400" b="0" i="1" smtClean="0">
                              <a:latin typeface="Cambria Math" panose="02040503050406030204" pitchFamily="18" charset="0"/>
                            </a:rPr>
                            <m:t>𝑋</m:t>
                          </m:r>
                        </m:num>
                        <m:den>
                          <m:r>
                            <a:rPr lang="de-DE" sz="1400" b="0" i="1" smtClean="0">
                              <a:latin typeface="Cambria Math" panose="02040503050406030204" pitchFamily="18" charset="0"/>
                              <a:ea typeface="Cambria Math" panose="02040503050406030204" pitchFamily="18" charset="0"/>
                            </a:rPr>
                            <m:t>8</m:t>
                          </m:r>
                          <m:r>
                            <a:rPr lang="de-DE" sz="1400" b="0" i="1" smtClean="0">
                              <a:latin typeface="Cambria Math" panose="02040503050406030204" pitchFamily="18" charset="0"/>
                            </a:rPr>
                            <m:t>%</m:t>
                          </m:r>
                        </m:den>
                      </m:f>
                    </m:oMath>
                  </m:oMathPara>
                </a14:m>
                <a:endParaRPr lang="de-DE" sz="1400" dirty="0" err="1" smtClean="0"/>
              </a:p>
            </p:txBody>
          </p:sp>
        </mc:Choice>
        <mc:Fallback xmlns="">
          <p:sp>
            <p:nvSpPr>
              <p:cNvPr id="52" name="Textfeld 51"/>
              <p:cNvSpPr txBox="1">
                <a:spLocks noRot="1" noChangeAspect="1" noMove="1" noResize="1" noEditPoints="1" noAdjustHandles="1" noChangeArrowheads="1" noChangeShapeType="1" noTextEdit="1"/>
              </p:cNvSpPr>
              <p:nvPr/>
            </p:nvSpPr>
            <p:spPr>
              <a:xfrm>
                <a:off x="4839562" y="5303487"/>
                <a:ext cx="882806" cy="413126"/>
              </a:xfrm>
              <a:prstGeom prst="rect">
                <a:avLst/>
              </a:prstGeom>
              <a:blipFill rotWithShape="0">
                <a:blip r:embed="rId10"/>
                <a:stretch>
                  <a:fillRect l="-3448" r="-3448" b="-11765"/>
                </a:stretch>
              </a:blipFill>
            </p:spPr>
            <p:txBody>
              <a:bodyPr/>
              <a:lstStyle/>
              <a:p>
                <a:r>
                  <a:rPr lang="de-DE">
                    <a:noFill/>
                  </a:rPr>
                  <a:t> </a:t>
                </a:r>
              </a:p>
            </p:txBody>
          </p:sp>
        </mc:Fallback>
      </mc:AlternateContent>
    </p:spTree>
    <p:extLst>
      <p:ext uri="{BB962C8B-B14F-4D97-AF65-F5344CB8AC3E}">
        <p14:creationId xmlns:p14="http://schemas.microsoft.com/office/powerpoint/2010/main" val="1429430708"/>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feld 24"/>
          <p:cNvSpPr txBox="1">
            <a:spLocks noChangeAspect="1"/>
          </p:cNvSpPr>
          <p:nvPr/>
        </p:nvSpPr>
        <p:spPr>
          <a:xfrm>
            <a:off x="474964" y="3177040"/>
            <a:ext cx="8208000" cy="612000"/>
          </a:xfrm>
          <a:prstGeom prst="rect">
            <a:avLst/>
          </a:prstGeom>
          <a:solidFill>
            <a:schemeClr val="bg2">
              <a:lumMod val="60000"/>
              <a:lumOff val="40000"/>
            </a:schemeClr>
          </a:solidFill>
        </p:spPr>
        <p:txBody>
          <a:bodyPr wrap="square" lIns="72000" tIns="144000" rIns="0" bIns="0" rtlCol="0">
            <a:spAutoFit/>
          </a:bodyPr>
          <a:lstStyle/>
          <a:p>
            <a:r>
              <a:rPr lang="de-DE" sz="1400" dirty="0" smtClean="0"/>
              <a:t>3. Unternehmen (</a:t>
            </a:r>
            <a:r>
              <a:rPr lang="de-DE" sz="1400" dirty="0" smtClean="0">
                <a:sym typeface="Symbol" panose="05050102010706020507" pitchFamily="18" charset="2"/>
              </a:rPr>
              <a:t></a:t>
            </a:r>
            <a:r>
              <a:rPr lang="de-DE" sz="1400" dirty="0" smtClean="0"/>
              <a:t>)</a:t>
            </a:r>
          </a:p>
        </p:txBody>
      </p:sp>
      <p:sp>
        <p:nvSpPr>
          <p:cNvPr id="26" name="Textfeld 25"/>
          <p:cNvSpPr txBox="1">
            <a:spLocks noChangeAspect="1"/>
          </p:cNvSpPr>
          <p:nvPr/>
        </p:nvSpPr>
        <p:spPr>
          <a:xfrm>
            <a:off x="472508" y="2568053"/>
            <a:ext cx="8207375" cy="612000"/>
          </a:xfrm>
          <a:prstGeom prst="rect">
            <a:avLst/>
          </a:prstGeom>
          <a:solidFill>
            <a:schemeClr val="bg2">
              <a:lumMod val="40000"/>
              <a:lumOff val="60000"/>
            </a:schemeClr>
          </a:solidFill>
        </p:spPr>
        <p:txBody>
          <a:bodyPr wrap="square" lIns="72000" tIns="144000" rIns="0" bIns="0" rtlCol="0">
            <a:spAutoFit/>
          </a:bodyPr>
          <a:lstStyle/>
          <a:p>
            <a:r>
              <a:rPr lang="de-DE" sz="1400" dirty="0" smtClean="0"/>
              <a:t>2. Aktie (1 Jahr)</a:t>
            </a:r>
            <a:endParaRPr lang="de-DE" sz="1400" dirty="0"/>
          </a:p>
          <a:p>
            <a:endParaRPr lang="de-DE" sz="1400" dirty="0" smtClean="0"/>
          </a:p>
        </p:txBody>
      </p:sp>
      <p:sp>
        <p:nvSpPr>
          <p:cNvPr id="27" name="Textfeld 26"/>
          <p:cNvSpPr txBox="1">
            <a:spLocks noChangeAspect="1"/>
          </p:cNvSpPr>
          <p:nvPr/>
        </p:nvSpPr>
        <p:spPr>
          <a:xfrm>
            <a:off x="471463" y="1961848"/>
            <a:ext cx="8207375" cy="612000"/>
          </a:xfrm>
          <a:prstGeom prst="rect">
            <a:avLst/>
          </a:prstGeom>
          <a:solidFill>
            <a:schemeClr val="bg2">
              <a:lumMod val="20000"/>
              <a:lumOff val="80000"/>
            </a:schemeClr>
          </a:solidFill>
        </p:spPr>
        <p:txBody>
          <a:bodyPr wrap="square" lIns="72000" tIns="144000" rIns="0" bIns="0" rtlCol="0">
            <a:spAutoFit/>
          </a:bodyPr>
          <a:lstStyle/>
          <a:p>
            <a:r>
              <a:rPr lang="de-DE" sz="1400" dirty="0" smtClean="0"/>
              <a:t>1. Staatsanleihe</a:t>
            </a:r>
          </a:p>
          <a:p>
            <a:pPr marL="342900" indent="-342900">
              <a:buAutoNum type="arabicPeriod"/>
            </a:pPr>
            <a:endParaRPr lang="de-DE" sz="1400" dirty="0"/>
          </a:p>
          <a:p>
            <a:pPr marL="342900" indent="-342900">
              <a:buAutoNum type="arabicPeriod"/>
            </a:pPr>
            <a:endParaRPr lang="de-DE" sz="1400" dirty="0" smtClean="0"/>
          </a:p>
          <a:p>
            <a:pPr marL="342900" indent="-342900">
              <a:buAutoNum type="arabicPeriod"/>
            </a:pPr>
            <a:endParaRPr lang="de-DE" sz="1400" dirty="0"/>
          </a:p>
          <a:p>
            <a:endParaRPr lang="de-DE" sz="1400" dirty="0" smtClean="0"/>
          </a:p>
        </p:txBody>
      </p:sp>
      <p:sp>
        <p:nvSpPr>
          <p:cNvPr id="14" name="Titel 13"/>
          <p:cNvSpPr>
            <a:spLocks noGrp="1"/>
          </p:cNvSpPr>
          <p:nvPr>
            <p:ph type="title"/>
          </p:nvPr>
        </p:nvSpPr>
        <p:spPr/>
        <p:txBody>
          <a:bodyPr/>
          <a:lstStyle/>
          <a:p>
            <a:r>
              <a:rPr lang="de-DE" dirty="0" smtClean="0"/>
              <a:t>Bewertung: (politische) Länderrisiken</a:t>
            </a:r>
            <a:endParaRPr lang="de-DE" dirty="0"/>
          </a:p>
        </p:txBody>
      </p:sp>
      <p:sp>
        <p:nvSpPr>
          <p:cNvPr id="15" name="Inhaltsplatzhalter 14"/>
          <p:cNvSpPr>
            <a:spLocks noGrp="1"/>
          </p:cNvSpPr>
          <p:nvPr>
            <p:ph idx="1"/>
          </p:nvPr>
        </p:nvSpPr>
        <p:spPr>
          <a:xfrm>
            <a:off x="467918" y="1052513"/>
            <a:ext cx="3969146" cy="360263"/>
          </a:xfrm>
          <a:solidFill>
            <a:schemeClr val="accent1"/>
          </a:solidFill>
        </p:spPr>
        <p:txBody>
          <a:bodyPr anchor="ctr"/>
          <a:lstStyle/>
          <a:p>
            <a:pPr marL="0" indent="0" algn="ctr">
              <a:buNone/>
            </a:pPr>
            <a:r>
              <a:rPr lang="de-DE" b="1" dirty="0" smtClean="0">
                <a:solidFill>
                  <a:schemeClr val="bg1"/>
                </a:solidFill>
              </a:rPr>
              <a:t>Inland</a:t>
            </a:r>
            <a:endParaRPr lang="de-DE" b="1" dirty="0">
              <a:solidFill>
                <a:schemeClr val="bg1"/>
              </a:solidFill>
            </a:endParaRPr>
          </a:p>
        </p:txBody>
      </p:sp>
      <p:sp>
        <p:nvSpPr>
          <p:cNvPr id="7" name="Inhaltsplatzhalter 14"/>
          <p:cNvSpPr txBox="1">
            <a:spLocks/>
          </p:cNvSpPr>
          <p:nvPr/>
        </p:nvSpPr>
        <p:spPr>
          <a:xfrm>
            <a:off x="4706938" y="1052737"/>
            <a:ext cx="3968750" cy="360040"/>
          </a:xfrm>
          <a:prstGeom prst="rect">
            <a:avLst/>
          </a:prstGeom>
          <a:solidFill>
            <a:schemeClr val="accent6"/>
          </a:solidFill>
        </p:spPr>
        <p:txBody>
          <a:bodyPr vert="horz" lIns="0" tIns="0" rIns="0" bIns="0" rtlCol="0" anchor="ctr">
            <a:noAutofit/>
          </a:bodyPr>
          <a:lstStyle>
            <a:lvl1pPr marL="270000" indent="-2700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0000" indent="-270000" algn="l" defTabSz="914400" rtl="0" eaLnBrk="1" latinLnBrk="0" hangingPunct="1">
              <a:lnSpc>
                <a:spcPct val="100000"/>
              </a:lnSpc>
              <a:spcBef>
                <a:spcPts val="600"/>
              </a:spcBef>
              <a:buClr>
                <a:schemeClr val="accent1"/>
              </a:buClr>
              <a:buFont typeface="Symbol" panose="05050102010706020507" pitchFamily="18" charset="2"/>
              <a:buChar char="-"/>
              <a:defRPr sz="1400" kern="1200">
                <a:solidFill>
                  <a:schemeClr val="tx1"/>
                </a:solidFill>
                <a:latin typeface="+mn-lt"/>
                <a:ea typeface="+mn-ea"/>
                <a:cs typeface="+mn-cs"/>
              </a:defRPr>
            </a:lvl2pPr>
            <a:lvl3pPr marL="809625" indent="-2667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3pPr>
            <a:lvl4pPr marL="1089025" indent="-28575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defRPr sz="1400" b="1" kern="1200">
                <a:solidFill>
                  <a:schemeClr val="accent1"/>
                </a:solidFill>
                <a:latin typeface="+mn-lt"/>
                <a:ea typeface="+mn-ea"/>
                <a:cs typeface="+mn-cs"/>
              </a:defRPr>
            </a:lvl5pPr>
            <a:lvl6pPr marL="135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6pPr>
            <a:lvl7pPr marL="162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7pPr>
            <a:lvl8pPr marL="1890000" indent="-270000" algn="l" defTabSz="914400" rtl="0" eaLnBrk="1" latinLnBrk="0" hangingPunct="1">
              <a:lnSpc>
                <a:spcPct val="100000"/>
              </a:lnSpc>
              <a:spcBef>
                <a:spcPts val="0"/>
              </a:spcBef>
              <a:buFont typeface="Symbol" panose="05050102010706020507" pitchFamily="18" charset="2"/>
              <a:buChar char="-"/>
              <a:defRPr sz="1400" kern="1200">
                <a:solidFill>
                  <a:schemeClr val="tx1"/>
                </a:solidFill>
                <a:latin typeface="+mn-lt"/>
                <a:ea typeface="+mn-ea"/>
                <a:cs typeface="+mn-cs"/>
              </a:defRPr>
            </a:lvl8pPr>
            <a:lvl9pPr marL="2160000" indent="-270000" algn="l" defTabSz="914400" rtl="0" eaLnBrk="1" latinLnBrk="0" hangingPunct="1">
              <a:lnSpc>
                <a:spcPct val="100000"/>
              </a:lnSpc>
              <a:spcBef>
                <a:spcPts val="0"/>
              </a:spcBef>
              <a:buFont typeface="Symbol" panose="05050102010706020507" pitchFamily="18" charset="2"/>
              <a:buChar char="-"/>
              <a:defRPr sz="1400" kern="1200" baseline="0">
                <a:solidFill>
                  <a:schemeClr val="tx1"/>
                </a:solidFill>
                <a:latin typeface="+mn-lt"/>
                <a:ea typeface="+mn-ea"/>
                <a:cs typeface="+mn-cs"/>
              </a:defRPr>
            </a:lvl9pPr>
          </a:lstStyle>
          <a:p>
            <a:pPr marL="0" indent="0" algn="ctr">
              <a:buNone/>
            </a:pPr>
            <a:r>
              <a:rPr lang="de-DE" b="1" dirty="0" smtClean="0">
                <a:solidFill>
                  <a:schemeClr val="bg1"/>
                </a:solidFill>
              </a:rPr>
              <a:t>Ausland</a:t>
            </a:r>
            <a:endParaRPr lang="de-DE" b="1" dirty="0">
              <a:solidFill>
                <a:schemeClr val="bg1"/>
              </a:solidFill>
            </a:endParaRPr>
          </a:p>
        </p:txBody>
      </p:sp>
      <mc:AlternateContent xmlns:mc="http://schemas.openxmlformats.org/markup-compatibility/2006" xmlns:a14="http://schemas.microsoft.com/office/drawing/2010/main">
        <mc:Choice Requires="a14">
          <p:sp>
            <p:nvSpPr>
              <p:cNvPr id="16" name="Textfeld 15"/>
              <p:cNvSpPr txBox="1"/>
              <p:nvPr/>
            </p:nvSpPr>
            <p:spPr>
              <a:xfrm>
                <a:off x="2366404" y="2020759"/>
                <a:ext cx="1314847"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102</m:t>
                          </m:r>
                        </m:num>
                        <m:den>
                          <m:r>
                            <a:rPr lang="de-DE" sz="1400" b="0" i="1" smtClean="0">
                              <a:latin typeface="Cambria Math" panose="02040503050406030204" pitchFamily="18" charset="0"/>
                            </a:rPr>
                            <m:t>(1+2%)</m:t>
                          </m:r>
                        </m:den>
                      </m:f>
                    </m:oMath>
                  </m:oMathPara>
                </a14:m>
                <a:endParaRPr lang="de-DE" sz="1400" dirty="0" err="1" smtClean="0"/>
              </a:p>
            </p:txBody>
          </p:sp>
        </mc:Choice>
        <mc:Fallback xmlns="">
          <p:sp>
            <p:nvSpPr>
              <p:cNvPr id="16" name="Textfeld 15"/>
              <p:cNvSpPr txBox="1">
                <a:spLocks noRot="1" noChangeAspect="1" noMove="1" noResize="1" noEditPoints="1" noAdjustHandles="1" noChangeArrowheads="1" noChangeShapeType="1" noTextEdit="1"/>
              </p:cNvSpPr>
              <p:nvPr/>
            </p:nvSpPr>
            <p:spPr>
              <a:xfrm>
                <a:off x="2366404" y="2020759"/>
                <a:ext cx="1314847" cy="442942"/>
              </a:xfrm>
              <a:prstGeom prst="rect">
                <a:avLst/>
              </a:prstGeom>
              <a:blipFill rotWithShape="0">
                <a:blip r:embed="rId2"/>
                <a:stretch>
                  <a:fillRect l="-1852" r="-3704" b="-1643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2375333" y="2653973"/>
                <a:ext cx="1777346"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108</m:t>
                          </m:r>
                        </m:num>
                        <m:den>
                          <m:r>
                            <a:rPr lang="de-DE" sz="1400" b="0" i="1" smtClean="0">
                              <a:latin typeface="Cambria Math" panose="02040503050406030204" pitchFamily="18" charset="0"/>
                            </a:rPr>
                            <m:t>(1+2%+6%)</m:t>
                          </m:r>
                        </m:den>
                      </m:f>
                    </m:oMath>
                  </m:oMathPara>
                </a14:m>
                <a:endParaRPr lang="de-DE" sz="1400" dirty="0" err="1" smtClean="0"/>
              </a:p>
            </p:txBody>
          </p:sp>
        </mc:Choice>
        <mc:Fallback xmlns="">
          <p:sp>
            <p:nvSpPr>
              <p:cNvPr id="19" name="Textfeld 18"/>
              <p:cNvSpPr txBox="1">
                <a:spLocks noRot="1" noChangeAspect="1" noMove="1" noResize="1" noEditPoints="1" noAdjustHandles="1" noChangeArrowheads="1" noChangeShapeType="1" noTextEdit="1"/>
              </p:cNvSpPr>
              <p:nvPr/>
            </p:nvSpPr>
            <p:spPr>
              <a:xfrm>
                <a:off x="2375333" y="2653973"/>
                <a:ext cx="1777346" cy="442942"/>
              </a:xfrm>
              <a:prstGeom prst="rect">
                <a:avLst/>
              </a:prstGeom>
              <a:blipFill rotWithShape="0">
                <a:blip r:embed="rId3"/>
                <a:stretch>
                  <a:fillRect l="-1718" r="-2749" b="-16438"/>
                </a:stretch>
              </a:blipFill>
            </p:spPr>
            <p:txBody>
              <a:bodyPr/>
              <a:lstStyle/>
              <a:p>
                <a:r>
                  <a:rPr lang="de-DE">
                    <a:noFill/>
                  </a:rPr>
                  <a:t> </a:t>
                </a:r>
              </a:p>
            </p:txBody>
          </p:sp>
        </mc:Fallback>
      </mc:AlternateContent>
      <p:graphicFrame>
        <p:nvGraphicFramePr>
          <p:cNvPr id="4" name="Tabelle 3"/>
          <p:cNvGraphicFramePr>
            <a:graphicFrameLocks noGrp="1"/>
          </p:cNvGraphicFramePr>
          <p:nvPr>
            <p:extLst>
              <p:ext uri="{D42A27DB-BD31-4B8C-83A1-F6EECF244321}">
                <p14:modId xmlns:p14="http://schemas.microsoft.com/office/powerpoint/2010/main" val="2671056532"/>
              </p:ext>
            </p:extLst>
          </p:nvPr>
        </p:nvGraphicFramePr>
        <p:xfrm>
          <a:off x="611560" y="1411287"/>
          <a:ext cx="2412268" cy="596982"/>
        </p:xfrm>
        <a:graphic>
          <a:graphicData uri="http://schemas.openxmlformats.org/drawingml/2006/table">
            <a:tbl>
              <a:tblPr>
                <a:tableStyleId>{2D5ABB26-0587-4C30-8999-92F81FD0307C}</a:tableStyleId>
              </a:tblPr>
              <a:tblGrid>
                <a:gridCol w="1008112"/>
                <a:gridCol w="566563"/>
                <a:gridCol w="569563"/>
                <a:gridCol w="268030"/>
              </a:tblGrid>
              <a:tr h="198994">
                <a:tc>
                  <a:txBody>
                    <a:bodyPr/>
                    <a:lstStyle/>
                    <a:p>
                      <a:r>
                        <a:rPr lang="de-DE" sz="1200" dirty="0" smtClean="0">
                          <a:solidFill>
                            <a:schemeClr val="tx2"/>
                          </a:solidFill>
                        </a:rPr>
                        <a:t>Staatsanleihe</a:t>
                      </a:r>
                      <a:endParaRPr lang="de-DE" sz="1200" dirty="0">
                        <a:solidFill>
                          <a:schemeClr val="tx2"/>
                        </a:solidFill>
                      </a:endParaRPr>
                    </a:p>
                  </a:txBody>
                  <a:tcPr marL="0" marR="0" marT="0" marB="0"/>
                </a:tc>
                <a:tc>
                  <a:txBody>
                    <a:bodyPr/>
                    <a:lstStyle/>
                    <a:p>
                      <a:r>
                        <a:rPr lang="de-DE" sz="1200" dirty="0" smtClean="0">
                          <a:solidFill>
                            <a:schemeClr val="tx2"/>
                          </a:solidFill>
                        </a:rPr>
                        <a:t>2%</a:t>
                      </a:r>
                      <a:endParaRPr lang="de-DE" sz="1200" dirty="0">
                        <a:solidFill>
                          <a:schemeClr val="tx2"/>
                        </a:solidFill>
                      </a:endParaRPr>
                    </a:p>
                  </a:txBody>
                  <a:tcPr marL="0" marR="0" marT="0" marB="0"/>
                </a:tc>
                <a:tc>
                  <a:txBody>
                    <a:bodyPr/>
                    <a:lstStyle/>
                    <a:p>
                      <a:r>
                        <a:rPr lang="de-DE" sz="1200" dirty="0" smtClean="0">
                          <a:solidFill>
                            <a:schemeClr val="tx2"/>
                          </a:solidFill>
                        </a:rPr>
                        <a:t>Inflation</a:t>
                      </a:r>
                      <a:endParaRPr lang="de-DE" sz="1200" dirty="0">
                        <a:solidFill>
                          <a:schemeClr val="tx2"/>
                        </a:solidFill>
                      </a:endParaRPr>
                    </a:p>
                  </a:txBody>
                  <a:tcPr marL="0" marR="0" marT="0" marB="0"/>
                </a:tc>
                <a:tc>
                  <a:txBody>
                    <a:bodyPr/>
                    <a:lstStyle/>
                    <a:p>
                      <a:r>
                        <a:rPr lang="de-DE" sz="1200" dirty="0" smtClean="0">
                          <a:solidFill>
                            <a:schemeClr val="tx2"/>
                          </a:solidFill>
                        </a:rPr>
                        <a:t>0%</a:t>
                      </a:r>
                      <a:endParaRPr lang="de-DE" sz="1200" dirty="0">
                        <a:solidFill>
                          <a:schemeClr val="tx2"/>
                        </a:solidFill>
                      </a:endParaRPr>
                    </a:p>
                  </a:txBody>
                  <a:tcPr marL="0" marR="0" marT="0" marB="0"/>
                </a:tc>
              </a:tr>
              <a:tr h="198994">
                <a:tc>
                  <a:txBody>
                    <a:bodyPr/>
                    <a:lstStyle/>
                    <a:p>
                      <a:r>
                        <a:rPr lang="de-DE" sz="1200" dirty="0" smtClean="0">
                          <a:solidFill>
                            <a:schemeClr val="tx2"/>
                          </a:solidFill>
                        </a:rPr>
                        <a:t>MRP</a:t>
                      </a:r>
                      <a:endParaRPr lang="de-DE" sz="1200" dirty="0">
                        <a:solidFill>
                          <a:schemeClr val="tx2"/>
                        </a:solidFill>
                      </a:endParaRPr>
                    </a:p>
                  </a:txBody>
                  <a:tcPr marL="0" marR="0" marT="0" marB="0"/>
                </a:tc>
                <a:tc>
                  <a:txBody>
                    <a:bodyPr/>
                    <a:lstStyle/>
                    <a:p>
                      <a:r>
                        <a:rPr lang="de-DE" sz="1200" dirty="0" smtClean="0">
                          <a:solidFill>
                            <a:schemeClr val="tx2"/>
                          </a:solidFill>
                        </a:rPr>
                        <a:t>6%</a:t>
                      </a:r>
                      <a:endParaRPr lang="de-DE" sz="1200" dirty="0">
                        <a:solidFill>
                          <a:schemeClr val="tx2"/>
                        </a:solidFill>
                      </a:endParaRPr>
                    </a:p>
                  </a:txBody>
                  <a:tcPr marL="0" marR="0" marT="0" marB="0"/>
                </a:tc>
                <a:tc>
                  <a:txBody>
                    <a:bodyPr/>
                    <a:lstStyle/>
                    <a:p>
                      <a:r>
                        <a:rPr lang="de-DE" sz="1200" dirty="0" smtClean="0">
                          <a:solidFill>
                            <a:schemeClr val="tx2"/>
                          </a:solidFill>
                        </a:rPr>
                        <a:t>CDS</a:t>
                      </a:r>
                      <a:endParaRPr lang="de-DE" sz="1200" dirty="0">
                        <a:solidFill>
                          <a:schemeClr val="tx2"/>
                        </a:solidFill>
                      </a:endParaRPr>
                    </a:p>
                  </a:txBody>
                  <a:tcPr marL="0" marR="0" marT="0" marB="0"/>
                </a:tc>
                <a:tc>
                  <a:txBody>
                    <a:bodyPr/>
                    <a:lstStyle/>
                    <a:p>
                      <a:r>
                        <a:rPr lang="de-DE" sz="1200" dirty="0" smtClean="0">
                          <a:solidFill>
                            <a:schemeClr val="tx2"/>
                          </a:solidFill>
                        </a:rPr>
                        <a:t>0%</a:t>
                      </a:r>
                      <a:endParaRPr lang="de-DE" sz="1200" dirty="0">
                        <a:solidFill>
                          <a:schemeClr val="tx2"/>
                        </a:solidFill>
                      </a:endParaRPr>
                    </a:p>
                  </a:txBody>
                  <a:tcPr marL="0" marR="0" marT="0" marB="0"/>
                </a:tc>
              </a:tr>
              <a:tr h="198994">
                <a:tc>
                  <a:txBody>
                    <a:bodyPr/>
                    <a:lstStyle/>
                    <a:p>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r>
            </a:tbl>
          </a:graphicData>
        </a:graphic>
      </p:graphicFrame>
      <p:graphicFrame>
        <p:nvGraphicFramePr>
          <p:cNvPr id="22" name="Tabelle 21"/>
          <p:cNvGraphicFramePr>
            <a:graphicFrameLocks noGrp="1"/>
          </p:cNvGraphicFramePr>
          <p:nvPr>
            <p:extLst>
              <p:ext uri="{D42A27DB-BD31-4B8C-83A1-F6EECF244321}">
                <p14:modId xmlns:p14="http://schemas.microsoft.com/office/powerpoint/2010/main" val="1422000112"/>
              </p:ext>
            </p:extLst>
          </p:nvPr>
        </p:nvGraphicFramePr>
        <p:xfrm>
          <a:off x="5976156" y="1412776"/>
          <a:ext cx="2594370" cy="596982"/>
        </p:xfrm>
        <a:graphic>
          <a:graphicData uri="http://schemas.openxmlformats.org/drawingml/2006/table">
            <a:tbl>
              <a:tblPr>
                <a:tableStyleId>{2D5ABB26-0587-4C30-8999-92F81FD0307C}</a:tableStyleId>
              </a:tblPr>
              <a:tblGrid>
                <a:gridCol w="1058527"/>
                <a:gridCol w="614629"/>
                <a:gridCol w="546337"/>
                <a:gridCol w="374877"/>
              </a:tblGrid>
              <a:tr h="198994">
                <a:tc>
                  <a:txBody>
                    <a:bodyPr/>
                    <a:lstStyle/>
                    <a:p>
                      <a:r>
                        <a:rPr lang="de-DE" sz="1200" dirty="0" smtClean="0">
                          <a:solidFill>
                            <a:schemeClr val="tx2"/>
                          </a:solidFill>
                        </a:rPr>
                        <a:t>Staatsanleihe</a:t>
                      </a:r>
                      <a:endParaRPr lang="de-DE" sz="1200" dirty="0">
                        <a:solidFill>
                          <a:schemeClr val="tx2"/>
                        </a:solidFill>
                      </a:endParaRPr>
                    </a:p>
                  </a:txBody>
                  <a:tcPr marL="0" marR="0" marT="0" marB="0"/>
                </a:tc>
                <a:tc>
                  <a:txBody>
                    <a:bodyPr/>
                    <a:lstStyle/>
                    <a:p>
                      <a:pPr algn="l"/>
                      <a:r>
                        <a:rPr lang="de-DE" sz="1200" dirty="0" smtClean="0">
                          <a:solidFill>
                            <a:schemeClr val="tx2"/>
                          </a:solidFill>
                        </a:rPr>
                        <a:t>6%</a:t>
                      </a:r>
                      <a:endParaRPr lang="de-DE" sz="1200" dirty="0">
                        <a:solidFill>
                          <a:schemeClr val="tx2"/>
                        </a:solidFill>
                      </a:endParaRPr>
                    </a:p>
                  </a:txBody>
                  <a:tcPr marL="0" marR="0" marT="0" marB="0"/>
                </a:tc>
                <a:tc>
                  <a:txBody>
                    <a:bodyPr/>
                    <a:lstStyle/>
                    <a:p>
                      <a:pPr algn="l"/>
                      <a:r>
                        <a:rPr lang="de-DE" sz="1200" dirty="0" smtClean="0">
                          <a:solidFill>
                            <a:schemeClr val="tx2"/>
                          </a:solidFill>
                        </a:rPr>
                        <a:t>Inflation</a:t>
                      </a:r>
                      <a:endParaRPr lang="de-DE" sz="1200" dirty="0">
                        <a:solidFill>
                          <a:schemeClr val="tx2"/>
                        </a:solidFill>
                      </a:endParaRPr>
                    </a:p>
                  </a:txBody>
                  <a:tcPr marL="0" marR="0" marT="0" marB="0"/>
                </a:tc>
                <a:tc>
                  <a:txBody>
                    <a:bodyPr/>
                    <a:lstStyle/>
                    <a:p>
                      <a:pPr algn="r"/>
                      <a:r>
                        <a:rPr lang="de-DE" sz="1200" dirty="0" smtClean="0">
                          <a:solidFill>
                            <a:schemeClr val="tx2"/>
                          </a:solidFill>
                        </a:rPr>
                        <a:t>0%</a:t>
                      </a:r>
                      <a:endParaRPr lang="de-DE" sz="1200" dirty="0">
                        <a:solidFill>
                          <a:schemeClr val="tx2"/>
                        </a:solidFill>
                      </a:endParaRPr>
                    </a:p>
                  </a:txBody>
                  <a:tcPr marL="0" marR="0" marT="0" marB="0"/>
                </a:tc>
              </a:tr>
              <a:tr h="198994">
                <a:tc>
                  <a:txBody>
                    <a:bodyPr/>
                    <a:lstStyle/>
                    <a:p>
                      <a:r>
                        <a:rPr lang="de-DE" sz="1200" dirty="0" smtClean="0">
                          <a:solidFill>
                            <a:schemeClr val="tx2"/>
                          </a:solidFill>
                        </a:rPr>
                        <a:t>MRP</a:t>
                      </a:r>
                      <a:endParaRPr lang="de-DE" sz="1200" dirty="0">
                        <a:solidFill>
                          <a:schemeClr val="tx2"/>
                        </a:solidFill>
                      </a:endParaRPr>
                    </a:p>
                  </a:txBody>
                  <a:tcPr marL="0" marR="0" marT="0" marB="0"/>
                </a:tc>
                <a:tc>
                  <a:txBody>
                    <a:bodyPr/>
                    <a:lstStyle/>
                    <a:p>
                      <a:pPr algn="l"/>
                      <a:r>
                        <a:rPr lang="de-DE" sz="1200" dirty="0" smtClean="0">
                          <a:solidFill>
                            <a:schemeClr val="tx2"/>
                          </a:solidFill>
                        </a:rPr>
                        <a:t>6%</a:t>
                      </a:r>
                      <a:endParaRPr lang="de-DE" sz="1200" dirty="0">
                        <a:solidFill>
                          <a:schemeClr val="tx2"/>
                        </a:solidFill>
                      </a:endParaRPr>
                    </a:p>
                  </a:txBody>
                  <a:tcPr marL="0" marR="0" marT="0" marB="0"/>
                </a:tc>
                <a:tc>
                  <a:txBody>
                    <a:bodyPr/>
                    <a:lstStyle/>
                    <a:p>
                      <a:pPr algn="l"/>
                      <a:r>
                        <a:rPr lang="de-DE" sz="1200" dirty="0" smtClean="0">
                          <a:solidFill>
                            <a:schemeClr val="tx2"/>
                          </a:solidFill>
                        </a:rPr>
                        <a:t>CDS</a:t>
                      </a:r>
                      <a:endParaRPr lang="de-DE" sz="1200" dirty="0">
                        <a:solidFill>
                          <a:schemeClr val="tx2"/>
                        </a:solidFill>
                      </a:endParaRPr>
                    </a:p>
                  </a:txBody>
                  <a:tcPr marL="0" marR="0" marT="0" marB="0"/>
                </a:tc>
                <a:tc>
                  <a:txBody>
                    <a:bodyPr/>
                    <a:lstStyle/>
                    <a:p>
                      <a:pPr algn="r"/>
                      <a:r>
                        <a:rPr lang="de-DE" sz="1200" dirty="0" smtClean="0">
                          <a:solidFill>
                            <a:schemeClr val="tx2"/>
                          </a:solidFill>
                        </a:rPr>
                        <a:t>4%</a:t>
                      </a:r>
                      <a:endParaRPr lang="de-DE" sz="1200" dirty="0">
                        <a:solidFill>
                          <a:schemeClr val="tx2"/>
                        </a:solidFill>
                      </a:endParaRPr>
                    </a:p>
                  </a:txBody>
                  <a:tcPr marL="0" marR="0" marT="0" marB="0"/>
                </a:tc>
              </a:tr>
              <a:tr h="198994">
                <a:tc>
                  <a:txBody>
                    <a:bodyPr/>
                    <a:lstStyle/>
                    <a:p>
                      <a:endParaRPr lang="de-DE" sz="1200" dirty="0">
                        <a:solidFill>
                          <a:schemeClr val="tx2"/>
                        </a:solidFill>
                      </a:endParaRPr>
                    </a:p>
                  </a:txBody>
                  <a:tcPr marL="0" marR="0" marT="0" marB="0"/>
                </a:tc>
                <a:tc>
                  <a:txBody>
                    <a:bodyPr/>
                    <a:lstStyle/>
                    <a:p>
                      <a:pPr algn="r"/>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c>
                  <a:txBody>
                    <a:bodyPr/>
                    <a:lstStyle/>
                    <a:p>
                      <a:endParaRPr lang="de-DE" sz="1200" dirty="0">
                        <a:solidFill>
                          <a:schemeClr val="tx2"/>
                        </a:solidFill>
                      </a:endParaRPr>
                    </a:p>
                  </a:txBody>
                  <a:tcPr marL="0" marR="0" marT="0" marB="0"/>
                </a:tc>
              </a:tr>
            </a:tbl>
          </a:graphicData>
        </a:graphic>
      </p:graphicFrame>
      <mc:AlternateContent xmlns:mc="http://schemas.openxmlformats.org/markup-compatibility/2006" xmlns:a14="http://schemas.microsoft.com/office/drawing/2010/main">
        <mc:Choice Requires="a14">
          <p:sp>
            <p:nvSpPr>
              <p:cNvPr id="32" name="Textfeld 31"/>
              <p:cNvSpPr txBox="1"/>
              <p:nvPr/>
            </p:nvSpPr>
            <p:spPr>
              <a:xfrm>
                <a:off x="2375333" y="3289996"/>
                <a:ext cx="841961" cy="4131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8</m:t>
                          </m:r>
                        </m:num>
                        <m:den>
                          <m:r>
                            <a:rPr lang="de-DE" sz="1400" b="0" i="1" smtClean="0">
                              <a:latin typeface="Cambria Math" panose="02040503050406030204" pitchFamily="18" charset="0"/>
                            </a:rPr>
                            <m:t>8%</m:t>
                          </m:r>
                        </m:den>
                      </m:f>
                    </m:oMath>
                  </m:oMathPara>
                </a14:m>
                <a:endParaRPr lang="de-DE" sz="1400" dirty="0" err="1" smtClean="0"/>
              </a:p>
            </p:txBody>
          </p:sp>
        </mc:Choice>
        <mc:Fallback xmlns="">
          <p:sp>
            <p:nvSpPr>
              <p:cNvPr id="32" name="Textfeld 31"/>
              <p:cNvSpPr txBox="1">
                <a:spLocks noRot="1" noChangeAspect="1" noMove="1" noResize="1" noEditPoints="1" noAdjustHandles="1" noChangeArrowheads="1" noChangeShapeType="1" noTextEdit="1"/>
              </p:cNvSpPr>
              <p:nvPr/>
            </p:nvSpPr>
            <p:spPr>
              <a:xfrm>
                <a:off x="2375333" y="3289996"/>
                <a:ext cx="841961" cy="413126"/>
              </a:xfrm>
              <a:prstGeom prst="rect">
                <a:avLst/>
              </a:prstGeom>
              <a:blipFill rotWithShape="0">
                <a:blip r:embed="rId4"/>
                <a:stretch>
                  <a:fillRect l="-3623" t="-1493" r="-3623" b="-13433"/>
                </a:stretch>
              </a:blipFill>
            </p:spPr>
            <p:txBody>
              <a:bodyPr/>
              <a:lstStyle/>
              <a:p>
                <a:r>
                  <a:rPr lang="de-DE">
                    <a:noFill/>
                  </a:rPr>
                  <a:t> </a:t>
                </a:r>
              </a:p>
            </p:txBody>
          </p:sp>
        </mc:Fallback>
      </mc:AlternateContent>
      <p:cxnSp>
        <p:nvCxnSpPr>
          <p:cNvPr id="6" name="Gerader Verbinder 5"/>
          <p:cNvCxnSpPr/>
          <p:nvPr/>
        </p:nvCxnSpPr>
        <p:spPr>
          <a:xfrm>
            <a:off x="500494" y="3875844"/>
            <a:ext cx="8211966" cy="0"/>
          </a:xfrm>
          <a:prstGeom prst="line">
            <a:avLst/>
          </a:prstGeom>
          <a:ln w="38100" cmpd="dbl">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a:spLocks noChangeAspect="1"/>
          </p:cNvSpPr>
          <p:nvPr/>
        </p:nvSpPr>
        <p:spPr>
          <a:xfrm>
            <a:off x="468589" y="5802109"/>
            <a:ext cx="8207375" cy="612000"/>
          </a:xfrm>
          <a:prstGeom prst="rect">
            <a:avLst/>
          </a:prstGeom>
          <a:solidFill>
            <a:schemeClr val="bg2">
              <a:lumMod val="60000"/>
              <a:lumOff val="40000"/>
            </a:schemeClr>
          </a:solidFill>
        </p:spPr>
        <p:txBody>
          <a:bodyPr wrap="square" lIns="72000" tIns="144000" rIns="0" bIns="0" rtlCol="0">
            <a:spAutoFit/>
          </a:bodyPr>
          <a:lstStyle/>
          <a:p>
            <a:r>
              <a:rPr lang="de-DE" sz="1400" dirty="0" smtClean="0"/>
              <a:t>3. Unternehmen (</a:t>
            </a:r>
            <a:r>
              <a:rPr lang="de-DE" sz="1400" dirty="0" smtClean="0">
                <a:sym typeface="Symbol" panose="05050102010706020507" pitchFamily="18" charset="2"/>
              </a:rPr>
              <a:t></a:t>
            </a:r>
            <a:r>
              <a:rPr lang="de-DE" sz="1400" dirty="0" smtClean="0"/>
              <a:t>)</a:t>
            </a:r>
          </a:p>
          <a:p>
            <a:pPr marL="342900" indent="-342900">
              <a:buAutoNum type="arabicPeriod"/>
            </a:pPr>
            <a:endParaRPr lang="de-DE" sz="1400" dirty="0"/>
          </a:p>
          <a:p>
            <a:pPr marL="342900" indent="-342900">
              <a:buAutoNum type="arabicPeriod"/>
            </a:pPr>
            <a:endParaRPr lang="de-DE" sz="1400" dirty="0" smtClean="0"/>
          </a:p>
          <a:p>
            <a:pPr marL="342900" indent="-342900">
              <a:buAutoNum type="arabicPeriod"/>
            </a:pPr>
            <a:endParaRPr lang="de-DE" sz="1400" dirty="0"/>
          </a:p>
          <a:p>
            <a:endParaRPr lang="de-DE" sz="1400" dirty="0" smtClean="0"/>
          </a:p>
        </p:txBody>
      </p:sp>
      <p:sp>
        <p:nvSpPr>
          <p:cNvPr id="35" name="Textfeld 34"/>
          <p:cNvSpPr txBox="1">
            <a:spLocks noChangeAspect="1"/>
          </p:cNvSpPr>
          <p:nvPr/>
        </p:nvSpPr>
        <p:spPr>
          <a:xfrm>
            <a:off x="468589" y="5193124"/>
            <a:ext cx="8207375" cy="612000"/>
          </a:xfrm>
          <a:prstGeom prst="rect">
            <a:avLst/>
          </a:prstGeom>
          <a:solidFill>
            <a:schemeClr val="bg2">
              <a:lumMod val="40000"/>
              <a:lumOff val="60000"/>
            </a:schemeClr>
          </a:solidFill>
        </p:spPr>
        <p:txBody>
          <a:bodyPr wrap="square" lIns="72000" tIns="144000" rIns="0" bIns="0" rtlCol="0">
            <a:spAutoFit/>
          </a:bodyPr>
          <a:lstStyle/>
          <a:p>
            <a:r>
              <a:rPr lang="de-DE" sz="1400" dirty="0" smtClean="0"/>
              <a:t>2. Aktie (1 Jahr)</a:t>
            </a:r>
          </a:p>
          <a:p>
            <a:pPr marL="342900" indent="-342900">
              <a:buAutoNum type="arabicPeriod"/>
            </a:pPr>
            <a:endParaRPr lang="de-DE" sz="1400" dirty="0"/>
          </a:p>
          <a:p>
            <a:pPr marL="342900" indent="-342900">
              <a:buAutoNum type="arabicPeriod"/>
            </a:pPr>
            <a:endParaRPr lang="de-DE" sz="1400" dirty="0" smtClean="0"/>
          </a:p>
          <a:p>
            <a:pPr marL="342900" indent="-342900">
              <a:buAutoNum type="arabicPeriod"/>
            </a:pPr>
            <a:endParaRPr lang="de-DE" sz="1400" dirty="0"/>
          </a:p>
          <a:p>
            <a:endParaRPr lang="de-DE" sz="1400" dirty="0" smtClean="0"/>
          </a:p>
        </p:txBody>
      </p:sp>
      <p:sp>
        <p:nvSpPr>
          <p:cNvPr id="36" name="Textfeld 35"/>
          <p:cNvSpPr txBox="1">
            <a:spLocks noChangeAspect="1"/>
          </p:cNvSpPr>
          <p:nvPr/>
        </p:nvSpPr>
        <p:spPr>
          <a:xfrm>
            <a:off x="467544" y="4586917"/>
            <a:ext cx="8207375" cy="612000"/>
          </a:xfrm>
          <a:prstGeom prst="rect">
            <a:avLst/>
          </a:prstGeom>
          <a:solidFill>
            <a:schemeClr val="bg2">
              <a:lumMod val="20000"/>
              <a:lumOff val="80000"/>
            </a:schemeClr>
          </a:solidFill>
        </p:spPr>
        <p:txBody>
          <a:bodyPr wrap="square" lIns="72000" tIns="144000" rIns="0" bIns="0" rtlCol="0">
            <a:spAutoFit/>
          </a:bodyPr>
          <a:lstStyle/>
          <a:p>
            <a:r>
              <a:rPr lang="de-DE" sz="1400" dirty="0" smtClean="0"/>
              <a:t>1. Staatsanleihe</a:t>
            </a:r>
          </a:p>
          <a:p>
            <a:pPr marL="342900" indent="-342900">
              <a:buAutoNum type="arabicPeriod"/>
            </a:pPr>
            <a:endParaRPr lang="de-DE" sz="1400" dirty="0" smtClean="0"/>
          </a:p>
          <a:p>
            <a:pPr marL="342900" indent="-342900">
              <a:buAutoNum type="arabicPeriod"/>
            </a:pPr>
            <a:endParaRPr lang="de-DE" sz="1400" dirty="0" smtClean="0"/>
          </a:p>
          <a:p>
            <a:pPr marL="342900" indent="-342900">
              <a:buAutoNum type="arabicPeriod"/>
            </a:pPr>
            <a:endParaRPr lang="de-DE" sz="1400" dirty="0"/>
          </a:p>
          <a:p>
            <a:endParaRPr lang="de-DE" sz="1400" dirty="0" smtClean="0"/>
          </a:p>
        </p:txBody>
      </p:sp>
      <p:cxnSp>
        <p:nvCxnSpPr>
          <p:cNvPr id="3" name="Gerader Verbinder 2"/>
          <p:cNvCxnSpPr/>
          <p:nvPr/>
        </p:nvCxnSpPr>
        <p:spPr>
          <a:xfrm>
            <a:off x="4572000" y="1052737"/>
            <a:ext cx="0" cy="5508611"/>
          </a:xfrm>
          <a:prstGeom prst="line">
            <a:avLst/>
          </a:prstGeom>
          <a:ln w="38100" cap="flat" cmpd="dbl">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2" name="Textfeld 1"/>
          <p:cNvSpPr txBox="1"/>
          <p:nvPr/>
        </p:nvSpPr>
        <p:spPr>
          <a:xfrm rot="-5400000">
            <a:off x="-623669" y="2694542"/>
            <a:ext cx="1836416" cy="360850"/>
          </a:xfrm>
          <a:prstGeom prst="rect">
            <a:avLst/>
          </a:prstGeom>
          <a:solidFill>
            <a:schemeClr val="accent1"/>
          </a:solidFill>
        </p:spPr>
        <p:txBody>
          <a:bodyPr wrap="square" lIns="0" tIns="72000" rIns="0" bIns="72000" rtlCol="0">
            <a:spAutoFit/>
          </a:bodyPr>
          <a:lstStyle/>
          <a:p>
            <a:pPr algn="ctr"/>
            <a:r>
              <a:rPr lang="de-DE" sz="1400" b="1" dirty="0" smtClean="0">
                <a:solidFill>
                  <a:schemeClr val="bg1"/>
                </a:solidFill>
              </a:rPr>
              <a:t>Inländer</a:t>
            </a:r>
          </a:p>
        </p:txBody>
      </p:sp>
      <p:sp>
        <p:nvSpPr>
          <p:cNvPr id="46" name="Textfeld 45"/>
          <p:cNvSpPr txBox="1"/>
          <p:nvPr/>
        </p:nvSpPr>
        <p:spPr>
          <a:xfrm rot="-5400000">
            <a:off x="-630279" y="5318699"/>
            <a:ext cx="1836416" cy="360850"/>
          </a:xfrm>
          <a:prstGeom prst="rect">
            <a:avLst/>
          </a:prstGeom>
          <a:solidFill>
            <a:schemeClr val="accent6"/>
          </a:solidFill>
        </p:spPr>
        <p:txBody>
          <a:bodyPr wrap="square" lIns="0" tIns="72000" rIns="0" bIns="72000" rtlCol="0">
            <a:spAutoFit/>
          </a:bodyPr>
          <a:lstStyle/>
          <a:p>
            <a:pPr algn="ctr"/>
            <a:r>
              <a:rPr lang="de-DE" sz="1400" b="1" dirty="0" smtClean="0">
                <a:solidFill>
                  <a:schemeClr val="bg1"/>
                </a:solidFill>
              </a:rPr>
              <a:t>Ausländer</a:t>
            </a:r>
          </a:p>
        </p:txBody>
      </p:sp>
      <mc:AlternateContent xmlns:mc="http://schemas.openxmlformats.org/markup-compatibility/2006" xmlns:a14="http://schemas.microsoft.com/office/drawing/2010/main">
        <mc:Choice Requires="a14">
          <p:sp>
            <p:nvSpPr>
              <p:cNvPr id="47" name="Textfeld 46"/>
              <p:cNvSpPr txBox="1"/>
              <p:nvPr/>
            </p:nvSpPr>
            <p:spPr>
              <a:xfrm>
                <a:off x="4709740" y="4658925"/>
                <a:ext cx="1303242"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106−4</m:t>
                          </m:r>
                        </m:num>
                        <m:den>
                          <m:r>
                            <a:rPr lang="de-DE" sz="1400" b="0" i="1" smtClean="0">
                              <a:latin typeface="Cambria Math" panose="02040503050406030204" pitchFamily="18" charset="0"/>
                            </a:rPr>
                            <m:t>(1+2%)</m:t>
                          </m:r>
                        </m:den>
                      </m:f>
                    </m:oMath>
                  </m:oMathPara>
                </a14:m>
                <a:endParaRPr lang="de-DE" sz="1400" dirty="0" err="1" smtClean="0"/>
              </a:p>
            </p:txBody>
          </p:sp>
        </mc:Choice>
        <mc:Fallback xmlns="">
          <p:sp>
            <p:nvSpPr>
              <p:cNvPr id="47" name="Textfeld 46"/>
              <p:cNvSpPr txBox="1">
                <a:spLocks noRot="1" noChangeAspect="1" noMove="1" noResize="1" noEditPoints="1" noAdjustHandles="1" noChangeArrowheads="1" noChangeShapeType="1" noTextEdit="1"/>
              </p:cNvSpPr>
              <p:nvPr/>
            </p:nvSpPr>
            <p:spPr>
              <a:xfrm>
                <a:off x="4709740" y="4658925"/>
                <a:ext cx="1303242" cy="442942"/>
              </a:xfrm>
              <a:prstGeom prst="rect">
                <a:avLst/>
              </a:prstGeom>
              <a:blipFill rotWithShape="0">
                <a:blip r:embed="rId5"/>
                <a:stretch>
                  <a:fillRect l="-2347" r="-4225" b="-1643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8" name="Textfeld 47"/>
              <p:cNvSpPr txBox="1"/>
              <p:nvPr/>
            </p:nvSpPr>
            <p:spPr>
              <a:xfrm>
                <a:off x="6341500" y="5288336"/>
                <a:ext cx="2288319"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i="1" smtClean="0">
                          <a:latin typeface="Cambria Math" panose="02040503050406030204" pitchFamily="18" charset="0"/>
                        </a:rPr>
                        <m:t>9</m:t>
                      </m:r>
                      <m:r>
                        <a:rPr lang="de-DE" sz="1400" b="0" i="1" smtClean="0">
                          <a:latin typeface="Cambria Math" panose="02040503050406030204" pitchFamily="18" charset="0"/>
                        </a:rPr>
                        <m:t>6,4=</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108</m:t>
                          </m:r>
                        </m:num>
                        <m:den>
                          <m:r>
                            <a:rPr lang="de-DE" sz="1400" b="0" i="1" smtClean="0">
                              <a:latin typeface="Cambria Math" panose="02040503050406030204" pitchFamily="18" charset="0"/>
                            </a:rPr>
                            <m:t>(1+2%+6%+4%)</m:t>
                          </m:r>
                        </m:den>
                      </m:f>
                    </m:oMath>
                  </m:oMathPara>
                </a14:m>
                <a:endParaRPr lang="de-DE" sz="1400" dirty="0" err="1" smtClean="0"/>
              </a:p>
            </p:txBody>
          </p:sp>
        </mc:Choice>
        <mc:Fallback xmlns="">
          <p:sp>
            <p:nvSpPr>
              <p:cNvPr id="48" name="Textfeld 47"/>
              <p:cNvSpPr txBox="1">
                <a:spLocks noRot="1" noChangeAspect="1" noMove="1" noResize="1" noEditPoints="1" noAdjustHandles="1" noChangeArrowheads="1" noChangeShapeType="1" noTextEdit="1"/>
              </p:cNvSpPr>
              <p:nvPr/>
            </p:nvSpPr>
            <p:spPr>
              <a:xfrm>
                <a:off x="6341500" y="5288336"/>
                <a:ext cx="2288319" cy="442942"/>
              </a:xfrm>
              <a:prstGeom prst="rect">
                <a:avLst/>
              </a:prstGeom>
              <a:blipFill rotWithShape="0">
                <a:blip r:embed="rId6"/>
                <a:stretch>
                  <a:fillRect l="-1064" t="-1389" r="-1862" b="-1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9" name="Textfeld 48"/>
              <p:cNvSpPr txBox="1"/>
              <p:nvPr/>
            </p:nvSpPr>
            <p:spPr>
              <a:xfrm>
                <a:off x="6824022" y="4664925"/>
                <a:ext cx="1777346"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100=</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106</m:t>
                          </m:r>
                        </m:num>
                        <m:den>
                          <m:r>
                            <a:rPr lang="de-DE" sz="1400" b="0" i="1" smtClean="0">
                              <a:latin typeface="Cambria Math" panose="02040503050406030204" pitchFamily="18" charset="0"/>
                            </a:rPr>
                            <m:t>(1+2%+4%)</m:t>
                          </m:r>
                        </m:den>
                      </m:f>
                    </m:oMath>
                  </m:oMathPara>
                </a14:m>
                <a:endParaRPr lang="de-DE" sz="1400" dirty="0" err="1" smtClean="0"/>
              </a:p>
            </p:txBody>
          </p:sp>
        </mc:Choice>
        <mc:Fallback xmlns="">
          <p:sp>
            <p:nvSpPr>
              <p:cNvPr id="49" name="Textfeld 48"/>
              <p:cNvSpPr txBox="1">
                <a:spLocks noRot="1" noChangeAspect="1" noMove="1" noResize="1" noEditPoints="1" noAdjustHandles="1" noChangeArrowheads="1" noChangeShapeType="1" noTextEdit="1"/>
              </p:cNvSpPr>
              <p:nvPr/>
            </p:nvSpPr>
            <p:spPr>
              <a:xfrm>
                <a:off x="6824022" y="4664925"/>
                <a:ext cx="1777346" cy="442942"/>
              </a:xfrm>
              <a:prstGeom prst="rect">
                <a:avLst/>
              </a:prstGeom>
              <a:blipFill rotWithShape="0">
                <a:blip r:embed="rId7"/>
                <a:stretch>
                  <a:fillRect l="-1712" r="-2740" b="-1643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0" name="Textfeld 49"/>
              <p:cNvSpPr txBox="1"/>
              <p:nvPr/>
            </p:nvSpPr>
            <p:spPr>
              <a:xfrm>
                <a:off x="4839562" y="5288336"/>
                <a:ext cx="1170192"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de-DE" sz="1400" i="1" smtClean="0">
                          <a:latin typeface="Cambria Math" panose="02040503050406030204" pitchFamily="18" charset="0"/>
                        </a:rPr>
                        <m:t>W</m:t>
                      </m:r>
                      <m:r>
                        <a:rPr lang="de-DE" sz="1400" b="0" i="1" smtClean="0">
                          <a:latin typeface="Cambria Math" panose="02040503050406030204" pitchFamily="18" charset="0"/>
                        </a:rPr>
                        <m:t>=</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108−</m:t>
                          </m:r>
                          <m:r>
                            <a:rPr lang="de-DE" sz="1400" b="0" i="1" smtClean="0">
                              <a:latin typeface="Cambria Math" panose="02040503050406030204" pitchFamily="18" charset="0"/>
                            </a:rPr>
                            <m:t>𝑋</m:t>
                          </m:r>
                        </m:num>
                        <m:den>
                          <m:r>
                            <a:rPr lang="de-DE" sz="1400" b="0" i="1" smtClean="0">
                              <a:latin typeface="Cambria Math" panose="02040503050406030204" pitchFamily="18" charset="0"/>
                            </a:rPr>
                            <m:t>(1+8%)</m:t>
                          </m:r>
                        </m:den>
                      </m:f>
                    </m:oMath>
                  </m:oMathPara>
                </a14:m>
                <a:endParaRPr lang="de-DE" sz="1400" dirty="0" err="1" smtClean="0"/>
              </a:p>
            </p:txBody>
          </p:sp>
        </mc:Choice>
        <mc:Fallback xmlns="">
          <p:sp>
            <p:nvSpPr>
              <p:cNvPr id="50" name="Textfeld 49"/>
              <p:cNvSpPr txBox="1">
                <a:spLocks noRot="1" noChangeAspect="1" noMove="1" noResize="1" noEditPoints="1" noAdjustHandles="1" noChangeArrowheads="1" noChangeShapeType="1" noTextEdit="1"/>
              </p:cNvSpPr>
              <p:nvPr/>
            </p:nvSpPr>
            <p:spPr>
              <a:xfrm>
                <a:off x="4839562" y="5288336"/>
                <a:ext cx="1170192" cy="442942"/>
              </a:xfrm>
              <a:prstGeom prst="rect">
                <a:avLst/>
              </a:prstGeom>
              <a:blipFill rotWithShape="0">
                <a:blip r:embed="rId8"/>
                <a:stretch>
                  <a:fillRect l="-2604" t="-1389" r="-4167" b="-1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1" name="Textfeld 50"/>
              <p:cNvSpPr txBox="1"/>
              <p:nvPr/>
            </p:nvSpPr>
            <p:spPr>
              <a:xfrm>
                <a:off x="6834399" y="5921344"/>
                <a:ext cx="978217" cy="4131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i="1" smtClean="0">
                          <a:latin typeface="Cambria Math" panose="02040503050406030204" pitchFamily="18" charset="0"/>
                        </a:rPr>
                        <m:t>6</m:t>
                      </m:r>
                      <m:r>
                        <a:rPr lang="de-DE" sz="1400" b="0" i="1" smtClean="0">
                          <a:latin typeface="Cambria Math" panose="02040503050406030204" pitchFamily="18" charset="0"/>
                        </a:rPr>
                        <m:t>6,6=</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8</m:t>
                          </m:r>
                        </m:num>
                        <m:den>
                          <m:r>
                            <a:rPr lang="de-DE" sz="1400" b="0" i="1" smtClean="0">
                              <a:latin typeface="Cambria Math" panose="02040503050406030204" pitchFamily="18" charset="0"/>
                            </a:rPr>
                            <m:t>12%</m:t>
                          </m:r>
                        </m:den>
                      </m:f>
                    </m:oMath>
                  </m:oMathPara>
                </a14:m>
                <a:endParaRPr lang="de-DE" sz="1400" dirty="0" err="1" smtClean="0"/>
              </a:p>
            </p:txBody>
          </p:sp>
        </mc:Choice>
        <mc:Fallback xmlns="">
          <p:sp>
            <p:nvSpPr>
              <p:cNvPr id="51" name="Textfeld 50"/>
              <p:cNvSpPr txBox="1">
                <a:spLocks noRot="1" noChangeAspect="1" noMove="1" noResize="1" noEditPoints="1" noAdjustHandles="1" noChangeArrowheads="1" noChangeShapeType="1" noTextEdit="1"/>
              </p:cNvSpPr>
              <p:nvPr/>
            </p:nvSpPr>
            <p:spPr>
              <a:xfrm>
                <a:off x="6834399" y="5921344"/>
                <a:ext cx="978217" cy="413126"/>
              </a:xfrm>
              <a:prstGeom prst="rect">
                <a:avLst/>
              </a:prstGeom>
              <a:blipFill rotWithShape="0">
                <a:blip r:embed="rId9"/>
                <a:stretch>
                  <a:fillRect l="-3106" r="-3106" b="-1323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2" name="Textfeld 51"/>
              <p:cNvSpPr txBox="1"/>
              <p:nvPr/>
            </p:nvSpPr>
            <p:spPr>
              <a:xfrm>
                <a:off x="4839562" y="5921344"/>
                <a:ext cx="882806" cy="4131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de-DE" sz="1400" i="1">
                          <a:latin typeface="Cambria Math" panose="02040503050406030204" pitchFamily="18" charset="0"/>
                        </a:rPr>
                        <m:t>W</m:t>
                      </m:r>
                      <m:r>
                        <a:rPr lang="de-DE" sz="1400" b="0" i="1" smtClean="0">
                          <a:latin typeface="Cambria Math" panose="02040503050406030204" pitchFamily="18" charset="0"/>
                        </a:rPr>
                        <m:t>=</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8−</m:t>
                          </m:r>
                          <m:r>
                            <a:rPr lang="de-DE" sz="1400" b="0" i="1" smtClean="0">
                              <a:latin typeface="Cambria Math" panose="02040503050406030204" pitchFamily="18" charset="0"/>
                            </a:rPr>
                            <m:t>𝑋</m:t>
                          </m:r>
                        </m:num>
                        <m:den>
                          <m:r>
                            <a:rPr lang="de-DE" sz="1400" b="0" i="1" smtClean="0">
                              <a:latin typeface="Cambria Math" panose="02040503050406030204" pitchFamily="18" charset="0"/>
                              <a:ea typeface="Cambria Math" panose="02040503050406030204" pitchFamily="18" charset="0"/>
                            </a:rPr>
                            <m:t>8</m:t>
                          </m:r>
                          <m:r>
                            <a:rPr lang="de-DE" sz="1400" b="0" i="1" smtClean="0">
                              <a:latin typeface="Cambria Math" panose="02040503050406030204" pitchFamily="18" charset="0"/>
                            </a:rPr>
                            <m:t>%</m:t>
                          </m:r>
                        </m:den>
                      </m:f>
                    </m:oMath>
                  </m:oMathPara>
                </a14:m>
                <a:endParaRPr lang="de-DE" sz="1400" dirty="0" err="1" smtClean="0"/>
              </a:p>
            </p:txBody>
          </p:sp>
        </mc:Choice>
        <mc:Fallback xmlns="">
          <p:sp>
            <p:nvSpPr>
              <p:cNvPr id="52" name="Textfeld 51"/>
              <p:cNvSpPr txBox="1">
                <a:spLocks noRot="1" noChangeAspect="1" noMove="1" noResize="1" noEditPoints="1" noAdjustHandles="1" noChangeArrowheads="1" noChangeShapeType="1" noTextEdit="1"/>
              </p:cNvSpPr>
              <p:nvPr/>
            </p:nvSpPr>
            <p:spPr>
              <a:xfrm>
                <a:off x="4839562" y="5921344"/>
                <a:ext cx="882806" cy="413126"/>
              </a:xfrm>
              <a:prstGeom prst="rect">
                <a:avLst/>
              </a:prstGeom>
              <a:blipFill rotWithShape="0">
                <a:blip r:embed="rId10"/>
                <a:stretch>
                  <a:fillRect l="-3448" r="-3448" b="-13235"/>
                </a:stretch>
              </a:blipFill>
            </p:spPr>
            <p:txBody>
              <a:bodyPr/>
              <a:lstStyle/>
              <a:p>
                <a:r>
                  <a:rPr lang="de-DE">
                    <a:noFill/>
                  </a:rPr>
                  <a:t> </a:t>
                </a:r>
              </a:p>
            </p:txBody>
          </p:sp>
        </mc:Fallback>
      </mc:AlternateContent>
      <p:cxnSp>
        <p:nvCxnSpPr>
          <p:cNvPr id="28" name="Gerader Verbinder 27"/>
          <p:cNvCxnSpPr/>
          <p:nvPr/>
        </p:nvCxnSpPr>
        <p:spPr>
          <a:xfrm>
            <a:off x="500494" y="4473116"/>
            <a:ext cx="8211966" cy="0"/>
          </a:xfrm>
          <a:prstGeom prst="line">
            <a:avLst/>
          </a:prstGeom>
          <a:ln w="38100" cmpd="dbl">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1977581" y="3993583"/>
            <a:ext cx="5187300" cy="360850"/>
          </a:xfrm>
          <a:prstGeom prst="rect">
            <a:avLst/>
          </a:prstGeom>
          <a:solidFill>
            <a:schemeClr val="accent5"/>
          </a:solidFill>
        </p:spPr>
        <p:txBody>
          <a:bodyPr wrap="square" lIns="72000" tIns="72000" rIns="72000" bIns="72000" rtlCol="0" anchor="ctr" anchorCtr="0">
            <a:spAutoFit/>
          </a:bodyPr>
          <a:lstStyle/>
          <a:p>
            <a:pPr algn="ctr"/>
            <a:r>
              <a:rPr lang="de-DE" sz="1400" dirty="0" smtClean="0"/>
              <a:t>Objektivierte Bewertung = Typisierter globaler Investor?</a:t>
            </a:r>
          </a:p>
        </p:txBody>
      </p:sp>
    </p:spTree>
    <p:extLst>
      <p:ext uri="{BB962C8B-B14F-4D97-AF65-F5344CB8AC3E}">
        <p14:creationId xmlns:p14="http://schemas.microsoft.com/office/powerpoint/2010/main" val="291860191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KGT">
  <a:themeElements>
    <a:clrScheme name="WKGTtest">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9E5DF"/>
        </a:solidFill>
        <a:ln>
          <a:noFill/>
        </a:ln>
        <a:effectLst/>
      </a:spPr>
      <a:bodyPr rtlCol="0" anchor="ctr"/>
      <a:lstStyle>
        <a:defPPr algn="ctr">
          <a:defRPr sz="14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WKGT-Master_43.potx" id="{F1828A5B-497C-46D2-96D7-7D7E3BC134FC}" vid="{2366F33A-96E5-400B-B6BD-672E403CA60E}"/>
    </a:ext>
  </a:extLst>
</a:theme>
</file>

<file path=ppt/theme/theme2.xml><?xml version="1.0" encoding="utf-8"?>
<a:theme xmlns:a="http://schemas.openxmlformats.org/drawingml/2006/main" name="1_WKGT">
  <a:themeElements>
    <a:clrScheme name="WKGTtest">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9E5DF"/>
        </a:solidFill>
        <a:ln>
          <a:noFill/>
        </a:ln>
        <a:effectLst/>
      </a:spPr>
      <a:bodyPr rtlCol="0" anchor="ctr"/>
      <a:lstStyle>
        <a:defPPr algn="ctr">
          <a:defRPr sz="14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WKGT-Master_43.potx" id="{F1828A5B-497C-46D2-96D7-7D7E3BC134FC}" vid="{2366F33A-96E5-400B-B6BD-672E403CA6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876</Words>
  <Application>Microsoft Office PowerPoint</Application>
  <PresentationFormat>Bildschirmpräsentation (4:3)</PresentationFormat>
  <Paragraphs>381</Paragraphs>
  <Slides>17</Slides>
  <Notes>4</Notes>
  <HiddenSlides>0</HiddenSlides>
  <MMClips>0</MMClips>
  <ScaleCrop>false</ScaleCrop>
  <HeadingPairs>
    <vt:vector size="8" baseType="variant">
      <vt:variant>
        <vt:lpstr>Verwendete Schriftarten</vt:lpstr>
      </vt:variant>
      <vt:variant>
        <vt:i4>4</vt:i4>
      </vt:variant>
      <vt:variant>
        <vt:lpstr>Design</vt:lpstr>
      </vt:variant>
      <vt:variant>
        <vt:i4>2</vt:i4>
      </vt:variant>
      <vt:variant>
        <vt:lpstr>Eingebettete OLE-Server</vt:lpstr>
      </vt:variant>
      <vt:variant>
        <vt:i4>2</vt:i4>
      </vt:variant>
      <vt:variant>
        <vt:lpstr>Folientitel</vt:lpstr>
      </vt:variant>
      <vt:variant>
        <vt:i4>17</vt:i4>
      </vt:variant>
    </vt:vector>
  </HeadingPairs>
  <TitlesOfParts>
    <vt:vector size="25" baseType="lpstr">
      <vt:lpstr>Arial</vt:lpstr>
      <vt:lpstr>Calibri</vt:lpstr>
      <vt:lpstr>Cambria Math</vt:lpstr>
      <vt:lpstr>Symbol</vt:lpstr>
      <vt:lpstr>WKGT</vt:lpstr>
      <vt:lpstr>1_WKGT</vt:lpstr>
      <vt:lpstr>think-cell Folie</vt:lpstr>
      <vt:lpstr>Formel</vt:lpstr>
      <vt:lpstr>Wechselkurse und Auslandsrisiken in der Bewertung</vt:lpstr>
      <vt:lpstr>Bewertung</vt:lpstr>
      <vt:lpstr>Bewertung: Risiken</vt:lpstr>
      <vt:lpstr>Bewertung: Risiken Inland versus Risiken Ausland</vt:lpstr>
      <vt:lpstr>Bewertung: Risiken Inland versus Risiken Ausland</vt:lpstr>
      <vt:lpstr>Bewertung: (politische) Länderrisiken</vt:lpstr>
      <vt:lpstr>Bewertung: (politische) Länderrisiken</vt:lpstr>
      <vt:lpstr>Bewertung: (politische) Länderrisiken</vt:lpstr>
      <vt:lpstr>Bewertung: (politische) Länderrisiken</vt:lpstr>
      <vt:lpstr>Bewertung: Wechselkursrisiken?</vt:lpstr>
      <vt:lpstr>Bewertung: Wechselkursrisiken?</vt:lpstr>
      <vt:lpstr>Bewertung: Wechselkursrisiken bei unsicherer Inflation?</vt:lpstr>
      <vt:lpstr>Bewertung: Wechselkursrisiken bei unsicherer Inflation?</vt:lpstr>
      <vt:lpstr>Bewertung: Keine Wechselkursrisiken</vt:lpstr>
      <vt:lpstr>Auslandsrisiken in Bewertungen</vt:lpstr>
      <vt:lpstr>Vielen Dank.</vt:lpstr>
      <vt:lpstr>Prof. Dr. Martin Jonas, WP, StB</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Sandhya Shah</dc:creator>
  <cp:lastModifiedBy>Jonas, Martin</cp:lastModifiedBy>
  <cp:revision>157</cp:revision>
  <dcterms:created xsi:type="dcterms:W3CDTF">2017-09-30T09:56:53Z</dcterms:created>
  <dcterms:modified xsi:type="dcterms:W3CDTF">2018-10-15T12:14:30Z</dcterms:modified>
</cp:coreProperties>
</file>