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60" r:id="rId7"/>
    <p:sldId id="261" r:id="rId8"/>
    <p:sldId id="262" r:id="rId9"/>
  </p:sldIdLst>
  <p:sldSz cx="9144000" cy="5715000" type="screen16x1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1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1570" autoAdjust="0"/>
  </p:normalViewPr>
  <p:slideViewPr>
    <p:cSldViewPr snapToGrid="0" showGuides="1">
      <p:cViewPr varScale="1">
        <p:scale>
          <a:sx n="161" d="100"/>
          <a:sy n="161" d="100"/>
        </p:scale>
        <p:origin x="-222" y="-7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06.02.2018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06.02.2018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="" xmlns:a16="http://schemas.microsoft.com/office/drawing/2014/main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0548-BB61-4975-B080-1B6E0D52ECC3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08B580-4914-472C-873D-0ABC3D2F1944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0B22D8-19A8-4750-AD83-286C35A4BCEC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="" xmlns:a16="http://schemas.microsoft.com/office/drawing/2014/main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0F6-B814-432F-A5EF-779CD4E3E58E}" type="datetime1">
              <a:rPr lang="de-AT" smtClean="0"/>
              <a:t>06.02.2018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Fusszeile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Fusszeile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06.02.2018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3C6D3C7-D518-4B93-BD00-159C7A4922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Internationale </a:t>
            </a:r>
            <a:r>
              <a:rPr lang="en-GB" dirty="0" err="1" smtClean="0"/>
              <a:t>Wirtschaft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FFC1F678-130F-4E9E-81AC-CA167E5C87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Spezialisierungsgebiet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65DF087F-F964-4E8D-92EA-8BC2D6AC62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882495"/>
          </a:xfrm>
        </p:spPr>
        <p:txBody>
          <a:bodyPr/>
          <a:lstStyle/>
          <a:p>
            <a:r>
              <a:rPr lang="de-AT" dirty="0" smtClean="0"/>
              <a:t>Bachelor-Studium</a:t>
            </a:r>
          </a:p>
          <a:p>
            <a:r>
              <a:rPr lang="de-AT" dirty="0" smtClean="0"/>
              <a:t>Volkswirtschaft </a:t>
            </a:r>
            <a:r>
              <a:rPr lang="de-AT" dirty="0"/>
              <a:t>und </a:t>
            </a:r>
            <a:r>
              <a:rPr lang="de-AT" dirty="0" smtClean="0"/>
              <a:t>Sozioökonomie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DAE891E8-9423-42D8-8A86-74C30423A7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765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B309BB7E-7E48-4239-8EC4-FC5E2708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Beteiligte Institute des Departments für Volkswirtschaft</a:t>
            </a:r>
          </a:p>
          <a:p>
            <a:r>
              <a:rPr lang="de-DE" dirty="0" smtClean="0"/>
              <a:t>Internationale Wirtschaft: Birgit Meyer</a:t>
            </a:r>
          </a:p>
          <a:p>
            <a:r>
              <a:rPr lang="de-DE" dirty="0" smtClean="0"/>
              <a:t>Außenwirtschaft und Entwicklung: Katrin Rabitsch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de-DE" b="1" dirty="0" smtClean="0"/>
              <a:t>Allgemeine Struktur</a:t>
            </a:r>
          </a:p>
          <a:p>
            <a:r>
              <a:rPr lang="de-DE" dirty="0" smtClean="0"/>
              <a:t>4-stündige PI, Winter- und Sommersemester</a:t>
            </a:r>
          </a:p>
          <a:p>
            <a:r>
              <a:rPr lang="de-DE" dirty="0" smtClean="0"/>
              <a:t>Kernstoff: Außenhandelstheorie und monetäre Außenwirtschaft</a:t>
            </a:r>
          </a:p>
          <a:p>
            <a:r>
              <a:rPr lang="de-DE" dirty="0" smtClean="0"/>
              <a:t>Spezialthemen in Form von Präsentationen der Studierenden (LV-spezifisch) z.B. Entwicklungsökonomik, Europäische Integration, Verschuldungskrise und Staatsbankrott…</a:t>
            </a:r>
            <a:endParaRPr lang="de-AT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B6AD2EA9-9C9F-4D4E-A44B-58384B7D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Fusszeile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BD1C3571-42A2-4161-A909-F81BD453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="" xmlns:a16="http://schemas.microsoft.com/office/drawing/2014/main" id="{7C968159-7092-45F8-A120-E516D2C4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Internationale Wirtschaft</a:t>
            </a:r>
            <a:br>
              <a:rPr lang="de-DE" dirty="0" smtClean="0"/>
            </a:br>
            <a:r>
              <a:rPr lang="de-DE" dirty="0" smtClean="0"/>
              <a:t>Allgemein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13099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b="1" dirty="0"/>
              <a:t>Typische Fragestellungen</a:t>
            </a:r>
          </a:p>
          <a:p>
            <a:r>
              <a:rPr lang="de-AT" dirty="0" smtClean="0"/>
              <a:t>Was sind ökonomische Argumente für/gegen Freihandel? </a:t>
            </a:r>
          </a:p>
          <a:p>
            <a:r>
              <a:rPr lang="de-AT" dirty="0" smtClean="0"/>
              <a:t>Wer profitiert vom Abbau von Handelsbeschränkungen, wem schadet er? </a:t>
            </a:r>
          </a:p>
          <a:p>
            <a:r>
              <a:rPr lang="de-AT" dirty="0" smtClean="0"/>
              <a:t>Welche Rolle spielen ausländische Investitionen, Migration und Entwicklungshilfe?</a:t>
            </a:r>
          </a:p>
          <a:p>
            <a:r>
              <a:rPr lang="de-AT" dirty="0" smtClean="0"/>
              <a:t>Wodurch werden Wechselkurse beeinflusst? </a:t>
            </a:r>
          </a:p>
          <a:p>
            <a:r>
              <a:rPr lang="de-AT" dirty="0" smtClean="0"/>
              <a:t>Was sind Vor- und Nachteile unterschiedlicher Währungssysteme? </a:t>
            </a:r>
          </a:p>
          <a:p>
            <a:r>
              <a:rPr lang="de-AT" dirty="0" smtClean="0"/>
              <a:t>Wie haben sich internationale Kapitalströme in den letzten Jahrzehnten verändert? Was sind Ursachen und Konsequenzen finanzieller Globalisierung?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DE" b="1" dirty="0" smtClean="0"/>
              <a:t>Lernziele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Das Ziel des Kurses ist es, die analytische Fähigkeit der Studierenden zu stärken, komplexe Zusammenhänge im Bereich der realen und monetären Außenwirtschaftstheorie und -politik, Entwicklungspolitik, sowohl auf konzeptioneller als auch auf praktischer Ebene zu verstehen, indem moderne Methoden und Werkzeuge eingesetzt werden</a:t>
            </a:r>
            <a:r>
              <a:rPr lang="de-DE" dirty="0" smtClean="0"/>
              <a:t>.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Internationale Wirtschaft</a:t>
            </a:r>
            <a:br>
              <a:rPr lang="de-AT" dirty="0" smtClean="0"/>
            </a:br>
            <a:r>
              <a:rPr lang="de-AT" dirty="0" smtClean="0"/>
              <a:t>Fragestellungen und Lernziele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4879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PI 4505 Spezialisierungslehrveranstaltung - Internationale </a:t>
            </a:r>
            <a:r>
              <a:rPr lang="de-AT" dirty="0" smtClean="0"/>
              <a:t>Wirtschaft</a:t>
            </a:r>
          </a:p>
          <a:p>
            <a:r>
              <a:rPr lang="de-AT" dirty="0" smtClean="0"/>
              <a:t>LV-</a:t>
            </a:r>
            <a:r>
              <a:rPr lang="de-AT" dirty="0" err="1" smtClean="0"/>
              <a:t>LeiterInnen</a:t>
            </a:r>
            <a:r>
              <a:rPr lang="de-AT" dirty="0" smtClean="0"/>
              <a:t>: Birgit Meyer &amp; Katrin Rabitsch</a:t>
            </a:r>
          </a:p>
          <a:p>
            <a:r>
              <a:rPr lang="de-AT" dirty="0"/>
              <a:t>Sprache: Deutsch</a:t>
            </a:r>
          </a:p>
          <a:p>
            <a:r>
              <a:rPr lang="de-AT" dirty="0" smtClean="0"/>
              <a:t>Dienstags, 11:00-14:45 (11:30-15:15), wöchentlich</a:t>
            </a:r>
          </a:p>
          <a:p>
            <a:r>
              <a:rPr lang="de-AT" dirty="0" smtClean="0"/>
              <a:t>Zwei Teile: </a:t>
            </a:r>
          </a:p>
          <a:p>
            <a:pPr lvl="1"/>
            <a:r>
              <a:rPr lang="de-AT" dirty="0" smtClean="0"/>
              <a:t>Außenhandel und Entwicklung (Birgit Meyer) </a:t>
            </a:r>
          </a:p>
          <a:p>
            <a:pPr lvl="1"/>
            <a:r>
              <a:rPr lang="de-AT" dirty="0" smtClean="0"/>
              <a:t>Monetäre Außenwirtschaft (Katrin Rabitsch)</a:t>
            </a:r>
          </a:p>
          <a:p>
            <a:endParaRPr lang="de-AT" dirty="0" smtClean="0"/>
          </a:p>
          <a:p>
            <a:r>
              <a:rPr lang="de-AT" dirty="0" smtClean="0"/>
              <a:t>Eingangsvoraussetzungen:</a:t>
            </a:r>
          </a:p>
          <a:p>
            <a:pPr lvl="1"/>
            <a:r>
              <a:rPr lang="de-AT" dirty="0" smtClean="0"/>
              <a:t>Internationale Makroökonomik </a:t>
            </a:r>
          </a:p>
          <a:p>
            <a:pPr lvl="1"/>
            <a:r>
              <a:rPr lang="de-AT" dirty="0" smtClean="0"/>
              <a:t>Angewandte Mikroökonomik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Internationale Wirtschaft</a:t>
            </a:r>
            <a:br>
              <a:rPr lang="de-AT" dirty="0" smtClean="0"/>
            </a:br>
            <a:r>
              <a:rPr lang="de-AT" dirty="0" smtClean="0"/>
              <a:t>Sommer Semester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84390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b="1" dirty="0" smtClean="0"/>
              <a:t>Unterrichtsmethoden &amp; Prüfungsanforderungen</a:t>
            </a:r>
            <a:endParaRPr lang="de-AT" b="1" dirty="0"/>
          </a:p>
          <a:p>
            <a:r>
              <a:rPr lang="de-AT" dirty="0" smtClean="0"/>
              <a:t>Folienbasierter Vorlesungsteil</a:t>
            </a:r>
          </a:p>
          <a:p>
            <a:r>
              <a:rPr lang="de-AT" dirty="0" smtClean="0"/>
              <a:t>aktive Mitarbeit und Mini-Quizze (25%)</a:t>
            </a:r>
          </a:p>
          <a:p>
            <a:r>
              <a:rPr lang="de-AT" dirty="0" smtClean="0"/>
              <a:t>Abschlussklausur „Außenhandel und Entwicklung“ (25%)</a:t>
            </a:r>
          </a:p>
          <a:p>
            <a:r>
              <a:rPr lang="de-AT" dirty="0" smtClean="0"/>
              <a:t>Abschlussklausur „Monetäre Außenwirtschaft“ (25%)</a:t>
            </a:r>
          </a:p>
          <a:p>
            <a:r>
              <a:rPr lang="de-AT" dirty="0" smtClean="0"/>
              <a:t>Gruppenarbeit: Präsentationen und Seminararbeit (25%)</a:t>
            </a:r>
          </a:p>
          <a:p>
            <a:endParaRPr lang="de-AT" dirty="0" smtClean="0"/>
          </a:p>
          <a:p>
            <a:pPr marL="0" indent="0">
              <a:buNone/>
            </a:pPr>
            <a:r>
              <a:rPr lang="de-AT" b="1" dirty="0" smtClean="0"/>
              <a:t>Basisliteratur</a:t>
            </a:r>
          </a:p>
          <a:p>
            <a:r>
              <a:rPr lang="de-AT" dirty="0" err="1" smtClean="0"/>
              <a:t>Feenstra</a:t>
            </a:r>
            <a:r>
              <a:rPr lang="de-AT" dirty="0" smtClean="0"/>
              <a:t>, R. und Taylor, A. (2017): International Economics, </a:t>
            </a:r>
            <a:r>
              <a:rPr lang="de-AT" dirty="0" err="1" smtClean="0"/>
              <a:t>Worth</a:t>
            </a:r>
            <a:r>
              <a:rPr lang="de-AT" dirty="0" smtClean="0"/>
              <a:t> Publishers, 4. Auflage</a:t>
            </a:r>
          </a:p>
          <a:p>
            <a:r>
              <a:rPr lang="de-AT" dirty="0" err="1" smtClean="0"/>
              <a:t>Todaro</a:t>
            </a:r>
            <a:r>
              <a:rPr lang="de-AT" dirty="0" smtClean="0"/>
              <a:t>, M. und Smith, S. (2015): </a:t>
            </a:r>
            <a:r>
              <a:rPr lang="de-AT" dirty="0" err="1" smtClean="0"/>
              <a:t>Economic</a:t>
            </a:r>
            <a:r>
              <a:rPr lang="de-AT" dirty="0" smtClean="0"/>
              <a:t> Development, Pearson, 12. Auflage</a:t>
            </a:r>
          </a:p>
          <a:p>
            <a:endParaRPr lang="de-AT" dirty="0"/>
          </a:p>
          <a:p>
            <a:r>
              <a:rPr lang="de-AT" dirty="0" smtClean="0"/>
              <a:t>Das Verfassen von Bachelorarbeiten ist möglich. 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Internationale Wirtschaft</a:t>
            </a:r>
            <a:br>
              <a:rPr lang="de-AT" dirty="0" smtClean="0"/>
            </a:br>
            <a:r>
              <a:rPr lang="de-AT" dirty="0" smtClean="0"/>
              <a:t>Sommer Semester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347489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Vorlage 16x10 mit Bildern V1.1.potx" id="{DFFD5360-FED6-4911-B37C-4BA0D75A5FE7}" vid="{7F013800-DE95-4547-9951-247593E959B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Präsentationsvorlage im Format 16:10 (= WU Standard) mit Titelfolie mit Bild (alle Varianten für Titelfolien stehen über die Folienlayouts auch in dieser Vorlage zur Verfügung)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Props1.xml><?xml version="1.0" encoding="utf-8"?>
<ds:datastoreItem xmlns:ds="http://schemas.openxmlformats.org/officeDocument/2006/customXml" ds:itemID="{51C74B64-62BD-4609-B12A-BEE2B5156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21ACE9-6F33-42E6-9CDA-0E9231F28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248BD7-07E5-4FAC-BFF5-025DDD433F20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de413db-0745-4f3a-8dca-564dc7ff6f7d"/>
    <ds:schemaRef ds:uri="http://purl.org/dc/elements/1.1/"/>
    <ds:schemaRef ds:uri="http://schemas.microsoft.com/office/infopath/2007/PartnerControls"/>
    <ds:schemaRef ds:uri="http://schemas.microsoft.com/office/2006/metadata/properties"/>
    <ds:schemaRef ds:uri="08b0a3ee-3d2a-451c-9a1a-7e5d5b0c9c77"/>
    <ds:schemaRef ds:uri="1a8d9a65-8471-4209-a900-f8e11db75e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Vorlage 16x10 mit Bildern</Template>
  <TotalTime>0</TotalTime>
  <Words>290</Words>
  <Application>Microsoft Office PowerPoint</Application>
  <PresentationFormat>Bildschirmpräsentation (16:10)</PresentationFormat>
  <Paragraphs>57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WU 16:10</vt:lpstr>
      <vt:lpstr>Internationale Wirtschaft</vt:lpstr>
      <vt:lpstr>Internationale Wirtschaft Allgemein</vt:lpstr>
      <vt:lpstr>Internationale Wirtschaft Fragestellungen und Lernziele</vt:lpstr>
      <vt:lpstr>Internationale Wirtschaft Sommer Semester 2018</vt:lpstr>
      <vt:lpstr>Internationale Wirtschaft Sommer Semester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2018-01-09T14:53:58Z</dcterms:created>
  <dcterms:modified xsi:type="dcterms:W3CDTF">2018-02-06T11:35:43Z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