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57" r:id="rId6"/>
    <p:sldId id="267" r:id="rId7"/>
    <p:sldId id="258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64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64E62-1385-4E59-862E-9CEFC59A9F63}" type="datetimeFigureOut">
              <a:rPr lang="de-AT" smtClean="0"/>
              <a:t>11.04.2016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94802-A0A3-414D-9AF4-8687930E6C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456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94802-A0A3-414D-9AF4-8687930E6C4D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5195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/>
        </p:nvGrpSpPr>
        <p:grpSpPr>
          <a:xfrm>
            <a:off x="0" y="188913"/>
            <a:ext cx="8959850" cy="6492244"/>
            <a:chOff x="0" y="188913"/>
            <a:chExt cx="8959850" cy="6492244"/>
          </a:xfrm>
        </p:grpSpPr>
        <p:sp>
          <p:nvSpPr>
            <p:cNvPr id="11" name="Rechteck 10"/>
            <p:cNvSpPr/>
            <p:nvPr userDrawn="1"/>
          </p:nvSpPr>
          <p:spPr>
            <a:xfrm>
              <a:off x="0" y="188913"/>
              <a:ext cx="8959850" cy="31480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Rechteck 11"/>
            <p:cNvSpPr/>
            <p:nvPr userDrawn="1"/>
          </p:nvSpPr>
          <p:spPr>
            <a:xfrm>
              <a:off x="0" y="3524251"/>
              <a:ext cx="8959850" cy="315690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pic>
          <p:nvPicPr>
            <p:cNvPr id="5" name="Grafik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9562" y="548680"/>
              <a:ext cx="3206988" cy="1692493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8823" y="2582490"/>
              <a:ext cx="716327" cy="515167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462406" y="3654044"/>
            <a:ext cx="7133930" cy="1141422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algn="l">
              <a:lnSpc>
                <a:spcPct val="100000"/>
              </a:lnSpc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Hier Titel der Präsentation eingeben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62406" y="4804610"/>
            <a:ext cx="7133930" cy="11412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Hier Untertitel der Präsentation eingeben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8312" y="2357430"/>
            <a:ext cx="510382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7" name="Grafik 6" descr="Logo-für-V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8975" y="2552695"/>
            <a:ext cx="488281" cy="2233627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928818" y="3071811"/>
            <a:ext cx="3260322" cy="217354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354557" y="6341555"/>
            <a:ext cx="2895600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462407" y="6341555"/>
            <a:ext cx="892150" cy="365125"/>
          </a:xfrm>
        </p:spPr>
        <p:txBody>
          <a:bodyPr/>
          <a:lstStyle/>
          <a:p>
            <a:fld id="{86405BAA-5586-4437-9149-BE4652B672CA}" type="slidenum">
              <a:rPr lang="de-AT" smtClean="0"/>
              <a:t>‹Nr.›</a:t>
            </a:fld>
            <a:endParaRPr lang="de-AT"/>
          </a:p>
        </p:txBody>
      </p:sp>
      <p:sp>
        <p:nvSpPr>
          <p:cNvPr id="12" name="Datumsplatzhalter 6"/>
          <p:cNvSpPr>
            <a:spLocks noGrp="1"/>
          </p:cNvSpPr>
          <p:nvPr>
            <p:ph type="dt" sz="half" idx="2"/>
          </p:nvPr>
        </p:nvSpPr>
        <p:spPr>
          <a:xfrm>
            <a:off x="7124030" y="6348413"/>
            <a:ext cx="987407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2A87E70-B140-4094-9587-CF1754F6E085}" type="datetimeFigureOut">
              <a:rPr lang="de-AT" smtClean="0"/>
              <a:t>11.04.2016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kurz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0" y="188913"/>
            <a:ext cx="8959850" cy="6492244"/>
            <a:chOff x="0" y="188913"/>
            <a:chExt cx="8959850" cy="6492244"/>
          </a:xfrm>
        </p:grpSpPr>
        <p:sp>
          <p:nvSpPr>
            <p:cNvPr id="9" name="Rechteck 8"/>
            <p:cNvSpPr/>
            <p:nvPr userDrawn="1"/>
          </p:nvSpPr>
          <p:spPr>
            <a:xfrm>
              <a:off x="0" y="188913"/>
              <a:ext cx="8959850" cy="314801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0" name="Rechteck 9"/>
            <p:cNvSpPr/>
            <p:nvPr userDrawn="1"/>
          </p:nvSpPr>
          <p:spPr>
            <a:xfrm>
              <a:off x="0" y="3524251"/>
              <a:ext cx="8959850" cy="315690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pic>
          <p:nvPicPr>
            <p:cNvPr id="11" name="Grafik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9562" y="548680"/>
              <a:ext cx="3206988" cy="1692493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8823" y="2582490"/>
              <a:ext cx="716327" cy="515167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465547" y="3661602"/>
            <a:ext cx="8210141" cy="8280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44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Titelfolie kurzer Titel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65547" y="4517126"/>
            <a:ext cx="8210141" cy="8280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</a:t>
            </a:r>
            <a:endParaRPr lang="de-AT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270227" cy="1143000"/>
          </a:xfrm>
          <a:prstGeom prst="rect">
            <a:avLst/>
          </a:prstGeom>
        </p:spPr>
        <p:txBody>
          <a:bodyPr lIns="0" rIns="0"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9" y="1844675"/>
            <a:ext cx="7669156" cy="4382571"/>
          </a:xfrm>
        </p:spPr>
        <p:txBody>
          <a:bodyPr lIns="0" rIns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BAA-5586-4437-9149-BE4652B672CA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Datumsplatzhalter 6"/>
          <p:cNvSpPr>
            <a:spLocks noGrp="1"/>
          </p:cNvSpPr>
          <p:nvPr>
            <p:ph type="dt" sz="half" idx="2"/>
          </p:nvPr>
        </p:nvSpPr>
        <p:spPr>
          <a:xfrm>
            <a:off x="7124030" y="6348413"/>
            <a:ext cx="987407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2A87E70-B140-4094-9587-CF1754F6E085}" type="datetimeFigureOut">
              <a:rPr lang="de-AT" smtClean="0"/>
              <a:t>11.04.2016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ur Titel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0" y="188913"/>
            <a:ext cx="8959850" cy="1477327"/>
            <a:chOff x="0" y="188913"/>
            <a:chExt cx="8959850" cy="1477327"/>
          </a:xfrm>
        </p:grpSpPr>
        <p:sp>
          <p:nvSpPr>
            <p:cNvPr id="4" name="Rechteck 3"/>
            <p:cNvSpPr/>
            <p:nvPr userDrawn="1"/>
          </p:nvSpPr>
          <p:spPr>
            <a:xfrm>
              <a:off x="0" y="188913"/>
              <a:ext cx="8959850" cy="1477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pic>
          <p:nvPicPr>
            <p:cNvPr id="5" name="Grafik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48846" y="452661"/>
              <a:ext cx="1582509" cy="835595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2472" y="430318"/>
            <a:ext cx="6280165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4" y="1844675"/>
            <a:ext cx="8491536" cy="4835525"/>
          </a:xfrm>
          <a:noFill/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elüberschrift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0" y="188913"/>
            <a:ext cx="8959850" cy="6491287"/>
            <a:chOff x="0" y="188913"/>
            <a:chExt cx="8959850" cy="6491287"/>
          </a:xfrm>
        </p:grpSpPr>
        <p:sp>
          <p:nvSpPr>
            <p:cNvPr id="13" name="Rechteck 12"/>
            <p:cNvSpPr/>
            <p:nvPr userDrawn="1"/>
          </p:nvSpPr>
          <p:spPr>
            <a:xfrm>
              <a:off x="0" y="1855788"/>
              <a:ext cx="8959850" cy="48244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0" y="188913"/>
              <a:ext cx="8959850" cy="1477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pic>
          <p:nvPicPr>
            <p:cNvPr id="15" name="Grafik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48846" y="452873"/>
              <a:ext cx="1582509" cy="835171"/>
            </a:xfrm>
            <a:prstGeom prst="rect">
              <a:avLst/>
            </a:prstGeom>
          </p:spPr>
        </p:pic>
        <p:pic>
          <p:nvPicPr>
            <p:cNvPr id="16" name="Grafik 15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15288" y="6062890"/>
              <a:ext cx="616902" cy="443662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6" y="2009384"/>
            <a:ext cx="7668769" cy="1132150"/>
          </a:xfrm>
          <a:prstGeom prst="rect">
            <a:avLst/>
          </a:prstGeom>
        </p:spPr>
        <p:txBody>
          <a:bodyPr tIns="0" anchor="t" anchorCtr="0">
            <a:normAutofit/>
          </a:bodyPr>
          <a:lstStyle>
            <a:lvl1pPr algn="l">
              <a:lnSpc>
                <a:spcPct val="100000"/>
              </a:lnSpc>
              <a:defRPr sz="36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cap="none" baseline="0" dirty="0" smtClean="0"/>
              <a:t>Hier Kapitelüberschrift eingeben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 bwMode="white">
          <a:xfrm>
            <a:off x="462406" y="3140968"/>
            <a:ext cx="7668769" cy="100013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10000"/>
              </a:lnSpc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Hier optional Untertitel für Kapitel eingeben 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elüberschrift kurz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>
            <a:off x="0" y="188913"/>
            <a:ext cx="8959850" cy="6491287"/>
            <a:chOff x="0" y="188913"/>
            <a:chExt cx="8959850" cy="6491287"/>
          </a:xfrm>
        </p:grpSpPr>
        <p:sp>
          <p:nvSpPr>
            <p:cNvPr id="6" name="Rechteck 5"/>
            <p:cNvSpPr/>
            <p:nvPr userDrawn="1"/>
          </p:nvSpPr>
          <p:spPr>
            <a:xfrm>
              <a:off x="0" y="1855788"/>
              <a:ext cx="8959850" cy="48244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Rechteck 6"/>
            <p:cNvSpPr/>
            <p:nvPr userDrawn="1"/>
          </p:nvSpPr>
          <p:spPr>
            <a:xfrm>
              <a:off x="0" y="188913"/>
              <a:ext cx="8959850" cy="1477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pic>
          <p:nvPicPr>
            <p:cNvPr id="8" name="Grafik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48846" y="452873"/>
              <a:ext cx="1582509" cy="835171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15288" y="6062890"/>
              <a:ext cx="616902" cy="443662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7" y="1956234"/>
            <a:ext cx="8213282" cy="828000"/>
          </a:xfrm>
          <a:prstGeom prst="rect">
            <a:avLst/>
          </a:prstGeom>
        </p:spPr>
        <p:txBody>
          <a:bodyPr tIns="0" anchor="t" anchorCtr="0">
            <a:normAutofit/>
          </a:bodyPr>
          <a:lstStyle>
            <a:lvl1pPr algn="l">
              <a:lnSpc>
                <a:spcPct val="110000"/>
              </a:lnSpc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cap="none" baseline="0" dirty="0" smtClean="0"/>
              <a:t>Kapitel kurzer Titel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 bwMode="white">
          <a:xfrm>
            <a:off x="462407" y="2780928"/>
            <a:ext cx="8213282" cy="82800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1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Untertitel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dirty="0" smtClean="0"/>
              <a:t>Folienlayout für zwei Inhalte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1846262"/>
            <a:ext cx="3960000" cy="439102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1846262"/>
            <a:ext cx="3960000" cy="439102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BAA-5586-4437-9149-BE4652B672CA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3"/>
          </p:nvPr>
        </p:nvSpPr>
        <p:spPr>
          <a:xfrm>
            <a:off x="7124030" y="6348413"/>
            <a:ext cx="987407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2A87E70-B140-4094-9587-CF1754F6E085}" type="datetimeFigureOut">
              <a:rPr lang="de-AT" smtClean="0"/>
              <a:t>11.04.2016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dirty="0" smtClean="0"/>
              <a:t>Folienlayout für zwei Inhalte (Vergleich)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2571745"/>
            <a:ext cx="3960000" cy="368618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2571745"/>
            <a:ext cx="3960000" cy="368618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BAA-5586-4437-9149-BE4652B672CA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468313" y="1844675"/>
            <a:ext cx="3960811" cy="639762"/>
          </a:xfr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75" indent="0">
              <a:buNone/>
              <a:tabLst/>
              <a:defRPr sz="24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 hier einfügen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12284" y="1844675"/>
            <a:ext cx="3960000" cy="639762"/>
          </a:xfr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75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 hier einfügen</a:t>
            </a:r>
          </a:p>
        </p:txBody>
      </p:sp>
      <p:sp>
        <p:nvSpPr>
          <p:cNvPr id="11" name="Datumsplatzhalter 6"/>
          <p:cNvSpPr>
            <a:spLocks noGrp="1"/>
          </p:cNvSpPr>
          <p:nvPr>
            <p:ph type="dt" sz="half" idx="14"/>
          </p:nvPr>
        </p:nvSpPr>
        <p:spPr>
          <a:xfrm>
            <a:off x="7124030" y="6348413"/>
            <a:ext cx="987407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2A87E70-B140-4094-9587-CF1754F6E085}" type="datetimeFigureOut">
              <a:rPr lang="de-AT" smtClean="0"/>
              <a:t>11.04.2016</a:t>
            </a:fld>
            <a:endParaRPr lang="de-A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ere 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0" y="188913"/>
            <a:ext cx="8959850" cy="6483275"/>
            <a:chOff x="0" y="188913"/>
            <a:chExt cx="8959850" cy="6483275"/>
          </a:xfrm>
        </p:grpSpPr>
        <p:sp>
          <p:nvSpPr>
            <p:cNvPr id="2" name="Rechteck 1"/>
            <p:cNvSpPr/>
            <p:nvPr userDrawn="1"/>
          </p:nvSpPr>
          <p:spPr>
            <a:xfrm>
              <a:off x="0" y="188913"/>
              <a:ext cx="8959850" cy="1477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pic>
          <p:nvPicPr>
            <p:cNvPr id="10" name="Grafik 9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1519" y="6236150"/>
              <a:ext cx="606303" cy="436038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48846" y="452873"/>
              <a:ext cx="1582509" cy="835171"/>
            </a:xfrm>
            <a:prstGeom prst="rect">
              <a:avLst/>
            </a:prstGeom>
          </p:spPr>
        </p:pic>
      </p:grp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2406" y="1844675"/>
            <a:ext cx="7668769" cy="439153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54556" y="6341555"/>
            <a:ext cx="32174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2407" y="6341555"/>
            <a:ext cx="89215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9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05BAA-5586-4437-9149-BE4652B672CA}" type="slidenum">
              <a:rPr lang="de-AT" smtClean="0"/>
              <a:t>‹Nr.›</a:t>
            </a:fld>
            <a:endParaRPr lang="de-AT"/>
          </a:p>
        </p:txBody>
      </p:sp>
      <p:sp>
        <p:nvSpPr>
          <p:cNvPr id="15" name="Titelplatzhalter 14"/>
          <p:cNvSpPr>
            <a:spLocks noGrp="1"/>
          </p:cNvSpPr>
          <p:nvPr>
            <p:ph type="title"/>
          </p:nvPr>
        </p:nvSpPr>
        <p:spPr bwMode="gray">
          <a:xfrm>
            <a:off x="462406" y="432000"/>
            <a:ext cx="628016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7124030" y="6348413"/>
            <a:ext cx="987407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2A87E70-B140-4094-9587-CF1754F6E085}" type="datetimeFigureOut">
              <a:rPr lang="de-AT" smtClean="0"/>
              <a:t>11.04.2016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857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7463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3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5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4613" indent="-26511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u.ac.at/fileadmin/wu/h/students/ba_dt_table_wiso2012_vwsozok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Tutorium für Volkswirtschaft und Sozioökonomie Interessierte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606713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Tricks im Studium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err="1" smtClean="0"/>
              <a:t>Mehrer</a:t>
            </a:r>
            <a:r>
              <a:rPr lang="de-AT" dirty="0" smtClean="0"/>
              <a:t> Kurse auf einmal bei LPIS anmelden</a:t>
            </a:r>
          </a:p>
          <a:p>
            <a:endParaRPr lang="de-AT" dirty="0"/>
          </a:p>
          <a:p>
            <a:r>
              <a:rPr lang="de-AT" dirty="0" smtClean="0"/>
              <a:t>Wie richtig LPIS nutzen</a:t>
            </a:r>
          </a:p>
          <a:p>
            <a:endParaRPr lang="de-AT" dirty="0"/>
          </a:p>
          <a:p>
            <a:r>
              <a:rPr lang="de-AT" dirty="0" smtClean="0"/>
              <a:t>Wie in der STEOP und CBK vorgehen</a:t>
            </a:r>
          </a:p>
          <a:p>
            <a:endParaRPr lang="de-AT" dirty="0"/>
          </a:p>
          <a:p>
            <a:r>
              <a:rPr lang="de-AT" dirty="0" smtClean="0"/>
              <a:t>sonstiges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776802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  <a:p>
            <a:pPr marL="0" indent="0" algn="ctr">
              <a:buNone/>
            </a:pPr>
            <a:endParaRPr lang="de-AT" sz="4000" dirty="0" smtClean="0"/>
          </a:p>
          <a:p>
            <a:pPr marL="0" indent="0" algn="ctr">
              <a:buNone/>
            </a:pPr>
            <a:endParaRPr lang="de-AT" sz="4000" dirty="0"/>
          </a:p>
          <a:p>
            <a:pPr marL="0" indent="0" algn="ctr">
              <a:buNone/>
            </a:pPr>
            <a:r>
              <a:rPr lang="de-AT" sz="4000" dirty="0" smtClean="0"/>
              <a:t>Studi </a:t>
            </a:r>
            <a:r>
              <a:rPr lang="de-AT" sz="4000" dirty="0"/>
              <a:t>Community ist </a:t>
            </a:r>
            <a:r>
              <a:rPr lang="de-AT" sz="4000" dirty="0" err="1" smtClean="0"/>
              <a:t>nice</a:t>
            </a:r>
            <a:r>
              <a:rPr lang="de-AT" sz="4000" dirty="0" smtClean="0"/>
              <a:t> </a:t>
            </a:r>
            <a:r>
              <a:rPr lang="de-AT" dirty="0" smtClean="0"/>
              <a:t>;)</a:t>
            </a:r>
          </a:p>
          <a:p>
            <a:pPr marL="0" indent="0" algn="ctr">
              <a:buNone/>
            </a:pPr>
            <a:r>
              <a:rPr lang="de-AT" dirty="0" smtClean="0"/>
              <a:t>   mehr dazu nächstes mal</a:t>
            </a:r>
            <a:endParaRPr lang="de-AT" dirty="0"/>
          </a:p>
        </p:txBody>
      </p:sp>
      <p:pic>
        <p:nvPicPr>
          <p:cNvPr id="3074" name="Picture 2" descr="http://queenslibrary.force.com/servlet/servlet.ImageServer?id=015o0000000GTFoAAO&amp;oid=00Do0000000Z2PlE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459432"/>
            <a:ext cx="7092280" cy="387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7287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 smtClean="0"/>
              <a:t>Wer wir sind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/>
          </a:p>
          <a:p>
            <a:endParaRPr lang="de-AT" dirty="0" smtClean="0"/>
          </a:p>
          <a:p>
            <a:endParaRPr lang="de-AT" dirty="0" smtClean="0"/>
          </a:p>
          <a:p>
            <a:pPr algn="ctr"/>
            <a:endParaRPr lang="de-AT" dirty="0"/>
          </a:p>
          <a:p>
            <a:pPr marL="0" indent="0" algn="ctr">
              <a:buNone/>
            </a:pPr>
            <a:r>
              <a:rPr lang="de-AT" dirty="0" smtClean="0"/>
              <a:t>Sarah Beran</a:t>
            </a:r>
          </a:p>
          <a:p>
            <a:pPr marL="0" indent="0" algn="ctr">
              <a:buNone/>
            </a:pPr>
            <a:r>
              <a:rPr lang="de-AT" sz="1400" dirty="0" smtClean="0"/>
              <a:t>26 Jahre</a:t>
            </a:r>
          </a:p>
          <a:p>
            <a:pPr marL="0" indent="0" algn="ctr">
              <a:buNone/>
            </a:pPr>
            <a:r>
              <a:rPr lang="de-AT" sz="1400" dirty="0" smtClean="0"/>
              <a:t>8. Semester</a:t>
            </a:r>
          </a:p>
          <a:p>
            <a:pPr marL="0" indent="0" algn="ctr">
              <a:buNone/>
            </a:pPr>
            <a:r>
              <a:rPr lang="de-AT" sz="1400" dirty="0" smtClean="0"/>
              <a:t>Gesellschaft für Plurale Ökonomik</a:t>
            </a:r>
          </a:p>
          <a:p>
            <a:pPr marL="0" indent="0" algn="ctr">
              <a:buNone/>
            </a:pPr>
            <a:r>
              <a:rPr lang="de-AT" sz="1400" dirty="0" smtClean="0"/>
              <a:t>VW-Zentrum für Studierende</a:t>
            </a:r>
            <a:endParaRPr lang="de-AT" dirty="0"/>
          </a:p>
          <a:p>
            <a:endParaRPr lang="de-AT" sz="1400" dirty="0" smtClean="0"/>
          </a:p>
          <a:p>
            <a:endParaRPr lang="de-AT" sz="14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pPr marL="0" indent="0"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dirty="0" smtClean="0"/>
              <a:t>Markus Otter</a:t>
            </a:r>
          </a:p>
          <a:p>
            <a:pPr marL="0" indent="0" algn="ctr">
              <a:buNone/>
            </a:pPr>
            <a:r>
              <a:rPr lang="de-AT" sz="1400" dirty="0"/>
              <a:t>2</a:t>
            </a:r>
            <a:r>
              <a:rPr lang="de-AT" sz="1400" dirty="0" smtClean="0"/>
              <a:t>3 Jahre</a:t>
            </a:r>
          </a:p>
          <a:p>
            <a:pPr marL="0" indent="0" algn="ctr">
              <a:buNone/>
            </a:pPr>
            <a:r>
              <a:rPr lang="de-AT" sz="1400" dirty="0" smtClean="0"/>
              <a:t>Auslandssemester in Korea</a:t>
            </a:r>
          </a:p>
          <a:p>
            <a:pPr marL="0" indent="0" algn="ctr">
              <a:buNone/>
            </a:pPr>
            <a:r>
              <a:rPr lang="de-AT" sz="1400" dirty="0" err="1" smtClean="0"/>
              <a:t>Sozök-home</a:t>
            </a:r>
            <a:endParaRPr lang="de-AT" sz="1400" dirty="0" smtClean="0"/>
          </a:p>
          <a:p>
            <a:pPr marL="0" indent="0" algn="ctr">
              <a:buNone/>
            </a:pPr>
            <a:endParaRPr lang="de-AT" sz="1400" dirty="0" smtClean="0"/>
          </a:p>
          <a:p>
            <a:endParaRPr lang="de-AT" sz="1400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 algn="ctr"/>
            <a:r>
              <a:rPr lang="de-AT" dirty="0" smtClean="0"/>
              <a:t>Volkswirtschaft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AT" dirty="0" smtClean="0"/>
              <a:t>Sozioökonomie</a:t>
            </a:r>
            <a:endParaRPr lang="de-AT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489" y="2636912"/>
            <a:ext cx="1843405" cy="1224136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478" t="-24896" r="30478" b="26584"/>
          <a:stretch/>
        </p:blipFill>
        <p:spPr>
          <a:xfrm>
            <a:off x="755576" y="2204942"/>
            <a:ext cx="2468488" cy="165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146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Das Tutorium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endParaRPr lang="de-AT" dirty="0" smtClean="0"/>
          </a:p>
          <a:p>
            <a:pPr marL="255588" lvl="1" indent="0">
              <a:buNone/>
            </a:pPr>
            <a:endParaRPr lang="de-AT" dirty="0" smtClean="0"/>
          </a:p>
          <a:p>
            <a:pPr lvl="1"/>
            <a:r>
              <a:rPr lang="de-AT" dirty="0" smtClean="0"/>
              <a:t>von </a:t>
            </a:r>
            <a:r>
              <a:rPr lang="de-AT" dirty="0"/>
              <a:t>der </a:t>
            </a:r>
            <a:r>
              <a:rPr lang="de-AT" dirty="0" err="1"/>
              <a:t>StEOP</a:t>
            </a:r>
            <a:r>
              <a:rPr lang="de-AT" dirty="0"/>
              <a:t> bis zur BAC </a:t>
            </a:r>
            <a:r>
              <a:rPr lang="de-AT" dirty="0" smtClean="0"/>
              <a:t>Arbeit</a:t>
            </a:r>
          </a:p>
          <a:p>
            <a:pPr lvl="1"/>
            <a:endParaRPr lang="de-AT" dirty="0"/>
          </a:p>
          <a:p>
            <a:pPr lvl="1"/>
            <a:r>
              <a:rPr lang="de-AT" dirty="0"/>
              <a:t>Berufsfelder und was sonst </a:t>
            </a:r>
            <a:r>
              <a:rPr lang="de-AT" dirty="0" smtClean="0"/>
              <a:t>so </a:t>
            </a:r>
            <a:r>
              <a:rPr lang="de-AT" dirty="0"/>
              <a:t>geboten </a:t>
            </a:r>
            <a:r>
              <a:rPr lang="de-AT" dirty="0" smtClean="0"/>
              <a:t>wird</a:t>
            </a:r>
          </a:p>
          <a:p>
            <a:pPr marL="255588" lvl="1" indent="0" algn="r">
              <a:buNone/>
            </a:pPr>
            <a:endParaRPr lang="de-AT" dirty="0" smtClean="0"/>
          </a:p>
          <a:p>
            <a:pPr marL="255588" lvl="1" indent="0" algn="r">
              <a:buNone/>
            </a:pPr>
            <a:endParaRPr lang="de-AT" sz="1600" dirty="0" smtClean="0"/>
          </a:p>
          <a:p>
            <a:pPr marL="255588" lvl="1" indent="0" algn="r">
              <a:buNone/>
            </a:pPr>
            <a:r>
              <a:rPr lang="de-AT" sz="1600" dirty="0" smtClean="0"/>
              <a:t>Sarah und Markus</a:t>
            </a:r>
            <a:endParaRPr lang="de-AT" sz="16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de-AT" dirty="0" smtClean="0"/>
          </a:p>
          <a:p>
            <a:endParaRPr lang="de-AT" dirty="0"/>
          </a:p>
          <a:p>
            <a:pPr lvl="1"/>
            <a:r>
              <a:rPr lang="de-AT" dirty="0" smtClean="0"/>
              <a:t>Besonderheiten</a:t>
            </a:r>
          </a:p>
          <a:p>
            <a:pPr lvl="1"/>
            <a:endParaRPr lang="de-AT" dirty="0"/>
          </a:p>
          <a:p>
            <a:pPr lvl="1"/>
            <a:r>
              <a:rPr lang="de-AT" dirty="0" smtClean="0"/>
              <a:t>Plattformen</a:t>
            </a:r>
          </a:p>
          <a:p>
            <a:pPr lvl="1"/>
            <a:endParaRPr lang="de-AT" dirty="0"/>
          </a:p>
          <a:p>
            <a:pPr lvl="1"/>
            <a:r>
              <a:rPr lang="de-AT" dirty="0"/>
              <a:t>Veranstaltungen</a:t>
            </a:r>
          </a:p>
          <a:p>
            <a:pPr marL="0" indent="0" algn="r">
              <a:buNone/>
            </a:pPr>
            <a:endParaRPr lang="de-AT" sz="1600" dirty="0"/>
          </a:p>
          <a:p>
            <a:pPr marL="0" indent="0" algn="r">
              <a:buNone/>
            </a:pPr>
            <a:endParaRPr lang="de-AT" sz="1600" dirty="0" smtClean="0"/>
          </a:p>
          <a:p>
            <a:pPr marL="0" indent="0" algn="r">
              <a:buNone/>
            </a:pPr>
            <a:endParaRPr lang="de-AT" sz="1600" dirty="0"/>
          </a:p>
          <a:p>
            <a:pPr marL="0" indent="0" algn="r">
              <a:buNone/>
            </a:pPr>
            <a:r>
              <a:rPr lang="de-AT" sz="1600" dirty="0" smtClean="0"/>
              <a:t>Selim und Roland</a:t>
            </a:r>
            <a:endParaRPr lang="de-AT" sz="16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>
          <a:xfrm>
            <a:off x="468313" y="1844674"/>
            <a:ext cx="3960811" cy="936253"/>
          </a:xfrm>
        </p:spPr>
        <p:txBody>
          <a:bodyPr/>
          <a:lstStyle/>
          <a:p>
            <a:r>
              <a:rPr lang="de-AT" dirty="0" smtClean="0"/>
              <a:t>17.03 – VW und </a:t>
            </a:r>
            <a:r>
              <a:rPr lang="de-AT" dirty="0" err="1" smtClean="0"/>
              <a:t>SozÖk</a:t>
            </a:r>
            <a:r>
              <a:rPr lang="de-AT" dirty="0" smtClean="0"/>
              <a:t> im Studium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"/>
          </p:nvPr>
        </p:nvSpPr>
        <p:spPr>
          <a:xfrm>
            <a:off x="4712284" y="1844674"/>
            <a:ext cx="3960000" cy="936253"/>
          </a:xfrm>
        </p:spPr>
        <p:txBody>
          <a:bodyPr/>
          <a:lstStyle/>
          <a:p>
            <a:r>
              <a:rPr lang="de-AT" dirty="0" smtClean="0"/>
              <a:t>05.04 – VW &amp; </a:t>
            </a:r>
            <a:r>
              <a:rPr lang="de-AT" dirty="0" err="1" smtClean="0"/>
              <a:t>SozÖk</a:t>
            </a:r>
            <a:r>
              <a:rPr lang="de-AT" dirty="0" smtClean="0"/>
              <a:t> Community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09063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Beihilfen</a:t>
            </a:r>
          </a:p>
          <a:p>
            <a:endParaRPr lang="de-AT" dirty="0"/>
          </a:p>
          <a:p>
            <a:r>
              <a:rPr lang="de-AT" dirty="0" smtClean="0"/>
              <a:t>Stipendien</a:t>
            </a:r>
          </a:p>
          <a:p>
            <a:endParaRPr lang="de-AT" dirty="0"/>
          </a:p>
          <a:p>
            <a:r>
              <a:rPr lang="de-AT" dirty="0" smtClean="0"/>
              <a:t>Arbeiten</a:t>
            </a:r>
          </a:p>
          <a:p>
            <a:endParaRPr lang="de-AT" dirty="0" smtClean="0"/>
          </a:p>
          <a:p>
            <a:pPr marL="0" indent="0" algn="r">
              <a:buNone/>
            </a:pPr>
            <a:r>
              <a:rPr lang="de-AT" sz="1600" dirty="0" smtClean="0"/>
              <a:t>Anna und Sarah</a:t>
            </a:r>
            <a:endParaRPr lang="de-AT" sz="1600" dirty="0"/>
          </a:p>
          <a:p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Wann angehen</a:t>
            </a:r>
          </a:p>
          <a:p>
            <a:endParaRPr lang="de-AT" dirty="0"/>
          </a:p>
          <a:p>
            <a:r>
              <a:rPr lang="de-AT" dirty="0" smtClean="0"/>
              <a:t>Was anrechenbar</a:t>
            </a:r>
          </a:p>
          <a:p>
            <a:endParaRPr lang="de-AT" dirty="0"/>
          </a:p>
          <a:p>
            <a:r>
              <a:rPr lang="de-AT" dirty="0" smtClean="0"/>
              <a:t>Erfahrungsberichte</a:t>
            </a:r>
          </a:p>
          <a:p>
            <a:endParaRPr lang="de-AT" dirty="0"/>
          </a:p>
          <a:p>
            <a:pPr marL="0" indent="0" algn="r">
              <a:buNone/>
            </a:pPr>
            <a:r>
              <a:rPr lang="de-AT" sz="1600" dirty="0" smtClean="0">
                <a:sym typeface="Wingdings" panose="05000000000000000000" pitchFamily="2" charset="2"/>
              </a:rPr>
              <a:t>Katharina und Markus </a:t>
            </a:r>
            <a:endParaRPr lang="de-AT" sz="16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3"/>
          </p:nvPr>
        </p:nvSpPr>
        <p:spPr>
          <a:xfrm>
            <a:off x="468313" y="1844674"/>
            <a:ext cx="3960811" cy="864245"/>
          </a:xfrm>
        </p:spPr>
        <p:txBody>
          <a:bodyPr/>
          <a:lstStyle/>
          <a:p>
            <a:r>
              <a:rPr lang="de-AT" dirty="0" smtClean="0"/>
              <a:t>14.04 – Studium und </a:t>
            </a:r>
            <a:r>
              <a:rPr lang="de-AT" dirty="0" err="1" smtClean="0"/>
              <a:t>drumherum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"/>
          </p:nvPr>
        </p:nvSpPr>
        <p:spPr>
          <a:xfrm>
            <a:off x="4712284" y="1844674"/>
            <a:ext cx="3960000" cy="864245"/>
          </a:xfrm>
        </p:spPr>
        <p:txBody>
          <a:bodyPr/>
          <a:lstStyle/>
          <a:p>
            <a:r>
              <a:rPr lang="de-AT" dirty="0" smtClean="0"/>
              <a:t>04.05 - Auslandsemester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629550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6270227" cy="1143000"/>
          </a:xfrm>
        </p:spPr>
        <p:txBody>
          <a:bodyPr/>
          <a:lstStyle/>
          <a:p>
            <a:r>
              <a:rPr lang="de-AT" dirty="0" smtClean="0"/>
              <a:t>VWL – was ist das?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  <a:p>
            <a:pPr algn="ctr"/>
            <a:r>
              <a:rPr lang="de-AT" dirty="0" smtClean="0"/>
              <a:t>VWL in der STEOP</a:t>
            </a:r>
          </a:p>
          <a:p>
            <a:pPr algn="ctr"/>
            <a:endParaRPr lang="de-AT" dirty="0"/>
          </a:p>
          <a:p>
            <a:pPr algn="ctr"/>
            <a:r>
              <a:rPr lang="de-AT" dirty="0" smtClean="0"/>
              <a:t>VWL im CBK</a:t>
            </a:r>
          </a:p>
          <a:p>
            <a:pPr algn="ctr"/>
            <a:endParaRPr lang="de-AT" dirty="0"/>
          </a:p>
          <a:p>
            <a:pPr algn="ctr"/>
            <a:r>
              <a:rPr lang="de-AT" dirty="0" smtClean="0"/>
              <a:t>VWL im Hauptstudium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58264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Sozioökonomie </a:t>
            </a:r>
            <a:r>
              <a:rPr lang="de-AT" dirty="0"/>
              <a:t>– was ist das?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AT" dirty="0" smtClean="0"/>
          </a:p>
          <a:p>
            <a:pPr algn="ctr"/>
            <a:endParaRPr lang="de-AT" dirty="0"/>
          </a:p>
          <a:p>
            <a:pPr algn="ctr"/>
            <a:r>
              <a:rPr lang="de-AT" dirty="0" err="1" smtClean="0"/>
              <a:t>SozÖk</a:t>
            </a:r>
            <a:r>
              <a:rPr lang="de-AT" dirty="0" smtClean="0"/>
              <a:t> </a:t>
            </a:r>
            <a:r>
              <a:rPr lang="de-AT" dirty="0"/>
              <a:t>in der STEOP</a:t>
            </a:r>
          </a:p>
          <a:p>
            <a:pPr algn="ctr"/>
            <a:endParaRPr lang="de-AT" dirty="0"/>
          </a:p>
          <a:p>
            <a:pPr algn="ctr"/>
            <a:r>
              <a:rPr lang="de-AT" dirty="0" err="1" smtClean="0"/>
              <a:t>SozÖk</a:t>
            </a:r>
            <a:r>
              <a:rPr lang="de-AT" dirty="0" smtClean="0"/>
              <a:t> </a:t>
            </a:r>
            <a:r>
              <a:rPr lang="de-AT" dirty="0"/>
              <a:t>im CBK</a:t>
            </a:r>
          </a:p>
          <a:p>
            <a:pPr algn="ctr"/>
            <a:endParaRPr lang="de-AT" dirty="0"/>
          </a:p>
          <a:p>
            <a:pPr algn="ctr"/>
            <a:r>
              <a:rPr lang="de-AT" dirty="0" err="1" smtClean="0"/>
              <a:t>SozÖk</a:t>
            </a:r>
            <a:r>
              <a:rPr lang="de-AT" dirty="0" smtClean="0"/>
              <a:t> </a:t>
            </a:r>
            <a:r>
              <a:rPr lang="de-AT" dirty="0"/>
              <a:t>im Hauptstudium</a:t>
            </a:r>
          </a:p>
        </p:txBody>
      </p:sp>
    </p:spTree>
    <p:extLst>
      <p:ext uri="{BB962C8B-B14F-4D97-AF65-F5344CB8AC3E}">
        <p14:creationId xmlns:p14="http://schemas.microsoft.com/office/powerpoint/2010/main" val="24778014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Berufsfelder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de-AT" dirty="0" smtClean="0"/>
          </a:p>
          <a:p>
            <a:pPr algn="ctr"/>
            <a:endParaRPr lang="de-AT" dirty="0"/>
          </a:p>
          <a:p>
            <a:pPr algn="ctr"/>
            <a:r>
              <a:rPr lang="de-AT" dirty="0" smtClean="0"/>
              <a:t>Bank</a:t>
            </a:r>
          </a:p>
          <a:p>
            <a:pPr algn="ctr"/>
            <a:endParaRPr lang="de-AT" dirty="0" smtClean="0"/>
          </a:p>
          <a:p>
            <a:pPr algn="ctr"/>
            <a:r>
              <a:rPr lang="de-AT" dirty="0" smtClean="0"/>
              <a:t>Kammern </a:t>
            </a:r>
          </a:p>
          <a:p>
            <a:pPr algn="ctr"/>
            <a:endParaRPr lang="de-AT" dirty="0" smtClean="0"/>
          </a:p>
          <a:p>
            <a:pPr algn="ctr"/>
            <a:r>
              <a:rPr lang="de-AT" dirty="0" smtClean="0"/>
              <a:t>Beratung</a:t>
            </a:r>
          </a:p>
          <a:p>
            <a:pPr algn="ctr"/>
            <a:endParaRPr lang="de-AT" dirty="0" smtClean="0"/>
          </a:p>
          <a:p>
            <a:pPr algn="ctr"/>
            <a:r>
              <a:rPr lang="de-AT" dirty="0" smtClean="0"/>
              <a:t>Forschung</a:t>
            </a: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33222319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Unterschied VW &amp; </a:t>
            </a:r>
            <a:r>
              <a:rPr lang="de-AT" dirty="0" err="1" smtClean="0"/>
              <a:t>SozÖk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Ein Studium, ein </a:t>
            </a:r>
            <a:r>
              <a:rPr lang="de-AT" dirty="0"/>
              <a:t>Zweig, zwei Richtungen, einige Spezialisierungsmöglichkeiten</a:t>
            </a:r>
          </a:p>
          <a:p>
            <a:endParaRPr lang="de-AT" dirty="0" smtClean="0"/>
          </a:p>
          <a:p>
            <a:r>
              <a:rPr lang="de-AT" dirty="0" smtClean="0"/>
              <a:t>Unterschiedliche </a:t>
            </a:r>
            <a:r>
              <a:rPr lang="de-AT" dirty="0"/>
              <a:t>methodische Ansätze</a:t>
            </a:r>
          </a:p>
          <a:p>
            <a:endParaRPr lang="de-AT" dirty="0" smtClean="0"/>
          </a:p>
          <a:p>
            <a:r>
              <a:rPr lang="de-AT" dirty="0" smtClean="0"/>
              <a:t>Beschäftigung </a:t>
            </a:r>
            <a:r>
              <a:rPr lang="de-AT" dirty="0"/>
              <a:t>mit (wirtschafts-)politischen Fragestellungen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51187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Stundentafel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  <a:p>
            <a:r>
              <a:rPr lang="de-AT" dirty="0">
                <a:hlinkClick r:id="rId2"/>
              </a:rPr>
              <a:t>https://</a:t>
            </a:r>
            <a:r>
              <a:rPr lang="de-AT" dirty="0" smtClean="0">
                <a:hlinkClick r:id="rId2"/>
              </a:rPr>
              <a:t>www.wu.ac.at/fileadmin/wu/h/students/ba_dt_table_wiso2012_vwsozok.pdf</a:t>
            </a:r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61350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U V2">
  <a:themeElements>
    <a:clrScheme name="WU Farbschema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WU V2</Template>
  <TotalTime>0</TotalTime>
  <Words>192</Words>
  <Application>Microsoft Office PowerPoint</Application>
  <PresentationFormat>Bildschirmpräsentation (4:3)</PresentationFormat>
  <Paragraphs>117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WU V2</vt:lpstr>
      <vt:lpstr>Tutorium für Volkswirtschaft und Sozioökonomie Interessierte</vt:lpstr>
      <vt:lpstr>Wer wir sind</vt:lpstr>
      <vt:lpstr>Das Tutorium</vt:lpstr>
      <vt:lpstr>PowerPoint-Präsentation</vt:lpstr>
      <vt:lpstr>VWL – was ist das?</vt:lpstr>
      <vt:lpstr>Sozioökonomie – was ist das?</vt:lpstr>
      <vt:lpstr>Berufsfelder</vt:lpstr>
      <vt:lpstr>Unterschied VW &amp; SozÖk</vt:lpstr>
      <vt:lpstr>Stundentafel</vt:lpstr>
      <vt:lpstr>Tricks im Studium</vt:lpstr>
      <vt:lpstr>PowerPoint-Präsentation</vt:lpstr>
    </vt:vector>
  </TitlesOfParts>
  <Company>WU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Tutorium für Volkswirtschaft und Sozioökonomie Interessierte</dc:title>
  <dc:creator>Beran, Sarah</dc:creator>
  <cp:lastModifiedBy>Selim</cp:lastModifiedBy>
  <cp:revision>12</cp:revision>
  <dcterms:created xsi:type="dcterms:W3CDTF">2016-03-14T12:14:52Z</dcterms:created>
  <dcterms:modified xsi:type="dcterms:W3CDTF">2016-04-11T09:52:18Z</dcterms:modified>
</cp:coreProperties>
</file>