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A7"/>
    <a:srgbClr val="C8A000"/>
    <a:srgbClr val="003399"/>
    <a:srgbClr val="CBDDEF"/>
    <a:srgbClr val="0096D3"/>
    <a:srgbClr val="E7EFF7"/>
    <a:srgbClr val="159DD3"/>
    <a:srgbClr val="0C94B7"/>
    <a:srgbClr val="41B4CE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470" autoAdjust="0"/>
  </p:normalViewPr>
  <p:slideViewPr>
    <p:cSldViewPr snapToGrid="0" showGuides="1">
      <p:cViewPr varScale="1">
        <p:scale>
          <a:sx n="65" d="100"/>
          <a:sy n="65" d="100"/>
        </p:scale>
        <p:origin x="132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18.11.2021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18.11.2021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18.11.2021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o-RO" b="1" noProof="0" dirty="0">
                <a:latin typeface="Montserrat Light" panose="00000400000000000000" pitchFamily="2" charset="0"/>
              </a:rPr>
              <a:t>Întrebări directoare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Care a fost ultima criză ce a lovit compania ta sau ce fel de criză ar putea să o lovească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</a:p>
          <a:p>
            <a:pPr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Dacă proiectul tău a trecut printr-o criză (e. COVID-19), cum ai gestionat-o? Care au fost structurile și procesle care te-au ajutat la organizarea și depășirea crizei cu succes?</a:t>
            </a:r>
          </a:p>
          <a:p>
            <a:pPr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Ce funcționează bine și ce ar trebui îmbunătățit în organizația ta privind principiile de inovative de management? Gândește-te la fiecare principiu din următoarele </a:t>
            </a:r>
            <a:r>
              <a:rPr lang="ro-RO" dirty="0" err="1">
                <a:latin typeface="Montserrat Light" panose="00000400000000000000" pitchFamily="2" charset="0"/>
              </a:rPr>
              <a:t>slide</a:t>
            </a:r>
            <a:r>
              <a:rPr lang="ro-RO" dirty="0">
                <a:latin typeface="Montserrat Light" panose="00000400000000000000" pitchFamily="2" charset="0"/>
              </a:rPr>
              <a:t>-uri.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</a:p>
          <a:p>
            <a:pPr lvl="2"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Care au fost măsurile pe care le-ai luat în acord cu acel principiu?</a:t>
            </a:r>
          </a:p>
          <a:p>
            <a:pPr lvl="2">
              <a:spcBef>
                <a:spcPts val="1200"/>
              </a:spcBef>
            </a:pPr>
            <a:r>
              <a:rPr lang="ro-RO" dirty="0">
                <a:latin typeface="Montserrat Light" panose="00000400000000000000" pitchFamily="2" charset="0"/>
              </a:rPr>
              <a:t>Ce vei face pe viitor pentru a implementa și mai bine acel principiu?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</a:p>
          <a:p>
            <a:pPr lvl="2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ro-RO" noProof="0" dirty="0"/>
              <a:t>Inovație și criză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/>
              <a:t>Proiectul meu:</a:t>
            </a:r>
            <a:r>
              <a:rPr lang="en-GB" i="1" dirty="0"/>
              <a:t/>
            </a:r>
            <a:br>
              <a:rPr lang="en-GB" i="1" dirty="0"/>
            </a:br>
            <a:r>
              <a:rPr lang="ro-RO" dirty="0"/>
              <a:t>Inovație și Criză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89459" y="1570393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</a:t>
            </a:r>
            <a:r>
              <a:rPr lang="ro-RO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a implementa și </a:t>
            </a:r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89459" y="4141726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213" y="1304769"/>
            <a:ext cx="25717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213" y="3822924"/>
            <a:ext cx="25717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/>
              <a:t>Proiectul meu:</a:t>
            </a:r>
            <a:r>
              <a:rPr lang="en-GB" i="1" dirty="0"/>
              <a:t/>
            </a:r>
            <a:br>
              <a:rPr lang="en-GB" i="1" dirty="0"/>
            </a:br>
            <a:r>
              <a:rPr lang="ro-RO" dirty="0"/>
              <a:t>Inovație și Criză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555" y="1294136"/>
            <a:ext cx="25717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555" y="3791880"/>
            <a:ext cx="2581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/>
              <a:t>Proiectul meu:</a:t>
            </a:r>
            <a:r>
              <a:rPr lang="en-GB" i="1" dirty="0"/>
              <a:t/>
            </a:r>
            <a:br>
              <a:rPr lang="en-GB" i="1" dirty="0"/>
            </a:br>
            <a:r>
              <a:rPr lang="ro-RO" dirty="0"/>
              <a:t>Inovație și Criză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91" y="1382549"/>
            <a:ext cx="25622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91" y="3839898"/>
            <a:ext cx="25812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/>
              <a:t>Proiectul meu:</a:t>
            </a:r>
            <a:r>
              <a:rPr lang="en-GB" i="1" dirty="0"/>
              <a:t/>
            </a:r>
            <a:br>
              <a:rPr lang="en-GB" i="1" dirty="0"/>
            </a:br>
            <a:r>
              <a:rPr lang="ro-RO" dirty="0"/>
              <a:t>Inovație și Criză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Care sunt activitățile desfășurate în acord cu acel principiu?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dirty="0">
                <a:solidFill>
                  <a:schemeClr val="bg1"/>
                </a:solidFill>
                <a:latin typeface="Montserrat" panose="00000500000000000000" pitchFamily="2" charset="0"/>
              </a:rPr>
              <a:t>Ce vei face pe viitor pentru a implementa și mai bine acel principiu?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80" y="1358032"/>
            <a:ext cx="25527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80" y="3890643"/>
            <a:ext cx="2552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schemas.microsoft.com/office/2006/metadata/properties"/>
    <ds:schemaRef ds:uri="dde413db-0745-4f3a-8dca-564dc7ff6f7d"/>
    <ds:schemaRef ds:uri="http://purl.org/dc/dcmitype/"/>
    <ds:schemaRef ds:uri="http://www.w3.org/XML/1998/namespace"/>
    <ds:schemaRef ds:uri="http://purl.org/dc/elements/1.1/"/>
    <ds:schemaRef ds:uri="1a8d9a65-8471-4209-a900-f8e11db75e0a"/>
    <ds:schemaRef ds:uri="08b0a3ee-3d2a-451c-9a1a-7e5d5b0c9c7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381</Words>
  <Application>Microsoft Office PowerPoint</Application>
  <PresentationFormat>Bildschirmpräsentation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Inovație și criză</vt:lpstr>
      <vt:lpstr>Proiectul meu: Inovație și Criză</vt:lpstr>
      <vt:lpstr>Proiectul meu: Inovație și Criză</vt:lpstr>
      <vt:lpstr>Proiectul meu: Inovație și Criză</vt:lpstr>
      <vt:lpstr>Proiectul meu: Inovație și Criză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2021-11-18T11:04:19Z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