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95" r:id="rId5"/>
    <p:sldId id="396" r:id="rId6"/>
    <p:sldId id="397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Chances &amp; Risks</a:t>
            </a:r>
            <a:endParaRPr lang="en-GB" noProof="0" dirty="0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Which chances and risks do you face when implementing your project? How can they limit the success of your project?  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your short- and long-term strategies to seize chances and minimize risks?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How can you increase your strengths so that opportunities can be realized?  How can you minimize weaknesses that could be exploited by external threats? 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8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Chances &amp; Risks</a:t>
            </a:r>
            <a:endParaRPr lang="en-GB" noProof="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trenghts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>
              <a:spcAft>
                <a:spcPts val="500"/>
              </a:spcAft>
              <a:buClr>
                <a:srgbClr val="3C7486"/>
              </a:buClr>
            </a:pPr>
            <a:endParaRPr lang="en-GB" sz="788" dirty="0">
              <a:solidFill>
                <a:srgbClr val="000000"/>
              </a:solidFill>
              <a:latin typeface="Montserrat"/>
              <a:cs typeface="Times New Roman" panose="02020603050405020304" pitchFamily="18" charset="0"/>
            </a:endParaRPr>
          </a:p>
          <a:p>
            <a:pPr indent="-91440">
              <a:spcAft>
                <a:spcPts val="500"/>
              </a:spcAft>
              <a:buClr>
                <a:srgbClr val="3C7486"/>
              </a:buClr>
            </a:pPr>
            <a:r>
              <a:rPr lang="en-US" sz="1000" i="1" dirty="0" smtClean="0">
                <a:latin typeface="Montserrat" pitchFamily="50" charset="0"/>
              </a:rPr>
              <a:t>What </a:t>
            </a:r>
            <a:r>
              <a:rPr lang="en-US" sz="1000" i="1" dirty="0">
                <a:latin typeface="Montserrat" pitchFamily="50" charset="0"/>
              </a:rPr>
              <a:t>are you doing well? Which internal resources do you have? Which advantages do you have compared to your competitors? </a:t>
            </a: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 smtClean="0">
              <a:latin typeface="Montserrat"/>
              <a:ea typeface="Times New Roman" panose="02020603050405020304" pitchFamily="18" charset="0"/>
            </a:endParaRPr>
          </a:p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 smtClean="0">
                <a:latin typeface="Montserrat"/>
                <a:ea typeface="Times New Roman" panose="02020603050405020304" pitchFamily="18" charset="0"/>
              </a:rPr>
              <a:t>eaknesses</a:t>
            </a:r>
            <a:r>
              <a:rPr lang="en-US" sz="1620" dirty="0" smtClean="0">
                <a:latin typeface="Montserrat"/>
                <a:ea typeface="Times New Roman" panose="02020603050405020304" pitchFamily="18" charset="0"/>
              </a:rPr>
              <a:t> 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endParaRPr lang="en-US" sz="1620" dirty="0">
              <a:solidFill>
                <a:srgbClr val="3C7486"/>
              </a:solidFill>
              <a:latin typeface="Montserrat"/>
            </a:endParaRPr>
          </a:p>
          <a:p>
            <a:r>
              <a:rPr lang="en-US" sz="1000" i="1" dirty="0" smtClean="0">
                <a:latin typeface="Montserrat" pitchFamily="50" charset="0"/>
              </a:rPr>
              <a:t>What </a:t>
            </a:r>
            <a:r>
              <a:rPr lang="en-US" sz="1000" i="1" dirty="0">
                <a:latin typeface="Montserrat" pitchFamily="50" charset="0"/>
              </a:rPr>
              <a:t>is your project lacking? Where does your project have limited resources? Which areas need improvement so that you can accomplish your goals? 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90126" y="4342809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500" b="1" dirty="0" smtClean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 smtClean="0">
                <a:latin typeface="Montserrat"/>
                <a:ea typeface="Times New Roman" panose="02020603050405020304" pitchFamily="18" charset="0"/>
              </a:rPr>
              <a:t>hreats</a:t>
            </a:r>
          </a:p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000" i="1" dirty="0">
                <a:latin typeface="Montserrat" pitchFamily="50" charset="0"/>
              </a:rPr>
              <a:t>Which </a:t>
            </a:r>
            <a:r>
              <a:rPr lang="en-US" sz="1000" i="1" dirty="0" smtClean="0">
                <a:latin typeface="Montserrat" pitchFamily="50" charset="0"/>
              </a:rPr>
              <a:t>risks </a:t>
            </a:r>
            <a:r>
              <a:rPr lang="en-US" sz="1000" i="1" dirty="0">
                <a:latin typeface="Montserrat" pitchFamily="50" charset="0"/>
              </a:rPr>
              <a:t>do you face </a:t>
            </a:r>
            <a:r>
              <a:rPr lang="en-US" sz="1000" i="1" dirty="0" smtClean="0">
                <a:latin typeface="Montserrat" pitchFamily="50" charset="0"/>
              </a:rPr>
              <a:t>in </a:t>
            </a:r>
            <a:r>
              <a:rPr lang="en-US" sz="1000" i="1" dirty="0">
                <a:latin typeface="Montserrat" pitchFamily="50" charset="0"/>
              </a:rPr>
              <a:t>regards to the current and future political, economic, social, technological, legal and environmental situation? </a:t>
            </a: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344053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 smtClean="0">
              <a:latin typeface="Montserrat"/>
              <a:ea typeface="Times New Roman" panose="02020603050405020304" pitchFamily="18" charset="0"/>
            </a:endParaRPr>
          </a:p>
          <a:p>
            <a:r>
              <a:rPr lang="en-US" sz="1000" i="1" dirty="0" smtClean="0">
                <a:latin typeface="Montserrat" pitchFamily="50" charset="0"/>
              </a:rPr>
              <a:t>Which chances do you face in regards to the current and future political, economic, social, technological, legal and environmental situation? </a:t>
            </a:r>
            <a:endParaRPr lang="en-US" sz="1000" i="1" dirty="0">
              <a:latin typeface="Montserrat" pitchFamily="50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38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trenghts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GB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 smtClean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 smtClean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 smtClean="0">
                <a:latin typeface="Montserrat"/>
                <a:ea typeface="Times New Roman" panose="02020603050405020304" pitchFamily="18" charset="0"/>
              </a:rPr>
              <a:t>…</a:t>
            </a:r>
            <a:endParaRPr lang="de-AT" sz="825" i="1" dirty="0">
              <a:latin typeface="Montserrat"/>
              <a:ea typeface="Times New Roman" panose="02020603050405020304" pitchFamily="18" charset="0"/>
            </a:endParaRP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 smtClean="0">
              <a:latin typeface="Montserrat"/>
              <a:ea typeface="Times New Roman" panose="02020603050405020304" pitchFamily="18" charset="0"/>
            </a:endParaRPr>
          </a:p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 smtClean="0">
                <a:latin typeface="Montserrat"/>
                <a:ea typeface="Times New Roman" panose="02020603050405020304" pitchFamily="18" charset="0"/>
              </a:rPr>
              <a:t>eaknesses</a:t>
            </a:r>
            <a:r>
              <a:rPr lang="en-US" sz="1620" dirty="0" smtClean="0">
                <a:latin typeface="Montserrat"/>
                <a:ea typeface="Times New Roman" panose="02020603050405020304" pitchFamily="18" charset="0"/>
              </a:rPr>
              <a:t> 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788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90126" y="4342809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hreats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344053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8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Chances &amp; risks</a:t>
            </a:r>
            <a:endParaRPr lang="en-GB" noProof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90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206</Words>
  <Application>Microsoft Office PowerPoint</Application>
  <PresentationFormat>Bildschirmpräsentation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Chances &amp; Risks</vt:lpstr>
      <vt:lpstr>Chances &amp; Risks</vt:lpstr>
      <vt:lpstr>My project: Chances &amp; risks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2021-06-22T09:20:39Z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