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NUL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B129CB2-F80C-418F-9A99-1F85CA329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383117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384000" y="720000"/>
            <a:ext cx="11403800" cy="2445780"/>
            <a:chOff x="287338" y="603319"/>
            <a:chExt cx="8552850" cy="2038150"/>
          </a:xfrm>
        </p:grpSpPr>
        <p:sp>
          <p:nvSpPr>
            <p:cNvPr id="13" name="Rechteck 12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6" name="Rechteck 5"/>
            <p:cNvSpPr/>
            <p:nvPr userDrawn="1"/>
          </p:nvSpPr>
          <p:spPr bwMode="blackWhite">
            <a:xfrm>
              <a:off x="287338" y="60386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BBBA1F81-147C-481C-ABB4-DA08CD251F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807208" y="1191698"/>
            <a:ext cx="7248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659" y="6262496"/>
            <a:ext cx="2512715" cy="32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6789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384000" y="720001"/>
            <a:ext cx="11393317" cy="2445121"/>
            <a:chOff x="295200" y="588000"/>
            <a:chExt cx="8544988" cy="2037600"/>
          </a:xfrm>
        </p:grpSpPr>
        <p:sp>
          <p:nvSpPr>
            <p:cNvPr id="22" name="Rechteck 21"/>
            <p:cNvSpPr/>
            <p:nvPr userDrawn="1"/>
          </p:nvSpPr>
          <p:spPr>
            <a:xfrm>
              <a:off x="6192000" y="588000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3" name="Rechteck 22"/>
            <p:cNvSpPr/>
            <p:nvPr userDrawn="1"/>
          </p:nvSpPr>
          <p:spPr bwMode="blackWhite">
            <a:xfrm>
              <a:off x="295200" y="588000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F4458FDE-15D4-4C68-B94E-89B01DEA8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3117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09.09.2021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E1B1CF5-3E40-4645-885E-5E7FF43CFF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451" y="6448660"/>
            <a:ext cx="1878051" cy="24424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sp>
        <p:nvSpPr>
          <p:cNvPr id="19" name="Rechteck 18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2089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384000" y="720001"/>
            <a:ext cx="11393317" cy="2078015"/>
            <a:chOff x="295200" y="603319"/>
            <a:chExt cx="8544988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200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9" y="1563113"/>
            <a:ext cx="7248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3117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09.09.2021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AE2663-7B05-4FBE-8201-52BF686A5D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ABE0907-E46F-4ED9-983E-9AC179FE9A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451" y="6448660"/>
            <a:ext cx="1878051" cy="24424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5473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624423" y="1613538"/>
            <a:ext cx="10947397" cy="5244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 smtClean="0"/>
              <a:t>Platzhalter für Objekte</a:t>
            </a:r>
            <a:endParaRPr lang="de-AT" dirty="0"/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252226"/>
            <a:ext cx="12192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sp>
        <p:nvSpPr>
          <p:cNvPr id="13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806083" y="6494473"/>
            <a:ext cx="4289925" cy="309702"/>
          </a:xfrm>
        </p:spPr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16543" y="6494473"/>
            <a:ext cx="1189533" cy="309702"/>
          </a:xfrm>
        </p:spPr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800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616541" y="1613536"/>
            <a:ext cx="5280000" cy="4631054"/>
          </a:xfrm>
        </p:spPr>
        <p:txBody>
          <a:bodyPr>
            <a:normAutofit/>
          </a:bodyPr>
          <a:lstStyle>
            <a:lvl1pP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287584" y="1613536"/>
            <a:ext cx="5280000" cy="4631054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0548-BB61-4975-B080-1B6E0D52ECC3}" type="datetime1">
              <a:rPr lang="de-AT" smtClean="0"/>
              <a:t>09.09.2021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2199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616541" y="2323190"/>
            <a:ext cx="528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287584" y="2323190"/>
            <a:ext cx="528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624421" y="1613537"/>
            <a:ext cx="528108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08B580-4914-472C-873D-0ABC3D2F1944}" type="datetime1">
              <a:rPr lang="de-AT" smtClean="0"/>
              <a:t>09.09.2021</a:t>
            </a:fld>
            <a:endParaRPr lang="de-AT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6303861" y="1613537"/>
            <a:ext cx="528108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1858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623392" y="2380617"/>
            <a:ext cx="686400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2" tIns="45715" rIns="91432" bIns="45715" rtlCol="0" anchor="ctr"/>
          <a:lstStyle/>
          <a:p>
            <a:pPr algn="ctr"/>
            <a:endParaRPr lang="de-AT" sz="18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201009" y="3071813"/>
            <a:ext cx="3685235" cy="2173549"/>
          </a:xfrm>
        </p:spPr>
        <p:txBody>
          <a:bodyPr>
            <a:normAutofit/>
          </a:bodyPr>
          <a:lstStyle>
            <a:lvl1pPr marL="0" marR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60B22D8-19A8-4750-AD83-286C35A4BCEC}" type="datetime1">
              <a:rPr lang="de-AT" smtClean="0"/>
              <a:t>09.09.2021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 descr="Logo-für-V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5415" y="2552702"/>
            <a:ext cx="787909" cy="270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7337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 userDrawn="1"/>
        </p:nvGrpSpPr>
        <p:grpSpPr>
          <a:xfrm>
            <a:off x="384000" y="720001"/>
            <a:ext cx="11403800" cy="2078015"/>
            <a:chOff x="295022" y="706438"/>
            <a:chExt cx="8552850" cy="2078015"/>
          </a:xfrm>
        </p:grpSpPr>
        <p:sp>
          <p:nvSpPr>
            <p:cNvPr id="19" name="Rechteck 18"/>
            <p:cNvSpPr/>
            <p:nvPr userDrawn="1"/>
          </p:nvSpPr>
          <p:spPr>
            <a:xfrm>
              <a:off x="6199684" y="706438"/>
              <a:ext cx="2648188" cy="2078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1" name="Rechteck 20"/>
            <p:cNvSpPr/>
            <p:nvPr userDrawn="1"/>
          </p:nvSpPr>
          <p:spPr bwMode="blackWhite">
            <a:xfrm>
              <a:off x="295022" y="706438"/>
              <a:ext cx="5904662" cy="2078015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807211" y="1555385"/>
            <a:ext cx="7289309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807211" y="1191699"/>
            <a:ext cx="7289309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383117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 bwMode="auto"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29E1B7A-33AA-4317-9333-014650A091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7FD83DD-93AC-4FD9-89BE-042200EC0C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7"/>
            <a:ext cx="2518833" cy="32678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9640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616025" y="1613536"/>
            <a:ext cx="10346192" cy="4624686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B0F6-B814-432F-A5EF-779CD4E3E58E}" type="datetime1">
              <a:rPr lang="de-AT" smtClean="0"/>
              <a:t>09.09.2021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4359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394983" y="720001"/>
            <a:ext cx="11403800" cy="2454041"/>
            <a:chOff x="295575" y="603319"/>
            <a:chExt cx="8552850" cy="2045034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575" y="610753"/>
              <a:ext cx="8552850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4000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dirty="0" smtClean="0"/>
              <a:t>Textmasterformat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8" y="1622459"/>
            <a:ext cx="10687733" cy="1170379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8" y="1089822"/>
            <a:ext cx="10687733" cy="523716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7727442" y="5936813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3859" y="6414896"/>
            <a:ext cx="2512715" cy="32678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6199303"/>
            <a:ext cx="2274865" cy="249883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143" y="3534943"/>
            <a:ext cx="436536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1025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384000" y="720001"/>
            <a:ext cx="11403800" cy="2078015"/>
            <a:chOff x="287338" y="603319"/>
            <a:chExt cx="8552850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9" y="1555385"/>
            <a:ext cx="7248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9" y="1191699"/>
            <a:ext cx="7248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4000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FC30608-9040-436C-954E-349C16345B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0D26964-FFB5-4179-91AA-CBFDA5A788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659" y="6262496"/>
            <a:ext cx="2512715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sp>
        <p:nvSpPr>
          <p:cNvPr id="20" name="Rechteck 19"/>
          <p:cNvSpPr/>
          <p:nvPr userDrawn="1"/>
        </p:nvSpPr>
        <p:spPr>
          <a:xfrm>
            <a:off x="7764737" y="5954720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423" y="3492001"/>
            <a:ext cx="436536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2177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384000" y="720000"/>
            <a:ext cx="11403800" cy="2445120"/>
            <a:chOff x="295022" y="708615"/>
            <a:chExt cx="8552850" cy="244512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9684" y="708615"/>
              <a:ext cx="2648188" cy="2445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95022" y="708615"/>
              <a:ext cx="5904662" cy="244512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0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383117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6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7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807208" y="1191698"/>
            <a:ext cx="7248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2360A1A-6DB4-493F-A661-2E5053271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74E8E43-3049-475F-AA77-1CEF034C1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6"/>
            <a:ext cx="2518833" cy="32678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9095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 userDrawn="1"/>
        </p:nvGrpSpPr>
        <p:grpSpPr>
          <a:xfrm>
            <a:off x="384000" y="720001"/>
            <a:ext cx="11403800" cy="2078015"/>
            <a:chOff x="287338" y="603319"/>
            <a:chExt cx="8552850" cy="2037600"/>
          </a:xfrm>
        </p:grpSpPr>
        <p:sp>
          <p:nvSpPr>
            <p:cNvPr id="29" name="Rechteck 28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8" name="Rechteck 27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9" y="1555385"/>
            <a:ext cx="7248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9" y="1191699"/>
            <a:ext cx="7248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3117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29FFC4-0B95-4222-889B-42858955DF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A04CCDB-F0D1-45D1-AAC5-D09AA0E833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6"/>
            <a:ext cx="2518833" cy="32678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1945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 userDrawn="1"/>
        </p:nvGrpSpPr>
        <p:grpSpPr>
          <a:xfrm>
            <a:off x="384000" y="720000"/>
            <a:ext cx="11403800" cy="2445120"/>
            <a:chOff x="287338" y="603319"/>
            <a:chExt cx="8552850" cy="2037600"/>
          </a:xfrm>
        </p:grpSpPr>
        <p:sp>
          <p:nvSpPr>
            <p:cNvPr id="17" name="Rechteck 16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8" name="Rechteck 17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20" name="Grafik 19">
            <a:extLst>
              <a:ext uri="{FF2B5EF4-FFF2-40B4-BE49-F238E27FC236}">
                <a16:creationId xmlns:a16="http://schemas.microsoft.com/office/drawing/2014/main" id="{01553FF7-654D-469E-8394-2189F563E8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3117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8" y="1191698"/>
            <a:ext cx="7248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015221C-1ED6-4CE4-ACA4-1419DD3F97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7"/>
            <a:ext cx="2518833" cy="32678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0414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´3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8266246" y="706439"/>
            <a:ext cx="3530917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6" name="Rechteck 25"/>
          <p:cNvSpPr/>
          <p:nvPr userDrawn="1"/>
        </p:nvSpPr>
        <p:spPr bwMode="blackWhite">
          <a:xfrm>
            <a:off x="384000" y="720001"/>
            <a:ext cx="7872883" cy="2078015"/>
          </a:xfrm>
          <a:prstGeom prst="rect">
            <a:avLst/>
          </a:prstGeom>
          <a:solidFill>
            <a:srgbClr val="0096D3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807209" y="1555385"/>
            <a:ext cx="7248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807209" y="1191699"/>
            <a:ext cx="7248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383117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3FE82C0-4FDB-4D2A-A182-623C852CF5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B0AEE84-E3C4-47D4-892D-1766F953AC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7"/>
            <a:ext cx="2518833" cy="32678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2379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1" y="1613536"/>
            <a:ext cx="10352617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1806083" y="6494473"/>
            <a:ext cx="4289925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Fusszeile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616543" y="6494473"/>
            <a:ext cx="1189533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 userDrawn="1">
            <p:ph type="dt" sz="half" idx="2"/>
          </p:nvPr>
        </p:nvSpPr>
        <p:spPr>
          <a:xfrm>
            <a:off x="7660243" y="6494473"/>
            <a:ext cx="1316543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8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F16FBD4-A1A0-4C0D-8ECA-591A550A295A}" type="datetime1">
              <a:rPr lang="de-AT" smtClean="0"/>
              <a:pPr/>
              <a:t>09.09.2021</a:t>
            </a:fld>
            <a:endParaRPr lang="de-AT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252226"/>
            <a:ext cx="12192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616544" y="167640"/>
            <a:ext cx="8862307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AT" dirty="0"/>
              <a:t>Titelmasterformat durch </a:t>
            </a:r>
            <a:br>
              <a:rPr lang="de-AT" dirty="0"/>
            </a:br>
            <a:r>
              <a:rPr lang="de-AT" dirty="0"/>
              <a:t>Klicken bearbeiten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4912" y="0"/>
            <a:ext cx="4437089" cy="12504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8072" y="6477395"/>
            <a:ext cx="2512715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581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269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689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29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56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695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384" indent="-263514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2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3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>
          <p15:clr>
            <a:srgbClr val="F26B43"/>
          </p15:clr>
        </p15:guide>
        <p15:guide id="3" pos="288">
          <p15:clr>
            <a:srgbClr val="F26B43"/>
          </p15:clr>
        </p15:guide>
        <p15:guide id="4" pos="5179">
          <p15:clr>
            <a:srgbClr val="F26B43"/>
          </p15:clr>
        </p15:guide>
        <p15:guide id="5" pos="5467">
          <p15:clr>
            <a:srgbClr val="F26B43"/>
          </p15:clr>
        </p15:guide>
        <p15:guide id="7" orient="horz" pos="3934">
          <p15:clr>
            <a:srgbClr val="F26B43"/>
          </p15:clr>
        </p15:guide>
        <p15:guide id="9" orient="horz" pos="218">
          <p15:clr>
            <a:srgbClr val="F26B43"/>
          </p15:clr>
        </p15:guide>
        <p15:guide id="10" orient="horz" pos="1016">
          <p15:clr>
            <a:srgbClr val="F26B43"/>
          </p15:clr>
        </p15:guide>
        <p15:guide id="11" orient="horz" pos="4216">
          <p15:clr>
            <a:srgbClr val="F26B43"/>
          </p15:clr>
        </p15:guide>
        <p15:guide id="16" orient="horz" pos="2160">
          <p15:clr>
            <a:srgbClr val="F26B43"/>
          </p15:clr>
        </p15:guide>
        <p15:guide id="19" pos="390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 dirty="0" smtClean="0"/>
              <a:t>Изпълнение</a:t>
            </a:r>
            <a:endParaRPr lang="en-GB" noProof="0" dirty="0"/>
          </a:p>
        </p:txBody>
      </p:sp>
      <p:sp>
        <p:nvSpPr>
          <p:cNvPr id="11" name="Inhaltsplatzhalter 1"/>
          <p:cNvSpPr>
            <a:spLocks noGrp="1"/>
          </p:cNvSpPr>
          <p:nvPr>
            <p:ph idx="1"/>
          </p:nvPr>
        </p:nvSpPr>
        <p:spPr>
          <a:xfrm>
            <a:off x="1986019" y="1613536"/>
            <a:ext cx="7759644" cy="4624686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bg-BG" b="1" noProof="0" dirty="0" smtClean="0">
                <a:latin typeface="Montserrat Light" panose="00000400000000000000" pitchFamily="2" charset="0"/>
              </a:rPr>
              <a:t>Насочващи въпроси</a:t>
            </a:r>
            <a:endParaRPr lang="en-GB" b="1" noProof="0" dirty="0" smtClean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bg-BG" dirty="0">
                <a:latin typeface="Montserrat Light" panose="00000400000000000000" pitchFamily="2" charset="0"/>
              </a:rPr>
              <a:t>Кои са </a:t>
            </a:r>
            <a:r>
              <a:rPr lang="bg-BG" dirty="0" smtClean="0">
                <a:latin typeface="Montserrat Light" panose="00000400000000000000" pitchFamily="2" charset="0"/>
              </a:rPr>
              <a:t>най-важните </a:t>
            </a:r>
            <a:r>
              <a:rPr lang="bg-BG" dirty="0">
                <a:latin typeface="Montserrat Light" panose="00000400000000000000" pitchFamily="2" charset="0"/>
              </a:rPr>
              <a:t>етапи в развитието на проекта? </a:t>
            </a:r>
            <a:r>
              <a:rPr lang="bg-BG" noProof="0" dirty="0" smtClean="0">
                <a:latin typeface="Montserrat Light" panose="00000400000000000000" pitchFamily="2" charset="0"/>
              </a:rPr>
              <a:t>Кога са крайните им срокове</a:t>
            </a:r>
            <a:r>
              <a:rPr lang="en-GB" noProof="0" dirty="0" smtClean="0">
                <a:latin typeface="Montserrat Light" panose="00000400000000000000" pitchFamily="2" charset="0"/>
              </a:rPr>
              <a:t>?</a:t>
            </a:r>
          </a:p>
          <a:p>
            <a:pPr>
              <a:spcBef>
                <a:spcPts val="1200"/>
              </a:spcBef>
            </a:pPr>
            <a:r>
              <a:rPr lang="bg-BG" noProof="0" dirty="0" smtClean="0">
                <a:latin typeface="Montserrat Light" panose="00000400000000000000" pitchFamily="2" charset="0"/>
              </a:rPr>
              <a:t>Кои етапи или задачи са взаимно-зависими и затова са критични за развитието на проекта ви?</a:t>
            </a:r>
            <a:endParaRPr lang="en-GB" noProof="0" dirty="0" smtClean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bg-BG" noProof="0" dirty="0" smtClean="0">
                <a:latin typeface="Montserrat Light" panose="00000400000000000000" pitchFamily="2" charset="0"/>
              </a:rPr>
              <a:t>Кой е отговорен за отделните задачи в проекта? Екипът ви притежава ли всички необходими умения или се налага да наемате допълнителен персонал?</a:t>
            </a:r>
            <a:endParaRPr lang="en-GB" noProof="0" dirty="0" smtClean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noProof="0" dirty="0">
              <a:latin typeface="Montserrat Ligh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2134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U 4:3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Musterpräsentation 4x3 [Schreibgeschützt]" id="{9997B9F5-8ACD-42BB-BEBC-3249A4D79116}" vid="{29ED2E11-3DBD-4EEC-9F57-00DBCC414F0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Breitbild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Cambria</vt:lpstr>
      <vt:lpstr>Georgia</vt:lpstr>
      <vt:lpstr>Montserrat Light</vt:lpstr>
      <vt:lpstr>Times New Roman</vt:lpstr>
      <vt:lpstr>Verdana</vt:lpstr>
      <vt:lpstr>Wingdings</vt:lpstr>
      <vt:lpstr>WU 4:3</vt:lpstr>
      <vt:lpstr>Изпълнение</vt:lpstr>
    </vt:vector>
  </TitlesOfParts>
  <Company>WU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Изпълнение</dc:title>
  <dc:creator>Seiler, Alexander</dc:creator>
  <cp:lastModifiedBy>Seiler, Alexander</cp:lastModifiedBy>
  <cp:revision>1</cp:revision>
  <dcterms:created xsi:type="dcterms:W3CDTF">2021-09-09T10:03:17Z</dcterms:created>
  <dcterms:modified xsi:type="dcterms:W3CDTF">2021-09-09T10:03:58Z</dcterms:modified>
</cp:coreProperties>
</file>