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384000" y="720000"/>
            <a:ext cx="1140380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78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384000" y="720001"/>
            <a:ext cx="11393317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08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393317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63113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451" y="6448660"/>
            <a:ext cx="1878051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4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624423" y="1613538"/>
            <a:ext cx="10947397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806083" y="6494473"/>
            <a:ext cx="4289925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6543" y="6494473"/>
            <a:ext cx="1189533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0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1613536"/>
            <a:ext cx="528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1613536"/>
            <a:ext cx="528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19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16541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87584" y="2323190"/>
            <a:ext cx="528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62442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6303861" y="1613537"/>
            <a:ext cx="528108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85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23392" y="2380617"/>
            <a:ext cx="6864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201009" y="3071813"/>
            <a:ext cx="3685235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5415" y="2552702"/>
            <a:ext cx="787909" cy="270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3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384000" y="720001"/>
            <a:ext cx="1140380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11" y="1555385"/>
            <a:ext cx="7289309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11" y="1191699"/>
            <a:ext cx="7289309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64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09.09.2021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35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394983" y="720001"/>
            <a:ext cx="1140380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622459"/>
            <a:ext cx="10687733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089822"/>
            <a:ext cx="10687733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7727442" y="5936813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859" y="6414896"/>
            <a:ext cx="2512715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199303"/>
            <a:ext cx="2274865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3" y="3534943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02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4000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59" y="6262496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7764737" y="5954720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23" y="3492001"/>
            <a:ext cx="436536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217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384000" y="720000"/>
            <a:ext cx="1140380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09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384000" y="720001"/>
            <a:ext cx="1140380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6"/>
            <a:ext cx="2518833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945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384000" y="720000"/>
            <a:ext cx="1140380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383117" y="349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807208" y="1561638"/>
            <a:ext cx="7248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807208" y="1191698"/>
            <a:ext cx="7248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41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8266246" y="706439"/>
            <a:ext cx="3530917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384000" y="720001"/>
            <a:ext cx="7872883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807209" y="1555385"/>
            <a:ext cx="7248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807209" y="1191699"/>
            <a:ext cx="7248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383117" y="3132001"/>
            <a:ext cx="5712883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09600" y="6512313"/>
            <a:ext cx="21844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50908" y="1367582"/>
            <a:ext cx="2496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1" y="6262497"/>
            <a:ext cx="2518833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5644"/>
            <a:ext cx="24336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237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1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806083" y="6494473"/>
            <a:ext cx="4289925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16543" y="6494473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7660243" y="6494473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09.09.2021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616544" y="167640"/>
            <a:ext cx="8862307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7660243" y="6186696"/>
            <a:ext cx="44645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912" y="0"/>
            <a:ext cx="4437089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072" y="6477395"/>
            <a:ext cx="2512715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4" y="6244590"/>
            <a:ext cx="2274865" cy="24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pos="5179">
          <p15:clr>
            <a:srgbClr val="F26B43"/>
          </p15:clr>
        </p15:guide>
        <p15:guide id="5" pos="5467">
          <p15:clr>
            <a:srgbClr val="F26B43"/>
          </p15:clr>
        </p15:guide>
        <p15:guide id="7" orient="horz" pos="3934">
          <p15:clr>
            <a:srgbClr val="F26B43"/>
          </p15:clr>
        </p15:guide>
        <p15:guide id="9" orient="horz" pos="218">
          <p15:clr>
            <a:srgbClr val="F26B43"/>
          </p15:clr>
        </p15:guide>
        <p15:guide id="10" orient="horz" pos="1016">
          <p15:clr>
            <a:srgbClr val="F26B43"/>
          </p15:clr>
        </p15:guide>
        <p15:guide id="11" orient="horz" pos="4216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9" pos="39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noProof="0" dirty="0" smtClean="0"/>
              <a:t>Изпълнение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1986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bg-BG" b="1" noProof="0" dirty="0" smtClean="0">
                <a:latin typeface="Montserrat Light" panose="00000400000000000000" pitchFamily="2" charset="0"/>
              </a:rPr>
              <a:t>Насочващи въпроси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dirty="0">
                <a:latin typeface="Montserrat Light" panose="00000400000000000000" pitchFamily="2" charset="0"/>
              </a:rPr>
              <a:t>Кои са </a:t>
            </a:r>
            <a:r>
              <a:rPr lang="bg-BG" dirty="0" smtClean="0">
                <a:latin typeface="Montserrat Light" panose="00000400000000000000" pitchFamily="2" charset="0"/>
              </a:rPr>
              <a:t>най-важните </a:t>
            </a:r>
            <a:r>
              <a:rPr lang="bg-BG" dirty="0">
                <a:latin typeface="Montserrat Light" panose="00000400000000000000" pitchFamily="2" charset="0"/>
              </a:rPr>
              <a:t>етапи в развитието на проекта? </a:t>
            </a:r>
            <a:r>
              <a:rPr lang="bg-BG" noProof="0" dirty="0" smtClean="0">
                <a:latin typeface="Montserrat Light" panose="00000400000000000000" pitchFamily="2" charset="0"/>
              </a:rPr>
              <a:t>Кога са крайните им срокове</a:t>
            </a:r>
            <a:r>
              <a:rPr lang="en-GB" noProof="0" dirty="0" smtClean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Кои етапи или задачи са взаимно-зависими и затова са критични за развитието на проекта ви?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bg-BG" noProof="0" dirty="0" smtClean="0">
                <a:latin typeface="Montserrat Light" panose="00000400000000000000" pitchFamily="2" charset="0"/>
              </a:rPr>
              <a:t>Кой е отговорен за отделните задачи в проекта? Екипът ви притежава ли всички необходими умения или се налага да наемате допълнителен персонал?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13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</vt:lpstr>
      <vt:lpstr>Georgia</vt:lpstr>
      <vt:lpstr>Montserrat Light</vt:lpstr>
      <vt:lpstr>Times New Roman</vt:lpstr>
      <vt:lpstr>Verdana</vt:lpstr>
      <vt:lpstr>Wingdings</vt:lpstr>
      <vt:lpstr>WU 4:3</vt:lpstr>
      <vt:lpstr>Изпълнение</vt:lpstr>
    </vt:vector>
  </TitlesOfParts>
  <Company>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Изпълнение</dc:title>
  <dc:creator>Seiler, Alexander</dc:creator>
  <cp:lastModifiedBy>Seiler, Alexander</cp:lastModifiedBy>
  <cp:revision>1</cp:revision>
  <dcterms:created xsi:type="dcterms:W3CDTF">2021-09-09T10:03:17Z</dcterms:created>
  <dcterms:modified xsi:type="dcterms:W3CDTF">2021-09-09T10:03:58Z</dcterms:modified>
</cp:coreProperties>
</file>