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78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08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4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0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19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85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3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64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35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102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17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09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94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41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37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09.09.2021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Изпълнение</a:t>
            </a:r>
            <a:endParaRPr lang="en-GB" noProof="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/>
          </p:nvPr>
        </p:nvGraphicFramePr>
        <p:xfrm>
          <a:off x="2201132" y="1361437"/>
          <a:ext cx="7840683" cy="4995031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1812558">
                  <a:extLst>
                    <a:ext uri="{9D8B030D-6E8A-4147-A177-3AD203B41FA5}">
                      <a16:colId xmlns:a16="http://schemas.microsoft.com/office/drawing/2014/main" val="44989600"/>
                    </a:ext>
                  </a:extLst>
                </a:gridCol>
                <a:gridCol w="913257">
                  <a:extLst>
                    <a:ext uri="{9D8B030D-6E8A-4147-A177-3AD203B41FA5}">
                      <a16:colId xmlns:a16="http://schemas.microsoft.com/office/drawing/2014/main" val="4136858286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20626133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952853118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24147783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72950771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31136754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19937119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28522512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581086025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60438434"/>
                    </a:ext>
                  </a:extLst>
                </a:gridCol>
                <a:gridCol w="251340">
                  <a:extLst>
                    <a:ext uri="{9D8B030D-6E8A-4147-A177-3AD203B41FA5}">
                      <a16:colId xmlns:a16="http://schemas.microsoft.com/office/drawing/2014/main" val="1171937216"/>
                    </a:ext>
                  </a:extLst>
                </a:gridCol>
                <a:gridCol w="586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18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8944">
                  <a:extLst>
                    <a:ext uri="{9D8B030D-6E8A-4147-A177-3AD203B41FA5}">
                      <a16:colId xmlns:a16="http://schemas.microsoft.com/office/drawing/2014/main" val="1105805627"/>
                    </a:ext>
                  </a:extLst>
                </a:gridCol>
              </a:tblGrid>
              <a:tr h="2177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b="1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b="1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Отговорник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b="1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Първа</a:t>
                      </a:r>
                      <a:r>
                        <a:rPr lang="bg-BG" sz="800" b="1" baseline="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година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884458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GB" sz="8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 smtClean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Д.</a:t>
                      </a:r>
                      <a:endParaRPr lang="de-AT" sz="1000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2832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Етап</a:t>
                      </a:r>
                      <a:r>
                        <a:rPr lang="en-GB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0415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46344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00892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8221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Етап </a:t>
                      </a:r>
                      <a:r>
                        <a:rPr lang="en-GB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8675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2675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9489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59106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Етап </a:t>
                      </a:r>
                      <a:r>
                        <a:rPr lang="en-GB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06681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9019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3928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0566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Етап </a:t>
                      </a:r>
                      <a:r>
                        <a:rPr lang="en-GB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6006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991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4717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69312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Етап </a:t>
                      </a:r>
                      <a:r>
                        <a:rPr lang="en-GB" sz="800" u="sng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920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36102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033194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</a:t>
                      </a:r>
                      <a:r>
                        <a:rPr lang="en-GB" sz="800" dirty="0" smtClean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087823"/>
                  </a:ext>
                </a:extLst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765" y="289925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076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Breitbild</PresentationFormat>
  <Paragraphs>213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Cambria</vt:lpstr>
      <vt:lpstr>Georgia</vt:lpstr>
      <vt:lpstr>Montserrat</vt:lpstr>
      <vt:lpstr>Times New Roman</vt:lpstr>
      <vt:lpstr>Verdana</vt:lpstr>
      <vt:lpstr>Wingdings</vt:lpstr>
      <vt:lpstr>WU 4:3</vt:lpstr>
      <vt:lpstr>Моят проект: Изпълнение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Изпълнение</dc:title>
  <dc:creator>Seiler, Alexander</dc:creator>
  <cp:lastModifiedBy>Seiler, Alexander</cp:lastModifiedBy>
  <cp:revision>2</cp:revision>
  <dcterms:created xsi:type="dcterms:W3CDTF">2021-09-09T10:03:17Z</dcterms:created>
  <dcterms:modified xsi:type="dcterms:W3CDTF">2021-09-09T10:12:52Z</dcterms:modified>
</cp:coreProperties>
</file>