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384000" y="720000"/>
            <a:ext cx="1140380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08" y="1191698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59" y="6262496"/>
            <a:ext cx="2512715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6789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384000" y="720001"/>
            <a:ext cx="11393317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09.09.2021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451" y="6448660"/>
            <a:ext cx="1878051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208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384000" y="720001"/>
            <a:ext cx="11393317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9" y="1563113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09.09.2021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451" y="6448660"/>
            <a:ext cx="1878051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547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624423" y="1613538"/>
            <a:ext cx="10947397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12192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806083" y="6494473"/>
            <a:ext cx="4289925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16543" y="6494473"/>
            <a:ext cx="1189533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800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16541" y="1613536"/>
            <a:ext cx="528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7584" y="1613536"/>
            <a:ext cx="528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09.09.2021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2199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16541" y="2323190"/>
            <a:ext cx="528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7584" y="2323190"/>
            <a:ext cx="528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624421" y="1613537"/>
            <a:ext cx="528108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09.09.2021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6303861" y="1613537"/>
            <a:ext cx="528108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1858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23392" y="2380617"/>
            <a:ext cx="6864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01009" y="3071813"/>
            <a:ext cx="3685235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09.09.2021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5415" y="2552702"/>
            <a:ext cx="787909" cy="270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7337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384000" y="720001"/>
            <a:ext cx="1140380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11" y="1555385"/>
            <a:ext cx="7289309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11" y="1191699"/>
            <a:ext cx="7289309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7"/>
            <a:ext cx="2518833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9640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16025" y="1613536"/>
            <a:ext cx="10346192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09.09.2021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4359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394983" y="720001"/>
            <a:ext cx="1140380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4000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622459"/>
            <a:ext cx="10687733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8" y="1089822"/>
            <a:ext cx="10687733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7727442" y="5936813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859" y="6414896"/>
            <a:ext cx="2512715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6199303"/>
            <a:ext cx="2274865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143" y="3534943"/>
            <a:ext cx="436536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1025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384000" y="720001"/>
            <a:ext cx="1140380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9" y="1555385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9" y="1191699"/>
            <a:ext cx="7248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4000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59" y="6262496"/>
            <a:ext cx="2512715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7764737" y="5954720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423" y="3492001"/>
            <a:ext cx="436536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2177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384000" y="720000"/>
            <a:ext cx="1140380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08" y="1191698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6"/>
            <a:ext cx="2518833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9095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384000" y="720001"/>
            <a:ext cx="1140380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9" y="1555385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9" y="1191699"/>
            <a:ext cx="7248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6"/>
            <a:ext cx="2518833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1945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384000" y="720000"/>
            <a:ext cx="1140380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8" y="1191698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7"/>
            <a:ext cx="2518833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0414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8266246" y="706439"/>
            <a:ext cx="3530917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384000" y="720001"/>
            <a:ext cx="7872883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09" y="1555385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09" y="1191699"/>
            <a:ext cx="7248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7"/>
            <a:ext cx="2518833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2379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1" y="1613536"/>
            <a:ext cx="10352617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806083" y="6494473"/>
            <a:ext cx="4289925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616543" y="6494473"/>
            <a:ext cx="1189533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7660243" y="6494473"/>
            <a:ext cx="1316543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09.09.2021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12192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616544" y="167640"/>
            <a:ext cx="8862307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912" y="0"/>
            <a:ext cx="4437089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072" y="6477395"/>
            <a:ext cx="2512715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58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>
          <p15:clr>
            <a:srgbClr val="F26B43"/>
          </p15:clr>
        </p15:guide>
        <p15:guide id="3" pos="288">
          <p15:clr>
            <a:srgbClr val="F26B43"/>
          </p15:clr>
        </p15:guide>
        <p15:guide id="4" pos="5179">
          <p15:clr>
            <a:srgbClr val="F26B43"/>
          </p15:clr>
        </p15:guide>
        <p15:guide id="5" pos="5467">
          <p15:clr>
            <a:srgbClr val="F26B43"/>
          </p15:clr>
        </p15:guide>
        <p15:guide id="7" orient="horz" pos="3934">
          <p15:clr>
            <a:srgbClr val="F26B43"/>
          </p15:clr>
        </p15:guide>
        <p15:guide id="9" orient="horz" pos="218">
          <p15:clr>
            <a:srgbClr val="F26B43"/>
          </p15:clr>
        </p15:guide>
        <p15:guide id="10" orient="horz" pos="1016">
          <p15:clr>
            <a:srgbClr val="F26B43"/>
          </p15:clr>
        </p15:guide>
        <p15:guide id="11" orient="horz" pos="4216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9" pos="390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i="1" noProof="0" dirty="0" smtClean="0"/>
              <a:t>Моят проект</a:t>
            </a:r>
            <a:r>
              <a:rPr lang="en-GB" i="1" noProof="0" dirty="0" smtClean="0"/>
              <a:t>: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bg-BG" noProof="0" dirty="0" smtClean="0"/>
              <a:t>Изпълнение</a:t>
            </a:r>
            <a:endParaRPr lang="en-GB" noProof="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/>
          </p:nvPr>
        </p:nvGraphicFramePr>
        <p:xfrm>
          <a:off x="2201132" y="1361437"/>
          <a:ext cx="7840683" cy="4995031"/>
        </p:xfrm>
        <a:graphic>
          <a:graphicData uri="http://schemas.openxmlformats.org/drawingml/2006/table">
            <a:tbl>
              <a:tblPr firstRow="1" firstCol="1" lastRow="1" bandRow="1"/>
              <a:tblGrid>
                <a:gridCol w="1812558">
                  <a:extLst>
                    <a:ext uri="{9D8B030D-6E8A-4147-A177-3AD203B41FA5}">
                      <a16:colId xmlns:a16="http://schemas.microsoft.com/office/drawing/2014/main" val="44989600"/>
                    </a:ext>
                  </a:extLst>
                </a:gridCol>
                <a:gridCol w="913257">
                  <a:extLst>
                    <a:ext uri="{9D8B030D-6E8A-4147-A177-3AD203B41FA5}">
                      <a16:colId xmlns:a16="http://schemas.microsoft.com/office/drawing/2014/main" val="4136858286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4220626133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1952853118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2241477834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472950771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2311367549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4199371199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1285225124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581086025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4260438434"/>
                    </a:ext>
                  </a:extLst>
                </a:gridCol>
                <a:gridCol w="251340">
                  <a:extLst>
                    <a:ext uri="{9D8B030D-6E8A-4147-A177-3AD203B41FA5}">
                      <a16:colId xmlns:a16="http://schemas.microsoft.com/office/drawing/2014/main" val="1171937216"/>
                    </a:ext>
                  </a:extLst>
                </a:gridCol>
                <a:gridCol w="5860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2186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8944">
                  <a:extLst>
                    <a:ext uri="{9D8B030D-6E8A-4147-A177-3AD203B41FA5}">
                      <a16:colId xmlns:a16="http://schemas.microsoft.com/office/drawing/2014/main" val="1105805627"/>
                    </a:ext>
                  </a:extLst>
                </a:gridCol>
              </a:tblGrid>
              <a:tr h="21770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b="1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b="1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Отговорник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b="1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Първа</a:t>
                      </a:r>
                      <a:r>
                        <a:rPr lang="bg-BG" sz="800" b="1" baseline="0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година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884458"/>
                  </a:ext>
                </a:extLst>
              </a:tr>
              <a:tr h="246649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en-GB" sz="800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lang="en-GB" sz="800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</a:t>
                      </a:r>
                      <a:r>
                        <a:rPr lang="en-GB" sz="800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GB" sz="800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GB" sz="800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en-GB" sz="800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GB" sz="800" dirty="0" smtClean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Д.</a:t>
                      </a:r>
                      <a:endParaRPr lang="de-AT" sz="1000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128323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u="sng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Етап</a:t>
                      </a:r>
                      <a:r>
                        <a:rPr lang="en-GB" sz="800" u="sng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u="sng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…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304155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</a:t>
                      </a:r>
                      <a:r>
                        <a:rPr lang="en-GB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463448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</a:t>
                      </a:r>
                      <a:r>
                        <a:rPr lang="en-GB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008927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</a:t>
                      </a:r>
                      <a:r>
                        <a:rPr lang="en-GB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782218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u="sng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Етап </a:t>
                      </a:r>
                      <a:r>
                        <a:rPr lang="en-GB" sz="800" u="sng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…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68675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</a:t>
                      </a:r>
                      <a:r>
                        <a:rPr lang="en-GB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626751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</a:t>
                      </a:r>
                      <a:r>
                        <a:rPr lang="en-GB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194895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</a:t>
                      </a:r>
                      <a:r>
                        <a:rPr lang="en-GB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591066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u="sng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Етап </a:t>
                      </a:r>
                      <a:r>
                        <a:rPr lang="en-GB" sz="800" u="sng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…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066811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</a:t>
                      </a:r>
                      <a:r>
                        <a:rPr lang="en-GB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990197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</a:t>
                      </a:r>
                      <a:r>
                        <a:rPr lang="en-GB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139283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</a:t>
                      </a:r>
                      <a:r>
                        <a:rPr lang="en-GB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70566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u="sng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Етап </a:t>
                      </a:r>
                      <a:r>
                        <a:rPr lang="en-GB" sz="800" u="sng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…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260069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</a:t>
                      </a:r>
                      <a:r>
                        <a:rPr lang="en-GB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4991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</a:t>
                      </a:r>
                      <a:r>
                        <a:rPr lang="en-GB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C000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FFC000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FFC000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647176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</a:t>
                      </a:r>
                      <a:r>
                        <a:rPr lang="en-GB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693129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u="sng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Етап </a:t>
                      </a:r>
                      <a:r>
                        <a:rPr lang="en-GB" sz="800" u="sng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…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2920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</a:t>
                      </a:r>
                      <a:r>
                        <a:rPr lang="en-GB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0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36102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</a:t>
                      </a:r>
                      <a:r>
                        <a:rPr lang="en-GB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0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033194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</a:t>
                      </a:r>
                      <a:r>
                        <a:rPr lang="en-GB" sz="800" dirty="0" smtClean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0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087823"/>
                  </a:ext>
                </a:extLst>
              </a:tr>
            </a:tbl>
          </a:graphicData>
        </a:graphic>
      </p:graphicFrame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765" y="289925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0762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Breitbild</PresentationFormat>
  <Paragraphs>213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Cambria</vt:lpstr>
      <vt:lpstr>Georgia</vt:lpstr>
      <vt:lpstr>Montserrat</vt:lpstr>
      <vt:lpstr>Times New Roman</vt:lpstr>
      <vt:lpstr>Verdana</vt:lpstr>
      <vt:lpstr>Wingdings</vt:lpstr>
      <vt:lpstr>WU 4:3</vt:lpstr>
      <vt:lpstr>Моят проект: Изпълнение</vt:lpstr>
    </vt:vector>
  </TitlesOfParts>
  <Company>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Изпълнение</dc:title>
  <dc:creator>Seiler, Alexander</dc:creator>
  <cp:lastModifiedBy>Seiler, Alexander</cp:lastModifiedBy>
  <cp:revision>2</cp:revision>
  <dcterms:created xsi:type="dcterms:W3CDTF">2021-09-09T10:03:17Z</dcterms:created>
  <dcterms:modified xsi:type="dcterms:W3CDTF">2021-09-09T10:12:52Z</dcterms:modified>
</cp:coreProperties>
</file>