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360" r:id="rId5"/>
    <p:sldId id="361" r:id="rId6"/>
  </p:sldIdLst>
  <p:sldSz cx="9144000" cy="6858000" type="screen4x3"/>
  <p:notesSz cx="6797675" cy="9926638"/>
  <p:custDataLst>
    <p:tags r:id="rId9"/>
  </p:custDataLst>
  <p:defaultTextStyle>
    <a:defPPr>
      <a:defRPr lang="de-DE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BDDEF"/>
    <a:srgbClr val="0096D3"/>
    <a:srgbClr val="E7EFF7"/>
    <a:srgbClr val="159DD3"/>
    <a:srgbClr val="0C94B7"/>
    <a:srgbClr val="41B4CE"/>
    <a:srgbClr val="73BAD1"/>
    <a:srgbClr val="65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18" autoAdjust="0"/>
    <p:restoredTop sz="96379" autoAdjust="0"/>
  </p:normalViewPr>
  <p:slideViewPr>
    <p:cSldViewPr snapToGrid="0" showGuides="1">
      <p:cViewPr varScale="1">
        <p:scale>
          <a:sx n="85" d="100"/>
          <a:sy n="85" d="100"/>
        </p:scale>
        <p:origin x="73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6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Relationship Id="rId56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07.07.2021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pPr/>
              <a:t>07.07.2021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097280" rtl="0" eaLnBrk="1" latinLnBrk="0" hangingPunct="1">
      <a:defRPr sz="144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88000" y="720000"/>
            <a:ext cx="855285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288000" y="720000"/>
            <a:ext cx="8544988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7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44988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63112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4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7" y="1613538"/>
            <a:ext cx="8210548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354562" y="6494473"/>
            <a:ext cx="3217444" cy="309702"/>
          </a:xfrm>
        </p:spPr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2407" y="6494473"/>
            <a:ext cx="892150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1613536"/>
            <a:ext cx="396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2380617"/>
            <a:ext cx="5148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00757" y="3071813"/>
            <a:ext cx="2763926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1" y="2552702"/>
            <a:ext cx="590932" cy="270319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288000" y="720000"/>
            <a:ext cx="855285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8" y="1555385"/>
            <a:ext cx="5466982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8" y="1191698"/>
            <a:ext cx="5466982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613536"/>
            <a:ext cx="7759644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96237" y="720000"/>
            <a:ext cx="855285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 smtClean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622458"/>
            <a:ext cx="8015800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089822"/>
            <a:ext cx="8015800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5795581" y="5936812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94" y="6414896"/>
            <a:ext cx="1884536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99302"/>
            <a:ext cx="1706149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357" y="3534942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5823552" y="5954719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67" y="3492000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680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288000" y="720000"/>
            <a:ext cx="855285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6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288000" y="720000"/>
            <a:ext cx="855285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6199684" y="706438"/>
            <a:ext cx="2648188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288000" y="720000"/>
            <a:ext cx="5904662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13536"/>
            <a:ext cx="7764463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354562" y="6494473"/>
            <a:ext cx="321744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62407" y="6494473"/>
            <a:ext cx="892150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5745182" y="6494473"/>
            <a:ext cx="987407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07.07.2021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67640"/>
            <a:ext cx="664673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3" y="0"/>
            <a:ext cx="3327817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54" y="6477395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75" r:id="rId4"/>
    <p:sldLayoutId id="2147483676" r:id="rId5"/>
    <p:sldLayoutId id="2147483686" r:id="rId6"/>
    <p:sldLayoutId id="2147483687" r:id="rId7"/>
    <p:sldLayoutId id="2147483681" r:id="rId8"/>
    <p:sldLayoutId id="2147483682" r:id="rId9"/>
    <p:sldLayoutId id="2147483688" r:id="rId10"/>
    <p:sldLayoutId id="2147483691" r:id="rId11"/>
    <p:sldLayoutId id="2147483664" r:id="rId12"/>
    <p:sldLayoutId id="2147483667" r:id="rId13"/>
    <p:sldLayoutId id="2147483668" r:id="rId14"/>
    <p:sldLayoutId id="2147483670" r:id="rId1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934" userDrawn="1">
          <p15:clr>
            <a:srgbClr val="F26B43"/>
          </p15:clr>
        </p15:guide>
        <p15:guide id="9" orient="horz" pos="218" userDrawn="1">
          <p15:clr>
            <a:srgbClr val="F26B43"/>
          </p15:clr>
        </p15:guide>
        <p15:guide id="10" orient="horz" pos="1016" userDrawn="1">
          <p15:clr>
            <a:srgbClr val="F26B43"/>
          </p15:clr>
        </p15:guide>
        <p15:guide id="11" orient="horz" pos="4216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9" pos="39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Implementacija</a:t>
            </a:r>
            <a:endParaRPr lang="en-GB" noProof="0" dirty="0"/>
          </a:p>
        </p:txBody>
      </p:sp>
      <p:sp>
        <p:nvSpPr>
          <p:cNvPr id="11" name="Inhaltsplatzhalter 1"/>
          <p:cNvSpPr>
            <a:spLocks noGrp="1"/>
          </p:cNvSpPr>
          <p:nvPr>
            <p:ph idx="1"/>
          </p:nvPr>
        </p:nvSpPr>
        <p:spPr>
          <a:xfrm>
            <a:off x="462408" y="1613536"/>
            <a:ext cx="7759644" cy="4624686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sl-SI" b="1" dirty="0">
                <a:latin typeface="Montserrat Light" panose="00000400000000000000" pitchFamily="2" charset="0"/>
              </a:rPr>
              <a:t>Poglavitna vprašanja</a:t>
            </a:r>
            <a:endParaRPr lang="en-GB" sz="1800" dirty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en-GB" dirty="0" err="1">
                <a:latin typeface="Montserrat Light" panose="00000400000000000000" pitchFamily="2" charset="0"/>
              </a:rPr>
              <a:t>Kateri</a:t>
            </a:r>
            <a:r>
              <a:rPr lang="en-GB" dirty="0">
                <a:latin typeface="Montserrat Light" panose="00000400000000000000" pitchFamily="2" charset="0"/>
              </a:rPr>
              <a:t> so </a:t>
            </a:r>
            <a:r>
              <a:rPr lang="en-GB" dirty="0" err="1">
                <a:latin typeface="Montserrat Light" panose="00000400000000000000" pitchFamily="2" charset="0"/>
              </a:rPr>
              <a:t>najpomembnejši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mejniki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sl-SI" dirty="0">
                <a:latin typeface="Montserrat Light" panose="00000400000000000000" pitchFamily="2" charset="0"/>
              </a:rPr>
              <a:t>vašega </a:t>
            </a:r>
            <a:r>
              <a:rPr lang="en-GB" dirty="0" err="1">
                <a:latin typeface="Montserrat Light" panose="00000400000000000000" pitchFamily="2" charset="0"/>
              </a:rPr>
              <a:t>projekta</a:t>
            </a:r>
            <a:r>
              <a:rPr lang="en-GB" dirty="0">
                <a:latin typeface="Montserrat Light" panose="00000400000000000000" pitchFamily="2" charset="0"/>
              </a:rPr>
              <a:t>? </a:t>
            </a:r>
            <a:r>
              <a:rPr lang="sl-SI" dirty="0">
                <a:latin typeface="Montserrat Light" panose="00000400000000000000" pitchFamily="2" charset="0"/>
              </a:rPr>
              <a:t>Kakšna je njihova </a:t>
            </a:r>
            <a:r>
              <a:rPr lang="sl-SI" dirty="0" err="1">
                <a:latin typeface="Montserrat Light" panose="00000400000000000000" pitchFamily="2" charset="0"/>
              </a:rPr>
              <a:t>časovnica</a:t>
            </a:r>
            <a:r>
              <a:rPr lang="en-GB" dirty="0">
                <a:latin typeface="Montserrat Light" panose="00000400000000000000" pitchFamily="2" charset="0"/>
              </a:rPr>
              <a:t>?</a:t>
            </a:r>
            <a:endParaRPr lang="en-GB" noProof="0" dirty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en-GB" dirty="0" err="1">
                <a:latin typeface="Montserrat Light" panose="00000400000000000000" pitchFamily="2" charset="0"/>
              </a:rPr>
              <a:t>Kateri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mejniki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ali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naloge</a:t>
            </a:r>
            <a:r>
              <a:rPr lang="en-GB" dirty="0">
                <a:latin typeface="Montserrat Light" panose="00000400000000000000" pitchFamily="2" charset="0"/>
              </a:rPr>
              <a:t> so </a:t>
            </a:r>
            <a:r>
              <a:rPr lang="en-GB" dirty="0" err="1">
                <a:latin typeface="Montserrat Light" panose="00000400000000000000" pitchFamily="2" charset="0"/>
              </a:rPr>
              <a:t>odvisni</a:t>
            </a:r>
            <a:r>
              <a:rPr lang="en-GB" dirty="0">
                <a:latin typeface="Montserrat Light" panose="00000400000000000000" pitchFamily="2" charset="0"/>
              </a:rPr>
              <a:t> drug od </a:t>
            </a:r>
            <a:r>
              <a:rPr lang="en-GB" dirty="0" err="1">
                <a:latin typeface="Montserrat Light" panose="00000400000000000000" pitchFamily="2" charset="0"/>
              </a:rPr>
              <a:t>drugega</a:t>
            </a:r>
            <a:r>
              <a:rPr lang="en-GB" dirty="0">
                <a:latin typeface="Montserrat Light" panose="00000400000000000000" pitchFamily="2" charset="0"/>
              </a:rPr>
              <a:t> in so </a:t>
            </a:r>
            <a:r>
              <a:rPr lang="en-GB" dirty="0" err="1">
                <a:latin typeface="Montserrat Light" panose="00000400000000000000" pitchFamily="2" charset="0"/>
              </a:rPr>
              <a:t>zato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ključnega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pomena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za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sl-SI" dirty="0">
                <a:latin typeface="Montserrat Light" panose="00000400000000000000" pitchFamily="2" charset="0"/>
              </a:rPr>
              <a:t>uspešnost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vašega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projekta</a:t>
            </a:r>
            <a:r>
              <a:rPr lang="en-GB" dirty="0">
                <a:latin typeface="Montserrat Light" panose="00000400000000000000" pitchFamily="2" charset="0"/>
              </a:rPr>
              <a:t>?</a:t>
            </a:r>
            <a:endParaRPr lang="en-GB" noProof="0" dirty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en-GB" dirty="0" err="1">
                <a:latin typeface="Montserrat Light" panose="00000400000000000000" pitchFamily="2" charset="0"/>
              </a:rPr>
              <a:t>Kdo</a:t>
            </a:r>
            <a:r>
              <a:rPr lang="en-GB" dirty="0">
                <a:latin typeface="Montserrat Light" panose="00000400000000000000" pitchFamily="2" charset="0"/>
              </a:rPr>
              <a:t> je </a:t>
            </a:r>
            <a:r>
              <a:rPr lang="en-GB" dirty="0" err="1">
                <a:latin typeface="Montserrat Light" panose="00000400000000000000" pitchFamily="2" charset="0"/>
              </a:rPr>
              <a:t>odgovoren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za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sl-SI" dirty="0">
                <a:latin typeface="Montserrat Light" panose="00000400000000000000" pitchFamily="2" charset="0"/>
              </a:rPr>
              <a:t>določene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naloge</a:t>
            </a:r>
            <a:r>
              <a:rPr lang="en-GB" dirty="0">
                <a:latin typeface="Montserrat Light" panose="00000400000000000000" pitchFamily="2" charset="0"/>
              </a:rPr>
              <a:t> v </a:t>
            </a:r>
            <a:r>
              <a:rPr lang="en-GB" dirty="0" err="1">
                <a:latin typeface="Montserrat Light" panose="00000400000000000000" pitchFamily="2" charset="0"/>
              </a:rPr>
              <a:t>vašem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projektu</a:t>
            </a:r>
            <a:r>
              <a:rPr lang="en-GB" dirty="0">
                <a:latin typeface="Montserrat Light" panose="00000400000000000000" pitchFamily="2" charset="0"/>
              </a:rPr>
              <a:t>? Ali </a:t>
            </a:r>
            <a:r>
              <a:rPr lang="en-GB" dirty="0" err="1">
                <a:latin typeface="Montserrat Light" panose="00000400000000000000" pitchFamily="2" charset="0"/>
              </a:rPr>
              <a:t>imate</a:t>
            </a:r>
            <a:r>
              <a:rPr lang="en-GB" dirty="0">
                <a:latin typeface="Montserrat Light" panose="00000400000000000000" pitchFamily="2" charset="0"/>
              </a:rPr>
              <a:t> v </a:t>
            </a:r>
            <a:r>
              <a:rPr lang="en-GB" dirty="0" err="1">
                <a:latin typeface="Montserrat Light" panose="00000400000000000000" pitchFamily="2" charset="0"/>
              </a:rPr>
              <a:t>svoji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ekipi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vsa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potrebna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znanja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ali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morate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sl-SI" dirty="0">
                <a:latin typeface="Montserrat Light" panose="00000400000000000000" pitchFamily="2" charset="0"/>
              </a:rPr>
              <a:t>morda pridobiti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dodatne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sodelavce</a:t>
            </a:r>
            <a:r>
              <a:rPr lang="en-GB" dirty="0">
                <a:latin typeface="Montserrat Light" panose="00000400000000000000" pitchFamily="2" charset="0"/>
              </a:rPr>
              <a:t>?</a:t>
            </a:r>
            <a:endParaRPr lang="en-GB" noProof="0" dirty="0">
              <a:latin typeface="Montserrat Light" panose="00000400000000000000" pitchFamily="2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GB" noProof="0" dirty="0">
              <a:latin typeface="Montserrat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19812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err="1"/>
              <a:t>Moj</a:t>
            </a:r>
            <a:r>
              <a:rPr lang="en-GB" i="1" dirty="0"/>
              <a:t> </a:t>
            </a:r>
            <a:r>
              <a:rPr lang="en-GB" i="1" dirty="0" err="1"/>
              <a:t>projekt</a:t>
            </a:r>
            <a:r>
              <a:rPr lang="en-GB" i="1" dirty="0"/>
              <a:t>:</a:t>
            </a:r>
            <a:r>
              <a:rPr lang="en-GB" noProof="0" dirty="0"/>
              <a:t/>
            </a:r>
            <a:br>
              <a:rPr lang="en-GB" noProof="0" dirty="0"/>
            </a:br>
            <a:r>
              <a:rPr lang="en-GB" dirty="0"/>
              <a:t>Implementacija</a:t>
            </a:r>
            <a:endParaRPr lang="en-GB" noProof="0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/>
          </p:nvPr>
        </p:nvGraphicFramePr>
        <p:xfrm>
          <a:off x="677131" y="1361436"/>
          <a:ext cx="7811549" cy="4818391"/>
        </p:xfrm>
        <a:graphic>
          <a:graphicData uri="http://schemas.openxmlformats.org/drawingml/2006/table">
            <a:tbl>
              <a:tblPr firstRow="1" firstCol="1" lastRow="1" bandRow="1"/>
              <a:tblGrid>
                <a:gridCol w="1812558">
                  <a:extLst>
                    <a:ext uri="{9D8B030D-6E8A-4147-A177-3AD203B41FA5}">
                      <a16:colId xmlns:a16="http://schemas.microsoft.com/office/drawing/2014/main" val="44989600"/>
                    </a:ext>
                  </a:extLst>
                </a:gridCol>
                <a:gridCol w="913257">
                  <a:extLst>
                    <a:ext uri="{9D8B030D-6E8A-4147-A177-3AD203B41FA5}">
                      <a16:colId xmlns:a16="http://schemas.microsoft.com/office/drawing/2014/main" val="4136858286"/>
                    </a:ext>
                  </a:extLst>
                </a:gridCol>
                <a:gridCol w="502679">
                  <a:extLst>
                    <a:ext uri="{9D8B030D-6E8A-4147-A177-3AD203B41FA5}">
                      <a16:colId xmlns:a16="http://schemas.microsoft.com/office/drawing/2014/main" val="4220626133"/>
                    </a:ext>
                  </a:extLst>
                </a:gridCol>
                <a:gridCol w="502679">
                  <a:extLst>
                    <a:ext uri="{9D8B030D-6E8A-4147-A177-3AD203B41FA5}">
                      <a16:colId xmlns:a16="http://schemas.microsoft.com/office/drawing/2014/main" val="1952853118"/>
                    </a:ext>
                  </a:extLst>
                </a:gridCol>
                <a:gridCol w="502679">
                  <a:extLst>
                    <a:ext uri="{9D8B030D-6E8A-4147-A177-3AD203B41FA5}">
                      <a16:colId xmlns:a16="http://schemas.microsoft.com/office/drawing/2014/main" val="2241477834"/>
                    </a:ext>
                  </a:extLst>
                </a:gridCol>
                <a:gridCol w="502679">
                  <a:extLst>
                    <a:ext uri="{9D8B030D-6E8A-4147-A177-3AD203B41FA5}">
                      <a16:colId xmlns:a16="http://schemas.microsoft.com/office/drawing/2014/main" val="472950771"/>
                    </a:ext>
                  </a:extLst>
                </a:gridCol>
                <a:gridCol w="502679">
                  <a:extLst>
                    <a:ext uri="{9D8B030D-6E8A-4147-A177-3AD203B41FA5}">
                      <a16:colId xmlns:a16="http://schemas.microsoft.com/office/drawing/2014/main" val="2311367549"/>
                    </a:ext>
                  </a:extLst>
                </a:gridCol>
                <a:gridCol w="502679">
                  <a:extLst>
                    <a:ext uri="{9D8B030D-6E8A-4147-A177-3AD203B41FA5}">
                      <a16:colId xmlns:a16="http://schemas.microsoft.com/office/drawing/2014/main" val="4199371199"/>
                    </a:ext>
                  </a:extLst>
                </a:gridCol>
                <a:gridCol w="502679">
                  <a:extLst>
                    <a:ext uri="{9D8B030D-6E8A-4147-A177-3AD203B41FA5}">
                      <a16:colId xmlns:a16="http://schemas.microsoft.com/office/drawing/2014/main" val="1285225124"/>
                    </a:ext>
                  </a:extLst>
                </a:gridCol>
                <a:gridCol w="502679">
                  <a:extLst>
                    <a:ext uri="{9D8B030D-6E8A-4147-A177-3AD203B41FA5}">
                      <a16:colId xmlns:a16="http://schemas.microsoft.com/office/drawing/2014/main" val="581086025"/>
                    </a:ext>
                  </a:extLst>
                </a:gridCol>
                <a:gridCol w="502679">
                  <a:extLst>
                    <a:ext uri="{9D8B030D-6E8A-4147-A177-3AD203B41FA5}">
                      <a16:colId xmlns:a16="http://schemas.microsoft.com/office/drawing/2014/main" val="4260438434"/>
                    </a:ext>
                  </a:extLst>
                </a:gridCol>
                <a:gridCol w="502679">
                  <a:extLst>
                    <a:ext uri="{9D8B030D-6E8A-4147-A177-3AD203B41FA5}">
                      <a16:colId xmlns:a16="http://schemas.microsoft.com/office/drawing/2014/main" val="1171937216"/>
                    </a:ext>
                  </a:extLst>
                </a:gridCol>
                <a:gridCol w="58944">
                  <a:extLst>
                    <a:ext uri="{9D8B030D-6E8A-4147-A177-3AD203B41FA5}">
                      <a16:colId xmlns:a16="http://schemas.microsoft.com/office/drawing/2014/main" val="1105805627"/>
                    </a:ext>
                  </a:extLst>
                </a:gridCol>
              </a:tblGrid>
              <a:tr h="21770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err="1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Naloga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err="1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Odgovorna</a:t>
                      </a:r>
                      <a:r>
                        <a:rPr lang="en-GB" sz="800" b="1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800" b="1" dirty="0" err="1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oseba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err="1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Časovni</a:t>
                      </a:r>
                      <a:r>
                        <a:rPr lang="en-GB" sz="800" b="1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800" b="1" dirty="0" err="1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razpored</a:t>
                      </a:r>
                      <a:r>
                        <a:rPr lang="en-GB" sz="800" b="1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GB" sz="800" b="1" dirty="0" err="1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prvo</a:t>
                      </a:r>
                      <a:r>
                        <a:rPr lang="en-GB" sz="800" b="1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800" b="1" dirty="0" err="1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leto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4884458"/>
                  </a:ext>
                </a:extLst>
              </a:tr>
              <a:tr h="246649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80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jan.</a:t>
                      </a:r>
                    </a:p>
                  </a:txBody>
                  <a:tcPr marL="33205" marR="33205" marT="33205" marB="33205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800" dirty="0" err="1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feb.</a:t>
                      </a:r>
                      <a:endParaRPr lang="de-AT" sz="800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800" dirty="0" err="1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marec</a:t>
                      </a:r>
                      <a:endParaRPr lang="de-AT" sz="800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800" dirty="0" err="1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april</a:t>
                      </a:r>
                      <a:endParaRPr lang="de-AT" sz="800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800" dirty="0" err="1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</a:t>
                      </a:r>
                      <a:endParaRPr lang="de-AT" sz="800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800" dirty="0" err="1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avg</a:t>
                      </a:r>
                      <a:r>
                        <a:rPr lang="de-AT" sz="80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800" dirty="0" err="1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sep.</a:t>
                      </a:r>
                      <a:endParaRPr lang="de-AT" sz="800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800" dirty="0" err="1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okt.</a:t>
                      </a:r>
                      <a:endParaRPr lang="de-AT" sz="800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800" dirty="0" err="1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nov.</a:t>
                      </a:r>
                      <a:endParaRPr lang="de-AT" sz="800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800" dirty="0" err="1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</a:t>
                      </a:r>
                      <a:r>
                        <a:rPr lang="de-AT" sz="80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3128323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 err="1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Mejnik</a:t>
                      </a:r>
                      <a:r>
                        <a:rPr lang="en-GB" sz="800" u="sng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…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1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304155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Naloga 1</a:t>
                      </a:r>
                      <a:endParaRPr lang="de-AT" sz="8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463448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Naloga 2</a:t>
                      </a:r>
                      <a:endParaRPr lang="de-AT" sz="8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008927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Naloga 3</a:t>
                      </a:r>
                      <a:endParaRPr lang="de-AT" sz="8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782218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 err="1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Mejnik</a:t>
                      </a:r>
                      <a:r>
                        <a:rPr lang="en-GB" sz="800" u="sng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…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686750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Naloga 1</a:t>
                      </a:r>
                      <a:endParaRPr lang="de-AT" sz="8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626751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Naloga 2</a:t>
                      </a:r>
                      <a:endParaRPr lang="de-AT" sz="8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194895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Naloga 3</a:t>
                      </a:r>
                      <a:endParaRPr lang="de-AT" sz="8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591066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 err="1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Mejnik</a:t>
                      </a:r>
                      <a:r>
                        <a:rPr lang="en-GB" sz="800" u="sng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…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066811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Naloga 1</a:t>
                      </a:r>
                      <a:endParaRPr lang="de-AT" sz="8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990197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Naloga 2</a:t>
                      </a:r>
                      <a:endParaRPr lang="de-AT" sz="8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139283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Naloga 3</a:t>
                      </a:r>
                      <a:endParaRPr lang="de-AT" sz="8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705660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 err="1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Mejnik</a:t>
                      </a:r>
                      <a:r>
                        <a:rPr lang="en-GB" sz="800" u="sng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…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2260069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Naloga 1</a:t>
                      </a:r>
                      <a:endParaRPr lang="de-AT" sz="8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949910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Naloga 2</a:t>
                      </a:r>
                      <a:endParaRPr lang="de-AT" sz="8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FFC000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FFC000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FFC000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647176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Naloga 3</a:t>
                      </a:r>
                      <a:endParaRPr lang="de-AT" sz="8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693129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 err="1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Mejnik</a:t>
                      </a:r>
                      <a:r>
                        <a:rPr lang="en-GB" sz="800" u="sng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…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29200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Naloga 1</a:t>
                      </a:r>
                      <a:endParaRPr lang="de-AT" sz="8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0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0361020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Naloga 2</a:t>
                      </a:r>
                      <a:endParaRPr lang="de-AT" sz="8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0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033194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Naloga 3</a:t>
                      </a:r>
                      <a:endParaRPr lang="de-AT" sz="8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0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8087823"/>
                  </a:ext>
                </a:extLst>
              </a:tr>
            </a:tbl>
          </a:graphicData>
        </a:graphic>
      </p:graphicFrame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764" y="289924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112948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458c1b80f8d593bdc96b60ff34dd40b4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2d31116d1a6b5af1b4a8b1ba7152d57a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Microsoft Office 2003"/>
              <xsd:enumeration value="Microsoft Office 2007-2013"/>
              <xsd:enumeration value="Microsoft Office 2013/2016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im Format 4:3</Beschreibung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Microsoft Office 2013/2016</Format>
  </documentManagement>
</p:properties>
</file>

<file path=customXml/itemProps1.xml><?xml version="1.0" encoding="utf-8"?>
<ds:datastoreItem xmlns:ds="http://schemas.openxmlformats.org/officeDocument/2006/customXml" ds:itemID="{98CB9B64-E4F9-4EC0-BA15-F56C2B2730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1A55E1-CBDB-4240-BA15-C35289904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7D6B3F-5577-476F-86B7-640F22A7303E}">
  <ds:schemaRefs>
    <ds:schemaRef ds:uri="http://schemas.microsoft.com/office/2006/metadata/properties"/>
    <ds:schemaRef ds:uri="1a8d9a65-8471-4209-a900-f8e11db75e0a"/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dde413db-0745-4f3a-8dca-564dc7ff6f7d"/>
    <ds:schemaRef ds:uri="http://purl.org/dc/elements/1.1/"/>
    <ds:schemaRef ds:uri="http://schemas.openxmlformats.org/package/2006/metadata/core-properties"/>
    <ds:schemaRef ds:uri="08b0a3ee-3d2a-451c-9a1a-7e5d5b0c9c7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VL_WU Musterpräsentation 4x3_Stand Juli2017</Template>
  <TotalTime>0</TotalTime>
  <Words>317</Words>
  <Application>Microsoft Office PowerPoint</Application>
  <PresentationFormat>Bildschirmpräsentation (4:3)</PresentationFormat>
  <Paragraphs>217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12" baseType="lpstr">
      <vt:lpstr>Arial</vt:lpstr>
      <vt:lpstr>Calibri</vt:lpstr>
      <vt:lpstr>Cambria</vt:lpstr>
      <vt:lpstr>Georgia</vt:lpstr>
      <vt:lpstr>Montserrat</vt:lpstr>
      <vt:lpstr>Montserrat Light</vt:lpstr>
      <vt:lpstr>Times New Roman</vt:lpstr>
      <vt:lpstr>Verdana</vt:lpstr>
      <vt:lpstr>Wingdings</vt:lpstr>
      <vt:lpstr>WU 4:3</vt:lpstr>
      <vt:lpstr>Implementacija</vt:lpstr>
      <vt:lpstr>Moj projekt: Implementacija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2018-09-18T10:01:00Z</dcterms:created>
  <dcterms:modified xsi:type="dcterms:W3CDTF">2021-07-07T11:40:01Z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U Thema">
    <vt:lpwstr>403;#Corporate Design|19895bcd-b158-45ae-ab7b-f5ca217dfcec</vt:lpwstr>
  </property>
  <property fmtid="{D5CDD505-2E9C-101B-9397-08002B2CF9AE}" pid="3" name="Dokumentenart">
    <vt:lpwstr>266;#Vorlagen|17fc50ed-8ad1-47be-ab12-04243fd74ddb</vt:lpwstr>
  </property>
  <property fmtid="{D5CDD505-2E9C-101B-9397-08002B2CF9AE}" pid="4" name="ContentTypeId">
    <vt:lpwstr>0x010100BCF651A35DF3154DB01328AF51148DAE</vt:lpwstr>
  </property>
</Properties>
</file>