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357" r:id="rId5"/>
    <p:sldId id="359" r:id="rId6"/>
  </p:sldIdLst>
  <p:sldSz cx="9144000" cy="6858000" type="screen4x3"/>
  <p:notesSz cx="6797675" cy="9926638"/>
  <p:custDataLst>
    <p:tags r:id="rId9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Implementation</a:t>
            </a:r>
            <a:endParaRPr lang="en-GB" noProof="0" dirty="0"/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the most important milestones in the development of the project? When are these due?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Which milestones or tasks depend on each other and are therefore critical for the development of your project?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Who is responsible for which tasks in your project? Do you have all skills needed in your team or do you need to hire additional employees?</a:t>
            </a: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650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Implementation</a:t>
            </a:r>
            <a:endParaRPr lang="en-GB" noProof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27416"/>
              </p:ext>
            </p:extLst>
          </p:nvPr>
        </p:nvGraphicFramePr>
        <p:xfrm>
          <a:off x="677131" y="1361436"/>
          <a:ext cx="7811549" cy="4818391"/>
        </p:xfrm>
        <a:graphic>
          <a:graphicData uri="http://schemas.openxmlformats.org/drawingml/2006/table">
            <a:tbl>
              <a:tblPr firstRow="1" firstCol="1" lastRow="1" bandRow="1"/>
              <a:tblGrid>
                <a:gridCol w="1812558">
                  <a:extLst>
                    <a:ext uri="{9D8B030D-6E8A-4147-A177-3AD203B41FA5}">
                      <a16:colId xmlns:a16="http://schemas.microsoft.com/office/drawing/2014/main" val="44989600"/>
                    </a:ext>
                  </a:extLst>
                </a:gridCol>
                <a:gridCol w="913257">
                  <a:extLst>
                    <a:ext uri="{9D8B030D-6E8A-4147-A177-3AD203B41FA5}">
                      <a16:colId xmlns:a16="http://schemas.microsoft.com/office/drawing/2014/main" val="4136858286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20626133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952853118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2414778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72950771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231136754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199371199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28522512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581086025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4260438434"/>
                    </a:ext>
                  </a:extLst>
                </a:gridCol>
                <a:gridCol w="502679">
                  <a:extLst>
                    <a:ext uri="{9D8B030D-6E8A-4147-A177-3AD203B41FA5}">
                      <a16:colId xmlns:a16="http://schemas.microsoft.com/office/drawing/2014/main" val="1171937216"/>
                    </a:ext>
                  </a:extLst>
                </a:gridCol>
                <a:gridCol w="58944">
                  <a:extLst>
                    <a:ext uri="{9D8B030D-6E8A-4147-A177-3AD203B41FA5}">
                      <a16:colId xmlns:a16="http://schemas.microsoft.com/office/drawing/2014/main" val="1105805627"/>
                    </a:ext>
                  </a:extLst>
                </a:gridCol>
              </a:tblGrid>
              <a:tr h="21770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 responsible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Timeline: First year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884458"/>
                  </a:ext>
                </a:extLst>
              </a:tr>
              <a:tr h="246649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Dec.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12832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 1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30415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46344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00892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782218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 2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675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62675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94895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9106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 3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066811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990197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139283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70566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 4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26006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4991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FFC000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647176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693129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u="sng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Milestone 5</a:t>
                      </a: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…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920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1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61020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2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8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033194"/>
                  </a:ext>
                </a:extLst>
              </a:tr>
              <a:tr h="217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44546A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Task 3</a:t>
                      </a:r>
                      <a:endParaRPr lang="de-AT" sz="11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 dirty="0">
                        <a:solidFill>
                          <a:srgbClr val="3C7486"/>
                        </a:solidFill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05" marR="33205" marT="33205" marB="3320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1000" dirty="0">
                          <a:solidFill>
                            <a:srgbClr val="3C7486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087823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47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325</Words>
  <Application>Microsoft Office PowerPoint</Application>
  <PresentationFormat>Bildschirmpräsentation (4:3)</PresentationFormat>
  <Paragraphs>217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Implementation</vt:lpstr>
      <vt:lpstr>My project: Implementation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2021-06-22T09:24:06Z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