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CAB70B1-FC88-46E8-8F0C-B966BCE4F3B9}" type="doc">
      <dgm:prSet loTypeId="urn:microsoft.com/office/officeart/2005/8/layout/pyramid1" loCatId="pyramid" qsTypeId="urn:microsoft.com/office/officeart/2005/8/quickstyle/simple1" qsCatId="simple" csTypeId="urn:microsoft.com/office/officeart/2005/8/colors/accent5_2" csCatId="accent5" phldr="1"/>
      <dgm:spPr/>
    </dgm:pt>
    <dgm:pt modelId="{832302F7-E121-4B82-9B1F-8D683173BDB1}">
      <dgm:prSet phldrT="[Text]" custT="1"/>
      <dgm:spPr>
        <a:solidFill>
          <a:srgbClr val="003399"/>
        </a:solidFill>
      </dgm:spPr>
      <dgm:t>
        <a:bodyPr/>
        <a:lstStyle/>
        <a:p>
          <a:endParaRPr lang="de-DE" sz="3500" dirty="0" smtClean="0"/>
        </a:p>
      </dgm:t>
    </dgm:pt>
    <dgm:pt modelId="{35A0C1EF-F6BC-4A10-A519-F0B43A10FE73}" type="parTrans" cxnId="{FBE71C0F-AA22-4051-8A48-FEC6ADF4035C}">
      <dgm:prSet/>
      <dgm:spPr/>
      <dgm:t>
        <a:bodyPr/>
        <a:lstStyle/>
        <a:p>
          <a:endParaRPr lang="de-DE"/>
        </a:p>
      </dgm:t>
    </dgm:pt>
    <dgm:pt modelId="{7721338B-5493-4FB6-BA75-E6C73FFE0EEA}" type="sibTrans" cxnId="{FBE71C0F-AA22-4051-8A48-FEC6ADF4035C}">
      <dgm:prSet/>
      <dgm:spPr/>
      <dgm:t>
        <a:bodyPr/>
        <a:lstStyle/>
        <a:p>
          <a:endParaRPr lang="de-DE"/>
        </a:p>
      </dgm:t>
    </dgm:pt>
    <dgm:pt modelId="{A6650E3F-2996-4EB9-946D-0C73B25FBD73}">
      <dgm:prSet phldrT="[Text]"/>
      <dgm:spPr>
        <a:solidFill>
          <a:srgbClr val="003399"/>
        </a:solidFill>
      </dgm:spPr>
      <dgm:t>
        <a:bodyPr/>
        <a:lstStyle/>
        <a:p>
          <a:endParaRPr lang="de-DE" dirty="0"/>
        </a:p>
      </dgm:t>
    </dgm:pt>
    <dgm:pt modelId="{B5886774-E514-446D-BE0E-283A45AA36F6}" type="parTrans" cxnId="{8A65182D-CC9D-490A-9F7C-07CF402A8CD3}">
      <dgm:prSet/>
      <dgm:spPr/>
      <dgm:t>
        <a:bodyPr/>
        <a:lstStyle/>
        <a:p>
          <a:endParaRPr lang="de-DE"/>
        </a:p>
      </dgm:t>
    </dgm:pt>
    <dgm:pt modelId="{F1632171-679B-40BC-B223-D4929077CD08}" type="sibTrans" cxnId="{8A65182D-CC9D-490A-9F7C-07CF402A8CD3}">
      <dgm:prSet/>
      <dgm:spPr/>
      <dgm:t>
        <a:bodyPr/>
        <a:lstStyle/>
        <a:p>
          <a:endParaRPr lang="de-DE"/>
        </a:p>
      </dgm:t>
    </dgm:pt>
    <dgm:pt modelId="{5A0DA178-A43F-47A7-A6A1-16621540F7A2}">
      <dgm:prSet phldrT="[Text]"/>
      <dgm:spPr>
        <a:solidFill>
          <a:srgbClr val="003399"/>
        </a:solidFill>
      </dgm:spPr>
      <dgm:t>
        <a:bodyPr/>
        <a:lstStyle/>
        <a:p>
          <a:endParaRPr lang="de-DE" dirty="0"/>
        </a:p>
      </dgm:t>
    </dgm:pt>
    <dgm:pt modelId="{E90546E6-5561-4B98-A88E-768AA6561E99}" type="parTrans" cxnId="{8F58C0B7-2B11-4F5F-9FF4-8DB1E5BBCA85}">
      <dgm:prSet/>
      <dgm:spPr/>
      <dgm:t>
        <a:bodyPr/>
        <a:lstStyle/>
        <a:p>
          <a:endParaRPr lang="de-DE"/>
        </a:p>
      </dgm:t>
    </dgm:pt>
    <dgm:pt modelId="{0CE73B09-669B-490C-8D6D-391F4A25A3B3}" type="sibTrans" cxnId="{8F58C0B7-2B11-4F5F-9FF4-8DB1E5BBCA85}">
      <dgm:prSet/>
      <dgm:spPr/>
      <dgm:t>
        <a:bodyPr/>
        <a:lstStyle/>
        <a:p>
          <a:endParaRPr lang="de-DE"/>
        </a:p>
      </dgm:t>
    </dgm:pt>
    <dgm:pt modelId="{555D24CC-AB2B-4B4E-BC1A-C2643E4B3F6D}" type="pres">
      <dgm:prSet presAssocID="{DCAB70B1-FC88-46E8-8F0C-B966BCE4F3B9}" presName="Name0" presStyleCnt="0">
        <dgm:presLayoutVars>
          <dgm:dir/>
          <dgm:animLvl val="lvl"/>
          <dgm:resizeHandles val="exact"/>
        </dgm:presLayoutVars>
      </dgm:prSet>
      <dgm:spPr/>
    </dgm:pt>
    <dgm:pt modelId="{E86F9A59-39DA-498E-B04B-091C47F8D60C}" type="pres">
      <dgm:prSet presAssocID="{832302F7-E121-4B82-9B1F-8D683173BDB1}" presName="Name8" presStyleCnt="0"/>
      <dgm:spPr/>
    </dgm:pt>
    <dgm:pt modelId="{50A3927B-A0F1-4285-A660-06134C6D275E}" type="pres">
      <dgm:prSet presAssocID="{832302F7-E121-4B82-9B1F-8D683173BDB1}" presName="level" presStyleLbl="node1" presStyleIdx="0" presStyleCnt="3" custLinFactNeighborY="409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163C774A-EAC9-4DFF-8D23-C585AB988DF8}" type="pres">
      <dgm:prSet presAssocID="{832302F7-E121-4B82-9B1F-8D683173BDB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3C3AF06A-DD6D-4CD3-A430-5689341F84EB}" type="pres">
      <dgm:prSet presAssocID="{A6650E3F-2996-4EB9-946D-0C73B25FBD73}" presName="Name8" presStyleCnt="0"/>
      <dgm:spPr/>
    </dgm:pt>
    <dgm:pt modelId="{266F8ADD-98CF-4168-9813-8B154A25881B}" type="pres">
      <dgm:prSet presAssocID="{A6650E3F-2996-4EB9-946D-0C73B25FBD73}" presName="level" presStyleLbl="node1" presStyleIdx="1" presStyleCnt="3" custScaleY="62833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24E1803F-FECC-4071-B8F5-3DE57AF5507F}" type="pres">
      <dgm:prSet presAssocID="{A6650E3F-2996-4EB9-946D-0C73B25FBD7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E3B1C543-FA10-49BA-913B-1A4754CF8CBA}" type="pres">
      <dgm:prSet presAssocID="{5A0DA178-A43F-47A7-A6A1-16621540F7A2}" presName="Name8" presStyleCnt="0"/>
      <dgm:spPr/>
    </dgm:pt>
    <dgm:pt modelId="{974D5891-7F77-4855-9267-B2FC7B9D60BB}" type="pres">
      <dgm:prSet presAssocID="{5A0DA178-A43F-47A7-A6A1-16621540F7A2}" presName="level" presStyleLbl="node1" presStyleIdx="2" presStyleCnt="3" custScaleY="69656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38D6650A-7E86-4D20-A2CF-75C8F9815A11}" type="pres">
      <dgm:prSet presAssocID="{5A0DA178-A43F-47A7-A6A1-16621540F7A2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FBE71C0F-AA22-4051-8A48-FEC6ADF4035C}" srcId="{DCAB70B1-FC88-46E8-8F0C-B966BCE4F3B9}" destId="{832302F7-E121-4B82-9B1F-8D683173BDB1}" srcOrd="0" destOrd="0" parTransId="{35A0C1EF-F6BC-4A10-A519-F0B43A10FE73}" sibTransId="{7721338B-5493-4FB6-BA75-E6C73FFE0EEA}"/>
    <dgm:cxn modelId="{63E13D7F-4057-4CB1-9B11-58403F0760ED}" type="presOf" srcId="{5A0DA178-A43F-47A7-A6A1-16621540F7A2}" destId="{974D5891-7F77-4855-9267-B2FC7B9D60BB}" srcOrd="0" destOrd="0" presId="urn:microsoft.com/office/officeart/2005/8/layout/pyramid1"/>
    <dgm:cxn modelId="{8F58C0B7-2B11-4F5F-9FF4-8DB1E5BBCA85}" srcId="{DCAB70B1-FC88-46E8-8F0C-B966BCE4F3B9}" destId="{5A0DA178-A43F-47A7-A6A1-16621540F7A2}" srcOrd="2" destOrd="0" parTransId="{E90546E6-5561-4B98-A88E-768AA6561E99}" sibTransId="{0CE73B09-669B-490C-8D6D-391F4A25A3B3}"/>
    <dgm:cxn modelId="{BFAA8409-3284-4450-9506-1E36EFB37873}" type="presOf" srcId="{A6650E3F-2996-4EB9-946D-0C73B25FBD73}" destId="{266F8ADD-98CF-4168-9813-8B154A25881B}" srcOrd="0" destOrd="0" presId="urn:microsoft.com/office/officeart/2005/8/layout/pyramid1"/>
    <dgm:cxn modelId="{16DA10F6-3E92-4479-AD13-1BB006CC6E83}" type="presOf" srcId="{832302F7-E121-4B82-9B1F-8D683173BDB1}" destId="{163C774A-EAC9-4DFF-8D23-C585AB988DF8}" srcOrd="1" destOrd="0" presId="urn:microsoft.com/office/officeart/2005/8/layout/pyramid1"/>
    <dgm:cxn modelId="{E2C7402D-5D0A-4ECD-BE64-AC9965FAE9BA}" type="presOf" srcId="{DCAB70B1-FC88-46E8-8F0C-B966BCE4F3B9}" destId="{555D24CC-AB2B-4B4E-BC1A-C2643E4B3F6D}" srcOrd="0" destOrd="0" presId="urn:microsoft.com/office/officeart/2005/8/layout/pyramid1"/>
    <dgm:cxn modelId="{0BFB75A9-7191-483C-9C61-6FC722559036}" type="presOf" srcId="{832302F7-E121-4B82-9B1F-8D683173BDB1}" destId="{50A3927B-A0F1-4285-A660-06134C6D275E}" srcOrd="0" destOrd="0" presId="urn:microsoft.com/office/officeart/2005/8/layout/pyramid1"/>
    <dgm:cxn modelId="{04BB9B12-9E92-4F8E-9FA7-D20A12E713A1}" type="presOf" srcId="{5A0DA178-A43F-47A7-A6A1-16621540F7A2}" destId="{38D6650A-7E86-4D20-A2CF-75C8F9815A11}" srcOrd="1" destOrd="0" presId="urn:microsoft.com/office/officeart/2005/8/layout/pyramid1"/>
    <dgm:cxn modelId="{880FC42F-11CA-4109-9B9C-4FE12AE6A5EC}" type="presOf" srcId="{A6650E3F-2996-4EB9-946D-0C73B25FBD73}" destId="{24E1803F-FECC-4071-B8F5-3DE57AF5507F}" srcOrd="1" destOrd="0" presId="urn:microsoft.com/office/officeart/2005/8/layout/pyramid1"/>
    <dgm:cxn modelId="{8A65182D-CC9D-490A-9F7C-07CF402A8CD3}" srcId="{DCAB70B1-FC88-46E8-8F0C-B966BCE4F3B9}" destId="{A6650E3F-2996-4EB9-946D-0C73B25FBD73}" srcOrd="1" destOrd="0" parTransId="{B5886774-E514-446D-BE0E-283A45AA36F6}" sibTransId="{F1632171-679B-40BC-B223-D4929077CD08}"/>
    <dgm:cxn modelId="{0B3B9465-5A6B-4E82-A487-F20B57896FDF}" type="presParOf" srcId="{555D24CC-AB2B-4B4E-BC1A-C2643E4B3F6D}" destId="{E86F9A59-39DA-498E-B04B-091C47F8D60C}" srcOrd="0" destOrd="0" presId="urn:microsoft.com/office/officeart/2005/8/layout/pyramid1"/>
    <dgm:cxn modelId="{0A8E7CD9-66F9-4478-B5AB-5CD976E5D56E}" type="presParOf" srcId="{E86F9A59-39DA-498E-B04B-091C47F8D60C}" destId="{50A3927B-A0F1-4285-A660-06134C6D275E}" srcOrd="0" destOrd="0" presId="urn:microsoft.com/office/officeart/2005/8/layout/pyramid1"/>
    <dgm:cxn modelId="{64B18315-EB11-458C-A511-7AA95FD0ADFE}" type="presParOf" srcId="{E86F9A59-39DA-498E-B04B-091C47F8D60C}" destId="{163C774A-EAC9-4DFF-8D23-C585AB988DF8}" srcOrd="1" destOrd="0" presId="urn:microsoft.com/office/officeart/2005/8/layout/pyramid1"/>
    <dgm:cxn modelId="{3AD062E4-17AC-41DE-A41A-055097A6CD29}" type="presParOf" srcId="{555D24CC-AB2B-4B4E-BC1A-C2643E4B3F6D}" destId="{3C3AF06A-DD6D-4CD3-A430-5689341F84EB}" srcOrd="1" destOrd="0" presId="urn:microsoft.com/office/officeart/2005/8/layout/pyramid1"/>
    <dgm:cxn modelId="{4A335235-5745-4F7C-8B67-5ACD737388DA}" type="presParOf" srcId="{3C3AF06A-DD6D-4CD3-A430-5689341F84EB}" destId="{266F8ADD-98CF-4168-9813-8B154A25881B}" srcOrd="0" destOrd="0" presId="urn:microsoft.com/office/officeart/2005/8/layout/pyramid1"/>
    <dgm:cxn modelId="{FE9C589C-91DF-4237-9206-9B563763D239}" type="presParOf" srcId="{3C3AF06A-DD6D-4CD3-A430-5689341F84EB}" destId="{24E1803F-FECC-4071-B8F5-3DE57AF5507F}" srcOrd="1" destOrd="0" presId="urn:microsoft.com/office/officeart/2005/8/layout/pyramid1"/>
    <dgm:cxn modelId="{FBDA018F-E4D7-4012-A41F-B1D7BD552E86}" type="presParOf" srcId="{555D24CC-AB2B-4B4E-BC1A-C2643E4B3F6D}" destId="{E3B1C543-FA10-49BA-913B-1A4754CF8CBA}" srcOrd="2" destOrd="0" presId="urn:microsoft.com/office/officeart/2005/8/layout/pyramid1"/>
    <dgm:cxn modelId="{90165E32-0EDE-4291-ABB9-07CE7A033736}" type="presParOf" srcId="{E3B1C543-FA10-49BA-913B-1A4754CF8CBA}" destId="{974D5891-7F77-4855-9267-B2FC7B9D60BB}" srcOrd="0" destOrd="0" presId="urn:microsoft.com/office/officeart/2005/8/layout/pyramid1"/>
    <dgm:cxn modelId="{24D8FBE5-D868-4895-8600-8A285276610E}" type="presParOf" srcId="{E3B1C543-FA10-49BA-913B-1A4754CF8CBA}" destId="{38D6650A-7E86-4D20-A2CF-75C8F9815A11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CAB70B1-FC88-46E8-8F0C-B966BCE4F3B9}" type="doc">
      <dgm:prSet loTypeId="urn:microsoft.com/office/officeart/2005/8/layout/pyramid1" loCatId="pyramid" qsTypeId="urn:microsoft.com/office/officeart/2005/8/quickstyle/simple1" qsCatId="simple" csTypeId="urn:microsoft.com/office/officeart/2005/8/colors/accent5_2" csCatId="accent5" phldr="1"/>
      <dgm:spPr/>
    </dgm:pt>
    <dgm:pt modelId="{832302F7-E121-4B82-9B1F-8D683173BDB1}">
      <dgm:prSet phldrT="[Text]" custT="1"/>
      <dgm:spPr>
        <a:solidFill>
          <a:srgbClr val="003399"/>
        </a:solidFill>
      </dgm:spPr>
      <dgm:t>
        <a:bodyPr/>
        <a:lstStyle/>
        <a:p>
          <a:endParaRPr lang="de-DE" sz="3500" dirty="0" smtClean="0"/>
        </a:p>
      </dgm:t>
    </dgm:pt>
    <dgm:pt modelId="{35A0C1EF-F6BC-4A10-A519-F0B43A10FE73}" type="parTrans" cxnId="{FBE71C0F-AA22-4051-8A48-FEC6ADF4035C}">
      <dgm:prSet/>
      <dgm:spPr/>
      <dgm:t>
        <a:bodyPr/>
        <a:lstStyle/>
        <a:p>
          <a:endParaRPr lang="de-DE"/>
        </a:p>
      </dgm:t>
    </dgm:pt>
    <dgm:pt modelId="{7721338B-5493-4FB6-BA75-E6C73FFE0EEA}" type="sibTrans" cxnId="{FBE71C0F-AA22-4051-8A48-FEC6ADF4035C}">
      <dgm:prSet/>
      <dgm:spPr/>
      <dgm:t>
        <a:bodyPr/>
        <a:lstStyle/>
        <a:p>
          <a:endParaRPr lang="de-DE"/>
        </a:p>
      </dgm:t>
    </dgm:pt>
    <dgm:pt modelId="{A6650E3F-2996-4EB9-946D-0C73B25FBD73}">
      <dgm:prSet phldrT="[Text]"/>
      <dgm:spPr>
        <a:solidFill>
          <a:srgbClr val="003399"/>
        </a:solidFill>
      </dgm:spPr>
      <dgm:t>
        <a:bodyPr/>
        <a:lstStyle/>
        <a:p>
          <a:endParaRPr lang="de-DE" dirty="0"/>
        </a:p>
      </dgm:t>
    </dgm:pt>
    <dgm:pt modelId="{B5886774-E514-446D-BE0E-283A45AA36F6}" type="parTrans" cxnId="{8A65182D-CC9D-490A-9F7C-07CF402A8CD3}">
      <dgm:prSet/>
      <dgm:spPr/>
      <dgm:t>
        <a:bodyPr/>
        <a:lstStyle/>
        <a:p>
          <a:endParaRPr lang="de-DE"/>
        </a:p>
      </dgm:t>
    </dgm:pt>
    <dgm:pt modelId="{F1632171-679B-40BC-B223-D4929077CD08}" type="sibTrans" cxnId="{8A65182D-CC9D-490A-9F7C-07CF402A8CD3}">
      <dgm:prSet/>
      <dgm:spPr/>
      <dgm:t>
        <a:bodyPr/>
        <a:lstStyle/>
        <a:p>
          <a:endParaRPr lang="de-DE"/>
        </a:p>
      </dgm:t>
    </dgm:pt>
    <dgm:pt modelId="{5A0DA178-A43F-47A7-A6A1-16621540F7A2}">
      <dgm:prSet phldrT="[Text]"/>
      <dgm:spPr>
        <a:solidFill>
          <a:srgbClr val="003399"/>
        </a:solidFill>
      </dgm:spPr>
      <dgm:t>
        <a:bodyPr/>
        <a:lstStyle/>
        <a:p>
          <a:endParaRPr lang="de-DE" dirty="0"/>
        </a:p>
      </dgm:t>
    </dgm:pt>
    <dgm:pt modelId="{E90546E6-5561-4B98-A88E-768AA6561E99}" type="parTrans" cxnId="{8F58C0B7-2B11-4F5F-9FF4-8DB1E5BBCA85}">
      <dgm:prSet/>
      <dgm:spPr/>
      <dgm:t>
        <a:bodyPr/>
        <a:lstStyle/>
        <a:p>
          <a:endParaRPr lang="de-DE"/>
        </a:p>
      </dgm:t>
    </dgm:pt>
    <dgm:pt modelId="{0CE73B09-669B-490C-8D6D-391F4A25A3B3}" type="sibTrans" cxnId="{8F58C0B7-2B11-4F5F-9FF4-8DB1E5BBCA85}">
      <dgm:prSet/>
      <dgm:spPr/>
      <dgm:t>
        <a:bodyPr/>
        <a:lstStyle/>
        <a:p>
          <a:endParaRPr lang="de-DE"/>
        </a:p>
      </dgm:t>
    </dgm:pt>
    <dgm:pt modelId="{555D24CC-AB2B-4B4E-BC1A-C2643E4B3F6D}" type="pres">
      <dgm:prSet presAssocID="{DCAB70B1-FC88-46E8-8F0C-B966BCE4F3B9}" presName="Name0" presStyleCnt="0">
        <dgm:presLayoutVars>
          <dgm:dir/>
          <dgm:animLvl val="lvl"/>
          <dgm:resizeHandles val="exact"/>
        </dgm:presLayoutVars>
      </dgm:prSet>
      <dgm:spPr/>
    </dgm:pt>
    <dgm:pt modelId="{E86F9A59-39DA-498E-B04B-091C47F8D60C}" type="pres">
      <dgm:prSet presAssocID="{832302F7-E121-4B82-9B1F-8D683173BDB1}" presName="Name8" presStyleCnt="0"/>
      <dgm:spPr/>
    </dgm:pt>
    <dgm:pt modelId="{50A3927B-A0F1-4285-A660-06134C6D275E}" type="pres">
      <dgm:prSet presAssocID="{832302F7-E121-4B82-9B1F-8D683173BDB1}" presName="level" presStyleLbl="node1" presStyleIdx="0" presStyleCnt="3" custLinFactNeighborY="409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163C774A-EAC9-4DFF-8D23-C585AB988DF8}" type="pres">
      <dgm:prSet presAssocID="{832302F7-E121-4B82-9B1F-8D683173BDB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3C3AF06A-DD6D-4CD3-A430-5689341F84EB}" type="pres">
      <dgm:prSet presAssocID="{A6650E3F-2996-4EB9-946D-0C73B25FBD73}" presName="Name8" presStyleCnt="0"/>
      <dgm:spPr/>
    </dgm:pt>
    <dgm:pt modelId="{266F8ADD-98CF-4168-9813-8B154A25881B}" type="pres">
      <dgm:prSet presAssocID="{A6650E3F-2996-4EB9-946D-0C73B25FBD73}" presName="level" presStyleLbl="node1" presStyleIdx="1" presStyleCnt="3" custScaleY="62833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24E1803F-FECC-4071-B8F5-3DE57AF5507F}" type="pres">
      <dgm:prSet presAssocID="{A6650E3F-2996-4EB9-946D-0C73B25FBD7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E3B1C543-FA10-49BA-913B-1A4754CF8CBA}" type="pres">
      <dgm:prSet presAssocID="{5A0DA178-A43F-47A7-A6A1-16621540F7A2}" presName="Name8" presStyleCnt="0"/>
      <dgm:spPr/>
    </dgm:pt>
    <dgm:pt modelId="{974D5891-7F77-4855-9267-B2FC7B9D60BB}" type="pres">
      <dgm:prSet presAssocID="{5A0DA178-A43F-47A7-A6A1-16621540F7A2}" presName="level" presStyleLbl="node1" presStyleIdx="2" presStyleCnt="3" custScaleY="69656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38D6650A-7E86-4D20-A2CF-75C8F9815A11}" type="pres">
      <dgm:prSet presAssocID="{5A0DA178-A43F-47A7-A6A1-16621540F7A2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B73D735A-F057-4679-86A0-B62CBB1954AC}" type="presOf" srcId="{5A0DA178-A43F-47A7-A6A1-16621540F7A2}" destId="{974D5891-7F77-4855-9267-B2FC7B9D60BB}" srcOrd="0" destOrd="0" presId="urn:microsoft.com/office/officeart/2005/8/layout/pyramid1"/>
    <dgm:cxn modelId="{21CFD3EF-B116-46AD-91B7-BAC2A112DC1B}" type="presOf" srcId="{832302F7-E121-4B82-9B1F-8D683173BDB1}" destId="{163C774A-EAC9-4DFF-8D23-C585AB988DF8}" srcOrd="1" destOrd="0" presId="urn:microsoft.com/office/officeart/2005/8/layout/pyramid1"/>
    <dgm:cxn modelId="{C30AD775-2CCD-45AA-A897-773F44429668}" type="presOf" srcId="{832302F7-E121-4B82-9B1F-8D683173BDB1}" destId="{50A3927B-A0F1-4285-A660-06134C6D275E}" srcOrd="0" destOrd="0" presId="urn:microsoft.com/office/officeart/2005/8/layout/pyramid1"/>
    <dgm:cxn modelId="{AAF8B0F8-9F5E-4F6C-8441-9C1FCB1DC25E}" type="presOf" srcId="{5A0DA178-A43F-47A7-A6A1-16621540F7A2}" destId="{38D6650A-7E86-4D20-A2CF-75C8F9815A11}" srcOrd="1" destOrd="0" presId="urn:microsoft.com/office/officeart/2005/8/layout/pyramid1"/>
    <dgm:cxn modelId="{79C6CA39-5096-4135-BA44-7FFAFE5A5A32}" type="presOf" srcId="{DCAB70B1-FC88-46E8-8F0C-B966BCE4F3B9}" destId="{555D24CC-AB2B-4B4E-BC1A-C2643E4B3F6D}" srcOrd="0" destOrd="0" presId="urn:microsoft.com/office/officeart/2005/8/layout/pyramid1"/>
    <dgm:cxn modelId="{EFCF02FD-0F3F-43C0-BE3C-E80D3D6391E5}" type="presOf" srcId="{A6650E3F-2996-4EB9-946D-0C73B25FBD73}" destId="{24E1803F-FECC-4071-B8F5-3DE57AF5507F}" srcOrd="1" destOrd="0" presId="urn:microsoft.com/office/officeart/2005/8/layout/pyramid1"/>
    <dgm:cxn modelId="{8A65182D-CC9D-490A-9F7C-07CF402A8CD3}" srcId="{DCAB70B1-FC88-46E8-8F0C-B966BCE4F3B9}" destId="{A6650E3F-2996-4EB9-946D-0C73B25FBD73}" srcOrd="1" destOrd="0" parTransId="{B5886774-E514-446D-BE0E-283A45AA36F6}" sibTransId="{F1632171-679B-40BC-B223-D4929077CD08}"/>
    <dgm:cxn modelId="{8F58C0B7-2B11-4F5F-9FF4-8DB1E5BBCA85}" srcId="{DCAB70B1-FC88-46E8-8F0C-B966BCE4F3B9}" destId="{5A0DA178-A43F-47A7-A6A1-16621540F7A2}" srcOrd="2" destOrd="0" parTransId="{E90546E6-5561-4B98-A88E-768AA6561E99}" sibTransId="{0CE73B09-669B-490C-8D6D-391F4A25A3B3}"/>
    <dgm:cxn modelId="{86CC7469-2115-4382-B47D-46096856AF9C}" type="presOf" srcId="{A6650E3F-2996-4EB9-946D-0C73B25FBD73}" destId="{266F8ADD-98CF-4168-9813-8B154A25881B}" srcOrd="0" destOrd="0" presId="urn:microsoft.com/office/officeart/2005/8/layout/pyramid1"/>
    <dgm:cxn modelId="{FBE71C0F-AA22-4051-8A48-FEC6ADF4035C}" srcId="{DCAB70B1-FC88-46E8-8F0C-B966BCE4F3B9}" destId="{832302F7-E121-4B82-9B1F-8D683173BDB1}" srcOrd="0" destOrd="0" parTransId="{35A0C1EF-F6BC-4A10-A519-F0B43A10FE73}" sibTransId="{7721338B-5493-4FB6-BA75-E6C73FFE0EEA}"/>
    <dgm:cxn modelId="{EA3F503A-DC8A-424C-9672-FBE5C9D3928A}" type="presParOf" srcId="{555D24CC-AB2B-4B4E-BC1A-C2643E4B3F6D}" destId="{E86F9A59-39DA-498E-B04B-091C47F8D60C}" srcOrd="0" destOrd="0" presId="urn:microsoft.com/office/officeart/2005/8/layout/pyramid1"/>
    <dgm:cxn modelId="{0A045E86-9687-424A-BAC9-0A10840FF1F1}" type="presParOf" srcId="{E86F9A59-39DA-498E-B04B-091C47F8D60C}" destId="{50A3927B-A0F1-4285-A660-06134C6D275E}" srcOrd="0" destOrd="0" presId="urn:microsoft.com/office/officeart/2005/8/layout/pyramid1"/>
    <dgm:cxn modelId="{E51BCF23-AC24-49EF-BACC-5719BBD0EFE9}" type="presParOf" srcId="{E86F9A59-39DA-498E-B04B-091C47F8D60C}" destId="{163C774A-EAC9-4DFF-8D23-C585AB988DF8}" srcOrd="1" destOrd="0" presId="urn:microsoft.com/office/officeart/2005/8/layout/pyramid1"/>
    <dgm:cxn modelId="{86E3A8E0-D469-40CE-9395-05935DBC529E}" type="presParOf" srcId="{555D24CC-AB2B-4B4E-BC1A-C2643E4B3F6D}" destId="{3C3AF06A-DD6D-4CD3-A430-5689341F84EB}" srcOrd="1" destOrd="0" presId="urn:microsoft.com/office/officeart/2005/8/layout/pyramid1"/>
    <dgm:cxn modelId="{B536F51B-5B03-45E8-93E3-60955249F09F}" type="presParOf" srcId="{3C3AF06A-DD6D-4CD3-A430-5689341F84EB}" destId="{266F8ADD-98CF-4168-9813-8B154A25881B}" srcOrd="0" destOrd="0" presId="urn:microsoft.com/office/officeart/2005/8/layout/pyramid1"/>
    <dgm:cxn modelId="{1B7915E2-6729-44BD-9786-631BE3EAE247}" type="presParOf" srcId="{3C3AF06A-DD6D-4CD3-A430-5689341F84EB}" destId="{24E1803F-FECC-4071-B8F5-3DE57AF5507F}" srcOrd="1" destOrd="0" presId="urn:microsoft.com/office/officeart/2005/8/layout/pyramid1"/>
    <dgm:cxn modelId="{7A82731C-DDA4-485E-8FE9-D34F0F9A9C25}" type="presParOf" srcId="{555D24CC-AB2B-4B4E-BC1A-C2643E4B3F6D}" destId="{E3B1C543-FA10-49BA-913B-1A4754CF8CBA}" srcOrd="2" destOrd="0" presId="urn:microsoft.com/office/officeart/2005/8/layout/pyramid1"/>
    <dgm:cxn modelId="{E01334D8-662E-4432-BA33-2FB5EE65D7B8}" type="presParOf" srcId="{E3B1C543-FA10-49BA-913B-1A4754CF8CBA}" destId="{974D5891-7F77-4855-9267-B2FC7B9D60BB}" srcOrd="0" destOrd="0" presId="urn:microsoft.com/office/officeart/2005/8/layout/pyramid1"/>
    <dgm:cxn modelId="{4349E9A4-5787-4C18-BCCB-0B56F560A033}" type="presParOf" srcId="{E3B1C543-FA10-49BA-913B-1A4754CF8CBA}" destId="{38D6650A-7E86-4D20-A2CF-75C8F9815A11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A3927B-A0F1-4285-A660-06134C6D275E}">
      <dsp:nvSpPr>
        <dsp:cNvPr id="0" name=""/>
        <dsp:cNvSpPr/>
      </dsp:nvSpPr>
      <dsp:spPr>
        <a:xfrm>
          <a:off x="1842764" y="8225"/>
          <a:ext cx="2781762" cy="2011194"/>
        </a:xfrm>
        <a:prstGeom prst="trapezoid">
          <a:avLst>
            <a:gd name="adj" fmla="val 69157"/>
          </a:avLst>
        </a:prstGeom>
        <a:solidFill>
          <a:srgbClr val="0033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3500" kern="1200" dirty="0" smtClean="0"/>
        </a:p>
      </dsp:txBody>
      <dsp:txXfrm>
        <a:off x="1842764" y="8225"/>
        <a:ext cx="2781762" cy="2011194"/>
      </dsp:txXfrm>
    </dsp:sp>
    <dsp:sp modelId="{266F8ADD-98CF-4168-9813-8B154A25881B}">
      <dsp:nvSpPr>
        <dsp:cNvPr id="0" name=""/>
        <dsp:cNvSpPr/>
      </dsp:nvSpPr>
      <dsp:spPr>
        <a:xfrm>
          <a:off x="968832" y="2011194"/>
          <a:ext cx="4529626" cy="1263694"/>
        </a:xfrm>
        <a:prstGeom prst="trapezoid">
          <a:avLst>
            <a:gd name="adj" fmla="val 69157"/>
          </a:avLst>
        </a:prstGeom>
        <a:solidFill>
          <a:srgbClr val="0033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6500" kern="1200" dirty="0"/>
        </a:p>
      </dsp:txBody>
      <dsp:txXfrm>
        <a:off x="1761516" y="2011194"/>
        <a:ext cx="2944257" cy="1263694"/>
      </dsp:txXfrm>
    </dsp:sp>
    <dsp:sp modelId="{974D5891-7F77-4855-9267-B2FC7B9D60BB}">
      <dsp:nvSpPr>
        <dsp:cNvPr id="0" name=""/>
        <dsp:cNvSpPr/>
      </dsp:nvSpPr>
      <dsp:spPr>
        <a:xfrm>
          <a:off x="0" y="3274889"/>
          <a:ext cx="6467291" cy="1400917"/>
        </a:xfrm>
        <a:prstGeom prst="trapezoid">
          <a:avLst>
            <a:gd name="adj" fmla="val 69157"/>
          </a:avLst>
        </a:prstGeom>
        <a:solidFill>
          <a:srgbClr val="0033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6500" kern="1200" dirty="0"/>
        </a:p>
      </dsp:txBody>
      <dsp:txXfrm>
        <a:off x="1131775" y="3274889"/>
        <a:ext cx="4203739" cy="140091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A3927B-A0F1-4285-A660-06134C6D275E}">
      <dsp:nvSpPr>
        <dsp:cNvPr id="0" name=""/>
        <dsp:cNvSpPr/>
      </dsp:nvSpPr>
      <dsp:spPr>
        <a:xfrm>
          <a:off x="1842764" y="8225"/>
          <a:ext cx="2781762" cy="2011194"/>
        </a:xfrm>
        <a:prstGeom prst="trapezoid">
          <a:avLst>
            <a:gd name="adj" fmla="val 69157"/>
          </a:avLst>
        </a:prstGeom>
        <a:solidFill>
          <a:srgbClr val="0033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3500" kern="1200" dirty="0" smtClean="0"/>
        </a:p>
      </dsp:txBody>
      <dsp:txXfrm>
        <a:off x="1842764" y="8225"/>
        <a:ext cx="2781762" cy="2011194"/>
      </dsp:txXfrm>
    </dsp:sp>
    <dsp:sp modelId="{266F8ADD-98CF-4168-9813-8B154A25881B}">
      <dsp:nvSpPr>
        <dsp:cNvPr id="0" name=""/>
        <dsp:cNvSpPr/>
      </dsp:nvSpPr>
      <dsp:spPr>
        <a:xfrm>
          <a:off x="968832" y="2011194"/>
          <a:ext cx="4529626" cy="1263694"/>
        </a:xfrm>
        <a:prstGeom prst="trapezoid">
          <a:avLst>
            <a:gd name="adj" fmla="val 69157"/>
          </a:avLst>
        </a:prstGeom>
        <a:solidFill>
          <a:srgbClr val="0033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6500" kern="1200" dirty="0"/>
        </a:p>
      </dsp:txBody>
      <dsp:txXfrm>
        <a:off x="1761516" y="2011194"/>
        <a:ext cx="2944257" cy="1263694"/>
      </dsp:txXfrm>
    </dsp:sp>
    <dsp:sp modelId="{974D5891-7F77-4855-9267-B2FC7B9D60BB}">
      <dsp:nvSpPr>
        <dsp:cNvPr id="0" name=""/>
        <dsp:cNvSpPr/>
      </dsp:nvSpPr>
      <dsp:spPr>
        <a:xfrm>
          <a:off x="0" y="3274889"/>
          <a:ext cx="6467291" cy="1400917"/>
        </a:xfrm>
        <a:prstGeom prst="trapezoid">
          <a:avLst>
            <a:gd name="adj" fmla="val 69157"/>
          </a:avLst>
        </a:prstGeom>
        <a:solidFill>
          <a:srgbClr val="00339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6500" kern="1200" dirty="0"/>
        </a:p>
      </dsp:txBody>
      <dsp:txXfrm>
        <a:off x="1131775" y="3274889"/>
        <a:ext cx="4203739" cy="14009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NUL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platzhalter 9">
            <a:extLst>
              <a:ext uri="{FF2B5EF4-FFF2-40B4-BE49-F238E27FC236}">
                <a16:creationId xmlns:a16="http://schemas.microsoft.com/office/drawing/2014/main" id="{FB129CB2-F80C-418F-9A99-1F85CA329F0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 bwMode="white">
          <a:xfrm>
            <a:off x="383117" y="3492001"/>
            <a:ext cx="5712883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grpSp>
        <p:nvGrpSpPr>
          <p:cNvPr id="7" name="Gruppieren 6"/>
          <p:cNvGrpSpPr/>
          <p:nvPr userDrawn="1"/>
        </p:nvGrpSpPr>
        <p:grpSpPr>
          <a:xfrm>
            <a:off x="384000" y="720000"/>
            <a:ext cx="11403800" cy="2445780"/>
            <a:chOff x="287338" y="603319"/>
            <a:chExt cx="8552850" cy="2038150"/>
          </a:xfrm>
        </p:grpSpPr>
        <p:sp>
          <p:nvSpPr>
            <p:cNvPr id="13" name="Rechteck 12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6" name="Rechteck 5"/>
            <p:cNvSpPr/>
            <p:nvPr userDrawn="1"/>
          </p:nvSpPr>
          <p:spPr bwMode="blackWhite">
            <a:xfrm>
              <a:off x="287338" y="603869"/>
              <a:ext cx="5904662" cy="203760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pic>
        <p:nvPicPr>
          <p:cNvPr id="14" name="Grafik 13">
            <a:extLst>
              <a:ext uri="{FF2B5EF4-FFF2-40B4-BE49-F238E27FC236}">
                <a16:creationId xmlns:a16="http://schemas.microsoft.com/office/drawing/2014/main" id="{BBBA1F81-147C-481C-ABB4-DA08CD251F6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50908" y="1367582"/>
            <a:ext cx="2496000" cy="987648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807208" y="1561638"/>
            <a:ext cx="7248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3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807208" y="1191698"/>
            <a:ext cx="7248000" cy="421840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609600" y="6512313"/>
            <a:ext cx="21844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8" name="Grafik 1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544" y="6244590"/>
            <a:ext cx="2274865" cy="249883"/>
          </a:xfrm>
          <a:prstGeom prst="rect">
            <a:avLst/>
          </a:prstGeom>
        </p:spPr>
      </p:pic>
      <p:pic>
        <p:nvPicPr>
          <p:cNvPr id="19" name="Grafik 18">
            <a:extLst>
              <a:ext uri="{FF2B5EF4-FFF2-40B4-BE49-F238E27FC236}">
                <a16:creationId xmlns:a16="http://schemas.microsoft.com/office/drawing/2014/main" id="{CBFE10AA-75A4-4890-9EDF-8C4C050328A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0659" y="6262496"/>
            <a:ext cx="2512715" cy="326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376654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uppieren 20"/>
          <p:cNvGrpSpPr/>
          <p:nvPr userDrawn="1"/>
        </p:nvGrpSpPr>
        <p:grpSpPr>
          <a:xfrm>
            <a:off x="384000" y="720001"/>
            <a:ext cx="11393317" cy="2445121"/>
            <a:chOff x="295200" y="588000"/>
            <a:chExt cx="8544988" cy="2037600"/>
          </a:xfrm>
        </p:grpSpPr>
        <p:sp>
          <p:nvSpPr>
            <p:cNvPr id="22" name="Rechteck 21"/>
            <p:cNvSpPr/>
            <p:nvPr userDrawn="1"/>
          </p:nvSpPr>
          <p:spPr>
            <a:xfrm>
              <a:off x="6192000" y="588000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3" name="Rechteck 22"/>
            <p:cNvSpPr/>
            <p:nvPr userDrawn="1"/>
          </p:nvSpPr>
          <p:spPr bwMode="blackWhite">
            <a:xfrm>
              <a:off x="295200" y="588000"/>
              <a:ext cx="5904662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pic>
        <p:nvPicPr>
          <p:cNvPr id="17" name="Grafik 16">
            <a:extLst>
              <a:ext uri="{FF2B5EF4-FFF2-40B4-BE49-F238E27FC236}">
                <a16:creationId xmlns:a16="http://schemas.microsoft.com/office/drawing/2014/main" id="{F4458FDE-15D4-4C68-B94E-89B01DEA8E6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50908" y="1367582"/>
            <a:ext cx="2496000" cy="987648"/>
          </a:xfrm>
          <a:prstGeom prst="rect">
            <a:avLst/>
          </a:prstGeom>
        </p:spPr>
      </p:pic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383117" y="3492001"/>
            <a:ext cx="5712883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807208" y="1561638"/>
            <a:ext cx="7248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28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EF16FBD4-A1A0-4C0D-8ECA-591A550A295A}" type="datetime1">
              <a:rPr lang="de-AT" smtClean="0"/>
              <a:t>16.09.2021</a:t>
            </a:fld>
            <a:endParaRPr lang="de-AT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6E1B1CF5-3E40-4645-885E-5E7FF43CFF9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6451" y="6448660"/>
            <a:ext cx="1878051" cy="24424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544" y="6244590"/>
            <a:ext cx="2274865" cy="249883"/>
          </a:xfrm>
          <a:prstGeom prst="rect">
            <a:avLst/>
          </a:prstGeom>
        </p:spPr>
      </p:pic>
      <p:sp>
        <p:nvSpPr>
          <p:cNvPr id="19" name="Rechteck 18"/>
          <p:cNvSpPr/>
          <p:nvPr userDrawn="1"/>
        </p:nvSpPr>
        <p:spPr>
          <a:xfrm>
            <a:off x="7660243" y="6186696"/>
            <a:ext cx="446455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262434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 ku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ieren 12"/>
          <p:cNvGrpSpPr/>
          <p:nvPr userDrawn="1"/>
        </p:nvGrpSpPr>
        <p:grpSpPr>
          <a:xfrm>
            <a:off x="384000" y="720001"/>
            <a:ext cx="11393317" cy="2078015"/>
            <a:chOff x="295200" y="603319"/>
            <a:chExt cx="8544988" cy="2037600"/>
          </a:xfrm>
        </p:grpSpPr>
        <p:sp>
          <p:nvSpPr>
            <p:cNvPr id="15" name="Rechteck 14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7" name="Rechteck 16"/>
            <p:cNvSpPr/>
            <p:nvPr userDrawn="1"/>
          </p:nvSpPr>
          <p:spPr bwMode="blackWhite">
            <a:xfrm>
              <a:off x="295200" y="603319"/>
              <a:ext cx="5904662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807209" y="1563113"/>
            <a:ext cx="7248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28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383117" y="3132001"/>
            <a:ext cx="5712883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F16FBD4-A1A0-4C0D-8ECA-591A550A295A}" type="datetime1">
              <a:rPr lang="de-AT" smtClean="0"/>
              <a:t>16.09.2021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4FAE2663-7B05-4FBE-8201-52BF686A5D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50908" y="1367582"/>
            <a:ext cx="2496000" cy="987648"/>
          </a:xfrm>
          <a:prstGeom prst="rect">
            <a:avLst/>
          </a:prstGeom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8ABE0907-E46F-4ED9-983E-9AC179FE9A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6451" y="6448660"/>
            <a:ext cx="1878051" cy="24424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544" y="6244590"/>
            <a:ext cx="2274865" cy="249883"/>
          </a:xfrm>
          <a:prstGeom prst="rect">
            <a:avLst/>
          </a:prstGeom>
        </p:spPr>
      </p:pic>
      <p:sp>
        <p:nvSpPr>
          <p:cNvPr id="3" name="Rechteck 2"/>
          <p:cNvSpPr/>
          <p:nvPr userDrawn="1"/>
        </p:nvSpPr>
        <p:spPr>
          <a:xfrm>
            <a:off x="7660243" y="6186696"/>
            <a:ext cx="446455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467170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/>
          <p:cNvSpPr>
            <a:spLocks noGrp="1"/>
          </p:cNvSpPr>
          <p:nvPr>
            <p:ph sz="quarter" idx="10" hasCustomPrompt="1"/>
          </p:nvPr>
        </p:nvSpPr>
        <p:spPr>
          <a:xfrm>
            <a:off x="624423" y="1613538"/>
            <a:ext cx="10947397" cy="5244464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de-AT" dirty="0" smtClean="0"/>
              <a:t>Platzhalter für Objekte</a:t>
            </a:r>
            <a:endParaRPr lang="de-AT" dirty="0"/>
          </a:p>
        </p:txBody>
      </p:sp>
      <p:sp>
        <p:nvSpPr>
          <p:cNvPr id="8" name="Rechteck 7"/>
          <p:cNvSpPr/>
          <p:nvPr userDrawn="1"/>
        </p:nvSpPr>
        <p:spPr bwMode="gray">
          <a:xfrm>
            <a:off x="0" y="1252226"/>
            <a:ext cx="12192000" cy="30240"/>
          </a:xfrm>
          <a:prstGeom prst="rect">
            <a:avLst/>
          </a:prstGeom>
          <a:solidFill>
            <a:srgbClr val="0C94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800" dirty="0"/>
              <a:t>      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pic>
        <p:nvPicPr>
          <p:cNvPr id="12" name="Grafik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544" y="6244590"/>
            <a:ext cx="2274865" cy="249883"/>
          </a:xfrm>
          <a:prstGeom prst="rect">
            <a:avLst/>
          </a:prstGeom>
        </p:spPr>
      </p:pic>
      <p:sp>
        <p:nvSpPr>
          <p:cNvPr id="13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1806083" y="6494473"/>
            <a:ext cx="4289925" cy="309702"/>
          </a:xfrm>
        </p:spPr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14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616543" y="6494473"/>
            <a:ext cx="1189533" cy="309702"/>
          </a:xfrm>
        </p:spPr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17" name="Rechteck 16"/>
          <p:cNvSpPr/>
          <p:nvPr userDrawn="1"/>
        </p:nvSpPr>
        <p:spPr>
          <a:xfrm>
            <a:off x="7660243" y="6186696"/>
            <a:ext cx="446455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397379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616541" y="1613536"/>
            <a:ext cx="5280000" cy="4631054"/>
          </a:xfrm>
        </p:spPr>
        <p:txBody>
          <a:bodyPr>
            <a:normAutofit/>
          </a:bodyPr>
          <a:lstStyle>
            <a:lvl1pPr>
              <a:defRPr sz="1600"/>
            </a:lvl1pPr>
            <a:lvl2pPr marL="541290" indent="-285738">
              <a:buClr>
                <a:schemeClr val="accent1"/>
              </a:buClr>
              <a:buFont typeface="Wingdings" charset="2"/>
              <a:buChar char="§"/>
              <a:defRPr sz="1500"/>
            </a:lvl2pPr>
            <a:lvl3pPr>
              <a:defRPr sz="1400"/>
            </a:lvl3pPr>
            <a:lvl4pPr>
              <a:buClr>
                <a:schemeClr val="accent1"/>
              </a:buCl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6287584" y="1613536"/>
            <a:ext cx="5280000" cy="4631054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defRPr sz="1600"/>
            </a:lvl1pPr>
            <a:lvl2pPr marL="541290" indent="-285738">
              <a:buClr>
                <a:schemeClr val="accent1"/>
              </a:buClr>
              <a:buFont typeface="Wingdings" charset="2"/>
              <a:buChar char="§"/>
              <a:defRPr sz="1500"/>
            </a:lvl2pPr>
            <a:lvl3pPr>
              <a:defRPr sz="1400"/>
            </a:lvl3pPr>
            <a:lvl4pPr>
              <a:buClr>
                <a:schemeClr val="accent1"/>
              </a:buClr>
              <a:defRPr sz="1200"/>
            </a:lvl4pPr>
            <a:lvl5pPr>
              <a:buClr>
                <a:schemeClr val="accent1"/>
              </a:buCl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0548-BB61-4975-B080-1B6E0D52ECC3}" type="datetime1">
              <a:rPr lang="de-AT" smtClean="0"/>
              <a:t>16.09.2021</a:t>
            </a:fld>
            <a:endParaRPr lang="de-AT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Fusszeile</a:t>
            </a:r>
            <a:endParaRPr lang="de-AT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12" name="Rechteck 11"/>
          <p:cNvSpPr/>
          <p:nvPr userDrawn="1"/>
        </p:nvSpPr>
        <p:spPr>
          <a:xfrm>
            <a:off x="7660243" y="6186696"/>
            <a:ext cx="446455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534244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616541" y="2323190"/>
            <a:ext cx="5280000" cy="3921401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5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6287584" y="2323190"/>
            <a:ext cx="5280000" cy="3921401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5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8" name="Textplatzhalter 2"/>
          <p:cNvSpPr>
            <a:spLocks noGrp="1"/>
          </p:cNvSpPr>
          <p:nvPr>
            <p:ph type="body" idx="13" hasCustomPrompt="1"/>
          </p:nvPr>
        </p:nvSpPr>
        <p:spPr bwMode="gray">
          <a:xfrm>
            <a:off x="624421" y="1613537"/>
            <a:ext cx="5281081" cy="639763"/>
          </a:xfr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none"/>
        </p:style>
        <p:txBody>
          <a:bodyPr anchor="ctr" anchorCtr="0">
            <a:noAutofit/>
          </a:bodyPr>
          <a:lstStyle>
            <a:lvl1pPr marL="92063" indent="0">
              <a:buNone/>
              <a:tabLst/>
              <a:defRPr sz="1800" b="1" baseline="0">
                <a:solidFill>
                  <a:schemeClr val="bg1"/>
                </a:solidFill>
                <a:latin typeface="+mj-lt"/>
              </a:defRPr>
            </a:lvl1pPr>
            <a:lvl2pPr marL="457135" indent="0">
              <a:buNone/>
              <a:defRPr sz="2000" b="1"/>
            </a:lvl2pPr>
            <a:lvl3pPr marL="914269" indent="0">
              <a:buNone/>
              <a:defRPr sz="1800" b="1"/>
            </a:lvl3pPr>
            <a:lvl4pPr marL="1371406" indent="0">
              <a:buNone/>
              <a:defRPr sz="1600" b="1"/>
            </a:lvl4pPr>
            <a:lvl5pPr marL="1828540" indent="0">
              <a:buNone/>
              <a:defRPr sz="1600" b="1"/>
            </a:lvl5pPr>
            <a:lvl6pPr marL="2285676" indent="0">
              <a:buNone/>
              <a:defRPr sz="1600" b="1"/>
            </a:lvl6pPr>
            <a:lvl7pPr marL="2742810" indent="0">
              <a:buNone/>
              <a:defRPr sz="1600" b="1"/>
            </a:lvl7pPr>
            <a:lvl8pPr marL="3199945" indent="0">
              <a:buNone/>
              <a:defRPr sz="1600" b="1"/>
            </a:lvl8pPr>
            <a:lvl9pPr marL="3657080" indent="0">
              <a:buNone/>
              <a:defRPr sz="1600" b="1"/>
            </a:lvl9pPr>
          </a:lstStyle>
          <a:p>
            <a:pPr lvl="0"/>
            <a:r>
              <a:rPr lang="de-AT" dirty="0"/>
              <a:t>Text hier einfügen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208B580-4914-472C-873D-0ABC3D2F1944}" type="datetime1">
              <a:rPr lang="de-AT" smtClean="0"/>
              <a:t>16.09.2021</a:t>
            </a:fld>
            <a:endParaRPr lang="de-AT" dirty="0"/>
          </a:p>
        </p:txBody>
      </p:sp>
      <p:sp>
        <p:nvSpPr>
          <p:cNvPr id="11" name="Fußzeilenplatzhalter 10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14" name="Textplatzhalter 2"/>
          <p:cNvSpPr>
            <a:spLocks noGrp="1"/>
          </p:cNvSpPr>
          <p:nvPr>
            <p:ph type="body" idx="17" hasCustomPrompt="1"/>
          </p:nvPr>
        </p:nvSpPr>
        <p:spPr bwMode="gray">
          <a:xfrm>
            <a:off x="6303861" y="1613537"/>
            <a:ext cx="5281081" cy="639763"/>
          </a:xfr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none"/>
        </p:style>
        <p:txBody>
          <a:bodyPr anchor="ctr" anchorCtr="0">
            <a:noAutofit/>
          </a:bodyPr>
          <a:lstStyle>
            <a:lvl1pPr marL="92063" indent="0">
              <a:buNone/>
              <a:tabLst/>
              <a:defRPr sz="1800" b="1" baseline="0">
                <a:solidFill>
                  <a:schemeClr val="bg1"/>
                </a:solidFill>
                <a:latin typeface="+mj-lt"/>
              </a:defRPr>
            </a:lvl1pPr>
            <a:lvl2pPr marL="457135" indent="0">
              <a:buNone/>
              <a:defRPr sz="2000" b="1"/>
            </a:lvl2pPr>
            <a:lvl3pPr marL="914269" indent="0">
              <a:buNone/>
              <a:defRPr sz="1800" b="1"/>
            </a:lvl3pPr>
            <a:lvl4pPr marL="1371406" indent="0">
              <a:buNone/>
              <a:defRPr sz="1600" b="1"/>
            </a:lvl4pPr>
            <a:lvl5pPr marL="1828540" indent="0">
              <a:buNone/>
              <a:defRPr sz="1600" b="1"/>
            </a:lvl5pPr>
            <a:lvl6pPr marL="2285676" indent="0">
              <a:buNone/>
              <a:defRPr sz="1600" b="1"/>
            </a:lvl6pPr>
            <a:lvl7pPr marL="2742810" indent="0">
              <a:buNone/>
              <a:defRPr sz="1600" b="1"/>
            </a:lvl7pPr>
            <a:lvl8pPr marL="3199945" indent="0">
              <a:buNone/>
              <a:defRPr sz="1600" b="1"/>
            </a:lvl8pPr>
            <a:lvl9pPr marL="3657080" indent="0">
              <a:buNone/>
              <a:defRPr sz="1600" b="1"/>
            </a:lvl9pPr>
          </a:lstStyle>
          <a:p>
            <a:pPr lvl="0"/>
            <a:r>
              <a:rPr lang="de-AT" dirty="0"/>
              <a:t>Text hier einfügen</a:t>
            </a:r>
          </a:p>
        </p:txBody>
      </p:sp>
      <p:sp>
        <p:nvSpPr>
          <p:cNvPr id="13" name="Rechteck 12"/>
          <p:cNvSpPr/>
          <p:nvPr userDrawn="1"/>
        </p:nvSpPr>
        <p:spPr>
          <a:xfrm>
            <a:off x="7660243" y="6186696"/>
            <a:ext cx="446455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759613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623392" y="2380617"/>
            <a:ext cx="6864000" cy="3260345"/>
          </a:xfrm>
          <a:prstGeom prst="rect">
            <a:avLst/>
          </a:prstGeom>
          <a:ln w="1270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2" tIns="45715" rIns="91432" bIns="45715" rtlCol="0" anchor="ctr"/>
          <a:lstStyle/>
          <a:p>
            <a:pPr algn="ctr"/>
            <a:endParaRPr lang="de-AT" sz="1800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3201009" y="3071813"/>
            <a:ext cx="3685235" cy="2173549"/>
          </a:xfrm>
        </p:spPr>
        <p:txBody>
          <a:bodyPr>
            <a:normAutofit/>
          </a:bodyPr>
          <a:lstStyle>
            <a:lvl1pPr marL="0" marR="0" indent="0" algn="l" defTabSz="91426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582"/>
              </a:buClr>
              <a:buSzTx/>
              <a:buFont typeface="Wingdings" pitchFamily="2" charset="2"/>
              <a:buNone/>
              <a:tabLst/>
              <a:defRPr sz="1100" baseline="0"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marL="0" marR="0" lvl="0" indent="0" algn="l" defTabSz="91426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582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de-AT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Hier Adressdaten eingeben</a:t>
            </a:r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460B22D8-19A8-4750-AD83-286C35A4BCEC}" type="datetime1">
              <a:rPr lang="de-AT" smtClean="0"/>
              <a:t>16.09.2021</a:t>
            </a:fld>
            <a:endParaRPr lang="de-AT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15" name="Rechteck 14"/>
          <p:cNvSpPr/>
          <p:nvPr userDrawn="1"/>
        </p:nvSpPr>
        <p:spPr>
          <a:xfrm>
            <a:off x="7660243" y="6186696"/>
            <a:ext cx="446455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Grafik 12" descr="Logo-für-VK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15415" y="2552702"/>
            <a:ext cx="787909" cy="2703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504288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kurz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/>
          <p:cNvGrpSpPr/>
          <p:nvPr userDrawn="1"/>
        </p:nvGrpSpPr>
        <p:grpSpPr>
          <a:xfrm>
            <a:off x="384000" y="720001"/>
            <a:ext cx="11403800" cy="2078015"/>
            <a:chOff x="295022" y="706438"/>
            <a:chExt cx="8552850" cy="2078015"/>
          </a:xfrm>
        </p:grpSpPr>
        <p:sp>
          <p:nvSpPr>
            <p:cNvPr id="19" name="Rechteck 18"/>
            <p:cNvSpPr/>
            <p:nvPr userDrawn="1"/>
          </p:nvSpPr>
          <p:spPr>
            <a:xfrm>
              <a:off x="6199684" y="706438"/>
              <a:ext cx="2648188" cy="20780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1" name="Rechteck 20"/>
            <p:cNvSpPr/>
            <p:nvPr userDrawn="1"/>
          </p:nvSpPr>
          <p:spPr bwMode="blackWhite">
            <a:xfrm>
              <a:off x="295022" y="706438"/>
              <a:ext cx="5904662" cy="2078015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807211" y="1555385"/>
            <a:ext cx="7289309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807211" y="1191699"/>
            <a:ext cx="7289309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6" name="Textplatzhalter 9"/>
          <p:cNvSpPr>
            <a:spLocks noGrp="1"/>
          </p:cNvSpPr>
          <p:nvPr userDrawn="1">
            <p:ph type="body" sz="quarter" idx="11"/>
          </p:nvPr>
        </p:nvSpPr>
        <p:spPr bwMode="white">
          <a:xfrm>
            <a:off x="383117" y="3132001"/>
            <a:ext cx="5712883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 userDrawn="1">
            <p:ph type="body" sz="quarter" idx="12" hasCustomPrompt="1"/>
          </p:nvPr>
        </p:nvSpPr>
        <p:spPr bwMode="auto">
          <a:xfrm>
            <a:off x="609600" y="6512313"/>
            <a:ext cx="21844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B29E1B7A-33AA-4317-9333-014650A0911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50908" y="1367582"/>
            <a:ext cx="2496000" cy="987648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87FD83DD-93AC-4FD9-89BE-042200EC0C4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7601" y="6262497"/>
            <a:ext cx="2518833" cy="32678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235644"/>
            <a:ext cx="24336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364108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616025" y="1613536"/>
            <a:ext cx="10346192" cy="4624686"/>
          </a:xfrm>
        </p:spPr>
        <p:txBody>
          <a:bodyPr lIns="0" rIns="0">
            <a:normAutofit/>
          </a:bodyPr>
          <a:lstStyle>
            <a:lvl1pPr>
              <a:defRPr sz="16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e-AT" dirty="0"/>
              <a:t>Textmasterformat durch Klicken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4B0F6-B814-432F-A5EF-779CD4E3E58E}" type="datetime1">
              <a:rPr lang="de-AT" smtClean="0"/>
              <a:t>16.09.2021</a:t>
            </a:fld>
            <a:endParaRPr lang="de-AT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11" name="Rechteck 10"/>
          <p:cNvSpPr/>
          <p:nvPr userDrawn="1"/>
        </p:nvSpPr>
        <p:spPr>
          <a:xfrm>
            <a:off x="7660243" y="6186696"/>
            <a:ext cx="446455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817551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ohn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ieren 11"/>
          <p:cNvGrpSpPr/>
          <p:nvPr userDrawn="1"/>
        </p:nvGrpSpPr>
        <p:grpSpPr>
          <a:xfrm>
            <a:off x="394983" y="720001"/>
            <a:ext cx="11403800" cy="2454041"/>
            <a:chOff x="295575" y="603319"/>
            <a:chExt cx="8552850" cy="2045034"/>
          </a:xfrm>
        </p:grpSpPr>
        <p:sp>
          <p:nvSpPr>
            <p:cNvPr id="16" name="Rechteck 15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7" name="Rechteck 16"/>
            <p:cNvSpPr/>
            <p:nvPr userDrawn="1"/>
          </p:nvSpPr>
          <p:spPr bwMode="blackWhite">
            <a:xfrm>
              <a:off x="295575" y="610753"/>
              <a:ext cx="8552850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384000" y="3492001"/>
            <a:ext cx="5712883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dirty="0" smtClean="0"/>
              <a:t>Textmasterformat bearbeiten</a:t>
            </a:r>
          </a:p>
        </p:txBody>
      </p:sp>
      <p:sp>
        <p:nvSpPr>
          <p:cNvPr id="10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609600" y="6512313"/>
            <a:ext cx="21844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807208" y="1622459"/>
            <a:ext cx="10687733" cy="1170379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15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807208" y="1089822"/>
            <a:ext cx="10687733" cy="523716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22" name="Rechteck 21"/>
          <p:cNvSpPr/>
          <p:nvPr userDrawn="1"/>
        </p:nvSpPr>
        <p:spPr>
          <a:xfrm>
            <a:off x="7727442" y="5936813"/>
            <a:ext cx="446455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9" name="Grafik 18">
            <a:extLst>
              <a:ext uri="{FF2B5EF4-FFF2-40B4-BE49-F238E27FC236}">
                <a16:creationId xmlns:a16="http://schemas.microsoft.com/office/drawing/2014/main" id="{CBFE10AA-75A4-4890-9EDF-8C4C050328A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3859" y="6414896"/>
            <a:ext cx="2512715" cy="326780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1" y="6199303"/>
            <a:ext cx="2274865" cy="249883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143" y="3534943"/>
            <a:ext cx="4365360" cy="1230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515598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ohne Bild ku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ieren 12"/>
          <p:cNvGrpSpPr/>
          <p:nvPr userDrawn="1"/>
        </p:nvGrpSpPr>
        <p:grpSpPr>
          <a:xfrm>
            <a:off x="384000" y="720001"/>
            <a:ext cx="11403800" cy="2078015"/>
            <a:chOff x="287338" y="603319"/>
            <a:chExt cx="8552850" cy="2037600"/>
          </a:xfrm>
        </p:grpSpPr>
        <p:sp>
          <p:nvSpPr>
            <p:cNvPr id="15" name="Rechteck 14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7" name="Rechteck 16"/>
            <p:cNvSpPr/>
            <p:nvPr userDrawn="1"/>
          </p:nvSpPr>
          <p:spPr bwMode="blackWhite"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807209" y="1555385"/>
            <a:ext cx="7248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807209" y="1191699"/>
            <a:ext cx="7248000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384000" y="3132001"/>
            <a:ext cx="5712883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609600" y="6512313"/>
            <a:ext cx="21844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CFC30608-9040-436C-954E-349C16345BE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50908" y="1367582"/>
            <a:ext cx="2496000" cy="987648"/>
          </a:xfrm>
          <a:prstGeom prst="rect">
            <a:avLst/>
          </a:prstGeom>
        </p:spPr>
      </p:pic>
      <p:pic>
        <p:nvPicPr>
          <p:cNvPr id="18" name="Grafik 17">
            <a:extLst>
              <a:ext uri="{FF2B5EF4-FFF2-40B4-BE49-F238E27FC236}">
                <a16:creationId xmlns:a16="http://schemas.microsoft.com/office/drawing/2014/main" id="{50D26964-FFB5-4179-91AA-CBFDA5A7883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0659" y="6262496"/>
            <a:ext cx="2512715" cy="326780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544" y="6244590"/>
            <a:ext cx="2274865" cy="249883"/>
          </a:xfrm>
          <a:prstGeom prst="rect">
            <a:avLst/>
          </a:prstGeom>
        </p:spPr>
      </p:pic>
      <p:sp>
        <p:nvSpPr>
          <p:cNvPr id="20" name="Rechteck 19"/>
          <p:cNvSpPr/>
          <p:nvPr userDrawn="1"/>
        </p:nvSpPr>
        <p:spPr>
          <a:xfrm>
            <a:off x="7764737" y="5954720"/>
            <a:ext cx="446455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3" name="Grafik 2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3423" y="3492001"/>
            <a:ext cx="4365360" cy="1230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6185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2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/>
          <p:cNvGrpSpPr/>
          <p:nvPr userDrawn="1"/>
        </p:nvGrpSpPr>
        <p:grpSpPr>
          <a:xfrm>
            <a:off x="384000" y="720000"/>
            <a:ext cx="11403800" cy="2445120"/>
            <a:chOff x="295022" y="708615"/>
            <a:chExt cx="8552850" cy="2445120"/>
          </a:xfrm>
        </p:grpSpPr>
        <p:sp>
          <p:nvSpPr>
            <p:cNvPr id="21" name="Rechteck 20"/>
            <p:cNvSpPr/>
            <p:nvPr userDrawn="1"/>
          </p:nvSpPr>
          <p:spPr>
            <a:xfrm>
              <a:off x="6199684" y="708615"/>
              <a:ext cx="2648188" cy="24451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2" name="Rechteck 21"/>
            <p:cNvSpPr/>
            <p:nvPr userDrawn="1"/>
          </p:nvSpPr>
          <p:spPr bwMode="blackWhite">
            <a:xfrm>
              <a:off x="295022" y="708615"/>
              <a:ext cx="5904662" cy="244512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10" name="Textplatzhalter 9"/>
          <p:cNvSpPr>
            <a:spLocks noGrp="1"/>
          </p:cNvSpPr>
          <p:nvPr userDrawn="1">
            <p:ph type="body" sz="quarter" idx="11"/>
          </p:nvPr>
        </p:nvSpPr>
        <p:spPr bwMode="white">
          <a:xfrm>
            <a:off x="383117" y="3492001"/>
            <a:ext cx="5712883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4" name="Textplatzhalter 7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609600" y="6512313"/>
            <a:ext cx="21844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sp>
        <p:nvSpPr>
          <p:cNvPr id="16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807208" y="1561638"/>
            <a:ext cx="7248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17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807208" y="1191698"/>
            <a:ext cx="7248000" cy="421840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F2360A1A-6DB4-493F-A661-2E5053271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50908" y="1367582"/>
            <a:ext cx="2496000" cy="987648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D74E8E43-3049-475F-AA77-1CEF034C1D3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7601" y="6262496"/>
            <a:ext cx="2518833" cy="326780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235644"/>
            <a:ext cx="24336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29648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2 kurz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uppieren 26"/>
          <p:cNvGrpSpPr/>
          <p:nvPr userDrawn="1"/>
        </p:nvGrpSpPr>
        <p:grpSpPr>
          <a:xfrm>
            <a:off x="384000" y="720001"/>
            <a:ext cx="11403800" cy="2078015"/>
            <a:chOff x="287338" y="603319"/>
            <a:chExt cx="8552850" cy="2037600"/>
          </a:xfrm>
        </p:grpSpPr>
        <p:sp>
          <p:nvSpPr>
            <p:cNvPr id="29" name="Rechteck 28"/>
            <p:cNvSpPr/>
            <p:nvPr userDrawn="1"/>
          </p:nvSpPr>
          <p:spPr bwMode="blackWhite"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8" name="Rechteck 27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807209" y="1555385"/>
            <a:ext cx="7248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807209" y="1191699"/>
            <a:ext cx="7248000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6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383117" y="3132001"/>
            <a:ext cx="5712883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609600" y="6512313"/>
            <a:ext cx="21844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AC29FFC4-0B95-4222-889B-42858955DF3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50908" y="1367582"/>
            <a:ext cx="2496000" cy="987648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9A04CCDB-F0D1-45D1-AAC5-D09AA0E8331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7601" y="6262496"/>
            <a:ext cx="2518833" cy="326780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235644"/>
            <a:ext cx="24336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763689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3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uppieren 15"/>
          <p:cNvGrpSpPr/>
          <p:nvPr userDrawn="1"/>
        </p:nvGrpSpPr>
        <p:grpSpPr>
          <a:xfrm>
            <a:off x="384000" y="720000"/>
            <a:ext cx="11403800" cy="2445120"/>
            <a:chOff x="287338" y="603319"/>
            <a:chExt cx="8552850" cy="2037600"/>
          </a:xfrm>
        </p:grpSpPr>
        <p:sp>
          <p:nvSpPr>
            <p:cNvPr id="17" name="Rechteck 16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8" name="Rechteck 17"/>
            <p:cNvSpPr/>
            <p:nvPr userDrawn="1"/>
          </p:nvSpPr>
          <p:spPr bwMode="blackWhite"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pic>
        <p:nvPicPr>
          <p:cNvPr id="20" name="Grafik 19">
            <a:extLst>
              <a:ext uri="{FF2B5EF4-FFF2-40B4-BE49-F238E27FC236}">
                <a16:creationId xmlns:a16="http://schemas.microsoft.com/office/drawing/2014/main" id="{01553FF7-654D-469E-8394-2189F563E87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50908" y="1367582"/>
            <a:ext cx="2496000" cy="987648"/>
          </a:xfrm>
          <a:prstGeom prst="rect">
            <a:avLst/>
          </a:prstGeom>
        </p:spPr>
      </p:pic>
      <p:sp>
        <p:nvSpPr>
          <p:cNvPr id="10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383117" y="3492001"/>
            <a:ext cx="5712883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4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609600" y="6512313"/>
            <a:ext cx="21844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sp>
        <p:nvSpPr>
          <p:cNvPr id="1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807208" y="1561638"/>
            <a:ext cx="7248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13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807208" y="1191698"/>
            <a:ext cx="7248000" cy="421840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E015221C-1ED6-4CE4-ACA4-1419DD3F97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7601" y="6262497"/>
            <a:ext cx="2518833" cy="32678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235644"/>
            <a:ext cx="24336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089149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´3 kurz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hteck 24"/>
          <p:cNvSpPr/>
          <p:nvPr userDrawn="1"/>
        </p:nvSpPr>
        <p:spPr>
          <a:xfrm>
            <a:off x="8266246" y="706439"/>
            <a:ext cx="3530917" cy="20780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800" dirty="0"/>
          </a:p>
        </p:txBody>
      </p:sp>
      <p:sp>
        <p:nvSpPr>
          <p:cNvPr id="26" name="Rechteck 25"/>
          <p:cNvSpPr/>
          <p:nvPr userDrawn="1"/>
        </p:nvSpPr>
        <p:spPr bwMode="blackWhite">
          <a:xfrm>
            <a:off x="384000" y="720001"/>
            <a:ext cx="7872883" cy="2078015"/>
          </a:xfrm>
          <a:prstGeom prst="rect">
            <a:avLst/>
          </a:prstGeom>
          <a:solidFill>
            <a:srgbClr val="0096D3">
              <a:alpha val="89804"/>
            </a:srgbClr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800" dirty="0"/>
          </a:p>
        </p:txBody>
      </p:sp>
      <p:sp>
        <p:nvSpPr>
          <p:cNvPr id="2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807209" y="1555385"/>
            <a:ext cx="7248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807209" y="1191699"/>
            <a:ext cx="7248000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6" name="Textplatzhalter 9"/>
          <p:cNvSpPr>
            <a:spLocks noGrp="1"/>
          </p:cNvSpPr>
          <p:nvPr userDrawn="1">
            <p:ph type="body" sz="quarter" idx="11"/>
          </p:nvPr>
        </p:nvSpPr>
        <p:spPr bwMode="white">
          <a:xfrm>
            <a:off x="383117" y="3132001"/>
            <a:ext cx="5712883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609600" y="6512313"/>
            <a:ext cx="21844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63FE82C0-4FDB-4D2A-A182-623C852CF53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50908" y="1367582"/>
            <a:ext cx="2496000" cy="987648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1B0AEE84-E3C4-47D4-892D-1766F953ACD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7601" y="6262497"/>
            <a:ext cx="2518833" cy="32678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235644"/>
            <a:ext cx="24336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264306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1" y="1613536"/>
            <a:ext cx="10352617" cy="4631054"/>
          </a:xfrm>
          <a:prstGeom prst="rect">
            <a:avLst/>
          </a:prstGeom>
        </p:spPr>
        <p:txBody>
          <a:bodyPr vert="horz" lIns="0" tIns="45715" rIns="0" bIns="45715" rtlCol="0">
            <a:normAutofit/>
          </a:bodyPr>
          <a:lstStyle/>
          <a:p>
            <a:pPr lvl="0"/>
            <a:r>
              <a:rPr lang="de-AT" dirty="0"/>
              <a:t>Textmasterformate durch Klicken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</a:p>
        </p:txBody>
      </p:sp>
      <p:sp>
        <p:nvSpPr>
          <p:cNvPr id="5" name="Fußzeilenplatzhalter 4"/>
          <p:cNvSpPr>
            <a:spLocks noGrp="1"/>
          </p:cNvSpPr>
          <p:nvPr userDrawn="1">
            <p:ph type="ftr" sz="quarter" idx="3"/>
          </p:nvPr>
        </p:nvSpPr>
        <p:spPr>
          <a:xfrm>
            <a:off x="1806083" y="6494473"/>
            <a:ext cx="4289925" cy="309702"/>
          </a:xfrm>
          <a:prstGeom prst="rect">
            <a:avLst/>
          </a:prstGeom>
        </p:spPr>
        <p:txBody>
          <a:bodyPr vert="horz" lIns="91431" tIns="45715" rIns="91431" bIns="45715" rtlCol="0" anchor="ctr"/>
          <a:lstStyle>
            <a:lvl1pPr algn="l">
              <a:defRPr sz="80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AT" dirty="0"/>
              <a:t>Fusszeile</a:t>
            </a:r>
          </a:p>
        </p:txBody>
      </p:sp>
      <p:sp>
        <p:nvSpPr>
          <p:cNvPr id="6" name="Foliennummernplatzhalter 5"/>
          <p:cNvSpPr>
            <a:spLocks noGrp="1"/>
          </p:cNvSpPr>
          <p:nvPr userDrawn="1">
            <p:ph type="sldNum" sz="quarter" idx="4"/>
          </p:nvPr>
        </p:nvSpPr>
        <p:spPr>
          <a:xfrm>
            <a:off x="616543" y="6494473"/>
            <a:ext cx="1189533" cy="309702"/>
          </a:xfrm>
          <a:prstGeom prst="rect">
            <a:avLst/>
          </a:prstGeom>
        </p:spPr>
        <p:txBody>
          <a:bodyPr vert="horz" lIns="0" tIns="45715" rIns="0" bIns="45715" rtlCol="0" anchor="ctr"/>
          <a:lstStyle>
            <a:lvl1pPr algn="l">
              <a:defRPr sz="80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AT" dirty="0"/>
              <a:t>SEITE </a:t>
            </a:r>
            <a:fld id="{BE3DC40E-DBBE-4E2D-9EEC-FBF0DA0E9179}" type="slidenum">
              <a:rPr lang="de-AT" smtClean="0"/>
              <a:pPr/>
              <a:t>‹Nr.›</a:t>
            </a:fld>
            <a:endParaRPr lang="de-AT" dirty="0"/>
          </a:p>
        </p:txBody>
      </p:sp>
      <p:sp>
        <p:nvSpPr>
          <p:cNvPr id="7" name="Datumsplatzhalter 6"/>
          <p:cNvSpPr>
            <a:spLocks noGrp="1"/>
          </p:cNvSpPr>
          <p:nvPr userDrawn="1">
            <p:ph type="dt" sz="half" idx="2"/>
          </p:nvPr>
        </p:nvSpPr>
        <p:spPr>
          <a:xfrm>
            <a:off x="7660243" y="6494473"/>
            <a:ext cx="1316543" cy="309702"/>
          </a:xfrm>
          <a:prstGeom prst="rect">
            <a:avLst/>
          </a:prstGeom>
        </p:spPr>
        <p:txBody>
          <a:bodyPr vert="horz" lIns="0" tIns="45715" rIns="0" bIns="45715" rtlCol="0" anchor="ctr"/>
          <a:lstStyle>
            <a:lvl1pPr algn="r">
              <a:defRPr lang="de-DE" sz="800" kern="1200" cap="all" baseline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EF16FBD4-A1A0-4C0D-8ECA-591A550A295A}" type="datetime1">
              <a:rPr lang="de-AT" smtClean="0"/>
              <a:pPr/>
              <a:t>16.09.2021</a:t>
            </a:fld>
            <a:endParaRPr lang="de-AT" dirty="0"/>
          </a:p>
        </p:txBody>
      </p:sp>
      <p:sp>
        <p:nvSpPr>
          <p:cNvPr id="18" name="Rechteck 17"/>
          <p:cNvSpPr/>
          <p:nvPr userDrawn="1"/>
        </p:nvSpPr>
        <p:spPr bwMode="gray">
          <a:xfrm>
            <a:off x="0" y="1252226"/>
            <a:ext cx="12192000" cy="30240"/>
          </a:xfrm>
          <a:prstGeom prst="rect">
            <a:avLst/>
          </a:prstGeom>
          <a:solidFill>
            <a:srgbClr val="0C94B7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800" dirty="0"/>
              <a:t>      </a:t>
            </a:r>
          </a:p>
        </p:txBody>
      </p:sp>
      <p:sp>
        <p:nvSpPr>
          <p:cNvPr id="15" name="Titelplatzhalter 14"/>
          <p:cNvSpPr>
            <a:spLocks noGrp="1"/>
          </p:cNvSpPr>
          <p:nvPr userDrawn="1">
            <p:ph type="title"/>
          </p:nvPr>
        </p:nvSpPr>
        <p:spPr bwMode="auto">
          <a:xfrm>
            <a:off x="616544" y="167640"/>
            <a:ext cx="8862307" cy="10845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de-AT" dirty="0"/>
              <a:t>Titelmasterformat durch </a:t>
            </a:r>
            <a:br>
              <a:rPr lang="de-AT" dirty="0"/>
            </a:br>
            <a:r>
              <a:rPr lang="de-AT" dirty="0"/>
              <a:t>Klicken bearbeiten</a:t>
            </a:r>
          </a:p>
        </p:txBody>
      </p:sp>
      <p:sp>
        <p:nvSpPr>
          <p:cNvPr id="17" name="Rechteck 16"/>
          <p:cNvSpPr/>
          <p:nvPr userDrawn="1"/>
        </p:nvSpPr>
        <p:spPr>
          <a:xfrm>
            <a:off x="7660243" y="6186696"/>
            <a:ext cx="446455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4912" y="0"/>
            <a:ext cx="4437089" cy="1250412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CBFE10AA-75A4-4890-9EDF-8C4C050328A3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8072" y="6477395"/>
            <a:ext cx="2512715" cy="326780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544" y="6244590"/>
            <a:ext cx="2274865" cy="249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3577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269" rtl="0" eaLnBrk="1" latinLnBrk="0" hangingPunct="1">
        <a:lnSpc>
          <a:spcPct val="100000"/>
        </a:lnSpc>
        <a:spcBef>
          <a:spcPct val="0"/>
        </a:spcBef>
        <a:buNone/>
        <a:defRPr sz="2400" b="1" kern="1200">
          <a:solidFill>
            <a:schemeClr val="tx1"/>
          </a:solidFill>
          <a:latin typeface="Georgia" charset="0"/>
          <a:ea typeface="Georgia" charset="0"/>
          <a:cs typeface="Georgia" charset="0"/>
        </a:defRPr>
      </a:lvl1pPr>
    </p:titleStyle>
    <p:bodyStyle>
      <a:lvl1pPr marL="266689" indent="-266689" algn="l" defTabSz="914269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539729" indent="-273040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SzPct val="100000"/>
        <a:buFont typeface="Wingdings" charset="2"/>
        <a:buChar char="§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814356" indent="-273040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74695" indent="-266689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341384" indent="-263514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42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78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13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48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5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69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06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4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76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1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45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8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2" pos="2880">
          <p15:clr>
            <a:srgbClr val="F26B43"/>
          </p15:clr>
        </p15:guide>
        <p15:guide id="3" pos="288">
          <p15:clr>
            <a:srgbClr val="F26B43"/>
          </p15:clr>
        </p15:guide>
        <p15:guide id="4" pos="5179">
          <p15:clr>
            <a:srgbClr val="F26B43"/>
          </p15:clr>
        </p15:guide>
        <p15:guide id="5" pos="5467">
          <p15:clr>
            <a:srgbClr val="F26B43"/>
          </p15:clr>
        </p15:guide>
        <p15:guide id="7" orient="horz" pos="3934">
          <p15:clr>
            <a:srgbClr val="F26B43"/>
          </p15:clr>
        </p15:guide>
        <p15:guide id="9" orient="horz" pos="218">
          <p15:clr>
            <a:srgbClr val="F26B43"/>
          </p15:clr>
        </p15:guide>
        <p15:guide id="10" orient="horz" pos="1016">
          <p15:clr>
            <a:srgbClr val="F26B43"/>
          </p15:clr>
        </p15:guide>
        <p15:guide id="11" orient="horz" pos="4216">
          <p15:clr>
            <a:srgbClr val="F26B43"/>
          </p15:clr>
        </p15:guide>
        <p15:guide id="16" orient="horz" pos="2160">
          <p15:clr>
            <a:srgbClr val="F26B43"/>
          </p15:clr>
        </p15:guide>
        <p15:guide id="19" pos="390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bg-BG" dirty="0" smtClean="0">
                <a:latin typeface="Montserrat Light" panose="00000400000000000000" pitchFamily="2" charset="0"/>
              </a:rPr>
              <a:t>Когато показвате проекта си пред потенциални партньори или инвеститори, трябва накратко и ясно да представите своята идея.</a:t>
            </a:r>
            <a:endParaRPr lang="en-GB" noProof="0" dirty="0" smtClean="0">
              <a:latin typeface="Montserrat Light" panose="00000400000000000000" pitchFamily="2" charset="0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bg-BG" b="1" dirty="0" smtClean="0">
                <a:latin typeface="Montserrat Light" panose="00000400000000000000" pitchFamily="2" charset="0"/>
              </a:rPr>
              <a:t>Насочващи въпроси</a:t>
            </a:r>
            <a:endParaRPr lang="en-GB" b="1" noProof="0" dirty="0" smtClean="0">
              <a:latin typeface="Montserrat Light" panose="00000400000000000000" pitchFamily="2" charset="0"/>
            </a:endParaRPr>
          </a:p>
          <a:p>
            <a:pPr>
              <a:spcBef>
                <a:spcPts val="1200"/>
              </a:spcBef>
            </a:pPr>
            <a:r>
              <a:rPr lang="bg-BG" noProof="0" dirty="0" smtClean="0">
                <a:latin typeface="Montserrat Light" panose="00000400000000000000" pitchFamily="2" charset="0"/>
              </a:rPr>
              <a:t>Каква е мисията на проекта ви</a:t>
            </a:r>
            <a:r>
              <a:rPr lang="en-GB" noProof="0" dirty="0" smtClean="0">
                <a:latin typeface="Montserrat Light" panose="00000400000000000000" pitchFamily="2" charset="0"/>
              </a:rPr>
              <a:t>?</a:t>
            </a:r>
          </a:p>
          <a:p>
            <a:pPr lvl="2"/>
            <a:r>
              <a:rPr lang="bg-BG" noProof="0" dirty="0" smtClean="0">
                <a:latin typeface="Montserrat Light" panose="00000400000000000000" pitchFamily="2" charset="0"/>
              </a:rPr>
              <a:t>Какъв проблем решавате</a:t>
            </a:r>
            <a:r>
              <a:rPr lang="en-GB" noProof="0" dirty="0" smtClean="0">
                <a:latin typeface="Montserrat Light" panose="00000400000000000000" pitchFamily="2" charset="0"/>
              </a:rPr>
              <a:t>?</a:t>
            </a:r>
          </a:p>
          <a:p>
            <a:pPr lvl="2"/>
            <a:r>
              <a:rPr lang="bg-BG" noProof="0" dirty="0" smtClean="0">
                <a:latin typeface="Montserrat Light" panose="00000400000000000000" pitchFamily="2" charset="0"/>
              </a:rPr>
              <a:t>Каква е социалната стойност на вашия проект</a:t>
            </a:r>
            <a:r>
              <a:rPr lang="en-GB" noProof="0" dirty="0" smtClean="0">
                <a:latin typeface="Montserrat Light" panose="00000400000000000000" pitchFamily="2" charset="0"/>
              </a:rPr>
              <a:t>?</a:t>
            </a:r>
          </a:p>
          <a:p>
            <a:pPr lvl="2"/>
            <a:r>
              <a:rPr lang="bg-BG" noProof="0" dirty="0" smtClean="0">
                <a:latin typeface="Montserrat Light" panose="00000400000000000000" pitchFamily="2" charset="0"/>
              </a:rPr>
              <a:t>Коя е целевата ви група</a:t>
            </a:r>
            <a:r>
              <a:rPr lang="en-GB" noProof="0" dirty="0" smtClean="0">
                <a:latin typeface="Montserrat Light" panose="00000400000000000000" pitchFamily="2" charset="0"/>
              </a:rPr>
              <a:t>?</a:t>
            </a:r>
          </a:p>
          <a:p>
            <a:pPr>
              <a:spcBef>
                <a:spcPts val="600"/>
              </a:spcBef>
            </a:pPr>
            <a:r>
              <a:rPr lang="bg-BG" noProof="0" dirty="0" smtClean="0">
                <a:latin typeface="Montserrat Light" panose="00000400000000000000" pitchFamily="2" charset="0"/>
              </a:rPr>
              <a:t>Каква е стратегията, за да постигнете целта си</a:t>
            </a:r>
            <a:r>
              <a:rPr lang="en-GB" noProof="0" dirty="0" smtClean="0">
                <a:latin typeface="Montserrat Light" panose="00000400000000000000" pitchFamily="2" charset="0"/>
              </a:rPr>
              <a:t>?</a:t>
            </a:r>
          </a:p>
          <a:p>
            <a:pPr lvl="2"/>
            <a:r>
              <a:rPr lang="bg-BG" noProof="0" dirty="0" smtClean="0">
                <a:latin typeface="Montserrat Light" panose="00000400000000000000" pitchFamily="2" charset="0"/>
              </a:rPr>
              <a:t>Съществъват ли вече услуги, които се опитват да решат същия проблем</a:t>
            </a:r>
            <a:r>
              <a:rPr lang="en-GB" noProof="0" dirty="0" smtClean="0">
                <a:latin typeface="Montserrat Light" panose="00000400000000000000" pitchFamily="2" charset="0"/>
              </a:rPr>
              <a:t>?</a:t>
            </a:r>
          </a:p>
          <a:p>
            <a:pPr lvl="2"/>
            <a:r>
              <a:rPr lang="bg-BG" noProof="0" dirty="0" smtClean="0">
                <a:latin typeface="Montserrat Light" panose="00000400000000000000" pitchFamily="2" charset="0"/>
              </a:rPr>
              <a:t>Кое е новото във вашия проект</a:t>
            </a:r>
            <a:r>
              <a:rPr lang="en-GB" noProof="0" dirty="0" smtClean="0">
                <a:latin typeface="Montserrat Light" panose="00000400000000000000" pitchFamily="2" charset="0"/>
              </a:rPr>
              <a:t>?</a:t>
            </a:r>
          </a:p>
          <a:p>
            <a:pPr lvl="2"/>
            <a:r>
              <a:rPr lang="bg-BG" noProof="0" dirty="0" smtClean="0">
                <a:latin typeface="Montserrat Light" panose="00000400000000000000" pitchFamily="2" charset="0"/>
              </a:rPr>
              <a:t>С какво вашият проект е по-добър от вече съществуващите алтернативи</a:t>
            </a:r>
            <a:r>
              <a:rPr lang="en-GB" noProof="0" dirty="0" smtClean="0">
                <a:latin typeface="Montserrat Light" panose="00000400000000000000" pitchFamily="2" charset="0"/>
              </a:rPr>
              <a:t>?</a:t>
            </a:r>
          </a:p>
          <a:p>
            <a:pPr lvl="2"/>
            <a:r>
              <a:rPr lang="bg-BG" noProof="0" dirty="0" smtClean="0">
                <a:latin typeface="Montserrat Light" panose="00000400000000000000" pitchFamily="2" charset="0"/>
              </a:rPr>
              <a:t>Как ще финансирате проекта си</a:t>
            </a:r>
            <a:r>
              <a:rPr lang="en-GB" noProof="0" dirty="0" smtClean="0">
                <a:latin typeface="Montserrat Light" panose="00000400000000000000" pitchFamily="2" charset="0"/>
              </a:rPr>
              <a:t>?</a:t>
            </a:r>
          </a:p>
          <a:p>
            <a:pPr lvl="2"/>
            <a:r>
              <a:rPr lang="bg-BG" noProof="0" dirty="0" smtClean="0">
                <a:latin typeface="Montserrat Light" panose="00000400000000000000" pitchFamily="2" charset="0"/>
              </a:rPr>
              <a:t>Как вашите клиенти ще научат за проекта ви</a:t>
            </a:r>
            <a:r>
              <a:rPr lang="en-GB" noProof="0" dirty="0" smtClean="0">
                <a:latin typeface="Montserrat Light" panose="00000400000000000000" pitchFamily="2" charset="0"/>
              </a:rPr>
              <a:t>?</a:t>
            </a:r>
          </a:p>
          <a:p>
            <a:pPr>
              <a:spcBef>
                <a:spcPts val="600"/>
              </a:spcBef>
            </a:pPr>
            <a:r>
              <a:rPr lang="bg-BG" noProof="0" dirty="0" smtClean="0">
                <a:latin typeface="Montserrat Light" panose="00000400000000000000" pitchFamily="2" charset="0"/>
              </a:rPr>
              <a:t>Каква ще е вашата дейност</a:t>
            </a:r>
            <a:r>
              <a:rPr lang="en-GB" noProof="0" dirty="0" smtClean="0">
                <a:latin typeface="Montserrat Light" panose="00000400000000000000" pitchFamily="2" charset="0"/>
              </a:rPr>
              <a:t>?</a:t>
            </a:r>
          </a:p>
          <a:p>
            <a:pPr lvl="2"/>
            <a:r>
              <a:rPr lang="bg-BG" noProof="0" dirty="0" smtClean="0">
                <a:latin typeface="Montserrat Light" panose="00000400000000000000" pitchFamily="2" charset="0"/>
              </a:rPr>
              <a:t>За кого и колко често ще предлагате услугите си</a:t>
            </a:r>
            <a:r>
              <a:rPr lang="en-GB" noProof="0" dirty="0" smtClean="0">
                <a:latin typeface="Montserrat Light" panose="00000400000000000000" pitchFamily="2" charset="0"/>
              </a:rPr>
              <a:t>?</a:t>
            </a:r>
          </a:p>
          <a:p>
            <a:pPr lvl="2"/>
            <a:r>
              <a:rPr lang="bg-BG" noProof="0" dirty="0" smtClean="0">
                <a:latin typeface="Montserrat Light" panose="00000400000000000000" pitchFamily="2" charset="0"/>
              </a:rPr>
              <a:t>Кой ще извършва дейностите</a:t>
            </a:r>
            <a:r>
              <a:rPr lang="en-GB" noProof="0" dirty="0" smtClean="0">
                <a:latin typeface="Montserrat Light" panose="00000400000000000000" pitchFamily="2" charset="0"/>
              </a:rPr>
              <a:t>?</a:t>
            </a:r>
          </a:p>
          <a:p>
            <a:pPr lvl="1"/>
            <a:endParaRPr lang="en-GB" noProof="0" dirty="0" smtClean="0"/>
          </a:p>
          <a:p>
            <a:pPr lvl="1"/>
            <a:endParaRPr lang="en-GB" noProof="0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noProof="0" dirty="0" smtClean="0"/>
              <a:t>Идеята за проекта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69580275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Идеята за проекта</a:t>
            </a:r>
            <a:endParaRPr lang="en-GB" noProof="0" dirty="0"/>
          </a:p>
        </p:txBody>
      </p:sp>
      <p:grpSp>
        <p:nvGrpSpPr>
          <p:cNvPr id="2" name="Group 1"/>
          <p:cNvGrpSpPr/>
          <p:nvPr/>
        </p:nvGrpSpPr>
        <p:grpSpPr>
          <a:xfrm>
            <a:off x="2806297" y="1448791"/>
            <a:ext cx="6467291" cy="4675807"/>
            <a:chOff x="522273" y="1685130"/>
            <a:chExt cx="6140400" cy="4439467"/>
          </a:xfrm>
        </p:grpSpPr>
        <p:grpSp>
          <p:nvGrpSpPr>
            <p:cNvPr id="8" name="Gruppieren 14"/>
            <p:cNvGrpSpPr/>
            <p:nvPr/>
          </p:nvGrpSpPr>
          <p:grpSpPr>
            <a:xfrm>
              <a:off x="522273" y="1685130"/>
              <a:ext cx="6140400" cy="4439467"/>
              <a:chOff x="2032000" y="719666"/>
              <a:chExt cx="8128000" cy="5418667"/>
            </a:xfrm>
          </p:grpSpPr>
          <p:graphicFrame>
            <p:nvGraphicFramePr>
              <p:cNvPr id="9" name="Diagramm 15"/>
              <p:cNvGraphicFramePr/>
              <p:nvPr>
                <p:extLst/>
              </p:nvPr>
            </p:nvGraphicFramePr>
            <p:xfrm>
              <a:off x="2032000" y="719666"/>
              <a:ext cx="8128000" cy="5418667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  <p:sp>
            <p:nvSpPr>
              <p:cNvPr id="10" name="Textfeld 16"/>
              <p:cNvSpPr txBox="1"/>
              <p:nvPr/>
            </p:nvSpPr>
            <p:spPr>
              <a:xfrm>
                <a:off x="4665090" y="1408299"/>
                <a:ext cx="2859549" cy="13196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1097280"/>
                <a:r>
                  <a:rPr lang="bg-BG" sz="2000" b="1" dirty="0">
                    <a:solidFill>
                      <a:srgbClr val="FDC608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ЗАЩО</a:t>
                </a:r>
                <a:endParaRPr lang="en-GB" sz="2000" b="1" dirty="0">
                  <a:solidFill>
                    <a:srgbClr val="FDC608"/>
                  </a:solidFill>
                  <a:latin typeface="Verdana" panose="020B0604030504040204" pitchFamily="34" charset="0"/>
                  <a:ea typeface="Verdana" panose="020B0604030504040204" pitchFamily="34" charset="0"/>
                </a:endParaRPr>
              </a:p>
              <a:p>
                <a:pPr algn="ctr" defTabSz="1097280"/>
                <a:endParaRPr lang="bg-BG" sz="1200" dirty="0">
                  <a:solidFill>
                    <a:srgbClr val="FFFFFF"/>
                  </a:solidFill>
                  <a:latin typeface="Verdana" panose="020B0604030504040204" pitchFamily="34" charset="0"/>
                  <a:ea typeface="Verdana" panose="020B0604030504040204" pitchFamily="34" charset="0"/>
                </a:endParaRPr>
              </a:p>
              <a:p>
                <a:pPr algn="ctr" defTabSz="1097280"/>
                <a:r>
                  <a:rPr lang="bg-BG" sz="1200" dirty="0">
                    <a:solidFill>
                      <a:srgbClr val="FFFFFF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правите това</a:t>
                </a:r>
                <a:r>
                  <a:rPr lang="en-GB" sz="1200" dirty="0">
                    <a:solidFill>
                      <a:srgbClr val="FFFFFF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?</a:t>
                </a:r>
                <a:endParaRPr lang="bg-BG" sz="1200" dirty="0">
                  <a:solidFill>
                    <a:srgbClr val="FFFFFF"/>
                  </a:solidFill>
                  <a:latin typeface="Verdana" panose="020B0604030504040204" pitchFamily="34" charset="0"/>
                  <a:ea typeface="Verdana" panose="020B0604030504040204" pitchFamily="34" charset="0"/>
                </a:endParaRPr>
              </a:p>
              <a:p>
                <a:pPr algn="ctr" defTabSz="1097280"/>
                <a:endParaRPr lang="en-GB" sz="1200" dirty="0">
                  <a:solidFill>
                    <a:srgbClr val="FFFFFF"/>
                  </a:solidFill>
                  <a:latin typeface="Verdana" panose="020B0604030504040204" pitchFamily="34" charset="0"/>
                  <a:ea typeface="Verdana" panose="020B0604030504040204" pitchFamily="34" charset="0"/>
                </a:endParaRPr>
              </a:p>
              <a:p>
                <a:pPr algn="ctr" defTabSz="1097280"/>
                <a:r>
                  <a:rPr lang="bg-BG" sz="1200" dirty="0">
                    <a:solidFill>
                      <a:srgbClr val="FFFFFF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Каква е Вашата мисия</a:t>
                </a:r>
                <a:r>
                  <a:rPr lang="en-GB" sz="1200" dirty="0">
                    <a:solidFill>
                      <a:srgbClr val="FFFFFF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?</a:t>
                </a:r>
                <a:endParaRPr lang="en-GB" sz="1200" dirty="0">
                  <a:solidFill>
                    <a:srgbClr val="FFFFFF"/>
                  </a:solidFill>
                  <a:latin typeface="Verdana" panose="020B0604030504040204" pitchFamily="34" charset="0"/>
                  <a:ea typeface="Verdana" panose="020B0604030504040204" pitchFamily="34" charset="0"/>
                </a:endParaRPr>
              </a:p>
            </p:txBody>
          </p:sp>
          <p:sp>
            <p:nvSpPr>
              <p:cNvPr id="16" name="Textfeld 18"/>
              <p:cNvSpPr txBox="1"/>
              <p:nvPr/>
            </p:nvSpPr>
            <p:spPr>
              <a:xfrm>
                <a:off x="4440357" y="3095547"/>
                <a:ext cx="3309010" cy="12840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1097280"/>
                <a:r>
                  <a:rPr lang="bg-BG" sz="2000" b="1" dirty="0">
                    <a:solidFill>
                      <a:srgbClr val="FDC608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КАК</a:t>
                </a:r>
                <a:endParaRPr lang="en-GB" sz="2000" b="1" dirty="0">
                  <a:solidFill>
                    <a:srgbClr val="FDC608"/>
                  </a:solidFill>
                  <a:latin typeface="Verdana" panose="020B0604030504040204" pitchFamily="34" charset="0"/>
                  <a:ea typeface="Verdana" panose="020B0604030504040204" pitchFamily="34" charset="0"/>
                </a:endParaRPr>
              </a:p>
              <a:p>
                <a:pPr algn="ctr" defTabSz="1097280">
                  <a:spcAft>
                    <a:spcPts val="600"/>
                  </a:spcAft>
                </a:pPr>
                <a:endParaRPr lang="en-GB" sz="1200" dirty="0">
                  <a:solidFill>
                    <a:srgbClr val="FFFFFF"/>
                  </a:solidFill>
                  <a:latin typeface="Verdana" panose="020B0604030504040204" pitchFamily="34" charset="0"/>
                  <a:ea typeface="Verdana" panose="020B0604030504040204" pitchFamily="34" charset="0"/>
                </a:endParaRPr>
              </a:p>
              <a:p>
                <a:pPr algn="ctr" defTabSz="1097280">
                  <a:spcAft>
                    <a:spcPts val="600"/>
                  </a:spcAft>
                </a:pPr>
                <a:r>
                  <a:rPr lang="bg-BG" sz="1200" dirty="0">
                    <a:solidFill>
                      <a:srgbClr val="FFFFFF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Знаете какво да правите</a:t>
                </a:r>
                <a:r>
                  <a:rPr lang="en-GB" sz="1200" dirty="0">
                    <a:solidFill>
                      <a:srgbClr val="FFFFFF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?</a:t>
                </a:r>
              </a:p>
              <a:p>
                <a:pPr algn="ctr" defTabSz="1097280"/>
                <a:r>
                  <a:rPr lang="bg-BG" sz="1200" dirty="0">
                    <a:solidFill>
                      <a:srgbClr val="FFFFFF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Каква е Вашата стратегия</a:t>
                </a:r>
                <a:r>
                  <a:rPr lang="en-GB" sz="1200" dirty="0">
                    <a:solidFill>
                      <a:srgbClr val="FFFFFF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?</a:t>
                </a:r>
                <a:endParaRPr lang="en-GB" sz="1200" dirty="0">
                  <a:solidFill>
                    <a:srgbClr val="FFFFFF"/>
                  </a:solidFill>
                  <a:latin typeface="Verdana" panose="020B0604030504040204" pitchFamily="34" charset="0"/>
                  <a:ea typeface="Verdana" panose="020B0604030504040204" pitchFamily="34" charset="0"/>
                </a:endParaRPr>
              </a:p>
            </p:txBody>
          </p:sp>
        </p:grpSp>
        <p:sp>
          <p:nvSpPr>
            <p:cNvPr id="17" name="Textfeld 18"/>
            <p:cNvSpPr txBox="1"/>
            <p:nvPr/>
          </p:nvSpPr>
          <p:spPr>
            <a:xfrm>
              <a:off x="2357918" y="4871026"/>
              <a:ext cx="2499834" cy="1051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1097280"/>
              <a:r>
                <a:rPr lang="bg-BG" sz="2000" b="1" dirty="0">
                  <a:solidFill>
                    <a:srgbClr val="FDC608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КАКВО</a:t>
              </a:r>
              <a:endParaRPr lang="en-GB" sz="2000" b="1" dirty="0">
                <a:solidFill>
                  <a:srgbClr val="FDC608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  <a:p>
              <a:pPr algn="ctr" defTabSz="1097280">
                <a:spcAft>
                  <a:spcPts val="600"/>
                </a:spcAft>
              </a:pPr>
              <a:endParaRPr lang="en-GB" sz="12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  <a:p>
              <a:pPr algn="ctr" defTabSz="1097280">
                <a:spcAft>
                  <a:spcPts val="600"/>
                </a:spcAft>
              </a:pPr>
              <a:r>
                <a:rPr lang="bg-BG" sz="1200" dirty="0">
                  <a:solidFill>
                    <a:srgbClr val="FFFFFF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правите</a:t>
              </a:r>
              <a:r>
                <a:rPr lang="en-GB" sz="1200" dirty="0">
                  <a:solidFill>
                    <a:srgbClr val="FFFFFF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?</a:t>
              </a:r>
            </a:p>
            <a:p>
              <a:pPr algn="ctr" defTabSz="1097280"/>
              <a:r>
                <a:rPr lang="bg-BG" sz="1200" dirty="0">
                  <a:solidFill>
                    <a:srgbClr val="FFFFFF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Каква е Вашата дейност</a:t>
              </a:r>
              <a:r>
                <a:rPr lang="en-GB" sz="1200" dirty="0">
                  <a:solidFill>
                    <a:srgbClr val="FFFFFF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?</a:t>
              </a:r>
              <a:endParaRPr lang="en-GB" sz="12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2030328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i="1" dirty="0" smtClean="0"/>
              <a:t>Моят проект</a:t>
            </a:r>
            <a:r>
              <a:rPr lang="en-GB" i="1" noProof="0" dirty="0" smtClean="0"/>
              <a:t>:</a:t>
            </a:r>
            <a:r>
              <a:rPr lang="en-GB" noProof="0" dirty="0" smtClean="0"/>
              <a:t/>
            </a:r>
            <a:br>
              <a:rPr lang="en-GB" noProof="0" dirty="0" smtClean="0"/>
            </a:br>
            <a:r>
              <a:rPr lang="bg-BG" dirty="0"/>
              <a:t>Идеята за проекта</a:t>
            </a:r>
            <a:endParaRPr lang="en-GB" noProof="0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09774" y="289925"/>
            <a:ext cx="840017" cy="840017"/>
          </a:xfrm>
          <a:prstGeom prst="rect">
            <a:avLst/>
          </a:prstGeom>
        </p:spPr>
      </p:pic>
      <p:grpSp>
        <p:nvGrpSpPr>
          <p:cNvPr id="16" name="Group 15"/>
          <p:cNvGrpSpPr/>
          <p:nvPr/>
        </p:nvGrpSpPr>
        <p:grpSpPr>
          <a:xfrm>
            <a:off x="2806297" y="1448791"/>
            <a:ext cx="6467291" cy="4675807"/>
            <a:chOff x="522273" y="1685130"/>
            <a:chExt cx="6140400" cy="4439467"/>
          </a:xfrm>
        </p:grpSpPr>
        <p:grpSp>
          <p:nvGrpSpPr>
            <p:cNvPr id="17" name="Gruppieren 14"/>
            <p:cNvGrpSpPr/>
            <p:nvPr/>
          </p:nvGrpSpPr>
          <p:grpSpPr>
            <a:xfrm>
              <a:off x="522273" y="1685130"/>
              <a:ext cx="6140400" cy="4439467"/>
              <a:chOff x="2032000" y="719666"/>
              <a:chExt cx="8128000" cy="5418667"/>
            </a:xfrm>
          </p:grpSpPr>
          <p:graphicFrame>
            <p:nvGraphicFramePr>
              <p:cNvPr id="19" name="Diagramm 15"/>
              <p:cNvGraphicFramePr/>
              <p:nvPr>
                <p:extLst/>
              </p:nvPr>
            </p:nvGraphicFramePr>
            <p:xfrm>
              <a:off x="2032000" y="719666"/>
              <a:ext cx="8128000" cy="5418667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3" r:lo="rId4" r:qs="rId5" r:cs="rId6"/>
              </a:graphicData>
            </a:graphic>
          </p:graphicFrame>
          <p:sp>
            <p:nvSpPr>
              <p:cNvPr id="20" name="Textfeld 16"/>
              <p:cNvSpPr txBox="1"/>
              <p:nvPr/>
            </p:nvSpPr>
            <p:spPr>
              <a:xfrm>
                <a:off x="4665090" y="1408299"/>
                <a:ext cx="2859549" cy="6776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1097280"/>
                <a:r>
                  <a:rPr lang="bg-BG" sz="2000" b="1" dirty="0">
                    <a:solidFill>
                      <a:srgbClr val="FDC608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ЗАЩО</a:t>
                </a:r>
                <a:endParaRPr lang="en-GB" sz="2000" b="1" dirty="0">
                  <a:solidFill>
                    <a:srgbClr val="FDC608"/>
                  </a:solidFill>
                  <a:latin typeface="Verdana" panose="020B0604030504040204" pitchFamily="34" charset="0"/>
                  <a:ea typeface="Verdana" panose="020B0604030504040204" pitchFamily="34" charset="0"/>
                </a:endParaRPr>
              </a:p>
              <a:p>
                <a:pPr algn="ctr" defTabSz="1097280"/>
                <a:endParaRPr lang="bg-BG" sz="1200" dirty="0">
                  <a:solidFill>
                    <a:srgbClr val="FFFFFF"/>
                  </a:solidFill>
                  <a:latin typeface="Verdana" panose="020B0604030504040204" pitchFamily="34" charset="0"/>
                  <a:ea typeface="Verdana" panose="020B0604030504040204" pitchFamily="34" charset="0"/>
                </a:endParaRPr>
              </a:p>
            </p:txBody>
          </p:sp>
          <p:sp>
            <p:nvSpPr>
              <p:cNvPr id="21" name="Textfeld 18"/>
              <p:cNvSpPr txBox="1"/>
              <p:nvPr/>
            </p:nvSpPr>
            <p:spPr>
              <a:xfrm>
                <a:off x="4440357" y="3095547"/>
                <a:ext cx="3309010" cy="6776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1097280"/>
                <a:r>
                  <a:rPr lang="bg-BG" sz="2000" b="1" dirty="0">
                    <a:solidFill>
                      <a:srgbClr val="FDC608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КАК</a:t>
                </a:r>
                <a:endParaRPr lang="en-GB" sz="2000" b="1" dirty="0">
                  <a:solidFill>
                    <a:srgbClr val="FDC608"/>
                  </a:solidFill>
                  <a:latin typeface="Verdana" panose="020B0604030504040204" pitchFamily="34" charset="0"/>
                  <a:ea typeface="Verdana" panose="020B0604030504040204" pitchFamily="34" charset="0"/>
                </a:endParaRPr>
              </a:p>
              <a:p>
                <a:pPr algn="ctr" defTabSz="1097280">
                  <a:spcAft>
                    <a:spcPts val="600"/>
                  </a:spcAft>
                </a:pPr>
                <a:endParaRPr lang="en-GB" sz="1200" dirty="0">
                  <a:solidFill>
                    <a:srgbClr val="FFFFFF"/>
                  </a:solidFill>
                  <a:latin typeface="Verdana" panose="020B0604030504040204" pitchFamily="34" charset="0"/>
                  <a:ea typeface="Verdana" panose="020B0604030504040204" pitchFamily="34" charset="0"/>
                </a:endParaRPr>
              </a:p>
            </p:txBody>
          </p:sp>
        </p:grpSp>
        <p:sp>
          <p:nvSpPr>
            <p:cNvPr id="18" name="Textfeld 18"/>
            <p:cNvSpPr txBox="1"/>
            <p:nvPr/>
          </p:nvSpPr>
          <p:spPr>
            <a:xfrm>
              <a:off x="2357918" y="4871026"/>
              <a:ext cx="2499834" cy="5552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1097280"/>
              <a:r>
                <a:rPr lang="bg-BG" sz="2000" b="1" dirty="0">
                  <a:solidFill>
                    <a:srgbClr val="FDC608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КАКВО</a:t>
              </a:r>
              <a:endParaRPr lang="en-GB" sz="2000" b="1" dirty="0">
                <a:solidFill>
                  <a:srgbClr val="FDC608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  <a:p>
              <a:pPr algn="ctr" defTabSz="1097280">
                <a:spcAft>
                  <a:spcPts val="600"/>
                </a:spcAft>
              </a:pPr>
              <a:endParaRPr lang="en-GB" sz="1200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1209987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U 4:3">
  <a:themeElements>
    <a:clrScheme name="WU">
      <a:dk1>
        <a:srgbClr val="000000"/>
      </a:dk1>
      <a:lt1>
        <a:srgbClr val="FFFFFF"/>
      </a:lt1>
      <a:dk2>
        <a:srgbClr val="002350"/>
      </a:dk2>
      <a:lt2>
        <a:srgbClr val="E5F5FA"/>
      </a:lt2>
      <a:accent1>
        <a:srgbClr val="0096D3"/>
      </a:accent1>
      <a:accent2>
        <a:srgbClr val="002350"/>
      </a:accent2>
      <a:accent3>
        <a:srgbClr val="4B2582"/>
      </a:accent3>
      <a:accent4>
        <a:srgbClr val="457AA0"/>
      </a:accent4>
      <a:accent5>
        <a:srgbClr val="A592C0"/>
      </a:accent5>
      <a:accent6>
        <a:srgbClr val="80CFE9"/>
      </a:accent6>
      <a:hlink>
        <a:srgbClr val="405A7C"/>
      </a:hlink>
      <a:folHlink>
        <a:srgbClr val="0082AA"/>
      </a:folHlink>
    </a:clrScheme>
    <a:fontScheme name="WU neu">
      <a:majorFont>
        <a:latin typeface="Georgi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WU Farbschema neu">
        <a:dk1>
          <a:srgbClr val="000000"/>
        </a:dk1>
        <a:lt1>
          <a:sysClr val="window" lastClr="FFFFFF"/>
        </a:lt1>
        <a:dk2>
          <a:srgbClr val="002E60"/>
        </a:dk2>
        <a:lt2>
          <a:srgbClr val="E5F5FA"/>
        </a:lt2>
        <a:accent1>
          <a:srgbClr val="0096D3"/>
        </a:accent1>
        <a:accent2>
          <a:srgbClr val="002E60"/>
        </a:accent2>
        <a:accent3>
          <a:srgbClr val="532481"/>
        </a:accent3>
        <a:accent4>
          <a:srgbClr val="457AA0"/>
        </a:accent4>
        <a:accent5>
          <a:srgbClr val="A991C0"/>
        </a:accent5>
        <a:accent6>
          <a:srgbClr val="7FCAE9"/>
        </a:accent6>
        <a:hlink>
          <a:srgbClr val="406288"/>
        </a:hlink>
        <a:folHlink>
          <a:srgbClr val="008F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WU Musterpräsentation 4x3 [Schreibgeschützt]" id="{9997B9F5-8ACD-42BB-BEBC-3249A4D79116}" vid="{29ED2E11-3DBD-4EEC-9F57-00DBCC414F0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167</Words>
  <Application>Microsoft Office PowerPoint</Application>
  <PresentationFormat>Breitbild</PresentationFormat>
  <Paragraphs>34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12" baseType="lpstr">
      <vt:lpstr>Arial</vt:lpstr>
      <vt:lpstr>Calibri</vt:lpstr>
      <vt:lpstr>Cambria</vt:lpstr>
      <vt:lpstr>Georgia</vt:lpstr>
      <vt:lpstr>Montserrat Light</vt:lpstr>
      <vt:lpstr>Times New Roman</vt:lpstr>
      <vt:lpstr>Verdana</vt:lpstr>
      <vt:lpstr>Wingdings</vt:lpstr>
      <vt:lpstr>WU 4:3</vt:lpstr>
      <vt:lpstr>Идеята за проекта</vt:lpstr>
      <vt:lpstr>Идеята за проекта</vt:lpstr>
      <vt:lpstr>Моят проект: Идеята за проекта</vt:lpstr>
    </vt:vector>
  </TitlesOfParts>
  <Company>WU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Идеята за проекта</dc:title>
  <dc:creator>Seiler, Alexander</dc:creator>
  <cp:lastModifiedBy>Seiler, Alexander</cp:lastModifiedBy>
  <cp:revision>1</cp:revision>
  <dcterms:created xsi:type="dcterms:W3CDTF">2021-09-16T08:13:01Z</dcterms:created>
  <dcterms:modified xsi:type="dcterms:W3CDTF">2021-09-16T08:13:37Z</dcterms:modified>
</cp:coreProperties>
</file>