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AB70B1-FC88-46E8-8F0C-B966BCE4F3B9}" type="doc">
      <dgm:prSet loTypeId="urn:microsoft.com/office/officeart/2005/8/layout/pyramid1" loCatId="pyramid" qsTypeId="urn:microsoft.com/office/officeart/2005/8/quickstyle/simple1" qsCatId="simple" csTypeId="urn:microsoft.com/office/officeart/2005/8/colors/accent5_2" csCatId="accent5" phldr="1"/>
      <dgm:spPr/>
    </dgm:pt>
    <dgm:pt modelId="{832302F7-E121-4B82-9B1F-8D683173BDB1}">
      <dgm:prSet phldrT="[Text]" custT="1"/>
      <dgm:spPr>
        <a:solidFill>
          <a:srgbClr val="003399"/>
        </a:solidFill>
      </dgm:spPr>
      <dgm:t>
        <a:bodyPr/>
        <a:lstStyle/>
        <a:p>
          <a:endParaRPr lang="de-DE" sz="3500" dirty="0" smtClean="0"/>
        </a:p>
      </dgm:t>
    </dgm:pt>
    <dgm:pt modelId="{35A0C1EF-F6BC-4A10-A519-F0B43A10FE73}" type="parTrans" cxnId="{FBE71C0F-AA22-4051-8A48-FEC6ADF4035C}">
      <dgm:prSet/>
      <dgm:spPr/>
      <dgm:t>
        <a:bodyPr/>
        <a:lstStyle/>
        <a:p>
          <a:endParaRPr lang="de-DE"/>
        </a:p>
      </dgm:t>
    </dgm:pt>
    <dgm:pt modelId="{7721338B-5493-4FB6-BA75-E6C73FFE0EEA}" type="sibTrans" cxnId="{FBE71C0F-AA22-4051-8A48-FEC6ADF4035C}">
      <dgm:prSet/>
      <dgm:spPr/>
      <dgm:t>
        <a:bodyPr/>
        <a:lstStyle/>
        <a:p>
          <a:endParaRPr lang="de-DE"/>
        </a:p>
      </dgm:t>
    </dgm:pt>
    <dgm:pt modelId="{A6650E3F-2996-4EB9-946D-0C73B25FBD73}">
      <dgm:prSet phldrT="[Text]"/>
      <dgm:spPr>
        <a:solidFill>
          <a:srgbClr val="003399"/>
        </a:solidFill>
      </dgm:spPr>
      <dgm:t>
        <a:bodyPr/>
        <a:lstStyle/>
        <a:p>
          <a:endParaRPr lang="de-DE" dirty="0"/>
        </a:p>
      </dgm:t>
    </dgm:pt>
    <dgm:pt modelId="{B5886774-E514-446D-BE0E-283A45AA36F6}" type="parTrans" cxnId="{8A65182D-CC9D-490A-9F7C-07CF402A8CD3}">
      <dgm:prSet/>
      <dgm:spPr/>
      <dgm:t>
        <a:bodyPr/>
        <a:lstStyle/>
        <a:p>
          <a:endParaRPr lang="de-DE"/>
        </a:p>
      </dgm:t>
    </dgm:pt>
    <dgm:pt modelId="{F1632171-679B-40BC-B223-D4929077CD08}" type="sibTrans" cxnId="{8A65182D-CC9D-490A-9F7C-07CF402A8CD3}">
      <dgm:prSet/>
      <dgm:spPr/>
      <dgm:t>
        <a:bodyPr/>
        <a:lstStyle/>
        <a:p>
          <a:endParaRPr lang="de-DE"/>
        </a:p>
      </dgm:t>
    </dgm:pt>
    <dgm:pt modelId="{5A0DA178-A43F-47A7-A6A1-16621540F7A2}">
      <dgm:prSet phldrT="[Text]"/>
      <dgm:spPr>
        <a:solidFill>
          <a:srgbClr val="003399"/>
        </a:solidFill>
      </dgm:spPr>
      <dgm:t>
        <a:bodyPr/>
        <a:lstStyle/>
        <a:p>
          <a:endParaRPr lang="de-DE" dirty="0"/>
        </a:p>
      </dgm:t>
    </dgm:pt>
    <dgm:pt modelId="{E90546E6-5561-4B98-A88E-768AA6561E99}" type="parTrans" cxnId="{8F58C0B7-2B11-4F5F-9FF4-8DB1E5BBCA85}">
      <dgm:prSet/>
      <dgm:spPr/>
      <dgm:t>
        <a:bodyPr/>
        <a:lstStyle/>
        <a:p>
          <a:endParaRPr lang="de-DE"/>
        </a:p>
      </dgm:t>
    </dgm:pt>
    <dgm:pt modelId="{0CE73B09-669B-490C-8D6D-391F4A25A3B3}" type="sibTrans" cxnId="{8F58C0B7-2B11-4F5F-9FF4-8DB1E5BBCA85}">
      <dgm:prSet/>
      <dgm:spPr/>
      <dgm:t>
        <a:bodyPr/>
        <a:lstStyle/>
        <a:p>
          <a:endParaRPr lang="de-DE"/>
        </a:p>
      </dgm:t>
    </dgm:pt>
    <dgm:pt modelId="{555D24CC-AB2B-4B4E-BC1A-C2643E4B3F6D}" type="pres">
      <dgm:prSet presAssocID="{DCAB70B1-FC88-46E8-8F0C-B966BCE4F3B9}" presName="Name0" presStyleCnt="0">
        <dgm:presLayoutVars>
          <dgm:dir/>
          <dgm:animLvl val="lvl"/>
          <dgm:resizeHandles val="exact"/>
        </dgm:presLayoutVars>
      </dgm:prSet>
      <dgm:spPr/>
    </dgm:pt>
    <dgm:pt modelId="{E86F9A59-39DA-498E-B04B-091C47F8D60C}" type="pres">
      <dgm:prSet presAssocID="{832302F7-E121-4B82-9B1F-8D683173BDB1}" presName="Name8" presStyleCnt="0"/>
      <dgm:spPr/>
    </dgm:pt>
    <dgm:pt modelId="{50A3927B-A0F1-4285-A660-06134C6D275E}" type="pres">
      <dgm:prSet presAssocID="{832302F7-E121-4B82-9B1F-8D683173BDB1}" presName="level" presStyleLbl="node1" presStyleIdx="0" presStyleCnt="3" custLinFactNeighborY="409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63C774A-EAC9-4DFF-8D23-C585AB988DF8}" type="pres">
      <dgm:prSet presAssocID="{832302F7-E121-4B82-9B1F-8D683173BDB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C3AF06A-DD6D-4CD3-A430-5689341F84EB}" type="pres">
      <dgm:prSet presAssocID="{A6650E3F-2996-4EB9-946D-0C73B25FBD73}" presName="Name8" presStyleCnt="0"/>
      <dgm:spPr/>
    </dgm:pt>
    <dgm:pt modelId="{266F8ADD-98CF-4168-9813-8B154A25881B}" type="pres">
      <dgm:prSet presAssocID="{A6650E3F-2996-4EB9-946D-0C73B25FBD73}" presName="level" presStyleLbl="node1" presStyleIdx="1" presStyleCnt="3" custScaleY="6283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4E1803F-FECC-4071-B8F5-3DE57AF5507F}" type="pres">
      <dgm:prSet presAssocID="{A6650E3F-2996-4EB9-946D-0C73B25FBD7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3B1C543-FA10-49BA-913B-1A4754CF8CBA}" type="pres">
      <dgm:prSet presAssocID="{5A0DA178-A43F-47A7-A6A1-16621540F7A2}" presName="Name8" presStyleCnt="0"/>
      <dgm:spPr/>
    </dgm:pt>
    <dgm:pt modelId="{974D5891-7F77-4855-9267-B2FC7B9D60BB}" type="pres">
      <dgm:prSet presAssocID="{5A0DA178-A43F-47A7-A6A1-16621540F7A2}" presName="level" presStyleLbl="node1" presStyleIdx="2" presStyleCnt="3" custScaleY="69656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8D6650A-7E86-4D20-A2CF-75C8F9815A11}" type="pres">
      <dgm:prSet presAssocID="{5A0DA178-A43F-47A7-A6A1-16621540F7A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FBE71C0F-AA22-4051-8A48-FEC6ADF4035C}" srcId="{DCAB70B1-FC88-46E8-8F0C-B966BCE4F3B9}" destId="{832302F7-E121-4B82-9B1F-8D683173BDB1}" srcOrd="0" destOrd="0" parTransId="{35A0C1EF-F6BC-4A10-A519-F0B43A10FE73}" sibTransId="{7721338B-5493-4FB6-BA75-E6C73FFE0EEA}"/>
    <dgm:cxn modelId="{63E13D7F-4057-4CB1-9B11-58403F0760ED}" type="presOf" srcId="{5A0DA178-A43F-47A7-A6A1-16621540F7A2}" destId="{974D5891-7F77-4855-9267-B2FC7B9D60BB}" srcOrd="0" destOrd="0" presId="urn:microsoft.com/office/officeart/2005/8/layout/pyramid1"/>
    <dgm:cxn modelId="{8F58C0B7-2B11-4F5F-9FF4-8DB1E5BBCA85}" srcId="{DCAB70B1-FC88-46E8-8F0C-B966BCE4F3B9}" destId="{5A0DA178-A43F-47A7-A6A1-16621540F7A2}" srcOrd="2" destOrd="0" parTransId="{E90546E6-5561-4B98-A88E-768AA6561E99}" sibTransId="{0CE73B09-669B-490C-8D6D-391F4A25A3B3}"/>
    <dgm:cxn modelId="{BFAA8409-3284-4450-9506-1E36EFB37873}" type="presOf" srcId="{A6650E3F-2996-4EB9-946D-0C73B25FBD73}" destId="{266F8ADD-98CF-4168-9813-8B154A25881B}" srcOrd="0" destOrd="0" presId="urn:microsoft.com/office/officeart/2005/8/layout/pyramid1"/>
    <dgm:cxn modelId="{16DA10F6-3E92-4479-AD13-1BB006CC6E83}" type="presOf" srcId="{832302F7-E121-4B82-9B1F-8D683173BDB1}" destId="{163C774A-EAC9-4DFF-8D23-C585AB988DF8}" srcOrd="1" destOrd="0" presId="urn:microsoft.com/office/officeart/2005/8/layout/pyramid1"/>
    <dgm:cxn modelId="{E2C7402D-5D0A-4ECD-BE64-AC9965FAE9BA}" type="presOf" srcId="{DCAB70B1-FC88-46E8-8F0C-B966BCE4F3B9}" destId="{555D24CC-AB2B-4B4E-BC1A-C2643E4B3F6D}" srcOrd="0" destOrd="0" presId="urn:microsoft.com/office/officeart/2005/8/layout/pyramid1"/>
    <dgm:cxn modelId="{0BFB75A9-7191-483C-9C61-6FC722559036}" type="presOf" srcId="{832302F7-E121-4B82-9B1F-8D683173BDB1}" destId="{50A3927B-A0F1-4285-A660-06134C6D275E}" srcOrd="0" destOrd="0" presId="urn:microsoft.com/office/officeart/2005/8/layout/pyramid1"/>
    <dgm:cxn modelId="{04BB9B12-9E92-4F8E-9FA7-D20A12E713A1}" type="presOf" srcId="{5A0DA178-A43F-47A7-A6A1-16621540F7A2}" destId="{38D6650A-7E86-4D20-A2CF-75C8F9815A11}" srcOrd="1" destOrd="0" presId="urn:microsoft.com/office/officeart/2005/8/layout/pyramid1"/>
    <dgm:cxn modelId="{880FC42F-11CA-4109-9B9C-4FE12AE6A5EC}" type="presOf" srcId="{A6650E3F-2996-4EB9-946D-0C73B25FBD73}" destId="{24E1803F-FECC-4071-B8F5-3DE57AF5507F}" srcOrd="1" destOrd="0" presId="urn:microsoft.com/office/officeart/2005/8/layout/pyramid1"/>
    <dgm:cxn modelId="{8A65182D-CC9D-490A-9F7C-07CF402A8CD3}" srcId="{DCAB70B1-FC88-46E8-8F0C-B966BCE4F3B9}" destId="{A6650E3F-2996-4EB9-946D-0C73B25FBD73}" srcOrd="1" destOrd="0" parTransId="{B5886774-E514-446D-BE0E-283A45AA36F6}" sibTransId="{F1632171-679B-40BC-B223-D4929077CD08}"/>
    <dgm:cxn modelId="{0B3B9465-5A6B-4E82-A487-F20B57896FDF}" type="presParOf" srcId="{555D24CC-AB2B-4B4E-BC1A-C2643E4B3F6D}" destId="{E86F9A59-39DA-498E-B04B-091C47F8D60C}" srcOrd="0" destOrd="0" presId="urn:microsoft.com/office/officeart/2005/8/layout/pyramid1"/>
    <dgm:cxn modelId="{0A8E7CD9-66F9-4478-B5AB-5CD976E5D56E}" type="presParOf" srcId="{E86F9A59-39DA-498E-B04B-091C47F8D60C}" destId="{50A3927B-A0F1-4285-A660-06134C6D275E}" srcOrd="0" destOrd="0" presId="urn:microsoft.com/office/officeart/2005/8/layout/pyramid1"/>
    <dgm:cxn modelId="{64B18315-EB11-458C-A511-7AA95FD0ADFE}" type="presParOf" srcId="{E86F9A59-39DA-498E-B04B-091C47F8D60C}" destId="{163C774A-EAC9-4DFF-8D23-C585AB988DF8}" srcOrd="1" destOrd="0" presId="urn:microsoft.com/office/officeart/2005/8/layout/pyramid1"/>
    <dgm:cxn modelId="{3AD062E4-17AC-41DE-A41A-055097A6CD29}" type="presParOf" srcId="{555D24CC-AB2B-4B4E-BC1A-C2643E4B3F6D}" destId="{3C3AF06A-DD6D-4CD3-A430-5689341F84EB}" srcOrd="1" destOrd="0" presId="urn:microsoft.com/office/officeart/2005/8/layout/pyramid1"/>
    <dgm:cxn modelId="{4A335235-5745-4F7C-8B67-5ACD737388DA}" type="presParOf" srcId="{3C3AF06A-DD6D-4CD3-A430-5689341F84EB}" destId="{266F8ADD-98CF-4168-9813-8B154A25881B}" srcOrd="0" destOrd="0" presId="urn:microsoft.com/office/officeart/2005/8/layout/pyramid1"/>
    <dgm:cxn modelId="{FE9C589C-91DF-4237-9206-9B563763D239}" type="presParOf" srcId="{3C3AF06A-DD6D-4CD3-A430-5689341F84EB}" destId="{24E1803F-FECC-4071-B8F5-3DE57AF5507F}" srcOrd="1" destOrd="0" presId="urn:microsoft.com/office/officeart/2005/8/layout/pyramid1"/>
    <dgm:cxn modelId="{FBDA018F-E4D7-4012-A41F-B1D7BD552E86}" type="presParOf" srcId="{555D24CC-AB2B-4B4E-BC1A-C2643E4B3F6D}" destId="{E3B1C543-FA10-49BA-913B-1A4754CF8CBA}" srcOrd="2" destOrd="0" presId="urn:microsoft.com/office/officeart/2005/8/layout/pyramid1"/>
    <dgm:cxn modelId="{90165E32-0EDE-4291-ABB9-07CE7A033736}" type="presParOf" srcId="{E3B1C543-FA10-49BA-913B-1A4754CF8CBA}" destId="{974D5891-7F77-4855-9267-B2FC7B9D60BB}" srcOrd="0" destOrd="0" presId="urn:microsoft.com/office/officeart/2005/8/layout/pyramid1"/>
    <dgm:cxn modelId="{24D8FBE5-D868-4895-8600-8A285276610E}" type="presParOf" srcId="{E3B1C543-FA10-49BA-913B-1A4754CF8CBA}" destId="{38D6650A-7E86-4D20-A2CF-75C8F9815A11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AB70B1-FC88-46E8-8F0C-B966BCE4F3B9}" type="doc">
      <dgm:prSet loTypeId="urn:microsoft.com/office/officeart/2005/8/layout/pyramid1" loCatId="pyramid" qsTypeId="urn:microsoft.com/office/officeart/2005/8/quickstyle/simple1" qsCatId="simple" csTypeId="urn:microsoft.com/office/officeart/2005/8/colors/accent5_2" csCatId="accent5" phldr="1"/>
      <dgm:spPr/>
    </dgm:pt>
    <dgm:pt modelId="{832302F7-E121-4B82-9B1F-8D683173BDB1}">
      <dgm:prSet phldrT="[Text]" custT="1"/>
      <dgm:spPr>
        <a:solidFill>
          <a:srgbClr val="003399"/>
        </a:solidFill>
      </dgm:spPr>
      <dgm:t>
        <a:bodyPr/>
        <a:lstStyle/>
        <a:p>
          <a:endParaRPr lang="de-DE" sz="3500" dirty="0" smtClean="0"/>
        </a:p>
      </dgm:t>
    </dgm:pt>
    <dgm:pt modelId="{35A0C1EF-F6BC-4A10-A519-F0B43A10FE73}" type="parTrans" cxnId="{FBE71C0F-AA22-4051-8A48-FEC6ADF4035C}">
      <dgm:prSet/>
      <dgm:spPr/>
      <dgm:t>
        <a:bodyPr/>
        <a:lstStyle/>
        <a:p>
          <a:endParaRPr lang="de-DE"/>
        </a:p>
      </dgm:t>
    </dgm:pt>
    <dgm:pt modelId="{7721338B-5493-4FB6-BA75-E6C73FFE0EEA}" type="sibTrans" cxnId="{FBE71C0F-AA22-4051-8A48-FEC6ADF4035C}">
      <dgm:prSet/>
      <dgm:spPr/>
      <dgm:t>
        <a:bodyPr/>
        <a:lstStyle/>
        <a:p>
          <a:endParaRPr lang="de-DE"/>
        </a:p>
      </dgm:t>
    </dgm:pt>
    <dgm:pt modelId="{A6650E3F-2996-4EB9-946D-0C73B25FBD73}">
      <dgm:prSet phldrT="[Text]"/>
      <dgm:spPr>
        <a:solidFill>
          <a:srgbClr val="003399"/>
        </a:solidFill>
      </dgm:spPr>
      <dgm:t>
        <a:bodyPr/>
        <a:lstStyle/>
        <a:p>
          <a:endParaRPr lang="de-DE" dirty="0"/>
        </a:p>
      </dgm:t>
    </dgm:pt>
    <dgm:pt modelId="{B5886774-E514-446D-BE0E-283A45AA36F6}" type="parTrans" cxnId="{8A65182D-CC9D-490A-9F7C-07CF402A8CD3}">
      <dgm:prSet/>
      <dgm:spPr/>
      <dgm:t>
        <a:bodyPr/>
        <a:lstStyle/>
        <a:p>
          <a:endParaRPr lang="de-DE"/>
        </a:p>
      </dgm:t>
    </dgm:pt>
    <dgm:pt modelId="{F1632171-679B-40BC-B223-D4929077CD08}" type="sibTrans" cxnId="{8A65182D-CC9D-490A-9F7C-07CF402A8CD3}">
      <dgm:prSet/>
      <dgm:spPr/>
      <dgm:t>
        <a:bodyPr/>
        <a:lstStyle/>
        <a:p>
          <a:endParaRPr lang="de-DE"/>
        </a:p>
      </dgm:t>
    </dgm:pt>
    <dgm:pt modelId="{5A0DA178-A43F-47A7-A6A1-16621540F7A2}">
      <dgm:prSet phldrT="[Text]"/>
      <dgm:spPr>
        <a:solidFill>
          <a:srgbClr val="003399"/>
        </a:solidFill>
      </dgm:spPr>
      <dgm:t>
        <a:bodyPr/>
        <a:lstStyle/>
        <a:p>
          <a:endParaRPr lang="de-DE" dirty="0"/>
        </a:p>
      </dgm:t>
    </dgm:pt>
    <dgm:pt modelId="{E90546E6-5561-4B98-A88E-768AA6561E99}" type="parTrans" cxnId="{8F58C0B7-2B11-4F5F-9FF4-8DB1E5BBCA85}">
      <dgm:prSet/>
      <dgm:spPr/>
      <dgm:t>
        <a:bodyPr/>
        <a:lstStyle/>
        <a:p>
          <a:endParaRPr lang="de-DE"/>
        </a:p>
      </dgm:t>
    </dgm:pt>
    <dgm:pt modelId="{0CE73B09-669B-490C-8D6D-391F4A25A3B3}" type="sibTrans" cxnId="{8F58C0B7-2B11-4F5F-9FF4-8DB1E5BBCA85}">
      <dgm:prSet/>
      <dgm:spPr/>
      <dgm:t>
        <a:bodyPr/>
        <a:lstStyle/>
        <a:p>
          <a:endParaRPr lang="de-DE"/>
        </a:p>
      </dgm:t>
    </dgm:pt>
    <dgm:pt modelId="{555D24CC-AB2B-4B4E-BC1A-C2643E4B3F6D}" type="pres">
      <dgm:prSet presAssocID="{DCAB70B1-FC88-46E8-8F0C-B966BCE4F3B9}" presName="Name0" presStyleCnt="0">
        <dgm:presLayoutVars>
          <dgm:dir/>
          <dgm:animLvl val="lvl"/>
          <dgm:resizeHandles val="exact"/>
        </dgm:presLayoutVars>
      </dgm:prSet>
      <dgm:spPr/>
    </dgm:pt>
    <dgm:pt modelId="{E86F9A59-39DA-498E-B04B-091C47F8D60C}" type="pres">
      <dgm:prSet presAssocID="{832302F7-E121-4B82-9B1F-8D683173BDB1}" presName="Name8" presStyleCnt="0"/>
      <dgm:spPr/>
    </dgm:pt>
    <dgm:pt modelId="{50A3927B-A0F1-4285-A660-06134C6D275E}" type="pres">
      <dgm:prSet presAssocID="{832302F7-E121-4B82-9B1F-8D683173BDB1}" presName="level" presStyleLbl="node1" presStyleIdx="0" presStyleCnt="3" custLinFactNeighborY="409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63C774A-EAC9-4DFF-8D23-C585AB988DF8}" type="pres">
      <dgm:prSet presAssocID="{832302F7-E121-4B82-9B1F-8D683173BDB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C3AF06A-DD6D-4CD3-A430-5689341F84EB}" type="pres">
      <dgm:prSet presAssocID="{A6650E3F-2996-4EB9-946D-0C73B25FBD73}" presName="Name8" presStyleCnt="0"/>
      <dgm:spPr/>
    </dgm:pt>
    <dgm:pt modelId="{266F8ADD-98CF-4168-9813-8B154A25881B}" type="pres">
      <dgm:prSet presAssocID="{A6650E3F-2996-4EB9-946D-0C73B25FBD73}" presName="level" presStyleLbl="node1" presStyleIdx="1" presStyleCnt="3" custScaleY="6283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4E1803F-FECC-4071-B8F5-3DE57AF5507F}" type="pres">
      <dgm:prSet presAssocID="{A6650E3F-2996-4EB9-946D-0C73B25FBD7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3B1C543-FA10-49BA-913B-1A4754CF8CBA}" type="pres">
      <dgm:prSet presAssocID="{5A0DA178-A43F-47A7-A6A1-16621540F7A2}" presName="Name8" presStyleCnt="0"/>
      <dgm:spPr/>
    </dgm:pt>
    <dgm:pt modelId="{974D5891-7F77-4855-9267-B2FC7B9D60BB}" type="pres">
      <dgm:prSet presAssocID="{5A0DA178-A43F-47A7-A6A1-16621540F7A2}" presName="level" presStyleLbl="node1" presStyleIdx="2" presStyleCnt="3" custScaleY="69656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8D6650A-7E86-4D20-A2CF-75C8F9815A11}" type="pres">
      <dgm:prSet presAssocID="{5A0DA178-A43F-47A7-A6A1-16621540F7A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B73D735A-F057-4679-86A0-B62CBB1954AC}" type="presOf" srcId="{5A0DA178-A43F-47A7-A6A1-16621540F7A2}" destId="{974D5891-7F77-4855-9267-B2FC7B9D60BB}" srcOrd="0" destOrd="0" presId="urn:microsoft.com/office/officeart/2005/8/layout/pyramid1"/>
    <dgm:cxn modelId="{21CFD3EF-B116-46AD-91B7-BAC2A112DC1B}" type="presOf" srcId="{832302F7-E121-4B82-9B1F-8D683173BDB1}" destId="{163C774A-EAC9-4DFF-8D23-C585AB988DF8}" srcOrd="1" destOrd="0" presId="urn:microsoft.com/office/officeart/2005/8/layout/pyramid1"/>
    <dgm:cxn modelId="{C30AD775-2CCD-45AA-A897-773F44429668}" type="presOf" srcId="{832302F7-E121-4B82-9B1F-8D683173BDB1}" destId="{50A3927B-A0F1-4285-A660-06134C6D275E}" srcOrd="0" destOrd="0" presId="urn:microsoft.com/office/officeart/2005/8/layout/pyramid1"/>
    <dgm:cxn modelId="{AAF8B0F8-9F5E-4F6C-8441-9C1FCB1DC25E}" type="presOf" srcId="{5A0DA178-A43F-47A7-A6A1-16621540F7A2}" destId="{38D6650A-7E86-4D20-A2CF-75C8F9815A11}" srcOrd="1" destOrd="0" presId="urn:microsoft.com/office/officeart/2005/8/layout/pyramid1"/>
    <dgm:cxn modelId="{79C6CA39-5096-4135-BA44-7FFAFE5A5A32}" type="presOf" srcId="{DCAB70B1-FC88-46E8-8F0C-B966BCE4F3B9}" destId="{555D24CC-AB2B-4B4E-BC1A-C2643E4B3F6D}" srcOrd="0" destOrd="0" presId="urn:microsoft.com/office/officeart/2005/8/layout/pyramid1"/>
    <dgm:cxn modelId="{EFCF02FD-0F3F-43C0-BE3C-E80D3D6391E5}" type="presOf" srcId="{A6650E3F-2996-4EB9-946D-0C73B25FBD73}" destId="{24E1803F-FECC-4071-B8F5-3DE57AF5507F}" srcOrd="1" destOrd="0" presId="urn:microsoft.com/office/officeart/2005/8/layout/pyramid1"/>
    <dgm:cxn modelId="{8A65182D-CC9D-490A-9F7C-07CF402A8CD3}" srcId="{DCAB70B1-FC88-46E8-8F0C-B966BCE4F3B9}" destId="{A6650E3F-2996-4EB9-946D-0C73B25FBD73}" srcOrd="1" destOrd="0" parTransId="{B5886774-E514-446D-BE0E-283A45AA36F6}" sibTransId="{F1632171-679B-40BC-B223-D4929077CD08}"/>
    <dgm:cxn modelId="{8F58C0B7-2B11-4F5F-9FF4-8DB1E5BBCA85}" srcId="{DCAB70B1-FC88-46E8-8F0C-B966BCE4F3B9}" destId="{5A0DA178-A43F-47A7-A6A1-16621540F7A2}" srcOrd="2" destOrd="0" parTransId="{E90546E6-5561-4B98-A88E-768AA6561E99}" sibTransId="{0CE73B09-669B-490C-8D6D-391F4A25A3B3}"/>
    <dgm:cxn modelId="{86CC7469-2115-4382-B47D-46096856AF9C}" type="presOf" srcId="{A6650E3F-2996-4EB9-946D-0C73B25FBD73}" destId="{266F8ADD-98CF-4168-9813-8B154A25881B}" srcOrd="0" destOrd="0" presId="urn:microsoft.com/office/officeart/2005/8/layout/pyramid1"/>
    <dgm:cxn modelId="{FBE71C0F-AA22-4051-8A48-FEC6ADF4035C}" srcId="{DCAB70B1-FC88-46E8-8F0C-B966BCE4F3B9}" destId="{832302F7-E121-4B82-9B1F-8D683173BDB1}" srcOrd="0" destOrd="0" parTransId="{35A0C1EF-F6BC-4A10-A519-F0B43A10FE73}" sibTransId="{7721338B-5493-4FB6-BA75-E6C73FFE0EEA}"/>
    <dgm:cxn modelId="{EA3F503A-DC8A-424C-9672-FBE5C9D3928A}" type="presParOf" srcId="{555D24CC-AB2B-4B4E-BC1A-C2643E4B3F6D}" destId="{E86F9A59-39DA-498E-B04B-091C47F8D60C}" srcOrd="0" destOrd="0" presId="urn:microsoft.com/office/officeart/2005/8/layout/pyramid1"/>
    <dgm:cxn modelId="{0A045E86-9687-424A-BAC9-0A10840FF1F1}" type="presParOf" srcId="{E86F9A59-39DA-498E-B04B-091C47F8D60C}" destId="{50A3927B-A0F1-4285-A660-06134C6D275E}" srcOrd="0" destOrd="0" presId="urn:microsoft.com/office/officeart/2005/8/layout/pyramid1"/>
    <dgm:cxn modelId="{E51BCF23-AC24-49EF-BACC-5719BBD0EFE9}" type="presParOf" srcId="{E86F9A59-39DA-498E-B04B-091C47F8D60C}" destId="{163C774A-EAC9-4DFF-8D23-C585AB988DF8}" srcOrd="1" destOrd="0" presId="urn:microsoft.com/office/officeart/2005/8/layout/pyramid1"/>
    <dgm:cxn modelId="{86E3A8E0-D469-40CE-9395-05935DBC529E}" type="presParOf" srcId="{555D24CC-AB2B-4B4E-BC1A-C2643E4B3F6D}" destId="{3C3AF06A-DD6D-4CD3-A430-5689341F84EB}" srcOrd="1" destOrd="0" presId="urn:microsoft.com/office/officeart/2005/8/layout/pyramid1"/>
    <dgm:cxn modelId="{B536F51B-5B03-45E8-93E3-60955249F09F}" type="presParOf" srcId="{3C3AF06A-DD6D-4CD3-A430-5689341F84EB}" destId="{266F8ADD-98CF-4168-9813-8B154A25881B}" srcOrd="0" destOrd="0" presId="urn:microsoft.com/office/officeart/2005/8/layout/pyramid1"/>
    <dgm:cxn modelId="{1B7915E2-6729-44BD-9786-631BE3EAE247}" type="presParOf" srcId="{3C3AF06A-DD6D-4CD3-A430-5689341F84EB}" destId="{24E1803F-FECC-4071-B8F5-3DE57AF5507F}" srcOrd="1" destOrd="0" presId="urn:microsoft.com/office/officeart/2005/8/layout/pyramid1"/>
    <dgm:cxn modelId="{7A82731C-DDA4-485E-8FE9-D34F0F9A9C25}" type="presParOf" srcId="{555D24CC-AB2B-4B4E-BC1A-C2643E4B3F6D}" destId="{E3B1C543-FA10-49BA-913B-1A4754CF8CBA}" srcOrd="2" destOrd="0" presId="urn:microsoft.com/office/officeart/2005/8/layout/pyramid1"/>
    <dgm:cxn modelId="{E01334D8-662E-4432-BA33-2FB5EE65D7B8}" type="presParOf" srcId="{E3B1C543-FA10-49BA-913B-1A4754CF8CBA}" destId="{974D5891-7F77-4855-9267-B2FC7B9D60BB}" srcOrd="0" destOrd="0" presId="urn:microsoft.com/office/officeart/2005/8/layout/pyramid1"/>
    <dgm:cxn modelId="{4349E9A4-5787-4C18-BCCB-0B56F560A033}" type="presParOf" srcId="{E3B1C543-FA10-49BA-913B-1A4754CF8CBA}" destId="{38D6650A-7E86-4D20-A2CF-75C8F9815A11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A3927B-A0F1-4285-A660-06134C6D275E}">
      <dsp:nvSpPr>
        <dsp:cNvPr id="0" name=""/>
        <dsp:cNvSpPr/>
      </dsp:nvSpPr>
      <dsp:spPr>
        <a:xfrm>
          <a:off x="1842764" y="8225"/>
          <a:ext cx="2781762" cy="2011194"/>
        </a:xfrm>
        <a:prstGeom prst="trapezoid">
          <a:avLst>
            <a:gd name="adj" fmla="val 69157"/>
          </a:avLst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3500" kern="1200" dirty="0" smtClean="0"/>
        </a:p>
      </dsp:txBody>
      <dsp:txXfrm>
        <a:off x="1842764" y="8225"/>
        <a:ext cx="2781762" cy="2011194"/>
      </dsp:txXfrm>
    </dsp:sp>
    <dsp:sp modelId="{266F8ADD-98CF-4168-9813-8B154A25881B}">
      <dsp:nvSpPr>
        <dsp:cNvPr id="0" name=""/>
        <dsp:cNvSpPr/>
      </dsp:nvSpPr>
      <dsp:spPr>
        <a:xfrm>
          <a:off x="968832" y="2011194"/>
          <a:ext cx="4529626" cy="1263694"/>
        </a:xfrm>
        <a:prstGeom prst="trapezoid">
          <a:avLst>
            <a:gd name="adj" fmla="val 69157"/>
          </a:avLst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6500" kern="1200" dirty="0"/>
        </a:p>
      </dsp:txBody>
      <dsp:txXfrm>
        <a:off x="1761516" y="2011194"/>
        <a:ext cx="2944257" cy="1263694"/>
      </dsp:txXfrm>
    </dsp:sp>
    <dsp:sp modelId="{974D5891-7F77-4855-9267-B2FC7B9D60BB}">
      <dsp:nvSpPr>
        <dsp:cNvPr id="0" name=""/>
        <dsp:cNvSpPr/>
      </dsp:nvSpPr>
      <dsp:spPr>
        <a:xfrm>
          <a:off x="0" y="3274889"/>
          <a:ext cx="6467291" cy="1400917"/>
        </a:xfrm>
        <a:prstGeom prst="trapezoid">
          <a:avLst>
            <a:gd name="adj" fmla="val 69157"/>
          </a:avLst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6500" kern="1200" dirty="0"/>
        </a:p>
      </dsp:txBody>
      <dsp:txXfrm>
        <a:off x="1131775" y="3274889"/>
        <a:ext cx="4203739" cy="14009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A3927B-A0F1-4285-A660-06134C6D275E}">
      <dsp:nvSpPr>
        <dsp:cNvPr id="0" name=""/>
        <dsp:cNvSpPr/>
      </dsp:nvSpPr>
      <dsp:spPr>
        <a:xfrm>
          <a:off x="1842764" y="8225"/>
          <a:ext cx="2781762" cy="2011194"/>
        </a:xfrm>
        <a:prstGeom prst="trapezoid">
          <a:avLst>
            <a:gd name="adj" fmla="val 69157"/>
          </a:avLst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3500" kern="1200" dirty="0" smtClean="0"/>
        </a:p>
      </dsp:txBody>
      <dsp:txXfrm>
        <a:off x="1842764" y="8225"/>
        <a:ext cx="2781762" cy="2011194"/>
      </dsp:txXfrm>
    </dsp:sp>
    <dsp:sp modelId="{266F8ADD-98CF-4168-9813-8B154A25881B}">
      <dsp:nvSpPr>
        <dsp:cNvPr id="0" name=""/>
        <dsp:cNvSpPr/>
      </dsp:nvSpPr>
      <dsp:spPr>
        <a:xfrm>
          <a:off x="968832" y="2011194"/>
          <a:ext cx="4529626" cy="1263694"/>
        </a:xfrm>
        <a:prstGeom prst="trapezoid">
          <a:avLst>
            <a:gd name="adj" fmla="val 69157"/>
          </a:avLst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6500" kern="1200" dirty="0"/>
        </a:p>
      </dsp:txBody>
      <dsp:txXfrm>
        <a:off x="1761516" y="2011194"/>
        <a:ext cx="2944257" cy="1263694"/>
      </dsp:txXfrm>
    </dsp:sp>
    <dsp:sp modelId="{974D5891-7F77-4855-9267-B2FC7B9D60BB}">
      <dsp:nvSpPr>
        <dsp:cNvPr id="0" name=""/>
        <dsp:cNvSpPr/>
      </dsp:nvSpPr>
      <dsp:spPr>
        <a:xfrm>
          <a:off x="0" y="3274889"/>
          <a:ext cx="6467291" cy="1400917"/>
        </a:xfrm>
        <a:prstGeom prst="trapezoid">
          <a:avLst>
            <a:gd name="adj" fmla="val 69157"/>
          </a:avLst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6500" kern="1200" dirty="0"/>
        </a:p>
      </dsp:txBody>
      <dsp:txXfrm>
        <a:off x="1131775" y="3274889"/>
        <a:ext cx="4203739" cy="14009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383117" y="349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384000" y="720000"/>
            <a:ext cx="1140380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807208" y="1561638"/>
            <a:ext cx="7248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807208" y="1191698"/>
            <a:ext cx="7248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659" y="6262496"/>
            <a:ext cx="2512715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7665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384000" y="720001"/>
            <a:ext cx="11393317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3117" y="349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8" y="1561638"/>
            <a:ext cx="7248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16.09.2021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451" y="6448660"/>
            <a:ext cx="1878051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6243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384000" y="720001"/>
            <a:ext cx="11393317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9" y="1563113"/>
            <a:ext cx="7248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3117" y="313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16.09.2021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451" y="6448660"/>
            <a:ext cx="1878051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6717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624423" y="1613538"/>
            <a:ext cx="10947397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12192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806083" y="6494473"/>
            <a:ext cx="4289925" cy="309702"/>
          </a:xfrm>
        </p:spPr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16543" y="6494473"/>
            <a:ext cx="1189533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9737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616541" y="1613536"/>
            <a:ext cx="528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287584" y="1613536"/>
            <a:ext cx="528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16.09.2021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3424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616541" y="2323190"/>
            <a:ext cx="528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287584" y="2323190"/>
            <a:ext cx="528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624421" y="1613537"/>
            <a:ext cx="528108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16.09.2021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6303861" y="1613537"/>
            <a:ext cx="528108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5961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623392" y="2380617"/>
            <a:ext cx="6864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201009" y="3071813"/>
            <a:ext cx="3685235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16.09.2021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5415" y="2552702"/>
            <a:ext cx="787909" cy="270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0428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384000" y="720001"/>
            <a:ext cx="1140380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807211" y="1555385"/>
            <a:ext cx="7289309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807211" y="1191699"/>
            <a:ext cx="7289309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383117" y="313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601" y="6262497"/>
            <a:ext cx="2518833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35644"/>
            <a:ext cx="24336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6410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16025" y="1613536"/>
            <a:ext cx="10346192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16.09.2021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1755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394983" y="720001"/>
            <a:ext cx="1140380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4000" y="349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 smtClean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8" y="1622459"/>
            <a:ext cx="10687733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807208" y="1089822"/>
            <a:ext cx="10687733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7727442" y="5936813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859" y="6414896"/>
            <a:ext cx="2512715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6199303"/>
            <a:ext cx="2274865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143" y="3534943"/>
            <a:ext cx="436536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1559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384000" y="720001"/>
            <a:ext cx="1140380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9" y="1555385"/>
            <a:ext cx="7248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807209" y="1191699"/>
            <a:ext cx="7248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4000" y="313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659" y="6262496"/>
            <a:ext cx="2512715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7764737" y="5954720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423" y="3492001"/>
            <a:ext cx="436536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18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384000" y="720000"/>
            <a:ext cx="1140380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383117" y="349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807208" y="1561638"/>
            <a:ext cx="7248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807208" y="1191698"/>
            <a:ext cx="7248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601" y="6262496"/>
            <a:ext cx="2518833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35644"/>
            <a:ext cx="24336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9648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384000" y="720001"/>
            <a:ext cx="1140380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9" y="1555385"/>
            <a:ext cx="7248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807209" y="1191699"/>
            <a:ext cx="7248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3117" y="313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601" y="6262496"/>
            <a:ext cx="2518833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35644"/>
            <a:ext cx="24336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6368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384000" y="720000"/>
            <a:ext cx="1140380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3117" y="349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8" y="1561638"/>
            <a:ext cx="7248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807208" y="1191698"/>
            <a:ext cx="7248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601" y="6262497"/>
            <a:ext cx="2518833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35644"/>
            <a:ext cx="24336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8914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8266246" y="706439"/>
            <a:ext cx="3530917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384000" y="720001"/>
            <a:ext cx="7872883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807209" y="1555385"/>
            <a:ext cx="7248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807209" y="1191699"/>
            <a:ext cx="7248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383117" y="313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601" y="6262497"/>
            <a:ext cx="2518833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35644"/>
            <a:ext cx="24336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6430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1" y="1613536"/>
            <a:ext cx="10352617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806083" y="6494473"/>
            <a:ext cx="4289925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616543" y="6494473"/>
            <a:ext cx="1189533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7660243" y="6494473"/>
            <a:ext cx="1316543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16.09.2021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12192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616544" y="167640"/>
            <a:ext cx="8862307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912" y="0"/>
            <a:ext cx="4437089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8072" y="6477395"/>
            <a:ext cx="2512715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577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>
          <p15:clr>
            <a:srgbClr val="F26B43"/>
          </p15:clr>
        </p15:guide>
        <p15:guide id="3" pos="288">
          <p15:clr>
            <a:srgbClr val="F26B43"/>
          </p15:clr>
        </p15:guide>
        <p15:guide id="4" pos="5179">
          <p15:clr>
            <a:srgbClr val="F26B43"/>
          </p15:clr>
        </p15:guide>
        <p15:guide id="5" pos="5467">
          <p15:clr>
            <a:srgbClr val="F26B43"/>
          </p15:clr>
        </p15:guide>
        <p15:guide id="7" orient="horz" pos="3934">
          <p15:clr>
            <a:srgbClr val="F26B43"/>
          </p15:clr>
        </p15:guide>
        <p15:guide id="9" orient="horz" pos="218">
          <p15:clr>
            <a:srgbClr val="F26B43"/>
          </p15:clr>
        </p15:guide>
        <p15:guide id="10" orient="horz" pos="1016">
          <p15:clr>
            <a:srgbClr val="F26B43"/>
          </p15:clr>
        </p15:guide>
        <p15:guide id="11" orient="horz" pos="4216">
          <p15:clr>
            <a:srgbClr val="F26B43"/>
          </p15:clr>
        </p15:guide>
        <p15:guide id="16" orient="horz" pos="2160">
          <p15:clr>
            <a:srgbClr val="F26B43"/>
          </p15:clr>
        </p15:guide>
        <p15:guide id="19" pos="390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g-BG" dirty="0" smtClean="0">
                <a:latin typeface="Montserrat Light" panose="00000400000000000000" pitchFamily="2" charset="0"/>
              </a:rPr>
              <a:t>Когато показвате проекта си пред потенциални партньори или инвеститори, трябва накратко и ясно да представите своята идея.</a:t>
            </a:r>
            <a:endParaRPr lang="en-GB" noProof="0" dirty="0" smtClean="0">
              <a:latin typeface="Montserrat Light" panose="00000400000000000000" pitchFamily="2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bg-BG" b="1" dirty="0" smtClean="0">
                <a:latin typeface="Montserrat Light" panose="00000400000000000000" pitchFamily="2" charset="0"/>
              </a:rPr>
              <a:t>Насочващи въпроси</a:t>
            </a:r>
            <a:endParaRPr lang="en-GB" b="1" noProof="0" dirty="0" smtClean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bg-BG" noProof="0" dirty="0" smtClean="0">
                <a:latin typeface="Montserrat Light" panose="00000400000000000000" pitchFamily="2" charset="0"/>
              </a:rPr>
              <a:t>Каква е мисията на проекта ви</a:t>
            </a:r>
            <a:r>
              <a:rPr lang="en-GB" noProof="0" dirty="0" smtClean="0">
                <a:latin typeface="Montserrat Light" panose="00000400000000000000" pitchFamily="2" charset="0"/>
              </a:rPr>
              <a:t>?</a:t>
            </a:r>
          </a:p>
          <a:p>
            <a:pPr lvl="2"/>
            <a:r>
              <a:rPr lang="bg-BG" noProof="0" dirty="0" smtClean="0">
                <a:latin typeface="Montserrat Light" panose="00000400000000000000" pitchFamily="2" charset="0"/>
              </a:rPr>
              <a:t>Какъв проблем решавате</a:t>
            </a:r>
            <a:r>
              <a:rPr lang="en-GB" noProof="0" dirty="0" smtClean="0">
                <a:latin typeface="Montserrat Light" panose="00000400000000000000" pitchFamily="2" charset="0"/>
              </a:rPr>
              <a:t>?</a:t>
            </a:r>
          </a:p>
          <a:p>
            <a:pPr lvl="2"/>
            <a:r>
              <a:rPr lang="bg-BG" noProof="0" dirty="0" smtClean="0">
                <a:latin typeface="Montserrat Light" panose="00000400000000000000" pitchFamily="2" charset="0"/>
              </a:rPr>
              <a:t>Каква е социалната стойност на вашия проект</a:t>
            </a:r>
            <a:r>
              <a:rPr lang="en-GB" noProof="0" dirty="0" smtClean="0">
                <a:latin typeface="Montserrat Light" panose="00000400000000000000" pitchFamily="2" charset="0"/>
              </a:rPr>
              <a:t>?</a:t>
            </a:r>
          </a:p>
          <a:p>
            <a:pPr lvl="2"/>
            <a:r>
              <a:rPr lang="bg-BG" noProof="0" dirty="0" smtClean="0">
                <a:latin typeface="Montserrat Light" panose="00000400000000000000" pitchFamily="2" charset="0"/>
              </a:rPr>
              <a:t>Коя е целевата ви група</a:t>
            </a:r>
            <a:r>
              <a:rPr lang="en-GB" noProof="0" dirty="0" smtClean="0">
                <a:latin typeface="Montserrat Light" panose="00000400000000000000" pitchFamily="2" charset="0"/>
              </a:rPr>
              <a:t>?</a:t>
            </a:r>
          </a:p>
          <a:p>
            <a:pPr>
              <a:spcBef>
                <a:spcPts val="600"/>
              </a:spcBef>
            </a:pPr>
            <a:r>
              <a:rPr lang="bg-BG" noProof="0" dirty="0" smtClean="0">
                <a:latin typeface="Montserrat Light" panose="00000400000000000000" pitchFamily="2" charset="0"/>
              </a:rPr>
              <a:t>Каква е стратегията, за да постигнете целта си</a:t>
            </a:r>
            <a:r>
              <a:rPr lang="en-GB" noProof="0" dirty="0" smtClean="0">
                <a:latin typeface="Montserrat Light" panose="00000400000000000000" pitchFamily="2" charset="0"/>
              </a:rPr>
              <a:t>?</a:t>
            </a:r>
          </a:p>
          <a:p>
            <a:pPr lvl="2"/>
            <a:r>
              <a:rPr lang="bg-BG" noProof="0" dirty="0" smtClean="0">
                <a:latin typeface="Montserrat Light" panose="00000400000000000000" pitchFamily="2" charset="0"/>
              </a:rPr>
              <a:t>Съществъват ли вече услуги, които се опитват да решат същия проблем</a:t>
            </a:r>
            <a:r>
              <a:rPr lang="en-GB" noProof="0" dirty="0" smtClean="0">
                <a:latin typeface="Montserrat Light" panose="00000400000000000000" pitchFamily="2" charset="0"/>
              </a:rPr>
              <a:t>?</a:t>
            </a:r>
          </a:p>
          <a:p>
            <a:pPr lvl="2"/>
            <a:r>
              <a:rPr lang="bg-BG" noProof="0" dirty="0" smtClean="0">
                <a:latin typeface="Montserrat Light" panose="00000400000000000000" pitchFamily="2" charset="0"/>
              </a:rPr>
              <a:t>Кое е новото във вашия проект</a:t>
            </a:r>
            <a:r>
              <a:rPr lang="en-GB" noProof="0" dirty="0" smtClean="0">
                <a:latin typeface="Montserrat Light" panose="00000400000000000000" pitchFamily="2" charset="0"/>
              </a:rPr>
              <a:t>?</a:t>
            </a:r>
          </a:p>
          <a:p>
            <a:pPr lvl="2"/>
            <a:r>
              <a:rPr lang="bg-BG" noProof="0" dirty="0" smtClean="0">
                <a:latin typeface="Montserrat Light" panose="00000400000000000000" pitchFamily="2" charset="0"/>
              </a:rPr>
              <a:t>С какво вашият проект е по-добър от вече съществуващите алтернативи</a:t>
            </a:r>
            <a:r>
              <a:rPr lang="en-GB" noProof="0" dirty="0" smtClean="0">
                <a:latin typeface="Montserrat Light" panose="00000400000000000000" pitchFamily="2" charset="0"/>
              </a:rPr>
              <a:t>?</a:t>
            </a:r>
          </a:p>
          <a:p>
            <a:pPr lvl="2"/>
            <a:r>
              <a:rPr lang="bg-BG" noProof="0" dirty="0" smtClean="0">
                <a:latin typeface="Montserrat Light" panose="00000400000000000000" pitchFamily="2" charset="0"/>
              </a:rPr>
              <a:t>Как ще финансирате проекта си</a:t>
            </a:r>
            <a:r>
              <a:rPr lang="en-GB" noProof="0" dirty="0" smtClean="0">
                <a:latin typeface="Montserrat Light" panose="00000400000000000000" pitchFamily="2" charset="0"/>
              </a:rPr>
              <a:t>?</a:t>
            </a:r>
          </a:p>
          <a:p>
            <a:pPr lvl="2"/>
            <a:r>
              <a:rPr lang="bg-BG" noProof="0" dirty="0" smtClean="0">
                <a:latin typeface="Montserrat Light" panose="00000400000000000000" pitchFamily="2" charset="0"/>
              </a:rPr>
              <a:t>Как вашите клиенти ще научат за проекта ви</a:t>
            </a:r>
            <a:r>
              <a:rPr lang="en-GB" noProof="0" dirty="0" smtClean="0">
                <a:latin typeface="Montserrat Light" panose="00000400000000000000" pitchFamily="2" charset="0"/>
              </a:rPr>
              <a:t>?</a:t>
            </a:r>
          </a:p>
          <a:p>
            <a:pPr>
              <a:spcBef>
                <a:spcPts val="600"/>
              </a:spcBef>
            </a:pPr>
            <a:r>
              <a:rPr lang="bg-BG" noProof="0" dirty="0" smtClean="0">
                <a:latin typeface="Montserrat Light" panose="00000400000000000000" pitchFamily="2" charset="0"/>
              </a:rPr>
              <a:t>Каква ще е вашата дейност</a:t>
            </a:r>
            <a:r>
              <a:rPr lang="en-GB" noProof="0" dirty="0" smtClean="0">
                <a:latin typeface="Montserrat Light" panose="00000400000000000000" pitchFamily="2" charset="0"/>
              </a:rPr>
              <a:t>?</a:t>
            </a:r>
          </a:p>
          <a:p>
            <a:pPr lvl="2"/>
            <a:r>
              <a:rPr lang="bg-BG" noProof="0" dirty="0" smtClean="0">
                <a:latin typeface="Montserrat Light" panose="00000400000000000000" pitchFamily="2" charset="0"/>
              </a:rPr>
              <a:t>За кого и колко често ще предлагате услугите си</a:t>
            </a:r>
            <a:r>
              <a:rPr lang="en-GB" noProof="0" dirty="0" smtClean="0">
                <a:latin typeface="Montserrat Light" panose="00000400000000000000" pitchFamily="2" charset="0"/>
              </a:rPr>
              <a:t>?</a:t>
            </a:r>
          </a:p>
          <a:p>
            <a:pPr lvl="2"/>
            <a:r>
              <a:rPr lang="bg-BG" noProof="0" dirty="0" smtClean="0">
                <a:latin typeface="Montserrat Light" panose="00000400000000000000" pitchFamily="2" charset="0"/>
              </a:rPr>
              <a:t>Кой ще извършва дейностите</a:t>
            </a:r>
            <a:r>
              <a:rPr lang="en-GB" noProof="0" dirty="0" smtClean="0">
                <a:latin typeface="Montserrat Light" panose="00000400000000000000" pitchFamily="2" charset="0"/>
              </a:rPr>
              <a:t>?</a:t>
            </a:r>
          </a:p>
          <a:p>
            <a:pPr lvl="1"/>
            <a:endParaRPr lang="en-GB" noProof="0" dirty="0" smtClean="0"/>
          </a:p>
          <a:p>
            <a:pPr lvl="1"/>
            <a:endParaRPr lang="en-GB" noProof="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 dirty="0" smtClean="0"/>
              <a:t>Идеята за проекта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6958027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Идеята за проекта</a:t>
            </a:r>
            <a:endParaRPr lang="en-GB" noProof="0" dirty="0"/>
          </a:p>
        </p:txBody>
      </p:sp>
      <p:grpSp>
        <p:nvGrpSpPr>
          <p:cNvPr id="2" name="Group 1"/>
          <p:cNvGrpSpPr/>
          <p:nvPr/>
        </p:nvGrpSpPr>
        <p:grpSpPr>
          <a:xfrm>
            <a:off x="2806297" y="1448791"/>
            <a:ext cx="6467291" cy="4675807"/>
            <a:chOff x="522273" y="1685130"/>
            <a:chExt cx="6140400" cy="4439467"/>
          </a:xfrm>
        </p:grpSpPr>
        <p:grpSp>
          <p:nvGrpSpPr>
            <p:cNvPr id="8" name="Gruppieren 14"/>
            <p:cNvGrpSpPr/>
            <p:nvPr/>
          </p:nvGrpSpPr>
          <p:grpSpPr>
            <a:xfrm>
              <a:off x="522273" y="1685130"/>
              <a:ext cx="6140400" cy="4439467"/>
              <a:chOff x="2032000" y="719666"/>
              <a:chExt cx="8128000" cy="5418667"/>
            </a:xfrm>
          </p:grpSpPr>
          <p:graphicFrame>
            <p:nvGraphicFramePr>
              <p:cNvPr id="9" name="Diagramm 15"/>
              <p:cNvGraphicFramePr/>
              <p:nvPr>
                <p:extLst/>
              </p:nvPr>
            </p:nvGraphicFramePr>
            <p:xfrm>
              <a:off x="2032000" y="719666"/>
              <a:ext cx="8128000" cy="541866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sp>
            <p:nvSpPr>
              <p:cNvPr id="10" name="Textfeld 16"/>
              <p:cNvSpPr txBox="1"/>
              <p:nvPr/>
            </p:nvSpPr>
            <p:spPr>
              <a:xfrm>
                <a:off x="4665090" y="1408299"/>
                <a:ext cx="2859549" cy="13196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097280"/>
                <a:r>
                  <a:rPr lang="bg-BG" sz="2000" b="1" dirty="0">
                    <a:solidFill>
                      <a:srgbClr val="FDC608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ЗАЩО</a:t>
                </a:r>
                <a:endParaRPr lang="en-GB" sz="2000" b="1" dirty="0">
                  <a:solidFill>
                    <a:srgbClr val="FDC608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algn="ctr" defTabSz="1097280"/>
                <a:endParaRPr lang="bg-BG" sz="1200" dirty="0">
                  <a:solidFill>
                    <a:srgbClr val="FFFFFF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algn="ctr" defTabSz="1097280"/>
                <a:r>
                  <a:rPr lang="bg-BG" sz="1200" dirty="0">
                    <a:solidFill>
                      <a:srgbClr val="FFFFF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правите това</a:t>
                </a:r>
                <a:r>
                  <a:rPr lang="en-GB" sz="1200" dirty="0">
                    <a:solidFill>
                      <a:srgbClr val="FFFFF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?</a:t>
                </a:r>
                <a:endParaRPr lang="bg-BG" sz="1200" dirty="0">
                  <a:solidFill>
                    <a:srgbClr val="FFFFFF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algn="ctr" defTabSz="1097280"/>
                <a:endParaRPr lang="en-GB" sz="1200" dirty="0">
                  <a:solidFill>
                    <a:srgbClr val="FFFFFF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algn="ctr" defTabSz="1097280"/>
                <a:r>
                  <a:rPr lang="bg-BG" sz="1200" dirty="0">
                    <a:solidFill>
                      <a:srgbClr val="FFFFF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Каква е Вашата мисия</a:t>
                </a:r>
                <a:r>
                  <a:rPr lang="en-GB" sz="1200" dirty="0">
                    <a:solidFill>
                      <a:srgbClr val="FFFFF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?</a:t>
                </a:r>
                <a:endParaRPr lang="en-GB" sz="1200" dirty="0">
                  <a:solidFill>
                    <a:srgbClr val="FFFFFF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sp>
            <p:nvSpPr>
              <p:cNvPr id="16" name="Textfeld 18"/>
              <p:cNvSpPr txBox="1"/>
              <p:nvPr/>
            </p:nvSpPr>
            <p:spPr>
              <a:xfrm>
                <a:off x="4440357" y="3095547"/>
                <a:ext cx="3309010" cy="12840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097280"/>
                <a:r>
                  <a:rPr lang="bg-BG" sz="2000" b="1" dirty="0">
                    <a:solidFill>
                      <a:srgbClr val="FDC608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КАК</a:t>
                </a:r>
                <a:endParaRPr lang="en-GB" sz="2000" b="1" dirty="0">
                  <a:solidFill>
                    <a:srgbClr val="FDC608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algn="ctr" defTabSz="1097280">
                  <a:spcAft>
                    <a:spcPts val="600"/>
                  </a:spcAft>
                </a:pPr>
                <a:endParaRPr lang="en-GB" sz="1200" dirty="0">
                  <a:solidFill>
                    <a:srgbClr val="FFFFFF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algn="ctr" defTabSz="1097280">
                  <a:spcAft>
                    <a:spcPts val="600"/>
                  </a:spcAft>
                </a:pPr>
                <a:r>
                  <a:rPr lang="bg-BG" sz="1200" dirty="0">
                    <a:solidFill>
                      <a:srgbClr val="FFFFF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Знаете какво да правите</a:t>
                </a:r>
                <a:r>
                  <a:rPr lang="en-GB" sz="1200" dirty="0">
                    <a:solidFill>
                      <a:srgbClr val="FFFFF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?</a:t>
                </a:r>
              </a:p>
              <a:p>
                <a:pPr algn="ctr" defTabSz="1097280"/>
                <a:r>
                  <a:rPr lang="bg-BG" sz="1200" dirty="0">
                    <a:solidFill>
                      <a:srgbClr val="FFFFF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Каква е Вашата стратегия</a:t>
                </a:r>
                <a:r>
                  <a:rPr lang="en-GB" sz="1200" dirty="0">
                    <a:solidFill>
                      <a:srgbClr val="FFFFF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?</a:t>
                </a:r>
                <a:endParaRPr lang="en-GB" sz="1200" dirty="0">
                  <a:solidFill>
                    <a:srgbClr val="FFFFFF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p:grpSp>
        <p:sp>
          <p:nvSpPr>
            <p:cNvPr id="17" name="Textfeld 18"/>
            <p:cNvSpPr txBox="1"/>
            <p:nvPr/>
          </p:nvSpPr>
          <p:spPr>
            <a:xfrm>
              <a:off x="2357918" y="4871026"/>
              <a:ext cx="2499834" cy="1051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097280"/>
              <a:r>
                <a:rPr lang="bg-BG" sz="2000" b="1" dirty="0">
                  <a:solidFill>
                    <a:srgbClr val="FDC608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КАКВО</a:t>
              </a:r>
              <a:endParaRPr lang="en-GB" sz="2000" b="1" dirty="0">
                <a:solidFill>
                  <a:srgbClr val="FDC608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algn="ctr" defTabSz="1097280">
                <a:spcAft>
                  <a:spcPts val="600"/>
                </a:spcAft>
              </a:pPr>
              <a:endParaRPr lang="en-GB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algn="ctr" defTabSz="1097280">
                <a:spcAft>
                  <a:spcPts val="600"/>
                </a:spcAft>
              </a:pPr>
              <a:r>
                <a:rPr lang="bg-BG" sz="1200" dirty="0">
                  <a:solidFill>
                    <a:srgbClr val="FFFFF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правите</a:t>
              </a:r>
              <a:r>
                <a:rPr lang="en-GB" sz="1200" dirty="0">
                  <a:solidFill>
                    <a:srgbClr val="FFFFF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?</a:t>
              </a:r>
            </a:p>
            <a:p>
              <a:pPr algn="ctr" defTabSz="1097280"/>
              <a:r>
                <a:rPr lang="bg-BG" sz="1200" dirty="0">
                  <a:solidFill>
                    <a:srgbClr val="FFFFF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Каква е Вашата дейност</a:t>
              </a:r>
              <a:r>
                <a:rPr lang="en-GB" sz="1200" dirty="0">
                  <a:solidFill>
                    <a:srgbClr val="FFFFF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?</a:t>
              </a:r>
              <a:endParaRPr lang="en-GB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03032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i="1" dirty="0" smtClean="0"/>
              <a:t>Моят проект</a:t>
            </a:r>
            <a:r>
              <a:rPr lang="en-GB" i="1" noProof="0" dirty="0" smtClean="0"/>
              <a:t>:</a:t>
            </a:r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bg-BG" dirty="0"/>
              <a:t>Идеята за проекта</a:t>
            </a:r>
            <a:endParaRPr lang="en-GB" noProof="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9774" y="289925"/>
            <a:ext cx="840017" cy="840017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2806297" y="1448791"/>
            <a:ext cx="6467291" cy="4675807"/>
            <a:chOff x="522273" y="1685130"/>
            <a:chExt cx="6140400" cy="4439467"/>
          </a:xfrm>
        </p:grpSpPr>
        <p:grpSp>
          <p:nvGrpSpPr>
            <p:cNvPr id="17" name="Gruppieren 14"/>
            <p:cNvGrpSpPr/>
            <p:nvPr/>
          </p:nvGrpSpPr>
          <p:grpSpPr>
            <a:xfrm>
              <a:off x="522273" y="1685130"/>
              <a:ext cx="6140400" cy="4439467"/>
              <a:chOff x="2032000" y="719666"/>
              <a:chExt cx="8128000" cy="5418667"/>
            </a:xfrm>
          </p:grpSpPr>
          <p:graphicFrame>
            <p:nvGraphicFramePr>
              <p:cNvPr id="19" name="Diagramm 15"/>
              <p:cNvGraphicFramePr/>
              <p:nvPr>
                <p:extLst/>
              </p:nvPr>
            </p:nvGraphicFramePr>
            <p:xfrm>
              <a:off x="2032000" y="719666"/>
              <a:ext cx="8128000" cy="541866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  <p:sp>
            <p:nvSpPr>
              <p:cNvPr id="20" name="Textfeld 16"/>
              <p:cNvSpPr txBox="1"/>
              <p:nvPr/>
            </p:nvSpPr>
            <p:spPr>
              <a:xfrm>
                <a:off x="4665090" y="1408299"/>
                <a:ext cx="2859549" cy="6776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097280"/>
                <a:r>
                  <a:rPr lang="bg-BG" sz="2000" b="1" dirty="0">
                    <a:solidFill>
                      <a:srgbClr val="FDC608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ЗАЩО</a:t>
                </a:r>
                <a:endParaRPr lang="en-GB" sz="2000" b="1" dirty="0">
                  <a:solidFill>
                    <a:srgbClr val="FDC608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algn="ctr" defTabSz="1097280"/>
                <a:endParaRPr lang="bg-BG" sz="1200" dirty="0">
                  <a:solidFill>
                    <a:srgbClr val="FFFFFF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sp>
            <p:nvSpPr>
              <p:cNvPr id="21" name="Textfeld 18"/>
              <p:cNvSpPr txBox="1"/>
              <p:nvPr/>
            </p:nvSpPr>
            <p:spPr>
              <a:xfrm>
                <a:off x="4440357" y="3095547"/>
                <a:ext cx="3309010" cy="6776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097280"/>
                <a:r>
                  <a:rPr lang="bg-BG" sz="2000" b="1" dirty="0">
                    <a:solidFill>
                      <a:srgbClr val="FDC608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КАК</a:t>
                </a:r>
                <a:endParaRPr lang="en-GB" sz="2000" b="1" dirty="0">
                  <a:solidFill>
                    <a:srgbClr val="FDC608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algn="ctr" defTabSz="1097280">
                  <a:spcAft>
                    <a:spcPts val="600"/>
                  </a:spcAft>
                </a:pPr>
                <a:endParaRPr lang="en-GB" sz="1200" dirty="0">
                  <a:solidFill>
                    <a:srgbClr val="FFFFFF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p:grpSp>
        <p:sp>
          <p:nvSpPr>
            <p:cNvPr id="18" name="Textfeld 18"/>
            <p:cNvSpPr txBox="1"/>
            <p:nvPr/>
          </p:nvSpPr>
          <p:spPr>
            <a:xfrm>
              <a:off x="2357918" y="4871026"/>
              <a:ext cx="2499834" cy="555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097280"/>
              <a:r>
                <a:rPr lang="bg-BG" sz="2000" b="1" dirty="0">
                  <a:solidFill>
                    <a:srgbClr val="FDC608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КАКВО</a:t>
              </a:r>
              <a:endParaRPr lang="en-GB" sz="2000" b="1" dirty="0">
                <a:solidFill>
                  <a:srgbClr val="FDC608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algn="ctr" defTabSz="1097280">
                <a:spcAft>
                  <a:spcPts val="600"/>
                </a:spcAft>
              </a:pPr>
              <a:endParaRPr lang="en-GB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20998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</Words>
  <Application>Microsoft Office PowerPoint</Application>
  <PresentationFormat>Breitbild</PresentationFormat>
  <Paragraphs>34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2" baseType="lpstr">
      <vt:lpstr>Arial</vt:lpstr>
      <vt:lpstr>Calibri</vt:lpstr>
      <vt:lpstr>Cambria</vt:lpstr>
      <vt:lpstr>Georgia</vt:lpstr>
      <vt:lpstr>Montserrat Light</vt:lpstr>
      <vt:lpstr>Times New Roman</vt:lpstr>
      <vt:lpstr>Verdana</vt:lpstr>
      <vt:lpstr>Wingdings</vt:lpstr>
      <vt:lpstr>WU 4:3</vt:lpstr>
      <vt:lpstr>Идеята за проекта</vt:lpstr>
      <vt:lpstr>Идеята за проекта</vt:lpstr>
      <vt:lpstr>Моят проект: Идеята за проекта</vt:lpstr>
    </vt:vector>
  </TitlesOfParts>
  <Company>WU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Идеята за проекта</dc:title>
  <dc:creator>Seiler, Alexander</dc:creator>
  <cp:lastModifiedBy>Seiler, Alexander</cp:lastModifiedBy>
  <cp:revision>1</cp:revision>
  <dcterms:created xsi:type="dcterms:W3CDTF">2021-09-16T08:13:01Z</dcterms:created>
  <dcterms:modified xsi:type="dcterms:W3CDTF">2021-09-16T08:13:37Z</dcterms:modified>
</cp:coreProperties>
</file>