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5" r:id="rId5"/>
    <p:sldId id="376" r:id="rId6"/>
    <p:sldId id="377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5" d="100"/>
          <a:sy n="85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ScaleY="130568" custLinFactNeighborX="0" custLinFactNeighborY="-674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CB91B4-E814-44FE-96A9-88C73F5C403E}" type="presOf" srcId="{A6650E3F-2996-4EB9-946D-0C73B25FBD73}" destId="{266F8ADD-98CF-4168-9813-8B154A25881B}" srcOrd="0" destOrd="0" presId="urn:microsoft.com/office/officeart/2005/8/layout/pyramid1"/>
    <dgm:cxn modelId="{749FFAD4-6BC1-4D42-B476-ED22452A5DE9}" type="presOf" srcId="{832302F7-E121-4B82-9B1F-8D683173BDB1}" destId="{163C774A-EAC9-4DFF-8D23-C585AB988DF8}" srcOrd="1" destOrd="0" presId="urn:microsoft.com/office/officeart/2005/8/layout/pyramid1"/>
    <dgm:cxn modelId="{5A420646-7AA4-482D-A8AF-96770FCAE2B1}" type="presOf" srcId="{A6650E3F-2996-4EB9-946D-0C73B25FBD73}" destId="{24E1803F-FECC-4071-B8F5-3DE57AF5507F}" srcOrd="1" destOrd="0" presId="urn:microsoft.com/office/officeart/2005/8/layout/pyramid1"/>
    <dgm:cxn modelId="{02B5C847-EE00-4B7B-89A6-8949130F3C06}" type="presOf" srcId="{DCAB70B1-FC88-46E8-8F0C-B966BCE4F3B9}" destId="{555D24CC-AB2B-4B4E-BC1A-C2643E4B3F6D}" srcOrd="0" destOrd="0" presId="urn:microsoft.com/office/officeart/2005/8/layout/pyramid1"/>
    <dgm:cxn modelId="{58C57214-C113-4341-A01C-25EE49E2E52E}" type="presOf" srcId="{832302F7-E121-4B82-9B1F-8D683173BDB1}" destId="{50A3927B-A0F1-4285-A660-06134C6D275E}" srcOrd="0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C1292C1A-8730-429E-A044-DC1F277A9EAE}" type="presOf" srcId="{5A0DA178-A43F-47A7-A6A1-16621540F7A2}" destId="{38D6650A-7E86-4D20-A2CF-75C8F9815A11}" srcOrd="1" destOrd="0" presId="urn:microsoft.com/office/officeart/2005/8/layout/pyramid1"/>
    <dgm:cxn modelId="{4AF41BB2-5873-4449-93E7-E4C14A6A4302}" type="presOf" srcId="{5A0DA178-A43F-47A7-A6A1-16621540F7A2}" destId="{974D5891-7F77-4855-9267-B2FC7B9D60BB}" srcOrd="0" destOrd="0" presId="urn:microsoft.com/office/officeart/2005/8/layout/pyramid1"/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FC6470F7-EE6A-44DE-A0E3-89F09580B449}" type="presParOf" srcId="{555D24CC-AB2B-4B4E-BC1A-C2643E4B3F6D}" destId="{E86F9A59-39DA-498E-B04B-091C47F8D60C}" srcOrd="0" destOrd="0" presId="urn:microsoft.com/office/officeart/2005/8/layout/pyramid1"/>
    <dgm:cxn modelId="{EEA96B80-6352-46A6-A357-08F2D65226DB}" type="presParOf" srcId="{E86F9A59-39DA-498E-B04B-091C47F8D60C}" destId="{50A3927B-A0F1-4285-A660-06134C6D275E}" srcOrd="0" destOrd="0" presId="urn:microsoft.com/office/officeart/2005/8/layout/pyramid1"/>
    <dgm:cxn modelId="{C09F6A92-5246-4A3B-AC05-8CA9B1EE21D7}" type="presParOf" srcId="{E86F9A59-39DA-498E-B04B-091C47F8D60C}" destId="{163C774A-EAC9-4DFF-8D23-C585AB988DF8}" srcOrd="1" destOrd="0" presId="urn:microsoft.com/office/officeart/2005/8/layout/pyramid1"/>
    <dgm:cxn modelId="{191795BA-FEE2-4D46-9E68-005A675715CE}" type="presParOf" srcId="{555D24CC-AB2B-4B4E-BC1A-C2643E4B3F6D}" destId="{3C3AF06A-DD6D-4CD3-A430-5689341F84EB}" srcOrd="1" destOrd="0" presId="urn:microsoft.com/office/officeart/2005/8/layout/pyramid1"/>
    <dgm:cxn modelId="{DA5AE5AD-19B6-4199-BA6B-EC7E7BBBFDA7}" type="presParOf" srcId="{3C3AF06A-DD6D-4CD3-A430-5689341F84EB}" destId="{266F8ADD-98CF-4168-9813-8B154A25881B}" srcOrd="0" destOrd="0" presId="urn:microsoft.com/office/officeart/2005/8/layout/pyramid1"/>
    <dgm:cxn modelId="{BDE2794B-F0A4-4A0C-B95E-68E21837D960}" type="presParOf" srcId="{3C3AF06A-DD6D-4CD3-A430-5689341F84EB}" destId="{24E1803F-FECC-4071-B8F5-3DE57AF5507F}" srcOrd="1" destOrd="0" presId="urn:microsoft.com/office/officeart/2005/8/layout/pyramid1"/>
    <dgm:cxn modelId="{E5013726-C110-40D6-9BDF-8B7CB38E8C67}" type="presParOf" srcId="{555D24CC-AB2B-4B4E-BC1A-C2643E4B3F6D}" destId="{E3B1C543-FA10-49BA-913B-1A4754CF8CBA}" srcOrd="2" destOrd="0" presId="urn:microsoft.com/office/officeart/2005/8/layout/pyramid1"/>
    <dgm:cxn modelId="{3373133C-1043-4A3C-AE24-B5B5AFFF74CF}" type="presParOf" srcId="{E3B1C543-FA10-49BA-913B-1A4754CF8CBA}" destId="{974D5891-7F77-4855-9267-B2FC7B9D60BB}" srcOrd="0" destOrd="0" presId="urn:microsoft.com/office/officeart/2005/8/layout/pyramid1"/>
    <dgm:cxn modelId="{C5F40929-92EE-4827-94A1-23062D7247CF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LinFactNeighborY="4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 custLinFactNeighborY="16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CB91B4-E814-44FE-96A9-88C73F5C403E}" type="presOf" srcId="{A6650E3F-2996-4EB9-946D-0C73B25FBD73}" destId="{266F8ADD-98CF-4168-9813-8B154A25881B}" srcOrd="0" destOrd="0" presId="urn:microsoft.com/office/officeart/2005/8/layout/pyramid1"/>
    <dgm:cxn modelId="{749FFAD4-6BC1-4D42-B476-ED22452A5DE9}" type="presOf" srcId="{832302F7-E121-4B82-9B1F-8D683173BDB1}" destId="{163C774A-EAC9-4DFF-8D23-C585AB988DF8}" srcOrd="1" destOrd="0" presId="urn:microsoft.com/office/officeart/2005/8/layout/pyramid1"/>
    <dgm:cxn modelId="{5A420646-7AA4-482D-A8AF-96770FCAE2B1}" type="presOf" srcId="{A6650E3F-2996-4EB9-946D-0C73B25FBD73}" destId="{24E1803F-FECC-4071-B8F5-3DE57AF5507F}" srcOrd="1" destOrd="0" presId="urn:microsoft.com/office/officeart/2005/8/layout/pyramid1"/>
    <dgm:cxn modelId="{02B5C847-EE00-4B7B-89A6-8949130F3C06}" type="presOf" srcId="{DCAB70B1-FC88-46E8-8F0C-B966BCE4F3B9}" destId="{555D24CC-AB2B-4B4E-BC1A-C2643E4B3F6D}" srcOrd="0" destOrd="0" presId="urn:microsoft.com/office/officeart/2005/8/layout/pyramid1"/>
    <dgm:cxn modelId="{58C57214-C113-4341-A01C-25EE49E2E52E}" type="presOf" srcId="{832302F7-E121-4B82-9B1F-8D683173BDB1}" destId="{50A3927B-A0F1-4285-A660-06134C6D275E}" srcOrd="0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C1292C1A-8730-429E-A044-DC1F277A9EAE}" type="presOf" srcId="{5A0DA178-A43F-47A7-A6A1-16621540F7A2}" destId="{38D6650A-7E86-4D20-A2CF-75C8F9815A11}" srcOrd="1" destOrd="0" presId="urn:microsoft.com/office/officeart/2005/8/layout/pyramid1"/>
    <dgm:cxn modelId="{4AF41BB2-5873-4449-93E7-E4C14A6A4302}" type="presOf" srcId="{5A0DA178-A43F-47A7-A6A1-16621540F7A2}" destId="{974D5891-7F77-4855-9267-B2FC7B9D60BB}" srcOrd="0" destOrd="0" presId="urn:microsoft.com/office/officeart/2005/8/layout/pyramid1"/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FC6470F7-EE6A-44DE-A0E3-89F09580B449}" type="presParOf" srcId="{555D24CC-AB2B-4B4E-BC1A-C2643E4B3F6D}" destId="{E86F9A59-39DA-498E-B04B-091C47F8D60C}" srcOrd="0" destOrd="0" presId="urn:microsoft.com/office/officeart/2005/8/layout/pyramid1"/>
    <dgm:cxn modelId="{EEA96B80-6352-46A6-A357-08F2D65226DB}" type="presParOf" srcId="{E86F9A59-39DA-498E-B04B-091C47F8D60C}" destId="{50A3927B-A0F1-4285-A660-06134C6D275E}" srcOrd="0" destOrd="0" presId="urn:microsoft.com/office/officeart/2005/8/layout/pyramid1"/>
    <dgm:cxn modelId="{C09F6A92-5246-4A3B-AC05-8CA9B1EE21D7}" type="presParOf" srcId="{E86F9A59-39DA-498E-B04B-091C47F8D60C}" destId="{163C774A-EAC9-4DFF-8D23-C585AB988DF8}" srcOrd="1" destOrd="0" presId="urn:microsoft.com/office/officeart/2005/8/layout/pyramid1"/>
    <dgm:cxn modelId="{191795BA-FEE2-4D46-9E68-005A675715CE}" type="presParOf" srcId="{555D24CC-AB2B-4B4E-BC1A-C2643E4B3F6D}" destId="{3C3AF06A-DD6D-4CD3-A430-5689341F84EB}" srcOrd="1" destOrd="0" presId="urn:microsoft.com/office/officeart/2005/8/layout/pyramid1"/>
    <dgm:cxn modelId="{DA5AE5AD-19B6-4199-BA6B-EC7E7BBBFDA7}" type="presParOf" srcId="{3C3AF06A-DD6D-4CD3-A430-5689341F84EB}" destId="{266F8ADD-98CF-4168-9813-8B154A25881B}" srcOrd="0" destOrd="0" presId="urn:microsoft.com/office/officeart/2005/8/layout/pyramid1"/>
    <dgm:cxn modelId="{BDE2794B-F0A4-4A0C-B95E-68E21837D960}" type="presParOf" srcId="{3C3AF06A-DD6D-4CD3-A430-5689341F84EB}" destId="{24E1803F-FECC-4071-B8F5-3DE57AF5507F}" srcOrd="1" destOrd="0" presId="urn:microsoft.com/office/officeart/2005/8/layout/pyramid1"/>
    <dgm:cxn modelId="{E5013726-C110-40D6-9BDF-8B7CB38E8C67}" type="presParOf" srcId="{555D24CC-AB2B-4B4E-BC1A-C2643E4B3F6D}" destId="{E3B1C543-FA10-49BA-913B-1A4754CF8CBA}" srcOrd="2" destOrd="0" presId="urn:microsoft.com/office/officeart/2005/8/layout/pyramid1"/>
    <dgm:cxn modelId="{3373133C-1043-4A3C-AE24-B5B5AFFF74CF}" type="presParOf" srcId="{E3B1C543-FA10-49BA-913B-1A4754CF8CBA}" destId="{974D5891-7F77-4855-9267-B2FC7B9D60BB}" srcOrd="0" destOrd="0" presId="urn:microsoft.com/office/officeart/2005/8/layout/pyramid1"/>
    <dgm:cxn modelId="{C5F40929-92EE-4827-94A1-23062D7247CF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691377" y="0"/>
          <a:ext cx="3333708" cy="2347131"/>
        </a:xfrm>
        <a:prstGeom prst="trapezoid">
          <a:avLst>
            <a:gd name="adj" fmla="val 71017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/>
        </a:p>
      </dsp:txBody>
      <dsp:txXfrm>
        <a:off x="1691377" y="0"/>
        <a:ext cx="3333708" cy="2347131"/>
      </dsp:txXfrm>
    </dsp:sp>
    <dsp:sp modelId="{266F8ADD-98CF-4168-9813-8B154A25881B}">
      <dsp:nvSpPr>
        <dsp:cNvPr id="0" name=""/>
        <dsp:cNvSpPr/>
      </dsp:nvSpPr>
      <dsp:spPr>
        <a:xfrm>
          <a:off x="889240" y="2347131"/>
          <a:ext cx="4937982" cy="1129505"/>
        </a:xfrm>
        <a:prstGeom prst="trapezoid">
          <a:avLst>
            <a:gd name="adj" fmla="val 71017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753387" y="2347131"/>
        <a:ext cx="3209688" cy="1129505"/>
      </dsp:txXfrm>
    </dsp:sp>
    <dsp:sp modelId="{974D5891-7F77-4855-9267-B2FC7B9D60BB}">
      <dsp:nvSpPr>
        <dsp:cNvPr id="0" name=""/>
        <dsp:cNvSpPr/>
      </dsp:nvSpPr>
      <dsp:spPr>
        <a:xfrm>
          <a:off x="0" y="3476636"/>
          <a:ext cx="6716464" cy="1252158"/>
        </a:xfrm>
        <a:prstGeom prst="trapezoid">
          <a:avLst>
            <a:gd name="adj" fmla="val 71017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75381" y="3476636"/>
        <a:ext cx="4365701" cy="1252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890554" y="8444"/>
          <a:ext cx="2853904" cy="2064674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/>
        </a:p>
      </dsp:txBody>
      <dsp:txXfrm>
        <a:off x="1890554" y="8444"/>
        <a:ext cx="2853904" cy="2064674"/>
      </dsp:txXfrm>
    </dsp:sp>
    <dsp:sp modelId="{266F8ADD-98CF-4168-9813-8B154A25881B}">
      <dsp:nvSpPr>
        <dsp:cNvPr id="0" name=""/>
        <dsp:cNvSpPr/>
      </dsp:nvSpPr>
      <dsp:spPr>
        <a:xfrm>
          <a:off x="993957" y="2064674"/>
          <a:ext cx="4647097" cy="1297296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807199" y="2064674"/>
        <a:ext cx="3020613" cy="1297296"/>
      </dsp:txXfrm>
    </dsp:sp>
    <dsp:sp modelId="{974D5891-7F77-4855-9267-B2FC7B9D60BB}">
      <dsp:nvSpPr>
        <dsp:cNvPr id="0" name=""/>
        <dsp:cNvSpPr/>
      </dsp:nvSpPr>
      <dsp:spPr>
        <a:xfrm>
          <a:off x="0" y="3361971"/>
          <a:ext cx="6635013" cy="1438169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61127" y="3361971"/>
        <a:ext cx="4312758" cy="1438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Montserrat Light" panose="00000400000000000000" pitchFamily="2" charset="0"/>
              </a:rPr>
              <a:t>Ko </a:t>
            </a:r>
            <a:r>
              <a:rPr lang="en-GB" dirty="0" err="1">
                <a:latin typeface="Montserrat Light" panose="00000400000000000000" pitchFamily="2" charset="0"/>
              </a:rPr>
              <a:t>predstavljate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potencialnim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projektnim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partnerjem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ali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vlagateljem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morate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na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kratko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opisati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svojo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projektno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idejo</a:t>
            </a:r>
            <a:r>
              <a:rPr lang="en-GB" dirty="0">
                <a:latin typeface="Montserrat Light" panose="00000400000000000000" pitchFamily="2" charset="0"/>
              </a:rPr>
              <a:t>.</a:t>
            </a:r>
            <a:endParaRPr lang="en-GB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sl-SI" b="1" dirty="0">
                <a:latin typeface="Montserrat Light" panose="00000400000000000000" pitchFamily="2" charset="0"/>
              </a:rPr>
              <a:t>Poglavitna</a:t>
            </a:r>
            <a:r>
              <a:rPr lang="en-GB" b="1" dirty="0">
                <a:latin typeface="Montserrat Light" panose="00000400000000000000" pitchFamily="2" charset="0"/>
              </a:rPr>
              <a:t> </a:t>
            </a:r>
            <a:r>
              <a:rPr lang="en-GB" b="1" dirty="0" err="1">
                <a:latin typeface="Montserrat Light" panose="00000400000000000000" pitchFamily="2" charset="0"/>
              </a:rPr>
              <a:t>vprašanja</a:t>
            </a:r>
            <a:endParaRPr lang="en-GB" b="1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dirty="0" err="1">
                <a:latin typeface="Montserrat Light" panose="00000400000000000000" pitchFamily="2" charset="0"/>
              </a:rPr>
              <a:t>Kakšno</a:t>
            </a:r>
            <a:r>
              <a:rPr lang="en-GB" dirty="0">
                <a:latin typeface="Montserrat Light" panose="00000400000000000000" pitchFamily="2" charset="0"/>
              </a:rPr>
              <a:t> je </a:t>
            </a:r>
            <a:r>
              <a:rPr lang="en-GB" dirty="0" err="1">
                <a:latin typeface="Montserrat Light" panose="00000400000000000000" pitchFamily="2" charset="0"/>
              </a:rPr>
              <a:t>poslanstvo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vašega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projekta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en-GB" dirty="0" err="1">
                <a:latin typeface="Montserrat Light" panose="00000400000000000000" pitchFamily="2" charset="0"/>
              </a:rPr>
              <a:t>Kakšen</a:t>
            </a:r>
            <a:r>
              <a:rPr lang="en-GB" dirty="0">
                <a:latin typeface="Montserrat Light" panose="00000400000000000000" pitchFamily="2" charset="0"/>
              </a:rPr>
              <a:t> problem </a:t>
            </a:r>
            <a:r>
              <a:rPr lang="en-GB" dirty="0" err="1">
                <a:latin typeface="Montserrat Light" panose="00000400000000000000" pitchFamily="2" charset="0"/>
              </a:rPr>
              <a:t>boste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reš</a:t>
            </a:r>
            <a:r>
              <a:rPr lang="sl-SI" dirty="0" err="1">
                <a:latin typeface="Montserrat Light" panose="00000400000000000000" pitchFamily="2" charset="0"/>
              </a:rPr>
              <a:t>evali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pl-PL" dirty="0">
                <a:latin typeface="Montserrat Light" panose="00000400000000000000" pitchFamily="2" charset="0"/>
              </a:rPr>
              <a:t>Kakšna je družbena vrednost oz. vpliv vašega projekta?</a:t>
            </a:r>
            <a:endParaRPr lang="de-AT" dirty="0">
              <a:latin typeface="Montserrat Light" panose="00000400000000000000" pitchFamily="2" charset="0"/>
            </a:endParaRPr>
          </a:p>
          <a:p>
            <a:pPr lvl="2"/>
            <a:r>
              <a:rPr lang="pl-PL" dirty="0">
                <a:latin typeface="Montserrat Light" panose="00000400000000000000" pitchFamily="2" charset="0"/>
              </a:rPr>
              <a:t>Kdo so vaša ciljna skupina?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600"/>
              </a:spcBef>
            </a:pPr>
            <a:r>
              <a:rPr lang="pl-PL" dirty="0">
                <a:latin typeface="Montserrat Light" panose="00000400000000000000" pitchFamily="2" charset="0"/>
              </a:rPr>
              <a:t>Kakšna je strategija za dosego vašega poslanstva?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2"/>
            <a:r>
              <a:rPr lang="en-GB" dirty="0">
                <a:latin typeface="Montserrat Light" panose="00000400000000000000" pitchFamily="2" charset="0"/>
              </a:rPr>
              <a:t>Ali </a:t>
            </a:r>
            <a:r>
              <a:rPr lang="en-GB" dirty="0" err="1">
                <a:latin typeface="Montserrat Light" panose="00000400000000000000" pitchFamily="2" charset="0"/>
              </a:rPr>
              <a:t>že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obstajajo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storitve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na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trgu</a:t>
            </a:r>
            <a:r>
              <a:rPr lang="en-GB" dirty="0">
                <a:latin typeface="Montserrat Light" panose="00000400000000000000" pitchFamily="2" charset="0"/>
              </a:rPr>
              <a:t>, </a:t>
            </a:r>
            <a:r>
              <a:rPr lang="en-GB" dirty="0" err="1">
                <a:latin typeface="Montserrat Light" panose="00000400000000000000" pitchFamily="2" charset="0"/>
              </a:rPr>
              <a:t>ki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poskušajo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rešiti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isti</a:t>
            </a:r>
            <a:r>
              <a:rPr lang="en-GB" dirty="0">
                <a:latin typeface="Montserrat Light" panose="00000400000000000000" pitchFamily="2" charset="0"/>
              </a:rPr>
              <a:t> problem?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2"/>
            <a:r>
              <a:rPr lang="pl-PL" dirty="0">
                <a:latin typeface="Montserrat Light" panose="00000400000000000000" pitchFamily="2" charset="0"/>
              </a:rPr>
              <a:t>Kaj je pri vašem projektu inovativnega?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2"/>
            <a:r>
              <a:rPr lang="en-GB" dirty="0" err="1">
                <a:latin typeface="Montserrat Light" panose="00000400000000000000" pitchFamily="2" charset="0"/>
              </a:rPr>
              <a:t>Zakaj</a:t>
            </a:r>
            <a:r>
              <a:rPr lang="en-GB" dirty="0">
                <a:latin typeface="Montserrat Light" panose="00000400000000000000" pitchFamily="2" charset="0"/>
              </a:rPr>
              <a:t> je </a:t>
            </a:r>
            <a:r>
              <a:rPr lang="en-GB" dirty="0" err="1">
                <a:latin typeface="Montserrat Light" panose="00000400000000000000" pitchFamily="2" charset="0"/>
              </a:rPr>
              <a:t>vaš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boljši</a:t>
            </a:r>
            <a:r>
              <a:rPr lang="en-GB" dirty="0">
                <a:latin typeface="Montserrat Light" panose="00000400000000000000" pitchFamily="2" charset="0"/>
              </a:rPr>
              <a:t> od </a:t>
            </a:r>
            <a:r>
              <a:rPr lang="en-GB" dirty="0" err="1">
                <a:latin typeface="Montserrat Light" panose="00000400000000000000" pitchFamily="2" charset="0"/>
              </a:rPr>
              <a:t>že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obstoječih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alternativ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2"/>
            <a:r>
              <a:rPr lang="en-GB" dirty="0" err="1">
                <a:latin typeface="Montserrat Light" panose="00000400000000000000" pitchFamily="2" charset="0"/>
              </a:rPr>
              <a:t>Kako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boste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financirali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2"/>
            <a:r>
              <a:rPr lang="en-GB" dirty="0" err="1">
                <a:latin typeface="Montserrat Light" panose="00000400000000000000" pitchFamily="2" charset="0"/>
              </a:rPr>
              <a:t>Kako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bodo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vaše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potencialne </a:t>
            </a:r>
            <a:r>
              <a:rPr lang="en-GB" dirty="0" err="1">
                <a:latin typeface="Montserrat Light" panose="00000400000000000000" pitchFamily="2" charset="0"/>
              </a:rPr>
              <a:t>stranke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iz</a:t>
            </a:r>
            <a:r>
              <a:rPr lang="en-GB" dirty="0" err="1">
                <a:latin typeface="Montserrat Light" panose="00000400000000000000" pitchFamily="2" charset="0"/>
              </a:rPr>
              <a:t>vedele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vaš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6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Katere</a:t>
            </a:r>
            <a:r>
              <a:rPr lang="en-GB" dirty="0">
                <a:latin typeface="Montserrat Light" panose="00000400000000000000" pitchFamily="2" charset="0"/>
              </a:rPr>
              <a:t> so </a:t>
            </a:r>
            <a:r>
              <a:rPr lang="en-GB" dirty="0" err="1">
                <a:latin typeface="Montserrat Light" panose="00000400000000000000" pitchFamily="2" charset="0"/>
              </a:rPr>
              <a:t>vaše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dejavnosti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2"/>
            <a:r>
              <a:rPr lang="en-GB" dirty="0" err="1">
                <a:latin typeface="Montserrat Light" panose="00000400000000000000" pitchFamily="2" charset="0"/>
              </a:rPr>
              <a:t>Za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koga</a:t>
            </a:r>
            <a:r>
              <a:rPr lang="en-GB" dirty="0">
                <a:latin typeface="Montserrat Light" panose="00000400000000000000" pitchFamily="2" charset="0"/>
              </a:rPr>
              <a:t> in </a:t>
            </a:r>
            <a:r>
              <a:rPr lang="en-GB" dirty="0" err="1">
                <a:latin typeface="Montserrat Light" panose="00000400000000000000" pitchFamily="2" charset="0"/>
              </a:rPr>
              <a:t>kako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pogosto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boste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izvajali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določene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dejavnosti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2"/>
            <a:r>
              <a:rPr lang="en-GB" dirty="0" err="1">
                <a:latin typeface="Montserrat Light" panose="00000400000000000000" pitchFamily="2" charset="0"/>
              </a:rPr>
              <a:t>Kdo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bo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vodil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te </a:t>
            </a:r>
            <a:r>
              <a:rPr lang="en-GB" dirty="0" err="1">
                <a:latin typeface="Montserrat Light" panose="00000400000000000000" pitchFamily="2" charset="0"/>
              </a:rPr>
              <a:t>dejavnosti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1"/>
            <a:endParaRPr lang="en-GB" noProof="0" dirty="0"/>
          </a:p>
          <a:p>
            <a:pPr lvl="1"/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Projektna</a:t>
            </a:r>
            <a:r>
              <a:rPr lang="en-GB" dirty="0"/>
              <a:t> </a:t>
            </a:r>
            <a:r>
              <a:rPr lang="en-GB" dirty="0" err="1"/>
              <a:t>ideja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6479117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Ideja</a:t>
            </a:r>
            <a:endParaRPr lang="en-GB" noProof="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213768" y="1332859"/>
            <a:ext cx="6716464" cy="4728795"/>
            <a:chOff x="2599033" y="830152"/>
            <a:chExt cx="8128000" cy="5418667"/>
          </a:xfrm>
        </p:grpSpPr>
        <p:graphicFrame>
          <p:nvGraphicFramePr>
            <p:cNvPr id="9" name="Diagramm 8"/>
            <p:cNvGraphicFramePr/>
            <p:nvPr>
              <p:extLst/>
            </p:nvPr>
          </p:nvGraphicFramePr>
          <p:xfrm>
            <a:off x="2599033" y="830152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Textfeld 9"/>
            <p:cNvSpPr txBox="1"/>
            <p:nvPr/>
          </p:nvSpPr>
          <p:spPr>
            <a:xfrm>
              <a:off x="5290957" y="1784257"/>
              <a:ext cx="2744149" cy="169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sl-SI" sz="2400" b="1" dirty="0">
                  <a:solidFill>
                    <a:srgbClr val="FDC608"/>
                  </a:solidFill>
                  <a:latin typeface="Montserrat"/>
                </a:rPr>
                <a:t>ZAKAJ</a:t>
              </a:r>
              <a:endParaRPr lang="en-GB" sz="2400" b="1" dirty="0">
                <a:solidFill>
                  <a:srgbClr val="FDC608"/>
                </a:solidFill>
                <a:latin typeface="Montserrat"/>
              </a:endParaRPr>
            </a:p>
            <a:p>
              <a:pPr lvl="0" algn="ctr"/>
              <a:r>
                <a:rPr lang="sl-SI" sz="1400" dirty="0">
                  <a:solidFill>
                    <a:schemeClr val="bg1"/>
                  </a:solidFill>
                  <a:latin typeface="Montserrat"/>
                </a:rPr>
                <a:t>delate to,</a:t>
              </a:r>
              <a:endParaRPr lang="en-GB" sz="1400" dirty="0">
                <a:solidFill>
                  <a:schemeClr val="bg1"/>
                </a:solidFill>
                <a:latin typeface="Montserrat"/>
              </a:endParaRPr>
            </a:p>
            <a:p>
              <a:pPr lvl="0" algn="ctr">
                <a:spcAft>
                  <a:spcPts val="600"/>
                </a:spcAft>
              </a:pPr>
              <a:r>
                <a:rPr lang="sl-SI" sz="1400" dirty="0">
                  <a:solidFill>
                    <a:schemeClr val="bg1"/>
                  </a:solidFill>
                  <a:latin typeface="Montserrat"/>
                </a:rPr>
                <a:t>kar delate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  <a:p>
              <a:pPr lvl="0" algn="ctr"/>
              <a:r>
                <a:rPr lang="sl-SI" sz="1400" dirty="0">
                  <a:solidFill>
                    <a:schemeClr val="bg1"/>
                  </a:solidFill>
                  <a:latin typeface="Montserrat"/>
                </a:rPr>
                <a:t>Kakšno je vaše</a:t>
              </a:r>
            </a:p>
            <a:p>
              <a:pPr lvl="0" algn="ctr"/>
              <a:r>
                <a:rPr lang="sl-SI" sz="1400" b="1" dirty="0">
                  <a:solidFill>
                    <a:schemeClr val="bg1"/>
                  </a:solidFill>
                  <a:latin typeface="Montserrat"/>
                </a:rPr>
                <a:t>poslanstvo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4661696" y="4956837"/>
              <a:ext cx="4148768" cy="1183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sl-SI" sz="2400" b="1" dirty="0">
                  <a:solidFill>
                    <a:srgbClr val="FDC608"/>
                  </a:solidFill>
                  <a:latin typeface="Montserrat"/>
                </a:rPr>
                <a:t>KAJ</a:t>
              </a:r>
              <a:endParaRPr lang="en-GB" sz="2400" b="1" dirty="0">
                <a:solidFill>
                  <a:srgbClr val="FDC608"/>
                </a:solidFill>
                <a:latin typeface="Montserrat"/>
              </a:endParaRPr>
            </a:p>
            <a:p>
              <a:pPr lvl="0" algn="ctr">
                <a:spcAft>
                  <a:spcPts val="600"/>
                </a:spcAft>
              </a:pPr>
              <a:r>
                <a:rPr lang="sl-SI" sz="1400" dirty="0">
                  <a:solidFill>
                    <a:schemeClr val="bg1"/>
                  </a:solidFill>
                  <a:latin typeface="Montserrat"/>
                </a:rPr>
                <a:t>je to, kar delate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  <a:p>
              <a:pPr lvl="0" algn="ctr"/>
              <a:r>
                <a:rPr lang="sl-SI" sz="1400" dirty="0">
                  <a:solidFill>
                    <a:schemeClr val="bg1"/>
                  </a:solidFill>
                  <a:latin typeface="Montserrat"/>
                </a:rPr>
                <a:t>Katere so vaše </a:t>
              </a:r>
              <a:r>
                <a:rPr lang="sl-SI" sz="1400" b="1" dirty="0">
                  <a:solidFill>
                    <a:schemeClr val="bg1"/>
                  </a:solidFill>
                  <a:latin typeface="Montserrat"/>
                </a:rPr>
                <a:t>aktivnosti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687961" y="3525963"/>
              <a:ext cx="4014139" cy="11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sl-SI" sz="2400" b="1" dirty="0">
                  <a:solidFill>
                    <a:srgbClr val="FDC608"/>
                  </a:solidFill>
                  <a:latin typeface="Montserrat"/>
                </a:rPr>
                <a:t>K</a:t>
              </a:r>
              <a:r>
                <a:rPr lang="de-AT" sz="2400" b="1" dirty="0">
                  <a:solidFill>
                    <a:srgbClr val="FDC608"/>
                  </a:solidFill>
                  <a:latin typeface="Montserrat"/>
                </a:rPr>
                <a:t>AKO</a:t>
              </a:r>
              <a:endParaRPr lang="en-GB" sz="2400" b="1" dirty="0">
                <a:solidFill>
                  <a:srgbClr val="FDC608"/>
                </a:solidFill>
                <a:latin typeface="Montserrat"/>
              </a:endParaRPr>
            </a:p>
            <a:p>
              <a:pPr lvl="0" algn="ctr">
                <a:spcAft>
                  <a:spcPts val="600"/>
                </a:spcAft>
              </a:pPr>
              <a:r>
                <a:rPr lang="sl-SI" sz="1400" dirty="0">
                  <a:solidFill>
                    <a:schemeClr val="bg1"/>
                  </a:solidFill>
                  <a:latin typeface="Montserrat"/>
                </a:rPr>
                <a:t>delate to, kar delate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  <a:p>
              <a:pPr lvl="0" algn="ctr"/>
              <a:r>
                <a:rPr lang="sl-SI" sz="1400" dirty="0">
                  <a:solidFill>
                    <a:schemeClr val="bg1"/>
                  </a:solidFill>
                  <a:latin typeface="Montserrat"/>
                </a:rPr>
                <a:t>Kakšna je vaša </a:t>
              </a:r>
              <a:r>
                <a:rPr lang="sl-SI" sz="1400" b="1" dirty="0">
                  <a:solidFill>
                    <a:schemeClr val="bg1"/>
                  </a:solidFill>
                  <a:latin typeface="Montserrat"/>
                </a:rPr>
                <a:t>strategija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419544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err="1"/>
              <a:t>Moj</a:t>
            </a:r>
            <a:r>
              <a:rPr lang="en-GB" i="1" noProof="0" dirty="0"/>
              <a:t> </a:t>
            </a:r>
            <a:r>
              <a:rPr lang="en-GB" i="1" noProof="0" dirty="0" err="1"/>
              <a:t>projekt</a:t>
            </a:r>
            <a:r>
              <a:rPr lang="en-GB" i="1" noProof="0" dirty="0"/>
              <a:t>: 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 err="1"/>
              <a:t>Ideja</a:t>
            </a:r>
            <a:endParaRPr lang="en-GB" noProof="0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263117" y="1299118"/>
            <a:ext cx="6635013" cy="4800141"/>
            <a:chOff x="2032000" y="719666"/>
            <a:chExt cx="8128000" cy="5418667"/>
          </a:xfrm>
        </p:grpSpPr>
        <p:graphicFrame>
          <p:nvGraphicFramePr>
            <p:cNvPr id="7" name="Diagramm 6"/>
            <p:cNvGraphicFramePr/>
            <p:nvPr>
              <p:extLst/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Textfeld 7"/>
            <p:cNvSpPr txBox="1"/>
            <p:nvPr/>
          </p:nvSpPr>
          <p:spPr>
            <a:xfrm>
              <a:off x="4665087" y="1617906"/>
              <a:ext cx="2859549" cy="1146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b="1" dirty="0">
                  <a:solidFill>
                    <a:srgbClr val="FDC608"/>
                  </a:solidFill>
                  <a:latin typeface="Montserrat"/>
                </a:rPr>
                <a:t>ZAKAJ</a:t>
              </a:r>
            </a:p>
            <a:p>
              <a:pPr algn="ctr"/>
              <a:r>
                <a:rPr lang="de-AT" sz="1800" dirty="0">
                  <a:solidFill>
                    <a:schemeClr val="bg1"/>
                  </a:solidFill>
                  <a:latin typeface="Montserrat"/>
                </a:rPr>
                <a:t>…</a:t>
              </a:r>
            </a:p>
            <a:p>
              <a:pPr algn="ctr"/>
              <a:r>
                <a:rPr lang="de-AT" sz="1800" dirty="0">
                  <a:solidFill>
                    <a:schemeClr val="bg1"/>
                  </a:solidFill>
                  <a:latin typeface="Montserrat"/>
                </a:rPr>
                <a:t>…</a:t>
              </a:r>
              <a:endParaRPr lang="en-GB" sz="1800" dirty="0">
                <a:solidFill>
                  <a:schemeClr val="bg1"/>
                </a:solidFill>
                <a:latin typeface="Montserrat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171099" y="4552910"/>
              <a:ext cx="3847529" cy="1146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>
                  <a:solidFill>
                    <a:srgbClr val="FDC608"/>
                  </a:solidFill>
                  <a:latin typeface="Montserrat"/>
                </a:rPr>
                <a:t>KAJ</a:t>
              </a:r>
            </a:p>
            <a:p>
              <a:pPr algn="ctr"/>
              <a:r>
                <a:rPr lang="en-GB" sz="1800" dirty="0">
                  <a:solidFill>
                    <a:schemeClr val="bg1"/>
                  </a:solidFill>
                  <a:latin typeface="Montserrat"/>
                </a:rPr>
                <a:t>…</a:t>
              </a:r>
            </a:p>
            <a:p>
              <a:pPr algn="ctr"/>
              <a:r>
                <a:rPr lang="en-GB" sz="1800" dirty="0">
                  <a:solidFill>
                    <a:schemeClr val="bg1"/>
                  </a:solidFill>
                  <a:latin typeface="Montserrat"/>
                </a:rPr>
                <a:t>…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4440357" y="3203328"/>
              <a:ext cx="3309011" cy="1389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AT" sz="2400" b="1" dirty="0">
                  <a:solidFill>
                    <a:srgbClr val="FDC608"/>
                  </a:solidFill>
                  <a:latin typeface="Montserrat"/>
                </a:rPr>
                <a:t>KAKO</a:t>
              </a:r>
            </a:p>
            <a:p>
              <a:pPr lvl="0" algn="ctr"/>
              <a:r>
                <a:rPr lang="de-AT" sz="1800" dirty="0">
                  <a:solidFill>
                    <a:schemeClr val="bg1"/>
                  </a:solidFill>
                  <a:latin typeface="Montserrat"/>
                </a:rPr>
                <a:t>…</a:t>
              </a:r>
            </a:p>
            <a:p>
              <a:pPr lvl="0" algn="ctr"/>
              <a:r>
                <a:rPr lang="de-AT" sz="1800" dirty="0">
                  <a:solidFill>
                    <a:schemeClr val="bg1"/>
                  </a:solidFill>
                  <a:latin typeface="Montserrat"/>
                </a:rPr>
                <a:t>…</a:t>
              </a:r>
              <a:endParaRPr lang="en-GB" sz="1800" dirty="0">
                <a:solidFill>
                  <a:schemeClr val="bg1"/>
                </a:solidFill>
                <a:latin typeface="Montserrat"/>
              </a:endParaRPr>
            </a:p>
            <a:p>
              <a:pPr lvl="0" algn="ctr">
                <a:spcAft>
                  <a:spcPts val="600"/>
                </a:spcAft>
              </a:pPr>
              <a:endParaRPr lang="en-GB" sz="1400" dirty="0">
                <a:solidFill>
                  <a:schemeClr val="bg1"/>
                </a:solidFill>
                <a:latin typeface="Montserrat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9096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1333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dde413db-0745-4f3a-8dca-564dc7ff6f7d"/>
    <ds:schemaRef ds:uri="http://www.w3.org/XML/1998/namespace"/>
    <ds:schemaRef ds:uri="http://schemas.microsoft.com/office/infopath/2007/PartnerControls"/>
    <ds:schemaRef ds:uri="http://purl.org/dc/terms/"/>
    <ds:schemaRef ds:uri="1a8d9a65-8471-4209-a900-f8e11db75e0a"/>
    <ds:schemaRef ds:uri="08b0a3ee-3d2a-451c-9a1a-7e5d5b0c9c7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175</Words>
  <Application>Microsoft Office PowerPoint</Application>
  <PresentationFormat>Bildschirmpräsentation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Projektna ideja</vt:lpstr>
      <vt:lpstr>Ideja</vt:lpstr>
      <vt:lpstr>Moj projekt:  Ideja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2021-07-07T11:32:51Z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