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693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82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2447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02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35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273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81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54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296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781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03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336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79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31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5627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58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226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93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26.08.2021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319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652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276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252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55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339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530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8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34751-AFC1-4F05-AF47-A8DBE83B50FB}" type="datetimeFigureOut">
              <a:rPr lang="de-AT" smtClean="0"/>
              <a:t>26.08.2021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91187-9132-4A08-8696-6324CE54BF1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11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26.08.2021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35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Услуги</a:t>
            </a:r>
            <a:r>
              <a:rPr lang="en-GB" noProof="0" dirty="0" smtClean="0"/>
              <a:t> </a:t>
            </a:r>
            <a:r>
              <a:rPr lang="bg-BG" noProof="0" dirty="0" smtClean="0"/>
              <a:t>и</a:t>
            </a:r>
            <a:r>
              <a:rPr lang="en-GB" noProof="0" dirty="0" smtClean="0"/>
              <a:t> </a:t>
            </a:r>
            <a:r>
              <a:rPr lang="bg-BG" noProof="0" dirty="0" smtClean="0"/>
              <a:t>въздействие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2" charset="0"/>
              </a:rPr>
              <a:t>Насочваши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Какви конкретни услуги предлагате</a:t>
            </a:r>
            <a:r>
              <a:rPr lang="en-GB" noProof="0" dirty="0" smtClean="0">
                <a:latin typeface="Montserrat Light" panose="00000400000000000000" pitchFamily="2" charset="0"/>
              </a:rPr>
              <a:t>? </a:t>
            </a:r>
            <a:r>
              <a:rPr lang="bg-BG" noProof="0" dirty="0" smtClean="0">
                <a:latin typeface="Montserrat Light" panose="00000400000000000000" pitchFamily="2" charset="0"/>
              </a:rPr>
              <a:t>Какви дейности ще извършвате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Кои са заинтересованите страни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По какъв начин вашите дейности повлияват живота на заинтересованите страни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marL="266689" lvl="1" indent="0">
              <a:buNone/>
            </a:pPr>
            <a:endParaRPr lang="en-GB" noProof="0" dirty="0" smtClean="0"/>
          </a:p>
          <a:p>
            <a:pPr lvl="1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86844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Услуги</a:t>
            </a:r>
            <a:r>
              <a:rPr lang="en-GB" noProof="0" dirty="0" smtClean="0"/>
              <a:t> </a:t>
            </a:r>
            <a:r>
              <a:rPr lang="bg-BG" noProof="0" dirty="0" smtClean="0"/>
              <a:t>и</a:t>
            </a:r>
            <a:r>
              <a:rPr lang="en-GB" noProof="0" dirty="0" smtClean="0"/>
              <a:t> </a:t>
            </a:r>
            <a:r>
              <a:rPr lang="bg-BG" noProof="0" dirty="0" smtClean="0"/>
              <a:t>въздействие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6312024" y="3496716"/>
            <a:ext cx="1872208" cy="1705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latin typeface="Montserrat" pitchFamily="50" charset="0"/>
              </a:rPr>
              <a:t>Колко дейности са извършени? Колко продукти са продадени</a:t>
            </a:r>
            <a:r>
              <a:rPr lang="en-US" sz="1400" dirty="0">
                <a:latin typeface="Montserrat" pitchFamily="50" charset="0"/>
              </a:rPr>
              <a:t>? </a:t>
            </a:r>
            <a:r>
              <a:rPr lang="bg-BG" sz="1400" dirty="0">
                <a:latin typeface="Montserrat" pitchFamily="50" charset="0"/>
              </a:rPr>
              <a:t>Колко кора са участвали в дейностите</a:t>
            </a:r>
            <a:r>
              <a:rPr lang="en-US" sz="1400" dirty="0">
                <a:latin typeface="Montserrat" pitchFamily="50" charset="0"/>
              </a:rPr>
              <a:t>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775520" y="3496717"/>
            <a:ext cx="1872208" cy="124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latin typeface="Montserrat" pitchFamily="50" charset="0"/>
              </a:rPr>
              <a:t>Какви средства инвестира заинтересованата страна в проекта</a:t>
            </a:r>
            <a:r>
              <a:rPr lang="en-US" sz="1400" dirty="0">
                <a:latin typeface="Montserrat" pitchFamily="50" charset="0"/>
              </a:rPr>
              <a:t>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079471" y="3490112"/>
            <a:ext cx="1872208" cy="124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400" dirty="0">
                <a:latin typeface="Montserrat" pitchFamily="50" charset="0"/>
              </a:rPr>
              <a:t>Кои дейности имат въздействие върху заинтересованата страна</a:t>
            </a:r>
            <a:r>
              <a:rPr lang="en-US" sz="1400" dirty="0">
                <a:latin typeface="Montserrat" pitchFamily="50" charset="0"/>
              </a:rPr>
              <a:t>?</a:t>
            </a:r>
            <a:endParaRPr lang="en-US" sz="1400" dirty="0">
              <a:latin typeface="Montserrat" pitchFamily="50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8544272" y="3490112"/>
            <a:ext cx="1872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bg-BG" sz="1400" dirty="0">
                <a:latin typeface="Montserrat" pitchFamily="50" charset="0"/>
              </a:rPr>
              <a:t>По какъв начин дейностите повлияват живата на заитересованата страна</a:t>
            </a:r>
            <a:r>
              <a:rPr lang="en-GB" sz="1400" dirty="0">
                <a:latin typeface="Montserrat" pitchFamily="50" charset="0"/>
              </a:rPr>
              <a:t>?</a:t>
            </a:r>
            <a:endParaRPr lang="en-GB" sz="1400" dirty="0">
              <a:latin typeface="Montserrat" pitchFamily="50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820095" y="1556564"/>
            <a:ext cx="2951449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bg-BG" sz="1600" b="1" dirty="0">
                <a:latin typeface="Montserrat Light" panose="00000400000000000000" pitchFamily="2" charset="0"/>
              </a:rPr>
              <a:t>Верига на въздействие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bg-BG" sz="1600" dirty="0">
                <a:latin typeface="Montserrat Light" panose="00000400000000000000" pitchFamily="2" charset="0"/>
              </a:rPr>
              <a:t>Заинтересована страна</a:t>
            </a:r>
            <a:r>
              <a:rPr lang="en-GB" sz="1600" dirty="0">
                <a:latin typeface="Montserrat Light" panose="00000400000000000000" pitchFamily="2" charset="0"/>
              </a:rPr>
              <a:t> A:</a:t>
            </a:r>
            <a:endParaRPr lang="en-GB" sz="1600" dirty="0">
              <a:latin typeface="Montserrat Light" panose="00000400000000000000" pitchFamily="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99630" y="2560612"/>
            <a:ext cx="8516850" cy="780356"/>
            <a:chOff x="375630" y="2560612"/>
            <a:chExt cx="8516850" cy="780356"/>
          </a:xfrm>
        </p:grpSpPr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5630" y="2560612"/>
              <a:ext cx="8516850" cy="780356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74460" y="2754249"/>
              <a:ext cx="1330766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средства</a:t>
              </a:r>
              <a:endParaRPr lang="bg-BG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50293" y="2742817"/>
              <a:ext cx="1591294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дейности</a:t>
              </a:r>
              <a:endParaRPr lang="bg-BG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28482" y="2754249"/>
              <a:ext cx="1626698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резултати</a:t>
              </a:r>
              <a:endParaRPr lang="bg-BG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27664" y="2742817"/>
              <a:ext cx="1764816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последствия</a:t>
              </a:r>
              <a:endParaRPr lang="bg-BG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133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Услуги</a:t>
            </a:r>
            <a:r>
              <a:rPr lang="en-GB" noProof="0" dirty="0" smtClean="0"/>
              <a:t> </a:t>
            </a:r>
            <a:r>
              <a:rPr lang="bg-BG" noProof="0" dirty="0" smtClean="0"/>
              <a:t>и</a:t>
            </a:r>
            <a:r>
              <a:rPr lang="en-GB" noProof="0" dirty="0" smtClean="0"/>
              <a:t> </a:t>
            </a:r>
            <a:r>
              <a:rPr lang="bg-BG" noProof="0" dirty="0" smtClean="0"/>
              <a:t>въздействие</a:t>
            </a:r>
            <a:endParaRPr lang="en-GB" noProof="0" dirty="0"/>
          </a:p>
        </p:txBody>
      </p:sp>
      <p:sp>
        <p:nvSpPr>
          <p:cNvPr id="16" name="Rechteck 15"/>
          <p:cNvSpPr/>
          <p:nvPr/>
        </p:nvSpPr>
        <p:spPr>
          <a:xfrm>
            <a:off x="6312024" y="3496717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775520" y="3496717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079471" y="3490112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8544272" y="3490112"/>
            <a:ext cx="1872208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1400" b="1" dirty="0">
                <a:latin typeface="Montserrat" pitchFamily="50" charset="0"/>
              </a:rPr>
              <a:t>…</a:t>
            </a:r>
            <a:endParaRPr lang="de-AT" sz="1400" dirty="0">
              <a:latin typeface="Montserrat" pitchFamily="50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047" y="289925"/>
            <a:ext cx="840017" cy="840017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899630" y="2560612"/>
            <a:ext cx="8516850" cy="780356"/>
            <a:chOff x="375630" y="2560612"/>
            <a:chExt cx="8516850" cy="780356"/>
          </a:xfrm>
        </p:grpSpPr>
        <p:pic>
          <p:nvPicPr>
            <p:cNvPr id="11" name="Grafik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630" y="2560612"/>
              <a:ext cx="8516850" cy="78035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750293" y="2742817"/>
              <a:ext cx="1591294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дейности</a:t>
              </a:r>
              <a:endParaRPr lang="bg-BG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28482" y="2754249"/>
              <a:ext cx="1626698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резултати</a:t>
              </a:r>
              <a:endParaRPr lang="bg-BG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27664" y="2742817"/>
              <a:ext cx="1764816" cy="369332"/>
            </a:xfrm>
            <a:prstGeom prst="rect">
              <a:avLst/>
            </a:prstGeom>
            <a:solidFill>
              <a:srgbClr val="0033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dirty="0">
                  <a:solidFill>
                    <a:schemeClr val="bg1"/>
                  </a:solidFill>
                </a:rPr>
                <a:t>последствия</a:t>
              </a:r>
              <a:endParaRPr lang="bg-BG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Rechteck 1"/>
          <p:cNvSpPr/>
          <p:nvPr/>
        </p:nvSpPr>
        <p:spPr>
          <a:xfrm>
            <a:off x="1820095" y="1556564"/>
            <a:ext cx="2951449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bg-BG" sz="1600" b="1" dirty="0">
                <a:latin typeface="Montserrat Light" panose="00000400000000000000" pitchFamily="2" charset="0"/>
              </a:rPr>
              <a:t>Верига на въздействие</a:t>
            </a:r>
            <a:endParaRPr lang="en-GB" sz="1600" b="1" dirty="0">
              <a:latin typeface="Montserrat Light" panose="000004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bg-BG" sz="1600" dirty="0">
                <a:latin typeface="Montserrat Light" panose="00000400000000000000" pitchFamily="2" charset="0"/>
              </a:rPr>
              <a:t>Заинтересована страна</a:t>
            </a:r>
            <a:r>
              <a:rPr lang="en-GB" sz="1600" dirty="0">
                <a:latin typeface="Montserrat Light" panose="00000400000000000000" pitchFamily="2" charset="0"/>
              </a:rPr>
              <a:t> A:</a:t>
            </a:r>
            <a:endParaRPr lang="en-GB" sz="1600" dirty="0">
              <a:latin typeface="Montserrat Light" panose="000004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98460" y="2754249"/>
            <a:ext cx="1330766" cy="369332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dirty="0">
                <a:solidFill>
                  <a:schemeClr val="bg1"/>
                </a:solidFill>
              </a:rPr>
              <a:t>средства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342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35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Office</vt:lpstr>
      <vt:lpstr>WU 4:3</vt:lpstr>
      <vt:lpstr>Услуги и въздействие</vt:lpstr>
      <vt:lpstr>Услуги и въздействие</vt:lpstr>
      <vt:lpstr>Моят проект: Услуги и въздействие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Услуги и въздействие</dc:title>
  <dc:creator>Seiler, Alexander</dc:creator>
  <cp:lastModifiedBy>Seiler, Alexander</cp:lastModifiedBy>
  <cp:revision>1</cp:revision>
  <dcterms:created xsi:type="dcterms:W3CDTF">2021-08-26T09:19:09Z</dcterms:created>
  <dcterms:modified xsi:type="dcterms:W3CDTF">2021-08-26T09:19:37Z</dcterms:modified>
</cp:coreProperties>
</file>