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0" r:id="rId3"/>
    <p:sldId id="268" r:id="rId4"/>
    <p:sldId id="267" r:id="rId5"/>
    <p:sldId id="258" r:id="rId6"/>
    <p:sldId id="259" r:id="rId7"/>
    <p:sldId id="261" r:id="rId8"/>
    <p:sldId id="262" r:id="rId9"/>
    <p:sldId id="263" r:id="rId10"/>
    <p:sldId id="266" r:id="rId11"/>
    <p:sldId id="277" r:id="rId12"/>
    <p:sldId id="278" r:id="rId13"/>
    <p:sldId id="269" r:id="rId14"/>
    <p:sldId id="271" r:id="rId15"/>
    <p:sldId id="274" r:id="rId16"/>
    <p:sldId id="275" r:id="rId17"/>
    <p:sldId id="276" r:id="rId18"/>
    <p:sldId id="272" r:id="rId19"/>
    <p:sldId id="273" r:id="rId20"/>
  </p:sldIdLst>
  <p:sldSz cx="9144000" cy="6858000" type="screen4x3"/>
  <p:notesSz cx="6669088" cy="97536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16" autoAdjust="0"/>
  </p:normalViewPr>
  <p:slideViewPr>
    <p:cSldViewPr>
      <p:cViewPr varScale="1">
        <p:scale>
          <a:sx n="83" d="100"/>
          <a:sy n="83" d="100"/>
        </p:scale>
        <p:origin x="-17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08" y="-72"/>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hyperlink" Target="http://www.serviceinperfection.at/learn/index_d.htm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hyperlink" Target="http://www.serviceinperfection.at/learn/index_d.html"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3ABD7-9123-4C99-96CC-6658D165A03D}"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de-AT"/>
        </a:p>
      </dgm:t>
    </dgm:pt>
    <dgm:pt modelId="{2E7B1492-5919-4A22-A79E-B29A9EEFAC28}">
      <dgm:prSet phldrT="[Text]"/>
      <dgm:spPr/>
      <dgm:t>
        <a:bodyPr/>
        <a:lstStyle/>
        <a:p>
          <a:r>
            <a:rPr lang="en-US" dirty="0" smtClean="0"/>
            <a:t>Corpus-based diachronic study on the development of French marketing terminology</a:t>
          </a:r>
          <a:endParaRPr lang="de-AT" dirty="0"/>
        </a:p>
      </dgm:t>
    </dgm:pt>
    <dgm:pt modelId="{66BC3D9C-7954-4DA4-94F9-2412A1FA8A42}" type="parTrans" cxnId="{BEE0296E-3D43-43BC-AAC6-79120420D049}">
      <dgm:prSet/>
      <dgm:spPr/>
      <dgm:t>
        <a:bodyPr/>
        <a:lstStyle/>
        <a:p>
          <a:endParaRPr lang="de-AT"/>
        </a:p>
      </dgm:t>
    </dgm:pt>
    <dgm:pt modelId="{CEC3C9F2-CB8B-4956-833A-7C80751EC07A}" type="sibTrans" cxnId="{BEE0296E-3D43-43BC-AAC6-79120420D049}">
      <dgm:prSet/>
      <dgm:spPr/>
      <dgm:t>
        <a:bodyPr/>
        <a:lstStyle/>
        <a:p>
          <a:endParaRPr lang="de-AT"/>
        </a:p>
      </dgm:t>
    </dgm:pt>
    <dgm:pt modelId="{4326A14E-97CC-4911-B18A-66DCB039B5E2}">
      <dgm:prSet/>
      <dgm:spPr/>
      <dgm:t>
        <a:bodyPr/>
        <a:lstStyle/>
        <a:p>
          <a:r>
            <a:rPr lang="de-DE" dirty="0" err="1" smtClean="0"/>
            <a:t>synonyms</a:t>
          </a:r>
          <a:r>
            <a:rPr lang="de-DE" dirty="0" smtClean="0"/>
            <a:t> </a:t>
          </a:r>
          <a:endParaRPr lang="de-AT" dirty="0"/>
        </a:p>
      </dgm:t>
    </dgm:pt>
    <dgm:pt modelId="{3609FD15-0D26-4B80-A826-1E1D332D5F2B}" type="parTrans" cxnId="{6CFB8D3F-28A0-4119-B9D5-38321085BEEE}">
      <dgm:prSet/>
      <dgm:spPr/>
      <dgm:t>
        <a:bodyPr/>
        <a:lstStyle/>
        <a:p>
          <a:endParaRPr lang="de-AT"/>
        </a:p>
      </dgm:t>
    </dgm:pt>
    <dgm:pt modelId="{459A5D3E-E20A-4881-93FB-90B9FFACA27A}" type="sibTrans" cxnId="{6CFB8D3F-28A0-4119-B9D5-38321085BEEE}">
      <dgm:prSet/>
      <dgm:spPr/>
      <dgm:t>
        <a:bodyPr/>
        <a:lstStyle/>
        <a:p>
          <a:endParaRPr lang="de-AT"/>
        </a:p>
      </dgm:t>
    </dgm:pt>
    <dgm:pt modelId="{6BFCDB74-EF28-406A-BE15-EB98DB9A3FF4}">
      <dgm:prSet/>
      <dgm:spPr/>
      <dgm:t>
        <a:bodyPr/>
        <a:lstStyle/>
        <a:p>
          <a:r>
            <a:rPr lang="de-DE" dirty="0" smtClean="0"/>
            <a:t>First </a:t>
          </a:r>
          <a:r>
            <a:rPr lang="de-DE" dirty="0" err="1" smtClean="0"/>
            <a:t>occurrence</a:t>
          </a:r>
          <a:r>
            <a:rPr lang="de-DE" dirty="0" smtClean="0"/>
            <a:t> </a:t>
          </a:r>
          <a:r>
            <a:rPr lang="de-DE" dirty="0" err="1" smtClean="0"/>
            <a:t>of</a:t>
          </a:r>
          <a:r>
            <a:rPr lang="de-DE" dirty="0" smtClean="0"/>
            <a:t> </a:t>
          </a:r>
          <a:r>
            <a:rPr lang="de-DE" dirty="0" err="1" smtClean="0"/>
            <a:t>terms</a:t>
          </a:r>
          <a:endParaRPr lang="de-AT" dirty="0"/>
        </a:p>
      </dgm:t>
    </dgm:pt>
    <dgm:pt modelId="{CDE8392C-0D21-4EA3-9562-6FB76004561F}" type="parTrans" cxnId="{A53BBED5-4348-4ED6-BF05-12639C28FACD}">
      <dgm:prSet/>
      <dgm:spPr/>
      <dgm:t>
        <a:bodyPr/>
        <a:lstStyle/>
        <a:p>
          <a:endParaRPr lang="de-AT"/>
        </a:p>
      </dgm:t>
    </dgm:pt>
    <dgm:pt modelId="{F485CCDC-FE2F-4C92-91A0-856F68F7B961}" type="sibTrans" cxnId="{A53BBED5-4348-4ED6-BF05-12639C28FACD}">
      <dgm:prSet/>
      <dgm:spPr/>
      <dgm:t>
        <a:bodyPr/>
        <a:lstStyle/>
        <a:p>
          <a:endParaRPr lang="de-AT"/>
        </a:p>
      </dgm:t>
    </dgm:pt>
    <dgm:pt modelId="{46E384DC-4651-4436-BFE0-CE90C1A594A4}">
      <dgm:prSet phldrT="[Text]"/>
      <dgm:spPr/>
      <dgm:t>
        <a:bodyPr/>
        <a:lstStyle/>
        <a:p>
          <a:r>
            <a:rPr lang="en-US" dirty="0" smtClean="0"/>
            <a:t>French marketing glossary with about 600 marketing terms and their German and English equivalents </a:t>
          </a:r>
          <a:endParaRPr lang="de-AT" dirty="0"/>
        </a:p>
      </dgm:t>
    </dgm:pt>
    <dgm:pt modelId="{C90D9926-1458-46F6-A173-624FECA48327}" type="parTrans" cxnId="{8F7BB5D6-1373-4B67-9D32-B98ECA2F70B8}">
      <dgm:prSet/>
      <dgm:spPr/>
      <dgm:t>
        <a:bodyPr/>
        <a:lstStyle/>
        <a:p>
          <a:endParaRPr lang="de-AT"/>
        </a:p>
      </dgm:t>
    </dgm:pt>
    <dgm:pt modelId="{F5B1A877-2D4B-46DA-AE3E-C0B3E57B8B40}" type="sibTrans" cxnId="{8F7BB5D6-1373-4B67-9D32-B98ECA2F70B8}">
      <dgm:prSet/>
      <dgm:spPr/>
      <dgm:t>
        <a:bodyPr/>
        <a:lstStyle/>
        <a:p>
          <a:endParaRPr lang="de-AT"/>
        </a:p>
      </dgm:t>
    </dgm:pt>
    <dgm:pt modelId="{02709E0B-7B97-45E0-998B-20FAE1FA493F}">
      <dgm:prSet/>
      <dgm:spPr/>
      <dgm:t>
        <a:bodyPr/>
        <a:lstStyle/>
        <a:p>
          <a:r>
            <a:rPr lang="de-DE" dirty="0" err="1" smtClean="0"/>
            <a:t>collocations</a:t>
          </a:r>
          <a:r>
            <a:rPr lang="de-DE" dirty="0" smtClean="0"/>
            <a:t> </a:t>
          </a:r>
          <a:endParaRPr lang="de-AT" dirty="0"/>
        </a:p>
      </dgm:t>
    </dgm:pt>
    <dgm:pt modelId="{584F71FB-703B-417C-B131-E90B21C2B239}" type="parTrans" cxnId="{1AE79E9A-55FD-4DEE-B4FF-694FF3520177}">
      <dgm:prSet/>
      <dgm:spPr/>
      <dgm:t>
        <a:bodyPr/>
        <a:lstStyle/>
        <a:p>
          <a:endParaRPr lang="de-AT"/>
        </a:p>
      </dgm:t>
    </dgm:pt>
    <dgm:pt modelId="{E36900F5-8739-4CF1-8333-32730B24D6AA}" type="sibTrans" cxnId="{1AE79E9A-55FD-4DEE-B4FF-694FF3520177}">
      <dgm:prSet/>
      <dgm:spPr/>
      <dgm:t>
        <a:bodyPr/>
        <a:lstStyle/>
        <a:p>
          <a:endParaRPr lang="de-AT"/>
        </a:p>
      </dgm:t>
    </dgm:pt>
    <dgm:pt modelId="{8BCF4850-B590-4E94-9E84-7DCAE3D9972E}">
      <dgm:prSet/>
      <dgm:spPr/>
      <dgm:t>
        <a:bodyPr/>
        <a:lstStyle/>
        <a:p>
          <a:r>
            <a:rPr lang="en-US" dirty="0" smtClean="0"/>
            <a:t>alternative proposals of official Terminology committees</a:t>
          </a:r>
          <a:endParaRPr lang="de-AT" dirty="0"/>
        </a:p>
      </dgm:t>
    </dgm:pt>
    <dgm:pt modelId="{508ADFC3-353A-40E9-8A83-D8B7D3B1C55D}" type="parTrans" cxnId="{E89F4360-811D-4B79-95B0-811F42360B30}">
      <dgm:prSet/>
      <dgm:spPr/>
      <dgm:t>
        <a:bodyPr/>
        <a:lstStyle/>
        <a:p>
          <a:endParaRPr lang="de-AT"/>
        </a:p>
      </dgm:t>
    </dgm:pt>
    <dgm:pt modelId="{E57257AC-82E0-4EA2-B31B-D0520951A77F}" type="sibTrans" cxnId="{E89F4360-811D-4B79-95B0-811F42360B30}">
      <dgm:prSet/>
      <dgm:spPr/>
      <dgm:t>
        <a:bodyPr/>
        <a:lstStyle/>
        <a:p>
          <a:endParaRPr lang="de-AT"/>
        </a:p>
      </dgm:t>
    </dgm:pt>
    <dgm:pt modelId="{326ECA53-1535-42DC-A371-6FFD7E621D1A}" type="pres">
      <dgm:prSet presAssocID="{D003ABD7-9123-4C99-96CC-6658D165A03D}" presName="linear" presStyleCnt="0">
        <dgm:presLayoutVars>
          <dgm:animLvl val="lvl"/>
          <dgm:resizeHandles val="exact"/>
        </dgm:presLayoutVars>
      </dgm:prSet>
      <dgm:spPr/>
      <dgm:t>
        <a:bodyPr/>
        <a:lstStyle/>
        <a:p>
          <a:endParaRPr lang="de-DE"/>
        </a:p>
      </dgm:t>
    </dgm:pt>
    <dgm:pt modelId="{AE2B82F2-AF06-45ED-B512-7C91DA460C80}" type="pres">
      <dgm:prSet presAssocID="{2E7B1492-5919-4A22-A79E-B29A9EEFAC28}" presName="parentText" presStyleLbl="node1" presStyleIdx="0" presStyleCnt="6">
        <dgm:presLayoutVars>
          <dgm:chMax val="0"/>
          <dgm:bulletEnabled val="1"/>
        </dgm:presLayoutVars>
      </dgm:prSet>
      <dgm:spPr/>
      <dgm:t>
        <a:bodyPr/>
        <a:lstStyle/>
        <a:p>
          <a:endParaRPr lang="de-AT"/>
        </a:p>
      </dgm:t>
    </dgm:pt>
    <dgm:pt modelId="{9439E6F5-A151-45AF-8365-A720B52A5133}" type="pres">
      <dgm:prSet presAssocID="{CEC3C9F2-CB8B-4956-833A-7C80751EC07A}" presName="spacer" presStyleCnt="0"/>
      <dgm:spPr/>
    </dgm:pt>
    <dgm:pt modelId="{E3902EC4-964E-4FEA-B830-B38A459253A7}" type="pres">
      <dgm:prSet presAssocID="{46E384DC-4651-4436-BFE0-CE90C1A594A4}" presName="parentText" presStyleLbl="node1" presStyleIdx="1" presStyleCnt="6">
        <dgm:presLayoutVars>
          <dgm:chMax val="0"/>
          <dgm:bulletEnabled val="1"/>
        </dgm:presLayoutVars>
      </dgm:prSet>
      <dgm:spPr/>
      <dgm:t>
        <a:bodyPr/>
        <a:lstStyle/>
        <a:p>
          <a:endParaRPr lang="de-DE"/>
        </a:p>
      </dgm:t>
    </dgm:pt>
    <dgm:pt modelId="{C912D675-7623-4EA6-8C3F-7D7DF007B619}" type="pres">
      <dgm:prSet presAssocID="{F5B1A877-2D4B-46DA-AE3E-C0B3E57B8B40}" presName="spacer" presStyleCnt="0"/>
      <dgm:spPr/>
    </dgm:pt>
    <dgm:pt modelId="{1A45BF0B-DB9E-4B58-B857-0A92B0D0F560}" type="pres">
      <dgm:prSet presAssocID="{4326A14E-97CC-4911-B18A-66DCB039B5E2}" presName="parentText" presStyleLbl="node1" presStyleIdx="2" presStyleCnt="6">
        <dgm:presLayoutVars>
          <dgm:chMax val="0"/>
          <dgm:bulletEnabled val="1"/>
        </dgm:presLayoutVars>
      </dgm:prSet>
      <dgm:spPr/>
      <dgm:t>
        <a:bodyPr/>
        <a:lstStyle/>
        <a:p>
          <a:endParaRPr lang="de-AT"/>
        </a:p>
      </dgm:t>
    </dgm:pt>
    <dgm:pt modelId="{BB81350E-3F5A-4C13-8C2D-41F4103853E3}" type="pres">
      <dgm:prSet presAssocID="{459A5D3E-E20A-4881-93FB-90B9FFACA27A}" presName="spacer" presStyleCnt="0"/>
      <dgm:spPr/>
    </dgm:pt>
    <dgm:pt modelId="{AFE241BE-9A03-42C0-85B8-01AECEF7F4D1}" type="pres">
      <dgm:prSet presAssocID="{02709E0B-7B97-45E0-998B-20FAE1FA493F}" presName="parentText" presStyleLbl="node1" presStyleIdx="3" presStyleCnt="6">
        <dgm:presLayoutVars>
          <dgm:chMax val="0"/>
          <dgm:bulletEnabled val="1"/>
        </dgm:presLayoutVars>
      </dgm:prSet>
      <dgm:spPr/>
      <dgm:t>
        <a:bodyPr/>
        <a:lstStyle/>
        <a:p>
          <a:endParaRPr lang="de-DE"/>
        </a:p>
      </dgm:t>
    </dgm:pt>
    <dgm:pt modelId="{8CCABE50-377B-40A0-AB9C-9150E8A7DD9E}" type="pres">
      <dgm:prSet presAssocID="{E36900F5-8739-4CF1-8333-32730B24D6AA}" presName="spacer" presStyleCnt="0"/>
      <dgm:spPr/>
    </dgm:pt>
    <dgm:pt modelId="{99CA6D5E-25D4-4634-BB94-CCA0661B6EA0}" type="pres">
      <dgm:prSet presAssocID="{6BFCDB74-EF28-406A-BE15-EB98DB9A3FF4}" presName="parentText" presStyleLbl="node1" presStyleIdx="4" presStyleCnt="6">
        <dgm:presLayoutVars>
          <dgm:chMax val="0"/>
          <dgm:bulletEnabled val="1"/>
        </dgm:presLayoutVars>
      </dgm:prSet>
      <dgm:spPr/>
      <dgm:t>
        <a:bodyPr/>
        <a:lstStyle/>
        <a:p>
          <a:endParaRPr lang="de-DE"/>
        </a:p>
      </dgm:t>
    </dgm:pt>
    <dgm:pt modelId="{45E8606C-70A0-43B0-9F09-2DBCE522B02A}" type="pres">
      <dgm:prSet presAssocID="{F485CCDC-FE2F-4C92-91A0-856F68F7B961}" presName="spacer" presStyleCnt="0"/>
      <dgm:spPr/>
    </dgm:pt>
    <dgm:pt modelId="{F58494E6-DACB-42A6-BEBB-F0C308EA56E6}" type="pres">
      <dgm:prSet presAssocID="{8BCF4850-B590-4E94-9E84-7DCAE3D9972E}" presName="parentText" presStyleLbl="node1" presStyleIdx="5" presStyleCnt="6">
        <dgm:presLayoutVars>
          <dgm:chMax val="0"/>
          <dgm:bulletEnabled val="1"/>
        </dgm:presLayoutVars>
      </dgm:prSet>
      <dgm:spPr/>
      <dgm:t>
        <a:bodyPr/>
        <a:lstStyle/>
        <a:p>
          <a:endParaRPr lang="de-AT"/>
        </a:p>
      </dgm:t>
    </dgm:pt>
  </dgm:ptLst>
  <dgm:cxnLst>
    <dgm:cxn modelId="{1B02D4B6-FF17-43AC-A61C-8D0059990341}" type="presOf" srcId="{4326A14E-97CC-4911-B18A-66DCB039B5E2}" destId="{1A45BF0B-DB9E-4B58-B857-0A92B0D0F560}" srcOrd="0" destOrd="0" presId="urn:microsoft.com/office/officeart/2005/8/layout/vList2"/>
    <dgm:cxn modelId="{6CFB8D3F-28A0-4119-B9D5-38321085BEEE}" srcId="{D003ABD7-9123-4C99-96CC-6658D165A03D}" destId="{4326A14E-97CC-4911-B18A-66DCB039B5E2}" srcOrd="2" destOrd="0" parTransId="{3609FD15-0D26-4B80-A826-1E1D332D5F2B}" sibTransId="{459A5D3E-E20A-4881-93FB-90B9FFACA27A}"/>
    <dgm:cxn modelId="{D1CBFBF5-5DBC-44C5-A7A0-9B31E2AEC563}" type="presOf" srcId="{D003ABD7-9123-4C99-96CC-6658D165A03D}" destId="{326ECA53-1535-42DC-A371-6FFD7E621D1A}" srcOrd="0" destOrd="0" presId="urn:microsoft.com/office/officeart/2005/8/layout/vList2"/>
    <dgm:cxn modelId="{1AE79E9A-55FD-4DEE-B4FF-694FF3520177}" srcId="{D003ABD7-9123-4C99-96CC-6658D165A03D}" destId="{02709E0B-7B97-45E0-998B-20FAE1FA493F}" srcOrd="3" destOrd="0" parTransId="{584F71FB-703B-417C-B131-E90B21C2B239}" sibTransId="{E36900F5-8739-4CF1-8333-32730B24D6AA}"/>
    <dgm:cxn modelId="{E22B434D-3DC8-4916-903D-D31CC8652E39}" type="presOf" srcId="{8BCF4850-B590-4E94-9E84-7DCAE3D9972E}" destId="{F58494E6-DACB-42A6-BEBB-F0C308EA56E6}" srcOrd="0" destOrd="0" presId="urn:microsoft.com/office/officeart/2005/8/layout/vList2"/>
    <dgm:cxn modelId="{8D7CF045-9856-42F8-99A9-FBC225980AC4}" type="presOf" srcId="{02709E0B-7B97-45E0-998B-20FAE1FA493F}" destId="{AFE241BE-9A03-42C0-85B8-01AECEF7F4D1}" srcOrd="0" destOrd="0" presId="urn:microsoft.com/office/officeart/2005/8/layout/vList2"/>
    <dgm:cxn modelId="{E89F4360-811D-4B79-95B0-811F42360B30}" srcId="{D003ABD7-9123-4C99-96CC-6658D165A03D}" destId="{8BCF4850-B590-4E94-9E84-7DCAE3D9972E}" srcOrd="5" destOrd="0" parTransId="{508ADFC3-353A-40E9-8A83-D8B7D3B1C55D}" sibTransId="{E57257AC-82E0-4EA2-B31B-D0520951A77F}"/>
    <dgm:cxn modelId="{DCBD1DC4-EB09-4D53-AA42-911A2A069802}" type="presOf" srcId="{46E384DC-4651-4436-BFE0-CE90C1A594A4}" destId="{E3902EC4-964E-4FEA-B830-B38A459253A7}" srcOrd="0" destOrd="0" presId="urn:microsoft.com/office/officeart/2005/8/layout/vList2"/>
    <dgm:cxn modelId="{34EEBCCD-9823-4B15-B845-05B7F3D2CC08}" type="presOf" srcId="{2E7B1492-5919-4A22-A79E-B29A9EEFAC28}" destId="{AE2B82F2-AF06-45ED-B512-7C91DA460C80}" srcOrd="0" destOrd="0" presId="urn:microsoft.com/office/officeart/2005/8/layout/vList2"/>
    <dgm:cxn modelId="{A53BBED5-4348-4ED6-BF05-12639C28FACD}" srcId="{D003ABD7-9123-4C99-96CC-6658D165A03D}" destId="{6BFCDB74-EF28-406A-BE15-EB98DB9A3FF4}" srcOrd="4" destOrd="0" parTransId="{CDE8392C-0D21-4EA3-9562-6FB76004561F}" sibTransId="{F485CCDC-FE2F-4C92-91A0-856F68F7B961}"/>
    <dgm:cxn modelId="{BEE0296E-3D43-43BC-AAC6-79120420D049}" srcId="{D003ABD7-9123-4C99-96CC-6658D165A03D}" destId="{2E7B1492-5919-4A22-A79E-B29A9EEFAC28}" srcOrd="0" destOrd="0" parTransId="{66BC3D9C-7954-4DA4-94F9-2412A1FA8A42}" sibTransId="{CEC3C9F2-CB8B-4956-833A-7C80751EC07A}"/>
    <dgm:cxn modelId="{8A5E8AA2-396C-4680-BBD3-7827BDE5D806}" type="presOf" srcId="{6BFCDB74-EF28-406A-BE15-EB98DB9A3FF4}" destId="{99CA6D5E-25D4-4634-BB94-CCA0661B6EA0}" srcOrd="0" destOrd="0" presId="urn:microsoft.com/office/officeart/2005/8/layout/vList2"/>
    <dgm:cxn modelId="{8F7BB5D6-1373-4B67-9D32-B98ECA2F70B8}" srcId="{D003ABD7-9123-4C99-96CC-6658D165A03D}" destId="{46E384DC-4651-4436-BFE0-CE90C1A594A4}" srcOrd="1" destOrd="0" parTransId="{C90D9926-1458-46F6-A173-624FECA48327}" sibTransId="{F5B1A877-2D4B-46DA-AE3E-C0B3E57B8B40}"/>
    <dgm:cxn modelId="{8841FBD0-AD13-40E8-AAF7-CEEC93789608}" type="presParOf" srcId="{326ECA53-1535-42DC-A371-6FFD7E621D1A}" destId="{AE2B82F2-AF06-45ED-B512-7C91DA460C80}" srcOrd="0" destOrd="0" presId="urn:microsoft.com/office/officeart/2005/8/layout/vList2"/>
    <dgm:cxn modelId="{1F2F18E1-94C5-4E08-AFC8-A537064150A1}" type="presParOf" srcId="{326ECA53-1535-42DC-A371-6FFD7E621D1A}" destId="{9439E6F5-A151-45AF-8365-A720B52A5133}" srcOrd="1" destOrd="0" presId="urn:microsoft.com/office/officeart/2005/8/layout/vList2"/>
    <dgm:cxn modelId="{12B58334-F368-4478-87B8-34A88DDDA7EE}" type="presParOf" srcId="{326ECA53-1535-42DC-A371-6FFD7E621D1A}" destId="{E3902EC4-964E-4FEA-B830-B38A459253A7}" srcOrd="2" destOrd="0" presId="urn:microsoft.com/office/officeart/2005/8/layout/vList2"/>
    <dgm:cxn modelId="{764DDA77-37E5-4AD0-8781-9EE0F9469806}" type="presParOf" srcId="{326ECA53-1535-42DC-A371-6FFD7E621D1A}" destId="{C912D675-7623-4EA6-8C3F-7D7DF007B619}" srcOrd="3" destOrd="0" presId="urn:microsoft.com/office/officeart/2005/8/layout/vList2"/>
    <dgm:cxn modelId="{B83CDAB7-D30A-4533-8A66-BC5D72D46726}" type="presParOf" srcId="{326ECA53-1535-42DC-A371-6FFD7E621D1A}" destId="{1A45BF0B-DB9E-4B58-B857-0A92B0D0F560}" srcOrd="4" destOrd="0" presId="urn:microsoft.com/office/officeart/2005/8/layout/vList2"/>
    <dgm:cxn modelId="{6EA56DD0-9AD8-4A75-925C-00FB3026FA29}" type="presParOf" srcId="{326ECA53-1535-42DC-A371-6FFD7E621D1A}" destId="{BB81350E-3F5A-4C13-8C2D-41F4103853E3}" srcOrd="5" destOrd="0" presId="urn:microsoft.com/office/officeart/2005/8/layout/vList2"/>
    <dgm:cxn modelId="{1C7C22F2-D559-4F9C-8864-9B9B393F3747}" type="presParOf" srcId="{326ECA53-1535-42DC-A371-6FFD7E621D1A}" destId="{AFE241BE-9A03-42C0-85B8-01AECEF7F4D1}" srcOrd="6" destOrd="0" presId="urn:microsoft.com/office/officeart/2005/8/layout/vList2"/>
    <dgm:cxn modelId="{6045CDF0-BC29-4FA2-BCAB-1AC7366B02A7}" type="presParOf" srcId="{326ECA53-1535-42DC-A371-6FFD7E621D1A}" destId="{8CCABE50-377B-40A0-AB9C-9150E8A7DD9E}" srcOrd="7" destOrd="0" presId="urn:microsoft.com/office/officeart/2005/8/layout/vList2"/>
    <dgm:cxn modelId="{3869D46F-A9BA-47A5-B533-1E933967EAE9}" type="presParOf" srcId="{326ECA53-1535-42DC-A371-6FFD7E621D1A}" destId="{99CA6D5E-25D4-4634-BB94-CCA0661B6EA0}" srcOrd="8" destOrd="0" presId="urn:microsoft.com/office/officeart/2005/8/layout/vList2"/>
    <dgm:cxn modelId="{BC97C61D-24B4-477A-A9C4-1E44DFA62386}" type="presParOf" srcId="{326ECA53-1535-42DC-A371-6FFD7E621D1A}" destId="{45E8606C-70A0-43B0-9F09-2DBCE522B02A}" srcOrd="9" destOrd="0" presId="urn:microsoft.com/office/officeart/2005/8/layout/vList2"/>
    <dgm:cxn modelId="{8BD81D2F-C6D7-4722-9B94-ACADE91A3358}" type="presParOf" srcId="{326ECA53-1535-42DC-A371-6FFD7E621D1A}" destId="{F58494E6-DACB-42A6-BEBB-F0C308EA56E6}" srcOrd="1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7481F-CF7B-42A6-BE7A-EEDED45EF8B0}" type="doc">
      <dgm:prSet loTypeId="urn:microsoft.com/office/officeart/2005/8/layout/vList4" loCatId="list" qsTypeId="urn:microsoft.com/office/officeart/2005/8/quickstyle/simple1#2" qsCatId="simple" csTypeId="urn:microsoft.com/office/officeart/2005/8/colors/accent1_2#2" csCatId="accent1" phldr="1"/>
      <dgm:spPr/>
      <dgm:t>
        <a:bodyPr/>
        <a:lstStyle/>
        <a:p>
          <a:endParaRPr lang="de-AT"/>
        </a:p>
      </dgm:t>
    </dgm:pt>
    <dgm:pt modelId="{DCE67AB0-F04B-444C-8FCA-91EF46A0BDC3}">
      <dgm:prSet phldrT="[Text]"/>
      <dgm:spPr/>
      <dgm:t>
        <a:bodyPr/>
        <a:lstStyle/>
        <a:p>
          <a:r>
            <a:rPr lang="de-DE" dirty="0" smtClean="0"/>
            <a:t>Who will </a:t>
          </a:r>
          <a:r>
            <a:rPr lang="de-DE" dirty="0" err="1" smtClean="0"/>
            <a:t>use</a:t>
          </a:r>
          <a:r>
            <a:rPr lang="de-DE" dirty="0" smtClean="0"/>
            <a:t> </a:t>
          </a:r>
          <a:r>
            <a:rPr lang="de-DE" dirty="0" err="1" smtClean="0"/>
            <a:t>the</a:t>
          </a:r>
          <a:r>
            <a:rPr lang="de-DE" dirty="0" smtClean="0"/>
            <a:t> </a:t>
          </a:r>
          <a:r>
            <a:rPr lang="de-DE" dirty="0" err="1" smtClean="0"/>
            <a:t>dictionary</a:t>
          </a:r>
          <a:r>
            <a:rPr lang="de-DE" dirty="0" smtClean="0"/>
            <a:t> </a:t>
          </a:r>
          <a:r>
            <a:rPr lang="de-DE" dirty="0" err="1" smtClean="0"/>
            <a:t>for</a:t>
          </a:r>
          <a:r>
            <a:rPr lang="de-DE" dirty="0" smtClean="0"/>
            <a:t> </a:t>
          </a:r>
          <a:r>
            <a:rPr lang="de-DE" dirty="0" err="1" smtClean="0"/>
            <a:t>what</a:t>
          </a:r>
          <a:r>
            <a:rPr lang="de-DE" dirty="0" smtClean="0"/>
            <a:t> </a:t>
          </a:r>
          <a:r>
            <a:rPr lang="de-DE" dirty="0" err="1" smtClean="0"/>
            <a:t>purpose</a:t>
          </a:r>
          <a:r>
            <a:rPr lang="de-DE" dirty="0" smtClean="0"/>
            <a:t>?</a:t>
          </a:r>
          <a:endParaRPr lang="de-AT" dirty="0"/>
        </a:p>
      </dgm:t>
    </dgm:pt>
    <dgm:pt modelId="{1EE510DE-F17B-4222-BF0A-5FD659E3DDFD}" type="parTrans" cxnId="{778E5D1C-44CE-4393-B068-55B3FB67F9DB}">
      <dgm:prSet/>
      <dgm:spPr/>
      <dgm:t>
        <a:bodyPr/>
        <a:lstStyle/>
        <a:p>
          <a:endParaRPr lang="de-AT"/>
        </a:p>
      </dgm:t>
    </dgm:pt>
    <dgm:pt modelId="{AF52C73A-D0AE-4276-BD4C-CFB09D7BCDDC}" type="sibTrans" cxnId="{778E5D1C-44CE-4393-B068-55B3FB67F9DB}">
      <dgm:prSet/>
      <dgm:spPr/>
      <dgm:t>
        <a:bodyPr/>
        <a:lstStyle/>
        <a:p>
          <a:endParaRPr lang="de-AT"/>
        </a:p>
      </dgm:t>
    </dgm:pt>
    <dgm:pt modelId="{171A7B26-AD61-4475-B066-7A60853DCF6C}">
      <dgm:prSet phldrT="[Text]"/>
      <dgm:spPr/>
      <dgm:t>
        <a:bodyPr/>
        <a:lstStyle/>
        <a:p>
          <a:r>
            <a:rPr lang="de-DE" dirty="0" err="1" smtClean="0"/>
            <a:t>What</a:t>
          </a:r>
          <a:r>
            <a:rPr lang="de-DE" dirty="0" smtClean="0"/>
            <a:t> </a:t>
          </a:r>
          <a:r>
            <a:rPr lang="de-DE" dirty="0" err="1" smtClean="0"/>
            <a:t>information</a:t>
          </a:r>
          <a:r>
            <a:rPr lang="de-DE" dirty="0" smtClean="0"/>
            <a:t> </a:t>
          </a:r>
          <a:r>
            <a:rPr lang="de-DE" dirty="0" err="1" smtClean="0"/>
            <a:t>is</a:t>
          </a:r>
          <a:r>
            <a:rPr lang="de-DE" dirty="0" smtClean="0"/>
            <a:t> </a:t>
          </a:r>
          <a:r>
            <a:rPr lang="de-DE" dirty="0" err="1" smtClean="0"/>
            <a:t>required</a:t>
          </a:r>
          <a:r>
            <a:rPr lang="de-DE" dirty="0" smtClean="0"/>
            <a:t>? </a:t>
          </a:r>
          <a:endParaRPr lang="de-AT" dirty="0"/>
        </a:p>
      </dgm:t>
    </dgm:pt>
    <dgm:pt modelId="{87150E39-B6F0-4763-9893-E74C20AA222B}" type="parTrans" cxnId="{5D5794A0-4392-4EC8-9A23-C2570333E2F4}">
      <dgm:prSet/>
      <dgm:spPr/>
      <dgm:t>
        <a:bodyPr/>
        <a:lstStyle/>
        <a:p>
          <a:endParaRPr lang="de-AT"/>
        </a:p>
      </dgm:t>
    </dgm:pt>
    <dgm:pt modelId="{C6319DFA-431D-4573-91A5-4324B88DC778}" type="sibTrans" cxnId="{5D5794A0-4392-4EC8-9A23-C2570333E2F4}">
      <dgm:prSet/>
      <dgm:spPr/>
      <dgm:t>
        <a:bodyPr/>
        <a:lstStyle/>
        <a:p>
          <a:endParaRPr lang="de-AT"/>
        </a:p>
      </dgm:t>
    </dgm:pt>
    <dgm:pt modelId="{32E821BA-D3E1-4059-B1E1-89CAB9CC0455}">
      <dgm:prSet phldrT="[Text]"/>
      <dgm:spPr/>
      <dgm:t>
        <a:bodyPr/>
        <a:lstStyle/>
        <a:p>
          <a:r>
            <a:rPr lang="de-DE" dirty="0" err="1" smtClean="0"/>
            <a:t>How</a:t>
          </a:r>
          <a:r>
            <a:rPr lang="de-DE" dirty="0" smtClean="0"/>
            <a:t> </a:t>
          </a:r>
          <a:r>
            <a:rPr lang="de-DE" dirty="0" err="1" smtClean="0"/>
            <a:t>could</a:t>
          </a:r>
          <a:r>
            <a:rPr lang="de-DE" dirty="0" smtClean="0"/>
            <a:t> </a:t>
          </a:r>
          <a:r>
            <a:rPr lang="de-DE" dirty="0" err="1" smtClean="0"/>
            <a:t>the</a:t>
          </a:r>
          <a:r>
            <a:rPr lang="de-DE" dirty="0" smtClean="0"/>
            <a:t> </a:t>
          </a:r>
          <a:r>
            <a:rPr lang="de-DE" dirty="0" err="1" smtClean="0"/>
            <a:t>dictionary</a:t>
          </a:r>
          <a:r>
            <a:rPr lang="de-DE" dirty="0" smtClean="0"/>
            <a:t> </a:t>
          </a:r>
          <a:r>
            <a:rPr lang="de-DE" dirty="0" err="1" smtClean="0"/>
            <a:t>be</a:t>
          </a:r>
          <a:r>
            <a:rPr lang="de-DE" dirty="0" smtClean="0"/>
            <a:t> </a:t>
          </a:r>
          <a:r>
            <a:rPr lang="de-DE" dirty="0" err="1" smtClean="0"/>
            <a:t>made</a:t>
          </a:r>
          <a:r>
            <a:rPr lang="de-DE" dirty="0" smtClean="0"/>
            <a:t> </a:t>
          </a:r>
          <a:r>
            <a:rPr lang="de-DE" dirty="0" err="1" smtClean="0"/>
            <a:t>available</a:t>
          </a:r>
          <a:r>
            <a:rPr lang="de-DE" dirty="0" smtClean="0"/>
            <a:t>?</a:t>
          </a:r>
        </a:p>
        <a:p>
          <a:r>
            <a:rPr lang="de-DE" dirty="0" err="1" smtClean="0"/>
            <a:t>What</a:t>
          </a:r>
          <a:r>
            <a:rPr lang="de-DE" dirty="0" smtClean="0"/>
            <a:t> </a:t>
          </a:r>
          <a:r>
            <a:rPr lang="de-DE" dirty="0" err="1" smtClean="0"/>
            <a:t>could</a:t>
          </a:r>
          <a:r>
            <a:rPr lang="de-DE" dirty="0" smtClean="0"/>
            <a:t> </a:t>
          </a:r>
          <a:r>
            <a:rPr lang="de-DE" dirty="0" err="1" smtClean="0"/>
            <a:t>it</a:t>
          </a:r>
          <a:r>
            <a:rPr lang="de-DE" dirty="0" smtClean="0"/>
            <a:t> </a:t>
          </a:r>
          <a:r>
            <a:rPr lang="de-DE" dirty="0" err="1" smtClean="0"/>
            <a:t>look</a:t>
          </a:r>
          <a:r>
            <a:rPr lang="de-DE" dirty="0" smtClean="0"/>
            <a:t> </a:t>
          </a:r>
          <a:r>
            <a:rPr lang="de-DE" dirty="0" err="1" smtClean="0"/>
            <a:t>like</a:t>
          </a:r>
          <a:r>
            <a:rPr lang="de-DE" dirty="0" smtClean="0"/>
            <a:t>?</a:t>
          </a:r>
          <a:endParaRPr lang="de-AT" dirty="0"/>
        </a:p>
      </dgm:t>
    </dgm:pt>
    <dgm:pt modelId="{333F075B-E4E5-4A44-B4EE-6ED8726A5955}" type="parTrans" cxnId="{F302701D-D5FB-4898-9BB2-541FC28CF6B3}">
      <dgm:prSet/>
      <dgm:spPr/>
      <dgm:t>
        <a:bodyPr/>
        <a:lstStyle/>
        <a:p>
          <a:endParaRPr lang="de-AT"/>
        </a:p>
      </dgm:t>
    </dgm:pt>
    <dgm:pt modelId="{5E8D1BCD-2ED7-4DC9-A26F-439E4E5A7832}" type="sibTrans" cxnId="{F302701D-D5FB-4898-9BB2-541FC28CF6B3}">
      <dgm:prSet/>
      <dgm:spPr/>
      <dgm:t>
        <a:bodyPr/>
        <a:lstStyle/>
        <a:p>
          <a:endParaRPr lang="de-AT"/>
        </a:p>
      </dgm:t>
    </dgm:pt>
    <dgm:pt modelId="{43C32B55-ED39-42CC-B633-B81AF3D224F2}">
      <dgm:prSet phldrT="[Text]"/>
      <dgm:spPr/>
      <dgm:t>
        <a:bodyPr/>
        <a:lstStyle/>
        <a:p>
          <a:r>
            <a:rPr lang="de-DE" dirty="0" smtClean="0"/>
            <a:t>Final </a:t>
          </a:r>
          <a:r>
            <a:rPr lang="de-DE" dirty="0" err="1" smtClean="0"/>
            <a:t>remarks</a:t>
          </a:r>
          <a:r>
            <a:rPr lang="de-DE" dirty="0" smtClean="0"/>
            <a:t> </a:t>
          </a:r>
          <a:r>
            <a:rPr lang="de-DE" dirty="0" err="1" smtClean="0"/>
            <a:t>and</a:t>
          </a:r>
          <a:r>
            <a:rPr lang="de-DE" dirty="0" smtClean="0"/>
            <a:t> </a:t>
          </a:r>
          <a:r>
            <a:rPr lang="de-DE" dirty="0" err="1" smtClean="0"/>
            <a:t>future</a:t>
          </a:r>
          <a:r>
            <a:rPr lang="de-DE" dirty="0" smtClean="0"/>
            <a:t> </a:t>
          </a:r>
          <a:r>
            <a:rPr lang="de-DE" dirty="0" err="1" smtClean="0"/>
            <a:t>plans</a:t>
          </a:r>
          <a:endParaRPr lang="de-AT" dirty="0"/>
        </a:p>
      </dgm:t>
    </dgm:pt>
    <dgm:pt modelId="{986037B8-2D69-4626-8140-DAEB24E203E0}" type="parTrans" cxnId="{66F7EB07-4A21-4E55-9923-3402E9C48EAA}">
      <dgm:prSet/>
      <dgm:spPr/>
      <dgm:t>
        <a:bodyPr/>
        <a:lstStyle/>
        <a:p>
          <a:endParaRPr lang="de-AT"/>
        </a:p>
      </dgm:t>
    </dgm:pt>
    <dgm:pt modelId="{900D021B-EF2E-4E24-B0DB-7C6F865D1949}" type="sibTrans" cxnId="{66F7EB07-4A21-4E55-9923-3402E9C48EAA}">
      <dgm:prSet/>
      <dgm:spPr/>
      <dgm:t>
        <a:bodyPr/>
        <a:lstStyle/>
        <a:p>
          <a:endParaRPr lang="de-AT"/>
        </a:p>
      </dgm:t>
    </dgm:pt>
    <dgm:pt modelId="{00165BCB-9B32-4A29-9B65-B8F2E7F28C2D}" type="pres">
      <dgm:prSet presAssocID="{D2A7481F-CF7B-42A6-BE7A-EEDED45EF8B0}" presName="linear" presStyleCnt="0">
        <dgm:presLayoutVars>
          <dgm:dir/>
          <dgm:resizeHandles val="exact"/>
        </dgm:presLayoutVars>
      </dgm:prSet>
      <dgm:spPr/>
      <dgm:t>
        <a:bodyPr/>
        <a:lstStyle/>
        <a:p>
          <a:endParaRPr lang="de-DE"/>
        </a:p>
      </dgm:t>
    </dgm:pt>
    <dgm:pt modelId="{604FFF9F-6C64-4F7B-8E49-FB73A751B906}" type="pres">
      <dgm:prSet presAssocID="{DCE67AB0-F04B-444C-8FCA-91EF46A0BDC3}" presName="comp" presStyleCnt="0"/>
      <dgm:spPr/>
    </dgm:pt>
    <dgm:pt modelId="{A7A51E0E-DDB8-4D5A-9347-36746B765720}" type="pres">
      <dgm:prSet presAssocID="{DCE67AB0-F04B-444C-8FCA-91EF46A0BDC3}" presName="box" presStyleLbl="node1" presStyleIdx="0" presStyleCnt="4"/>
      <dgm:spPr/>
      <dgm:t>
        <a:bodyPr/>
        <a:lstStyle/>
        <a:p>
          <a:endParaRPr lang="de-AT"/>
        </a:p>
      </dgm:t>
    </dgm:pt>
    <dgm:pt modelId="{51893C18-5A4C-4267-9A70-2932CB4348DE}" type="pres">
      <dgm:prSet presAssocID="{DCE67AB0-F04B-444C-8FCA-91EF46A0BDC3}" presName="img" presStyleLbl="fgImgPlace1" presStyleIdx="0" presStyleCnt="4" custScaleX="46831"/>
      <dgm:spPr>
        <a:blipFill rotWithShape="0">
          <a:blip xmlns:r="http://schemas.openxmlformats.org/officeDocument/2006/relationships" r:embed="rId1"/>
          <a:stretch>
            <a:fillRect/>
          </a:stretch>
        </a:blipFill>
      </dgm:spPr>
    </dgm:pt>
    <dgm:pt modelId="{22793F0A-C7D1-4549-B1AB-C98F0B6C5545}" type="pres">
      <dgm:prSet presAssocID="{DCE67AB0-F04B-444C-8FCA-91EF46A0BDC3}" presName="text" presStyleLbl="node1" presStyleIdx="0" presStyleCnt="4">
        <dgm:presLayoutVars>
          <dgm:bulletEnabled val="1"/>
        </dgm:presLayoutVars>
      </dgm:prSet>
      <dgm:spPr/>
      <dgm:t>
        <a:bodyPr/>
        <a:lstStyle/>
        <a:p>
          <a:endParaRPr lang="de-AT"/>
        </a:p>
      </dgm:t>
    </dgm:pt>
    <dgm:pt modelId="{422C76D4-B5A0-4A9A-AF42-DE4CF18C36D3}" type="pres">
      <dgm:prSet presAssocID="{AF52C73A-D0AE-4276-BD4C-CFB09D7BCDDC}" presName="spacer" presStyleCnt="0"/>
      <dgm:spPr/>
    </dgm:pt>
    <dgm:pt modelId="{226FF74D-885D-4955-8E84-3CCA0A1985BC}" type="pres">
      <dgm:prSet presAssocID="{171A7B26-AD61-4475-B066-7A60853DCF6C}" presName="comp" presStyleCnt="0"/>
      <dgm:spPr/>
    </dgm:pt>
    <dgm:pt modelId="{D6387AA5-C437-49DF-A76D-59CB9FD8B745}" type="pres">
      <dgm:prSet presAssocID="{171A7B26-AD61-4475-B066-7A60853DCF6C}" presName="box" presStyleLbl="node1" presStyleIdx="1" presStyleCnt="4"/>
      <dgm:spPr/>
      <dgm:t>
        <a:bodyPr/>
        <a:lstStyle/>
        <a:p>
          <a:endParaRPr lang="de-AT"/>
        </a:p>
      </dgm:t>
    </dgm:pt>
    <dgm:pt modelId="{7BF86DF5-B242-47DC-9BB9-322429D75D85}" type="pres">
      <dgm:prSet presAssocID="{171A7B26-AD61-4475-B066-7A60853DCF6C}" presName="img" presStyleLbl="fgImgPlace1" presStyleIdx="1" presStyleCnt="4"/>
      <dgm:spPr>
        <a:blipFill rotWithShape="0">
          <a:blip xmlns:r="http://schemas.openxmlformats.org/officeDocument/2006/relationships" r:embed="rId2"/>
          <a:stretch>
            <a:fillRect/>
          </a:stretch>
        </a:blipFill>
      </dgm:spPr>
    </dgm:pt>
    <dgm:pt modelId="{27E1C74D-AE70-4F53-A6B9-BFAE85475978}" type="pres">
      <dgm:prSet presAssocID="{171A7B26-AD61-4475-B066-7A60853DCF6C}" presName="text" presStyleLbl="node1" presStyleIdx="1" presStyleCnt="4">
        <dgm:presLayoutVars>
          <dgm:bulletEnabled val="1"/>
        </dgm:presLayoutVars>
      </dgm:prSet>
      <dgm:spPr/>
      <dgm:t>
        <a:bodyPr/>
        <a:lstStyle/>
        <a:p>
          <a:endParaRPr lang="de-AT"/>
        </a:p>
      </dgm:t>
    </dgm:pt>
    <dgm:pt modelId="{8B084712-FA50-4E5C-9546-0CC6F850E504}" type="pres">
      <dgm:prSet presAssocID="{C6319DFA-431D-4573-91A5-4324B88DC778}" presName="spacer" presStyleCnt="0"/>
      <dgm:spPr/>
    </dgm:pt>
    <dgm:pt modelId="{426B98F1-B272-4088-B240-5112C2BEFD3E}" type="pres">
      <dgm:prSet presAssocID="{32E821BA-D3E1-4059-B1E1-89CAB9CC0455}" presName="comp" presStyleCnt="0"/>
      <dgm:spPr/>
    </dgm:pt>
    <dgm:pt modelId="{CA388E51-50E3-46EC-BC7D-9CD3A4D22D2D}" type="pres">
      <dgm:prSet presAssocID="{32E821BA-D3E1-4059-B1E1-89CAB9CC0455}" presName="box" presStyleLbl="node1" presStyleIdx="2" presStyleCnt="4" custLinFactNeighborX="73" custLinFactNeighborY="-864"/>
      <dgm:spPr/>
      <dgm:t>
        <a:bodyPr/>
        <a:lstStyle/>
        <a:p>
          <a:endParaRPr lang="de-AT"/>
        </a:p>
      </dgm:t>
    </dgm:pt>
    <dgm:pt modelId="{1197F470-650A-4826-9EFB-48BA327C0AA7}" type="pres">
      <dgm:prSet presAssocID="{32E821BA-D3E1-4059-B1E1-89CAB9CC0455}" presName="img" presStyleLbl="fgImgPlace1" presStyleIdx="2" presStyleCnt="4"/>
      <dgm:spPr>
        <a:blipFill rotWithShape="0">
          <a:blip xmlns:r="http://schemas.openxmlformats.org/officeDocument/2006/relationships" r:embed="rId3"/>
          <a:stretch>
            <a:fillRect/>
          </a:stretch>
        </a:blipFill>
      </dgm:spPr>
    </dgm:pt>
    <dgm:pt modelId="{0866B910-67D5-4013-9D52-22211C60BC55}" type="pres">
      <dgm:prSet presAssocID="{32E821BA-D3E1-4059-B1E1-89CAB9CC0455}" presName="text" presStyleLbl="node1" presStyleIdx="2" presStyleCnt="4">
        <dgm:presLayoutVars>
          <dgm:bulletEnabled val="1"/>
        </dgm:presLayoutVars>
      </dgm:prSet>
      <dgm:spPr/>
      <dgm:t>
        <a:bodyPr/>
        <a:lstStyle/>
        <a:p>
          <a:endParaRPr lang="de-AT"/>
        </a:p>
      </dgm:t>
    </dgm:pt>
    <dgm:pt modelId="{5303D695-C496-4817-9F4D-04027CE4FF65}" type="pres">
      <dgm:prSet presAssocID="{5E8D1BCD-2ED7-4DC9-A26F-439E4E5A7832}" presName="spacer" presStyleCnt="0"/>
      <dgm:spPr/>
    </dgm:pt>
    <dgm:pt modelId="{9A9D3982-95B4-48EE-A66C-C526C5010450}" type="pres">
      <dgm:prSet presAssocID="{43C32B55-ED39-42CC-B633-B81AF3D224F2}" presName="comp" presStyleCnt="0"/>
      <dgm:spPr/>
    </dgm:pt>
    <dgm:pt modelId="{0EBE795F-F87F-43A0-B340-9DB703868038}" type="pres">
      <dgm:prSet presAssocID="{43C32B55-ED39-42CC-B633-B81AF3D224F2}" presName="box" presStyleLbl="node1" presStyleIdx="3" presStyleCnt="4"/>
      <dgm:spPr/>
      <dgm:t>
        <a:bodyPr/>
        <a:lstStyle/>
        <a:p>
          <a:endParaRPr lang="de-AT"/>
        </a:p>
      </dgm:t>
    </dgm:pt>
    <dgm:pt modelId="{6B4EACB2-4177-4093-9F1A-83827F88BE1F}" type="pres">
      <dgm:prSet presAssocID="{43C32B55-ED39-42CC-B633-B81AF3D224F2}" presName="img" presStyleLbl="fgImgPlace1" presStyleIdx="3" presStyleCnt="4"/>
      <dgm:spPr>
        <a:blipFill rotWithShape="0">
          <a:blip xmlns:r="http://schemas.openxmlformats.org/officeDocument/2006/relationships" r:embed="rId4"/>
          <a:stretch>
            <a:fillRect/>
          </a:stretch>
        </a:blipFill>
      </dgm:spPr>
      <dgm:t>
        <a:bodyPr/>
        <a:lstStyle/>
        <a:p>
          <a:endParaRPr lang="de-DE"/>
        </a:p>
      </dgm:t>
    </dgm:pt>
    <dgm:pt modelId="{30F2535B-65BC-4058-909F-B7F32BC1E804}" type="pres">
      <dgm:prSet presAssocID="{43C32B55-ED39-42CC-B633-B81AF3D224F2}" presName="text" presStyleLbl="node1" presStyleIdx="3" presStyleCnt="4">
        <dgm:presLayoutVars>
          <dgm:bulletEnabled val="1"/>
        </dgm:presLayoutVars>
      </dgm:prSet>
      <dgm:spPr/>
      <dgm:t>
        <a:bodyPr/>
        <a:lstStyle/>
        <a:p>
          <a:endParaRPr lang="de-AT"/>
        </a:p>
      </dgm:t>
    </dgm:pt>
  </dgm:ptLst>
  <dgm:cxnLst>
    <dgm:cxn modelId="{23335FED-F490-4BF5-B91E-91B69550A62D}" type="presOf" srcId="{DCE67AB0-F04B-444C-8FCA-91EF46A0BDC3}" destId="{22793F0A-C7D1-4549-B1AB-C98F0B6C5545}" srcOrd="1" destOrd="0" presId="urn:microsoft.com/office/officeart/2005/8/layout/vList4"/>
    <dgm:cxn modelId="{778E5D1C-44CE-4393-B068-55B3FB67F9DB}" srcId="{D2A7481F-CF7B-42A6-BE7A-EEDED45EF8B0}" destId="{DCE67AB0-F04B-444C-8FCA-91EF46A0BDC3}" srcOrd="0" destOrd="0" parTransId="{1EE510DE-F17B-4222-BF0A-5FD659E3DDFD}" sibTransId="{AF52C73A-D0AE-4276-BD4C-CFB09D7BCDDC}"/>
    <dgm:cxn modelId="{1F2A9B9F-47E2-4414-91CD-21E22BBA9262}" type="presOf" srcId="{D2A7481F-CF7B-42A6-BE7A-EEDED45EF8B0}" destId="{00165BCB-9B32-4A29-9B65-B8F2E7F28C2D}" srcOrd="0" destOrd="0" presId="urn:microsoft.com/office/officeart/2005/8/layout/vList4"/>
    <dgm:cxn modelId="{CB746EB0-1AB9-4B82-A538-38EA09B2D38E}" type="presOf" srcId="{171A7B26-AD61-4475-B066-7A60853DCF6C}" destId="{27E1C74D-AE70-4F53-A6B9-BFAE85475978}" srcOrd="1" destOrd="0" presId="urn:microsoft.com/office/officeart/2005/8/layout/vList4"/>
    <dgm:cxn modelId="{54D9577F-DF7D-4106-A43D-B6CAB39E496D}" type="presOf" srcId="{32E821BA-D3E1-4059-B1E1-89CAB9CC0455}" destId="{CA388E51-50E3-46EC-BC7D-9CD3A4D22D2D}" srcOrd="0" destOrd="0" presId="urn:microsoft.com/office/officeart/2005/8/layout/vList4"/>
    <dgm:cxn modelId="{5D5794A0-4392-4EC8-9A23-C2570333E2F4}" srcId="{D2A7481F-CF7B-42A6-BE7A-EEDED45EF8B0}" destId="{171A7B26-AD61-4475-B066-7A60853DCF6C}" srcOrd="1" destOrd="0" parTransId="{87150E39-B6F0-4763-9893-E74C20AA222B}" sibTransId="{C6319DFA-431D-4573-91A5-4324B88DC778}"/>
    <dgm:cxn modelId="{F606D367-55D1-434A-8101-1DBF0EFAAE3E}" type="presOf" srcId="{171A7B26-AD61-4475-B066-7A60853DCF6C}" destId="{D6387AA5-C437-49DF-A76D-59CB9FD8B745}" srcOrd="0" destOrd="0" presId="urn:microsoft.com/office/officeart/2005/8/layout/vList4"/>
    <dgm:cxn modelId="{25F7500B-FD02-40B4-9F96-682CED32EE63}" type="presOf" srcId="{43C32B55-ED39-42CC-B633-B81AF3D224F2}" destId="{0EBE795F-F87F-43A0-B340-9DB703868038}" srcOrd="0" destOrd="0" presId="urn:microsoft.com/office/officeart/2005/8/layout/vList4"/>
    <dgm:cxn modelId="{66F7EB07-4A21-4E55-9923-3402E9C48EAA}" srcId="{D2A7481F-CF7B-42A6-BE7A-EEDED45EF8B0}" destId="{43C32B55-ED39-42CC-B633-B81AF3D224F2}" srcOrd="3" destOrd="0" parTransId="{986037B8-2D69-4626-8140-DAEB24E203E0}" sibTransId="{900D021B-EF2E-4E24-B0DB-7C6F865D1949}"/>
    <dgm:cxn modelId="{F302701D-D5FB-4898-9BB2-541FC28CF6B3}" srcId="{D2A7481F-CF7B-42A6-BE7A-EEDED45EF8B0}" destId="{32E821BA-D3E1-4059-B1E1-89CAB9CC0455}" srcOrd="2" destOrd="0" parTransId="{333F075B-E4E5-4A44-B4EE-6ED8726A5955}" sibTransId="{5E8D1BCD-2ED7-4DC9-A26F-439E4E5A7832}"/>
    <dgm:cxn modelId="{492DBD11-6D8D-4C6D-B156-A179CD387A2B}" type="presOf" srcId="{43C32B55-ED39-42CC-B633-B81AF3D224F2}" destId="{30F2535B-65BC-4058-909F-B7F32BC1E804}" srcOrd="1" destOrd="0" presId="urn:microsoft.com/office/officeart/2005/8/layout/vList4"/>
    <dgm:cxn modelId="{489FEA4B-2D81-47D1-B628-F1BD854A3F17}" type="presOf" srcId="{32E821BA-D3E1-4059-B1E1-89CAB9CC0455}" destId="{0866B910-67D5-4013-9D52-22211C60BC55}" srcOrd="1" destOrd="0" presId="urn:microsoft.com/office/officeart/2005/8/layout/vList4"/>
    <dgm:cxn modelId="{03C233AB-A52A-4467-8F91-C7AFF0FD9DFB}" type="presOf" srcId="{DCE67AB0-F04B-444C-8FCA-91EF46A0BDC3}" destId="{A7A51E0E-DDB8-4D5A-9347-36746B765720}" srcOrd="0" destOrd="0" presId="urn:microsoft.com/office/officeart/2005/8/layout/vList4"/>
    <dgm:cxn modelId="{C23351C6-91A5-4FAC-9A2E-473EE5E291C1}" type="presParOf" srcId="{00165BCB-9B32-4A29-9B65-B8F2E7F28C2D}" destId="{604FFF9F-6C64-4F7B-8E49-FB73A751B906}" srcOrd="0" destOrd="0" presId="urn:microsoft.com/office/officeart/2005/8/layout/vList4"/>
    <dgm:cxn modelId="{2BC11AD7-BF62-4779-97C4-BF4B8445AD54}" type="presParOf" srcId="{604FFF9F-6C64-4F7B-8E49-FB73A751B906}" destId="{A7A51E0E-DDB8-4D5A-9347-36746B765720}" srcOrd="0" destOrd="0" presId="urn:microsoft.com/office/officeart/2005/8/layout/vList4"/>
    <dgm:cxn modelId="{F424CFC9-7728-4402-864C-56D08504A4EE}" type="presParOf" srcId="{604FFF9F-6C64-4F7B-8E49-FB73A751B906}" destId="{51893C18-5A4C-4267-9A70-2932CB4348DE}" srcOrd="1" destOrd="0" presId="urn:microsoft.com/office/officeart/2005/8/layout/vList4"/>
    <dgm:cxn modelId="{9058BFDE-1C6D-4014-9DC6-500F7646CC3E}" type="presParOf" srcId="{604FFF9F-6C64-4F7B-8E49-FB73A751B906}" destId="{22793F0A-C7D1-4549-B1AB-C98F0B6C5545}" srcOrd="2" destOrd="0" presId="urn:microsoft.com/office/officeart/2005/8/layout/vList4"/>
    <dgm:cxn modelId="{0FD00E5F-9BBA-47B1-98CF-24118657AB08}" type="presParOf" srcId="{00165BCB-9B32-4A29-9B65-B8F2E7F28C2D}" destId="{422C76D4-B5A0-4A9A-AF42-DE4CF18C36D3}" srcOrd="1" destOrd="0" presId="urn:microsoft.com/office/officeart/2005/8/layout/vList4"/>
    <dgm:cxn modelId="{39CCD6FE-90C3-4CD0-820F-8B56DE0D089D}" type="presParOf" srcId="{00165BCB-9B32-4A29-9B65-B8F2E7F28C2D}" destId="{226FF74D-885D-4955-8E84-3CCA0A1985BC}" srcOrd="2" destOrd="0" presId="urn:microsoft.com/office/officeart/2005/8/layout/vList4"/>
    <dgm:cxn modelId="{570E3630-9A2F-4102-AB83-0C2D8654F3A9}" type="presParOf" srcId="{226FF74D-885D-4955-8E84-3CCA0A1985BC}" destId="{D6387AA5-C437-49DF-A76D-59CB9FD8B745}" srcOrd="0" destOrd="0" presId="urn:microsoft.com/office/officeart/2005/8/layout/vList4"/>
    <dgm:cxn modelId="{2B80F8CC-40D0-497D-9380-D0DAE2DE24F0}" type="presParOf" srcId="{226FF74D-885D-4955-8E84-3CCA0A1985BC}" destId="{7BF86DF5-B242-47DC-9BB9-322429D75D85}" srcOrd="1" destOrd="0" presId="urn:microsoft.com/office/officeart/2005/8/layout/vList4"/>
    <dgm:cxn modelId="{A4C3138C-3773-43BF-9C93-D977208ED0B4}" type="presParOf" srcId="{226FF74D-885D-4955-8E84-3CCA0A1985BC}" destId="{27E1C74D-AE70-4F53-A6B9-BFAE85475978}" srcOrd="2" destOrd="0" presId="urn:microsoft.com/office/officeart/2005/8/layout/vList4"/>
    <dgm:cxn modelId="{B8C964B3-F983-4356-82DA-09EF5A9DE4D7}" type="presParOf" srcId="{00165BCB-9B32-4A29-9B65-B8F2E7F28C2D}" destId="{8B084712-FA50-4E5C-9546-0CC6F850E504}" srcOrd="3" destOrd="0" presId="urn:microsoft.com/office/officeart/2005/8/layout/vList4"/>
    <dgm:cxn modelId="{817CFC5A-22A1-43BE-8811-5F0D18748A60}" type="presParOf" srcId="{00165BCB-9B32-4A29-9B65-B8F2E7F28C2D}" destId="{426B98F1-B272-4088-B240-5112C2BEFD3E}" srcOrd="4" destOrd="0" presId="urn:microsoft.com/office/officeart/2005/8/layout/vList4"/>
    <dgm:cxn modelId="{E95873C8-A1A7-4A38-97B6-0ABE5E7A7479}" type="presParOf" srcId="{426B98F1-B272-4088-B240-5112C2BEFD3E}" destId="{CA388E51-50E3-46EC-BC7D-9CD3A4D22D2D}" srcOrd="0" destOrd="0" presId="urn:microsoft.com/office/officeart/2005/8/layout/vList4"/>
    <dgm:cxn modelId="{67CE15BC-8DDE-4800-9FC7-2AD2BE22A0DE}" type="presParOf" srcId="{426B98F1-B272-4088-B240-5112C2BEFD3E}" destId="{1197F470-650A-4826-9EFB-48BA327C0AA7}" srcOrd="1" destOrd="0" presId="urn:microsoft.com/office/officeart/2005/8/layout/vList4"/>
    <dgm:cxn modelId="{AA72A44C-1461-4ADE-85E7-DD0A09722A2E}" type="presParOf" srcId="{426B98F1-B272-4088-B240-5112C2BEFD3E}" destId="{0866B910-67D5-4013-9D52-22211C60BC55}" srcOrd="2" destOrd="0" presId="urn:microsoft.com/office/officeart/2005/8/layout/vList4"/>
    <dgm:cxn modelId="{4996D886-5CF4-482D-8749-C44488747B93}" type="presParOf" srcId="{00165BCB-9B32-4A29-9B65-B8F2E7F28C2D}" destId="{5303D695-C496-4817-9F4D-04027CE4FF65}" srcOrd="5" destOrd="0" presId="urn:microsoft.com/office/officeart/2005/8/layout/vList4"/>
    <dgm:cxn modelId="{9F0B7681-52CA-42BD-9C6A-960FEB62A8C5}" type="presParOf" srcId="{00165BCB-9B32-4A29-9B65-B8F2E7F28C2D}" destId="{9A9D3982-95B4-48EE-A66C-C526C5010450}" srcOrd="6" destOrd="0" presId="urn:microsoft.com/office/officeart/2005/8/layout/vList4"/>
    <dgm:cxn modelId="{293787B3-9E73-4D21-B30D-686C88974878}" type="presParOf" srcId="{9A9D3982-95B4-48EE-A66C-C526C5010450}" destId="{0EBE795F-F87F-43A0-B340-9DB703868038}" srcOrd="0" destOrd="0" presId="urn:microsoft.com/office/officeart/2005/8/layout/vList4"/>
    <dgm:cxn modelId="{68A96049-C1CA-4724-B09F-CB1990DC9785}" type="presParOf" srcId="{9A9D3982-95B4-48EE-A66C-C526C5010450}" destId="{6B4EACB2-4177-4093-9F1A-83827F88BE1F}" srcOrd="1" destOrd="0" presId="urn:microsoft.com/office/officeart/2005/8/layout/vList4"/>
    <dgm:cxn modelId="{4541AFE8-1763-49FD-B268-D1E17902098F}" type="presParOf" srcId="{9A9D3982-95B4-48EE-A66C-C526C5010450}" destId="{30F2535B-65BC-4058-909F-B7F32BC1E804}"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4B0A4-BE15-4641-91B7-3AD409018965}" type="doc">
      <dgm:prSet loTypeId="urn:microsoft.com/office/officeart/2005/8/layout/lProcess2" loCatId="list" qsTypeId="urn:microsoft.com/office/officeart/2005/8/quickstyle/simple1#3" qsCatId="simple" csTypeId="urn:microsoft.com/office/officeart/2005/8/colors/accent1_2#3" csCatId="accent1" phldr="1"/>
      <dgm:spPr/>
      <dgm:t>
        <a:bodyPr/>
        <a:lstStyle/>
        <a:p>
          <a:endParaRPr lang="de-AT"/>
        </a:p>
      </dgm:t>
    </dgm:pt>
    <dgm:pt modelId="{156268BD-E1DF-45ED-A393-AD198E1AF738}">
      <dgm:prSet phldrT="[Text]" custT="1"/>
      <dgm:spPr/>
      <dgm:t>
        <a:bodyPr/>
        <a:lstStyle/>
        <a:p>
          <a:r>
            <a:rPr lang="de-DE" sz="4800" dirty="0" smtClean="0"/>
            <a:t>French</a:t>
          </a:r>
          <a:endParaRPr lang="de-AT" sz="4800" dirty="0"/>
        </a:p>
      </dgm:t>
    </dgm:pt>
    <dgm:pt modelId="{D1C1FE1B-DB7B-4CB4-80A4-15C25FA67149}" type="parTrans" cxnId="{D0E8BA5B-048A-42E1-AE42-7FB3478DE535}">
      <dgm:prSet/>
      <dgm:spPr/>
      <dgm:t>
        <a:bodyPr/>
        <a:lstStyle/>
        <a:p>
          <a:endParaRPr lang="de-AT"/>
        </a:p>
      </dgm:t>
    </dgm:pt>
    <dgm:pt modelId="{BD5A27FC-5822-4B7E-AC4E-560A46E31AB1}" type="sibTrans" cxnId="{D0E8BA5B-048A-42E1-AE42-7FB3478DE535}">
      <dgm:prSet/>
      <dgm:spPr/>
      <dgm:t>
        <a:bodyPr/>
        <a:lstStyle/>
        <a:p>
          <a:endParaRPr lang="de-AT"/>
        </a:p>
      </dgm:t>
    </dgm:pt>
    <dgm:pt modelId="{877ABF6E-648D-4AD4-A193-2624D28E9F95}">
      <dgm:prSet phldrT="[Text]" custT="1"/>
      <dgm:spPr/>
      <dgm:t>
        <a:bodyPr/>
        <a:lstStyle/>
        <a:p>
          <a:r>
            <a:rPr lang="de-DE" sz="1300" dirty="0" err="1" smtClean="0"/>
            <a:t>definition</a:t>
          </a:r>
          <a:endParaRPr lang="de-AT" sz="1300" dirty="0"/>
        </a:p>
      </dgm:t>
    </dgm:pt>
    <dgm:pt modelId="{483C279B-6D6C-4872-BD38-B4FE2EE994A4}" type="parTrans" cxnId="{D277A842-7302-43F2-BDEA-A338AEBF719E}">
      <dgm:prSet/>
      <dgm:spPr/>
      <dgm:t>
        <a:bodyPr/>
        <a:lstStyle/>
        <a:p>
          <a:endParaRPr lang="de-AT"/>
        </a:p>
      </dgm:t>
    </dgm:pt>
    <dgm:pt modelId="{5C934C91-7182-4F85-B6F8-6FFF972FEE90}" type="sibTrans" cxnId="{D277A842-7302-43F2-BDEA-A338AEBF719E}">
      <dgm:prSet/>
      <dgm:spPr/>
      <dgm:t>
        <a:bodyPr/>
        <a:lstStyle/>
        <a:p>
          <a:endParaRPr lang="de-AT"/>
        </a:p>
      </dgm:t>
    </dgm:pt>
    <dgm:pt modelId="{85860BC8-0465-4195-B2A6-88A60B68527E}">
      <dgm:prSet phldrT="[Text]" custT="1"/>
      <dgm:spPr/>
      <dgm:t>
        <a:bodyPr/>
        <a:lstStyle/>
        <a:p>
          <a:r>
            <a:rPr lang="de-DE" sz="1300" dirty="0" err="1" smtClean="0"/>
            <a:t>examples</a:t>
          </a:r>
          <a:endParaRPr lang="de-AT" sz="1300" dirty="0"/>
        </a:p>
      </dgm:t>
    </dgm:pt>
    <dgm:pt modelId="{3E9A766A-DA3A-479A-AB5D-8794F1E8654B}" type="parTrans" cxnId="{2DDEF037-E3D8-4FA8-9DEE-E6E567A33513}">
      <dgm:prSet/>
      <dgm:spPr/>
      <dgm:t>
        <a:bodyPr/>
        <a:lstStyle/>
        <a:p>
          <a:endParaRPr lang="de-AT"/>
        </a:p>
      </dgm:t>
    </dgm:pt>
    <dgm:pt modelId="{27721288-AB22-451A-906A-53A905F7C99E}" type="sibTrans" cxnId="{2DDEF037-E3D8-4FA8-9DEE-E6E567A33513}">
      <dgm:prSet/>
      <dgm:spPr/>
      <dgm:t>
        <a:bodyPr/>
        <a:lstStyle/>
        <a:p>
          <a:endParaRPr lang="de-AT"/>
        </a:p>
      </dgm:t>
    </dgm:pt>
    <dgm:pt modelId="{14183A74-28AA-42F9-A704-5BE3F85AE292}">
      <dgm:prSet phldrT="[Text]"/>
      <dgm:spPr/>
      <dgm:t>
        <a:bodyPr/>
        <a:lstStyle/>
        <a:p>
          <a:r>
            <a:rPr lang="de-DE" dirty="0" smtClean="0"/>
            <a:t>German</a:t>
          </a:r>
          <a:endParaRPr lang="de-AT" dirty="0"/>
        </a:p>
      </dgm:t>
    </dgm:pt>
    <dgm:pt modelId="{68762A1B-456E-48D2-BB69-82A77D7BD2FD}" type="parTrans" cxnId="{C98138C0-C929-4533-B777-5B2C56E841DA}">
      <dgm:prSet/>
      <dgm:spPr/>
      <dgm:t>
        <a:bodyPr/>
        <a:lstStyle/>
        <a:p>
          <a:endParaRPr lang="de-AT"/>
        </a:p>
      </dgm:t>
    </dgm:pt>
    <dgm:pt modelId="{6D121898-BF12-42DE-A967-5BAA14712E43}" type="sibTrans" cxnId="{C98138C0-C929-4533-B777-5B2C56E841DA}">
      <dgm:prSet/>
      <dgm:spPr/>
      <dgm:t>
        <a:bodyPr/>
        <a:lstStyle/>
        <a:p>
          <a:endParaRPr lang="de-AT"/>
        </a:p>
      </dgm:t>
    </dgm:pt>
    <dgm:pt modelId="{16994213-02D3-494C-9F7E-1545853F1A0C}">
      <dgm:prSet phldrT="[Text]"/>
      <dgm:spPr/>
      <dgm:t>
        <a:bodyPr/>
        <a:lstStyle/>
        <a:p>
          <a:r>
            <a:rPr lang="de-DE" dirty="0" err="1" smtClean="0"/>
            <a:t>grammatical</a:t>
          </a:r>
          <a:r>
            <a:rPr lang="de-DE" dirty="0" smtClean="0"/>
            <a:t> </a:t>
          </a:r>
          <a:r>
            <a:rPr lang="de-DE" dirty="0" err="1" smtClean="0"/>
            <a:t>information</a:t>
          </a:r>
          <a:endParaRPr lang="de-AT" dirty="0"/>
        </a:p>
      </dgm:t>
    </dgm:pt>
    <dgm:pt modelId="{9AF37F4F-D833-40DA-B992-10E46924927A}" type="parTrans" cxnId="{AE004EA4-FFF6-4104-80C8-62661A4FB7C8}">
      <dgm:prSet/>
      <dgm:spPr/>
      <dgm:t>
        <a:bodyPr/>
        <a:lstStyle/>
        <a:p>
          <a:endParaRPr lang="de-AT"/>
        </a:p>
      </dgm:t>
    </dgm:pt>
    <dgm:pt modelId="{02AF19DE-C361-4F84-8B09-C5D0EAE95636}" type="sibTrans" cxnId="{AE004EA4-FFF6-4104-80C8-62661A4FB7C8}">
      <dgm:prSet/>
      <dgm:spPr/>
      <dgm:t>
        <a:bodyPr/>
        <a:lstStyle/>
        <a:p>
          <a:endParaRPr lang="de-AT"/>
        </a:p>
      </dgm:t>
    </dgm:pt>
    <dgm:pt modelId="{00647864-8DBB-4727-AC99-5E8600BD7011}">
      <dgm:prSet phldrT="[Text]"/>
      <dgm:spPr/>
      <dgm:t>
        <a:bodyPr/>
        <a:lstStyle/>
        <a:p>
          <a:r>
            <a:rPr lang="de-DE" dirty="0" smtClean="0"/>
            <a:t>English</a:t>
          </a:r>
          <a:endParaRPr lang="de-AT" dirty="0"/>
        </a:p>
      </dgm:t>
    </dgm:pt>
    <dgm:pt modelId="{F43138C7-7F72-40BC-88DA-51A399D5001A}" type="parTrans" cxnId="{5F5D2025-1B1D-493A-A7EF-D760DF4BADF3}">
      <dgm:prSet/>
      <dgm:spPr/>
      <dgm:t>
        <a:bodyPr/>
        <a:lstStyle/>
        <a:p>
          <a:endParaRPr lang="de-AT"/>
        </a:p>
      </dgm:t>
    </dgm:pt>
    <dgm:pt modelId="{F8C52C24-6217-43E9-A945-0A95AD69DFE1}" type="sibTrans" cxnId="{5F5D2025-1B1D-493A-A7EF-D760DF4BADF3}">
      <dgm:prSet/>
      <dgm:spPr/>
      <dgm:t>
        <a:bodyPr/>
        <a:lstStyle/>
        <a:p>
          <a:endParaRPr lang="de-AT"/>
        </a:p>
      </dgm:t>
    </dgm:pt>
    <dgm:pt modelId="{A84DF57F-BD7B-40EE-B0A7-86DE8644B1EC}">
      <dgm:prSet phldrT="[Text]"/>
      <dgm:spPr/>
      <dgm:t>
        <a:bodyPr/>
        <a:lstStyle/>
        <a:p>
          <a:r>
            <a:rPr lang="de-DE" dirty="0" err="1" smtClean="0"/>
            <a:t>grammatical</a:t>
          </a:r>
          <a:r>
            <a:rPr lang="de-DE" dirty="0" smtClean="0"/>
            <a:t> </a:t>
          </a:r>
          <a:r>
            <a:rPr lang="de-DE" dirty="0" err="1" smtClean="0"/>
            <a:t>information</a:t>
          </a:r>
          <a:endParaRPr lang="de-AT" dirty="0"/>
        </a:p>
      </dgm:t>
    </dgm:pt>
    <dgm:pt modelId="{C2DD3A24-1A3F-48E3-9B80-54C80E729DFC}" type="parTrans" cxnId="{237BB45C-A5F1-444F-BE57-777A417E727E}">
      <dgm:prSet/>
      <dgm:spPr/>
      <dgm:t>
        <a:bodyPr/>
        <a:lstStyle/>
        <a:p>
          <a:endParaRPr lang="de-AT"/>
        </a:p>
      </dgm:t>
    </dgm:pt>
    <dgm:pt modelId="{DCEC1466-A437-47BC-8B5A-A7EFE232452F}" type="sibTrans" cxnId="{237BB45C-A5F1-444F-BE57-777A417E727E}">
      <dgm:prSet/>
      <dgm:spPr/>
      <dgm:t>
        <a:bodyPr/>
        <a:lstStyle/>
        <a:p>
          <a:endParaRPr lang="de-AT"/>
        </a:p>
      </dgm:t>
    </dgm:pt>
    <dgm:pt modelId="{3A1F47B4-26C1-41F1-8D61-B327350703D2}">
      <dgm:prSet phldrT="[Text]"/>
      <dgm:spPr/>
      <dgm:t>
        <a:bodyPr/>
        <a:lstStyle/>
        <a:p>
          <a:r>
            <a:rPr lang="de-DE" dirty="0" err="1" smtClean="0"/>
            <a:t>pronunciation</a:t>
          </a:r>
          <a:endParaRPr lang="de-AT" dirty="0"/>
        </a:p>
      </dgm:t>
    </dgm:pt>
    <dgm:pt modelId="{D81B7FD9-28A2-4826-85B8-7D6FDF1A0938}" type="parTrans" cxnId="{D12A47D9-5D4E-4580-B2AB-BE5F0A1CB344}">
      <dgm:prSet/>
      <dgm:spPr/>
      <dgm:t>
        <a:bodyPr/>
        <a:lstStyle/>
        <a:p>
          <a:endParaRPr lang="de-AT"/>
        </a:p>
      </dgm:t>
    </dgm:pt>
    <dgm:pt modelId="{29EB3986-5F92-41EC-BEFC-E072FE31EFDE}" type="sibTrans" cxnId="{D12A47D9-5D4E-4580-B2AB-BE5F0A1CB344}">
      <dgm:prSet/>
      <dgm:spPr/>
      <dgm:t>
        <a:bodyPr/>
        <a:lstStyle/>
        <a:p>
          <a:endParaRPr lang="de-AT"/>
        </a:p>
      </dgm:t>
    </dgm:pt>
    <dgm:pt modelId="{B0F81382-2777-48A3-905B-264534CA8747}">
      <dgm:prSet phldrT="[Text]" custT="1"/>
      <dgm:spPr/>
      <dgm:t>
        <a:bodyPr/>
        <a:lstStyle/>
        <a:p>
          <a:r>
            <a:rPr lang="de-DE" sz="1300" dirty="0" err="1" smtClean="0"/>
            <a:t>synonyms</a:t>
          </a:r>
          <a:r>
            <a:rPr lang="de-DE" sz="1300" dirty="0" smtClean="0"/>
            <a:t> </a:t>
          </a:r>
          <a:endParaRPr lang="de-AT" sz="1300" dirty="0"/>
        </a:p>
      </dgm:t>
    </dgm:pt>
    <dgm:pt modelId="{0772149C-7DBD-4A5A-AC6E-1F0C9451BAAB}" type="parTrans" cxnId="{C281517D-BDAE-41F1-A6B7-A7C92372D372}">
      <dgm:prSet/>
      <dgm:spPr/>
      <dgm:t>
        <a:bodyPr/>
        <a:lstStyle/>
        <a:p>
          <a:endParaRPr lang="de-AT"/>
        </a:p>
      </dgm:t>
    </dgm:pt>
    <dgm:pt modelId="{7E587B26-3083-4E48-8C90-761209A7F982}" type="sibTrans" cxnId="{C281517D-BDAE-41F1-A6B7-A7C92372D372}">
      <dgm:prSet/>
      <dgm:spPr/>
      <dgm:t>
        <a:bodyPr/>
        <a:lstStyle/>
        <a:p>
          <a:endParaRPr lang="de-AT"/>
        </a:p>
      </dgm:t>
    </dgm:pt>
    <dgm:pt modelId="{08F5D865-982A-4B1B-B2B1-3708A48FF064}">
      <dgm:prSet phldrT="[Text]" custT="1"/>
      <dgm:spPr/>
      <dgm:t>
        <a:bodyPr/>
        <a:lstStyle/>
        <a:p>
          <a:r>
            <a:rPr lang="de-DE" sz="1300" dirty="0" err="1" smtClean="0"/>
            <a:t>explanatory</a:t>
          </a:r>
          <a:r>
            <a:rPr lang="de-DE" sz="1300" dirty="0" smtClean="0"/>
            <a:t> </a:t>
          </a:r>
          <a:r>
            <a:rPr lang="de-DE" sz="1300" dirty="0" err="1" smtClean="0"/>
            <a:t>notes</a:t>
          </a:r>
          <a:endParaRPr lang="de-AT" sz="1300" dirty="0"/>
        </a:p>
      </dgm:t>
    </dgm:pt>
    <dgm:pt modelId="{65161C35-0E09-416F-84E0-F0C5F7AE6FD8}" type="parTrans" cxnId="{5F0D5002-74D1-4401-9753-1C6677007731}">
      <dgm:prSet/>
      <dgm:spPr/>
      <dgm:t>
        <a:bodyPr/>
        <a:lstStyle/>
        <a:p>
          <a:endParaRPr lang="de-AT"/>
        </a:p>
      </dgm:t>
    </dgm:pt>
    <dgm:pt modelId="{D4D83F4A-57D5-4F3F-AA3F-F76A3E6A79B2}" type="sibTrans" cxnId="{5F0D5002-74D1-4401-9753-1C6677007731}">
      <dgm:prSet/>
      <dgm:spPr/>
      <dgm:t>
        <a:bodyPr/>
        <a:lstStyle/>
        <a:p>
          <a:endParaRPr lang="de-AT"/>
        </a:p>
      </dgm:t>
    </dgm:pt>
    <dgm:pt modelId="{B882001C-CB4F-4D40-90DD-4DE42B9C3EAC}">
      <dgm:prSet phldrT="[Text]" custT="1"/>
      <dgm:spPr/>
      <dgm:t>
        <a:bodyPr/>
        <a:lstStyle/>
        <a:p>
          <a:r>
            <a:rPr lang="de-DE" sz="1300" dirty="0" err="1" smtClean="0"/>
            <a:t>grammatical</a:t>
          </a:r>
          <a:r>
            <a:rPr lang="de-DE" sz="1300" dirty="0" smtClean="0"/>
            <a:t> </a:t>
          </a:r>
          <a:r>
            <a:rPr lang="de-DE" sz="1300" dirty="0" err="1" smtClean="0"/>
            <a:t>information</a:t>
          </a:r>
          <a:endParaRPr lang="de-AT" sz="1300" dirty="0"/>
        </a:p>
      </dgm:t>
    </dgm:pt>
    <dgm:pt modelId="{D5977C78-5F7C-44B5-9B5A-603751B47414}" type="parTrans" cxnId="{A0CE8A77-5669-40F8-8ADE-15B002BF7860}">
      <dgm:prSet/>
      <dgm:spPr/>
      <dgm:t>
        <a:bodyPr/>
        <a:lstStyle/>
        <a:p>
          <a:endParaRPr lang="de-AT"/>
        </a:p>
      </dgm:t>
    </dgm:pt>
    <dgm:pt modelId="{D761E735-2106-4437-8B9F-2C13DDE40A66}" type="sibTrans" cxnId="{A0CE8A77-5669-40F8-8ADE-15B002BF7860}">
      <dgm:prSet/>
      <dgm:spPr/>
      <dgm:t>
        <a:bodyPr/>
        <a:lstStyle/>
        <a:p>
          <a:endParaRPr lang="de-AT"/>
        </a:p>
      </dgm:t>
    </dgm:pt>
    <dgm:pt modelId="{FB1B3A53-8FD2-429B-A33C-8C817C8456B3}">
      <dgm:prSet phldrT="[Text]" custT="1"/>
      <dgm:spPr/>
      <dgm:t>
        <a:bodyPr/>
        <a:lstStyle/>
        <a:p>
          <a:r>
            <a:rPr lang="de-DE" sz="1300" dirty="0" err="1" smtClean="0"/>
            <a:t>pronunciation</a:t>
          </a:r>
          <a:endParaRPr lang="de-AT" sz="1300" dirty="0"/>
        </a:p>
      </dgm:t>
    </dgm:pt>
    <dgm:pt modelId="{D44E2CBE-8878-4D12-B7C3-A678EE0B74E3}" type="parTrans" cxnId="{BB4A79BD-BDFC-4F72-AB83-A3B7293B2242}">
      <dgm:prSet/>
      <dgm:spPr/>
      <dgm:t>
        <a:bodyPr/>
        <a:lstStyle/>
        <a:p>
          <a:endParaRPr lang="de-AT"/>
        </a:p>
      </dgm:t>
    </dgm:pt>
    <dgm:pt modelId="{EBD90A9D-B84E-4AC7-A2DE-8EA092428DA5}" type="sibTrans" cxnId="{BB4A79BD-BDFC-4F72-AB83-A3B7293B2242}">
      <dgm:prSet/>
      <dgm:spPr/>
      <dgm:t>
        <a:bodyPr/>
        <a:lstStyle/>
        <a:p>
          <a:endParaRPr lang="de-AT"/>
        </a:p>
      </dgm:t>
    </dgm:pt>
    <dgm:pt modelId="{62559C49-6081-4376-997E-E410D0C303FD}">
      <dgm:prSet phldrT="[Text]" custT="1"/>
      <dgm:spPr/>
      <dgm:t>
        <a:bodyPr/>
        <a:lstStyle/>
        <a:p>
          <a:r>
            <a:rPr lang="de-DE" sz="1300" dirty="0" err="1" smtClean="0"/>
            <a:t>collocations</a:t>
          </a:r>
          <a:endParaRPr lang="de-AT" sz="1300" dirty="0"/>
        </a:p>
      </dgm:t>
    </dgm:pt>
    <dgm:pt modelId="{9D5AE55B-66FB-4BB5-8D92-D262A59E45ED}" type="sibTrans" cxnId="{81DD571F-86E5-4B33-930B-B264979C32E5}">
      <dgm:prSet/>
      <dgm:spPr/>
      <dgm:t>
        <a:bodyPr/>
        <a:lstStyle/>
        <a:p>
          <a:endParaRPr lang="de-AT"/>
        </a:p>
      </dgm:t>
    </dgm:pt>
    <dgm:pt modelId="{F33FB05E-0900-4D9B-A1BC-B2827BFDA008}" type="parTrans" cxnId="{81DD571F-86E5-4B33-930B-B264979C32E5}">
      <dgm:prSet/>
      <dgm:spPr/>
      <dgm:t>
        <a:bodyPr/>
        <a:lstStyle/>
        <a:p>
          <a:endParaRPr lang="de-AT"/>
        </a:p>
      </dgm:t>
    </dgm:pt>
    <dgm:pt modelId="{56BEB179-8062-46C3-83DB-B22AE21EFEC9}">
      <dgm:prSet phldrT="[Text]"/>
      <dgm:spPr/>
      <dgm:t>
        <a:bodyPr/>
        <a:lstStyle/>
        <a:p>
          <a:r>
            <a:rPr lang="de-DE" dirty="0" err="1" smtClean="0"/>
            <a:t>pronunciation</a:t>
          </a:r>
          <a:endParaRPr lang="de-AT" dirty="0"/>
        </a:p>
      </dgm:t>
    </dgm:pt>
    <dgm:pt modelId="{17E76C55-4F87-4639-A89B-146656A84B2E}" type="parTrans" cxnId="{0E3BC208-8EC8-4FAA-9E78-2A11C85A61FF}">
      <dgm:prSet/>
      <dgm:spPr/>
      <dgm:t>
        <a:bodyPr/>
        <a:lstStyle/>
        <a:p>
          <a:endParaRPr lang="de-AT"/>
        </a:p>
      </dgm:t>
    </dgm:pt>
    <dgm:pt modelId="{7376D07B-068C-41A3-B471-8BCC040909F5}" type="sibTrans" cxnId="{0E3BC208-8EC8-4FAA-9E78-2A11C85A61FF}">
      <dgm:prSet/>
      <dgm:spPr/>
      <dgm:t>
        <a:bodyPr/>
        <a:lstStyle/>
        <a:p>
          <a:endParaRPr lang="de-AT"/>
        </a:p>
      </dgm:t>
    </dgm:pt>
    <dgm:pt modelId="{596D7B0A-790B-4AE3-B73B-F9F7BD8E99EB}">
      <dgm:prSet phldrT="[Text]"/>
      <dgm:spPr/>
      <dgm:t>
        <a:bodyPr/>
        <a:lstStyle/>
        <a:p>
          <a:r>
            <a:rPr lang="de-DE" dirty="0" err="1" smtClean="0"/>
            <a:t>definition</a:t>
          </a:r>
          <a:endParaRPr lang="de-AT" dirty="0"/>
        </a:p>
      </dgm:t>
    </dgm:pt>
    <dgm:pt modelId="{01F83FF6-81C7-422C-ABD5-1E2B98BF5981}" type="parTrans" cxnId="{026B6337-43E4-42AB-A86D-56AF5F7B8821}">
      <dgm:prSet/>
      <dgm:spPr/>
      <dgm:t>
        <a:bodyPr/>
        <a:lstStyle/>
        <a:p>
          <a:endParaRPr lang="de-AT"/>
        </a:p>
      </dgm:t>
    </dgm:pt>
    <dgm:pt modelId="{34FF2B6C-96EB-4953-A817-3C3DED7BCF66}" type="sibTrans" cxnId="{026B6337-43E4-42AB-A86D-56AF5F7B8821}">
      <dgm:prSet/>
      <dgm:spPr/>
      <dgm:t>
        <a:bodyPr/>
        <a:lstStyle/>
        <a:p>
          <a:endParaRPr lang="de-AT"/>
        </a:p>
      </dgm:t>
    </dgm:pt>
    <dgm:pt modelId="{E36BDAE8-1F97-4FF5-8397-5D0747D353DA}">
      <dgm:prSet phldrT="[Text]"/>
      <dgm:spPr/>
      <dgm:t>
        <a:bodyPr/>
        <a:lstStyle/>
        <a:p>
          <a:r>
            <a:rPr lang="de-DE" dirty="0" err="1" smtClean="0"/>
            <a:t>examples</a:t>
          </a:r>
          <a:endParaRPr lang="de-AT" dirty="0"/>
        </a:p>
      </dgm:t>
    </dgm:pt>
    <dgm:pt modelId="{4B8159FE-C7BF-4D82-AFB3-03AD14408EE9}" type="parTrans" cxnId="{F79429FB-38F1-4A7E-ADAB-1DE1DB136A7E}">
      <dgm:prSet/>
      <dgm:spPr/>
      <dgm:t>
        <a:bodyPr/>
        <a:lstStyle/>
        <a:p>
          <a:endParaRPr lang="de-AT"/>
        </a:p>
      </dgm:t>
    </dgm:pt>
    <dgm:pt modelId="{152F4526-A1A9-48B8-B095-791C517F349A}" type="sibTrans" cxnId="{F79429FB-38F1-4A7E-ADAB-1DE1DB136A7E}">
      <dgm:prSet/>
      <dgm:spPr/>
      <dgm:t>
        <a:bodyPr/>
        <a:lstStyle/>
        <a:p>
          <a:endParaRPr lang="de-AT"/>
        </a:p>
      </dgm:t>
    </dgm:pt>
    <dgm:pt modelId="{38BEE08F-3E54-42CA-8305-0ECBEC7A5296}">
      <dgm:prSet phldrT="[Text]"/>
      <dgm:spPr/>
      <dgm:t>
        <a:bodyPr/>
        <a:lstStyle/>
        <a:p>
          <a:r>
            <a:rPr lang="de-DE" dirty="0" err="1" smtClean="0"/>
            <a:t>synonyms</a:t>
          </a:r>
          <a:endParaRPr lang="de-AT" dirty="0"/>
        </a:p>
      </dgm:t>
    </dgm:pt>
    <dgm:pt modelId="{DB94ABF2-9799-4A7C-9753-9FDFABEDC33D}" type="parTrans" cxnId="{9E4AF454-BC6D-4F15-99E8-557969C54E43}">
      <dgm:prSet/>
      <dgm:spPr/>
      <dgm:t>
        <a:bodyPr/>
        <a:lstStyle/>
        <a:p>
          <a:endParaRPr lang="de-AT"/>
        </a:p>
      </dgm:t>
    </dgm:pt>
    <dgm:pt modelId="{1DD12008-5C46-4F8A-8AED-6CFEAE3B99C5}" type="sibTrans" cxnId="{9E4AF454-BC6D-4F15-99E8-557969C54E43}">
      <dgm:prSet/>
      <dgm:spPr/>
      <dgm:t>
        <a:bodyPr/>
        <a:lstStyle/>
        <a:p>
          <a:endParaRPr lang="de-AT"/>
        </a:p>
      </dgm:t>
    </dgm:pt>
    <dgm:pt modelId="{4977683F-747E-4057-A4D4-E15B9B5550F0}">
      <dgm:prSet phldrT="[Text]"/>
      <dgm:spPr/>
      <dgm:t>
        <a:bodyPr/>
        <a:lstStyle/>
        <a:p>
          <a:r>
            <a:rPr lang="de-DE" dirty="0" err="1" smtClean="0"/>
            <a:t>collocations</a:t>
          </a:r>
          <a:endParaRPr lang="de-AT" dirty="0"/>
        </a:p>
      </dgm:t>
    </dgm:pt>
    <dgm:pt modelId="{1A2EFBB6-39E9-406D-B464-B07DEDF6B85A}" type="parTrans" cxnId="{C3EC5E46-BD7F-4663-8F19-67586F6B6424}">
      <dgm:prSet/>
      <dgm:spPr/>
      <dgm:t>
        <a:bodyPr/>
        <a:lstStyle/>
        <a:p>
          <a:endParaRPr lang="de-AT"/>
        </a:p>
      </dgm:t>
    </dgm:pt>
    <dgm:pt modelId="{5C99E65F-79CD-4BFE-9D7D-08702253EE46}" type="sibTrans" cxnId="{C3EC5E46-BD7F-4663-8F19-67586F6B6424}">
      <dgm:prSet/>
      <dgm:spPr/>
      <dgm:t>
        <a:bodyPr/>
        <a:lstStyle/>
        <a:p>
          <a:endParaRPr lang="de-AT"/>
        </a:p>
      </dgm:t>
    </dgm:pt>
    <dgm:pt modelId="{A1B7642E-80FE-4860-8D4D-531EFE7BFC52}">
      <dgm:prSet phldrT="[Text]"/>
      <dgm:spPr/>
      <dgm:t>
        <a:bodyPr/>
        <a:lstStyle/>
        <a:p>
          <a:r>
            <a:rPr lang="de-DE" dirty="0" err="1" smtClean="0"/>
            <a:t>explanatory</a:t>
          </a:r>
          <a:r>
            <a:rPr lang="de-DE" dirty="0" smtClean="0"/>
            <a:t> </a:t>
          </a:r>
          <a:r>
            <a:rPr lang="de-DE" dirty="0" err="1" smtClean="0"/>
            <a:t>notes</a:t>
          </a:r>
          <a:endParaRPr lang="de-AT" dirty="0"/>
        </a:p>
      </dgm:t>
    </dgm:pt>
    <dgm:pt modelId="{7A868131-332F-4104-B4B5-6D1353730463}" type="parTrans" cxnId="{11986050-5799-4825-83C0-FCE66AE96881}">
      <dgm:prSet/>
      <dgm:spPr/>
      <dgm:t>
        <a:bodyPr/>
        <a:lstStyle/>
        <a:p>
          <a:endParaRPr lang="de-AT"/>
        </a:p>
      </dgm:t>
    </dgm:pt>
    <dgm:pt modelId="{3908EFF4-37E1-4D25-9828-83F5B10981E0}" type="sibTrans" cxnId="{11986050-5799-4825-83C0-FCE66AE96881}">
      <dgm:prSet/>
      <dgm:spPr/>
      <dgm:t>
        <a:bodyPr/>
        <a:lstStyle/>
        <a:p>
          <a:endParaRPr lang="de-AT"/>
        </a:p>
      </dgm:t>
    </dgm:pt>
    <dgm:pt modelId="{639B2F61-B3E4-4CD6-9815-60473C7FF629}">
      <dgm:prSet phldrT="[Text]"/>
      <dgm:spPr/>
      <dgm:t>
        <a:bodyPr/>
        <a:lstStyle/>
        <a:p>
          <a:r>
            <a:rPr lang="de-DE" dirty="0" err="1" smtClean="0"/>
            <a:t>definition</a:t>
          </a:r>
          <a:endParaRPr lang="de-AT" dirty="0"/>
        </a:p>
      </dgm:t>
    </dgm:pt>
    <dgm:pt modelId="{16AC4DC0-37E2-4810-B199-2E5ABD481D86}" type="parTrans" cxnId="{DE65AFFF-C6CD-4D86-B46C-45C03D1851B7}">
      <dgm:prSet/>
      <dgm:spPr/>
      <dgm:t>
        <a:bodyPr/>
        <a:lstStyle/>
        <a:p>
          <a:endParaRPr lang="de-AT"/>
        </a:p>
      </dgm:t>
    </dgm:pt>
    <dgm:pt modelId="{C41DB050-3B57-4FC4-B00E-5957D807D7AB}" type="sibTrans" cxnId="{DE65AFFF-C6CD-4D86-B46C-45C03D1851B7}">
      <dgm:prSet/>
      <dgm:spPr/>
      <dgm:t>
        <a:bodyPr/>
        <a:lstStyle/>
        <a:p>
          <a:endParaRPr lang="de-AT"/>
        </a:p>
      </dgm:t>
    </dgm:pt>
    <dgm:pt modelId="{5D17416B-3A53-4ED5-91FF-45D81B04CF2B}">
      <dgm:prSet phldrT="[Text]"/>
      <dgm:spPr/>
      <dgm:t>
        <a:bodyPr/>
        <a:lstStyle/>
        <a:p>
          <a:r>
            <a:rPr lang="de-DE" dirty="0" err="1" smtClean="0"/>
            <a:t>examples</a:t>
          </a:r>
          <a:endParaRPr lang="de-AT" dirty="0"/>
        </a:p>
      </dgm:t>
    </dgm:pt>
    <dgm:pt modelId="{CC778C88-132A-4749-8FCE-1992FB548021}" type="parTrans" cxnId="{0E618656-5748-431F-802E-5CF08999C7C5}">
      <dgm:prSet/>
      <dgm:spPr/>
      <dgm:t>
        <a:bodyPr/>
        <a:lstStyle/>
        <a:p>
          <a:endParaRPr lang="de-AT"/>
        </a:p>
      </dgm:t>
    </dgm:pt>
    <dgm:pt modelId="{072A943C-B86B-415B-A84C-BCEC920187A5}" type="sibTrans" cxnId="{0E618656-5748-431F-802E-5CF08999C7C5}">
      <dgm:prSet/>
      <dgm:spPr/>
      <dgm:t>
        <a:bodyPr/>
        <a:lstStyle/>
        <a:p>
          <a:endParaRPr lang="de-AT"/>
        </a:p>
      </dgm:t>
    </dgm:pt>
    <dgm:pt modelId="{F765EECA-EB8C-427E-A71C-4E7C5CF7C1A7}">
      <dgm:prSet phldrT="[Text]"/>
      <dgm:spPr/>
      <dgm:t>
        <a:bodyPr/>
        <a:lstStyle/>
        <a:p>
          <a:r>
            <a:rPr lang="de-DE" dirty="0" err="1" smtClean="0"/>
            <a:t>synonyms</a:t>
          </a:r>
          <a:endParaRPr lang="de-AT" dirty="0"/>
        </a:p>
      </dgm:t>
    </dgm:pt>
    <dgm:pt modelId="{847F3F00-95C9-4C51-A342-4B00DF98BC97}" type="parTrans" cxnId="{1C57BDBB-9C7C-4DE8-8D2D-2A54F27E4503}">
      <dgm:prSet/>
      <dgm:spPr/>
      <dgm:t>
        <a:bodyPr/>
        <a:lstStyle/>
        <a:p>
          <a:endParaRPr lang="de-AT"/>
        </a:p>
      </dgm:t>
    </dgm:pt>
    <dgm:pt modelId="{66973C83-9E66-424D-BE3B-CA52DE503DA9}" type="sibTrans" cxnId="{1C57BDBB-9C7C-4DE8-8D2D-2A54F27E4503}">
      <dgm:prSet/>
      <dgm:spPr/>
      <dgm:t>
        <a:bodyPr/>
        <a:lstStyle/>
        <a:p>
          <a:endParaRPr lang="de-AT"/>
        </a:p>
      </dgm:t>
    </dgm:pt>
    <dgm:pt modelId="{11A7DA9D-7B94-4566-BEE7-99DF398B3802}">
      <dgm:prSet phldrT="[Text]"/>
      <dgm:spPr/>
      <dgm:t>
        <a:bodyPr/>
        <a:lstStyle/>
        <a:p>
          <a:r>
            <a:rPr lang="de-DE" dirty="0" err="1" smtClean="0"/>
            <a:t>collocations</a:t>
          </a:r>
          <a:endParaRPr lang="de-AT" dirty="0"/>
        </a:p>
      </dgm:t>
    </dgm:pt>
    <dgm:pt modelId="{ED918F56-761B-472E-B6A4-4FD0AE961B45}" type="parTrans" cxnId="{F256BF79-EBF2-47D0-A12A-85FA165251EE}">
      <dgm:prSet/>
      <dgm:spPr/>
      <dgm:t>
        <a:bodyPr/>
        <a:lstStyle/>
        <a:p>
          <a:endParaRPr lang="de-AT"/>
        </a:p>
      </dgm:t>
    </dgm:pt>
    <dgm:pt modelId="{C16C6D28-8C09-464F-9B6C-EC5A9FB1ADE1}" type="sibTrans" cxnId="{F256BF79-EBF2-47D0-A12A-85FA165251EE}">
      <dgm:prSet/>
      <dgm:spPr/>
      <dgm:t>
        <a:bodyPr/>
        <a:lstStyle/>
        <a:p>
          <a:endParaRPr lang="de-AT"/>
        </a:p>
      </dgm:t>
    </dgm:pt>
    <dgm:pt modelId="{92993BA6-A776-4B41-B67E-4F30AF35AC99}">
      <dgm:prSet phldrT="[Text]"/>
      <dgm:spPr/>
      <dgm:t>
        <a:bodyPr/>
        <a:lstStyle/>
        <a:p>
          <a:r>
            <a:rPr lang="de-DE" dirty="0" err="1" smtClean="0"/>
            <a:t>explanatory</a:t>
          </a:r>
          <a:r>
            <a:rPr lang="de-DE" dirty="0" smtClean="0"/>
            <a:t> </a:t>
          </a:r>
          <a:r>
            <a:rPr lang="de-DE" dirty="0" err="1" smtClean="0"/>
            <a:t>notes</a:t>
          </a:r>
          <a:endParaRPr lang="de-AT" dirty="0"/>
        </a:p>
      </dgm:t>
    </dgm:pt>
    <dgm:pt modelId="{9CDFE343-79AF-48FF-94AA-3D44FED3EDE7}" type="parTrans" cxnId="{DF99EB14-5E13-4899-B4B7-FDF07B94D2A6}">
      <dgm:prSet/>
      <dgm:spPr/>
      <dgm:t>
        <a:bodyPr/>
        <a:lstStyle/>
        <a:p>
          <a:endParaRPr lang="de-AT"/>
        </a:p>
      </dgm:t>
    </dgm:pt>
    <dgm:pt modelId="{5BD9A54F-E818-4765-9A59-11E60C845A9B}" type="sibTrans" cxnId="{DF99EB14-5E13-4899-B4B7-FDF07B94D2A6}">
      <dgm:prSet/>
      <dgm:spPr/>
      <dgm:t>
        <a:bodyPr/>
        <a:lstStyle/>
        <a:p>
          <a:endParaRPr lang="de-AT"/>
        </a:p>
      </dgm:t>
    </dgm:pt>
    <dgm:pt modelId="{033FA6FE-1358-4184-85F6-5A034F5E225A}">
      <dgm:prSet phldrT="[Text]"/>
      <dgm:spPr/>
      <dgm:t>
        <a:bodyPr/>
        <a:lstStyle/>
        <a:p>
          <a:r>
            <a:rPr lang="de-DE" dirty="0" err="1" smtClean="0"/>
            <a:t>term</a:t>
          </a:r>
          <a:endParaRPr lang="de-AT" dirty="0"/>
        </a:p>
      </dgm:t>
    </dgm:pt>
    <dgm:pt modelId="{CB135870-96EC-4261-A6E3-889A8DFADA7D}" type="parTrans" cxnId="{07C29C7E-CA61-4F79-89E4-D7DC21FCCAD6}">
      <dgm:prSet/>
      <dgm:spPr/>
      <dgm:t>
        <a:bodyPr/>
        <a:lstStyle/>
        <a:p>
          <a:endParaRPr lang="de-AT"/>
        </a:p>
      </dgm:t>
    </dgm:pt>
    <dgm:pt modelId="{4341F7A9-C52A-4E7E-897B-397790B5CA43}" type="sibTrans" cxnId="{07C29C7E-CA61-4F79-89E4-D7DC21FCCAD6}">
      <dgm:prSet/>
      <dgm:spPr/>
      <dgm:t>
        <a:bodyPr/>
        <a:lstStyle/>
        <a:p>
          <a:endParaRPr lang="de-AT"/>
        </a:p>
      </dgm:t>
    </dgm:pt>
    <dgm:pt modelId="{1680B0AA-4A92-4FB8-8BB9-680F4502782D}">
      <dgm:prSet phldrT="[Text]"/>
      <dgm:spPr/>
      <dgm:t>
        <a:bodyPr/>
        <a:lstStyle/>
        <a:p>
          <a:r>
            <a:rPr lang="de-DE" dirty="0" err="1" smtClean="0"/>
            <a:t>term</a:t>
          </a:r>
          <a:endParaRPr lang="de-AT" dirty="0"/>
        </a:p>
      </dgm:t>
    </dgm:pt>
    <dgm:pt modelId="{92AE2709-6A04-4CB7-A2AB-FD7BA9AF5C91}" type="parTrans" cxnId="{D29F7794-5CA0-44EB-8E97-873E6ADC8065}">
      <dgm:prSet/>
      <dgm:spPr/>
      <dgm:t>
        <a:bodyPr/>
        <a:lstStyle/>
        <a:p>
          <a:endParaRPr lang="de-AT"/>
        </a:p>
      </dgm:t>
    </dgm:pt>
    <dgm:pt modelId="{BC84EAF7-B8A0-4037-AD27-7785FAC8086A}" type="sibTrans" cxnId="{D29F7794-5CA0-44EB-8E97-873E6ADC8065}">
      <dgm:prSet/>
      <dgm:spPr/>
      <dgm:t>
        <a:bodyPr/>
        <a:lstStyle/>
        <a:p>
          <a:endParaRPr lang="de-AT"/>
        </a:p>
      </dgm:t>
    </dgm:pt>
    <dgm:pt modelId="{342C049D-4232-40D5-8AA3-B9A81AC19530}">
      <dgm:prSet phldrT="[Text]" custT="1"/>
      <dgm:spPr/>
      <dgm:t>
        <a:bodyPr/>
        <a:lstStyle/>
        <a:p>
          <a:r>
            <a:rPr lang="de-DE" sz="1300" dirty="0" err="1" smtClean="0"/>
            <a:t>term</a:t>
          </a:r>
          <a:endParaRPr lang="de-AT" sz="1300" dirty="0"/>
        </a:p>
      </dgm:t>
    </dgm:pt>
    <dgm:pt modelId="{03E1F9E2-EAA0-4025-B125-FD48A57C8D2C}" type="parTrans" cxnId="{5EA251F2-A2D9-4562-9E16-E83BCC29C67C}">
      <dgm:prSet/>
      <dgm:spPr/>
      <dgm:t>
        <a:bodyPr/>
        <a:lstStyle/>
        <a:p>
          <a:endParaRPr lang="de-AT"/>
        </a:p>
      </dgm:t>
    </dgm:pt>
    <dgm:pt modelId="{7A718DD7-D97D-47C3-BD47-7F0010664C50}" type="sibTrans" cxnId="{5EA251F2-A2D9-4562-9E16-E83BCC29C67C}">
      <dgm:prSet/>
      <dgm:spPr/>
      <dgm:t>
        <a:bodyPr/>
        <a:lstStyle/>
        <a:p>
          <a:endParaRPr lang="de-AT"/>
        </a:p>
      </dgm:t>
    </dgm:pt>
    <dgm:pt modelId="{7D680B3C-7692-4311-9929-C97839C9E717}" type="pres">
      <dgm:prSet presAssocID="{E984B0A4-BE15-4641-91B7-3AD409018965}" presName="theList" presStyleCnt="0">
        <dgm:presLayoutVars>
          <dgm:dir/>
          <dgm:animLvl val="lvl"/>
          <dgm:resizeHandles val="exact"/>
        </dgm:presLayoutVars>
      </dgm:prSet>
      <dgm:spPr/>
      <dgm:t>
        <a:bodyPr/>
        <a:lstStyle/>
        <a:p>
          <a:endParaRPr lang="de-DE"/>
        </a:p>
      </dgm:t>
    </dgm:pt>
    <dgm:pt modelId="{03C854E0-2749-4C69-BAE0-0971BE4EC4DC}" type="pres">
      <dgm:prSet presAssocID="{156268BD-E1DF-45ED-A393-AD198E1AF738}" presName="compNode" presStyleCnt="0"/>
      <dgm:spPr/>
    </dgm:pt>
    <dgm:pt modelId="{BECBB893-AF89-4A85-B52C-F6182BE8CCAB}" type="pres">
      <dgm:prSet presAssocID="{156268BD-E1DF-45ED-A393-AD198E1AF738}" presName="aNode" presStyleLbl="bgShp" presStyleIdx="0" presStyleCnt="3" custLinFactNeighborX="2607" custLinFactNeighborY="-1494"/>
      <dgm:spPr/>
      <dgm:t>
        <a:bodyPr/>
        <a:lstStyle/>
        <a:p>
          <a:endParaRPr lang="de-DE"/>
        </a:p>
      </dgm:t>
    </dgm:pt>
    <dgm:pt modelId="{B39811C6-F197-4AF0-AB50-FB451B96BA7B}" type="pres">
      <dgm:prSet presAssocID="{156268BD-E1DF-45ED-A393-AD198E1AF738}" presName="textNode" presStyleLbl="bgShp" presStyleIdx="0" presStyleCnt="3"/>
      <dgm:spPr/>
      <dgm:t>
        <a:bodyPr/>
        <a:lstStyle/>
        <a:p>
          <a:endParaRPr lang="de-DE"/>
        </a:p>
      </dgm:t>
    </dgm:pt>
    <dgm:pt modelId="{6468008C-57C5-4643-8DC4-E77DFADF20FC}" type="pres">
      <dgm:prSet presAssocID="{156268BD-E1DF-45ED-A393-AD198E1AF738}" presName="compChildNode" presStyleCnt="0"/>
      <dgm:spPr/>
    </dgm:pt>
    <dgm:pt modelId="{03C0397F-E833-4404-895E-374E0DFB514D}" type="pres">
      <dgm:prSet presAssocID="{156268BD-E1DF-45ED-A393-AD198E1AF738}" presName="theInnerList" presStyleCnt="0"/>
      <dgm:spPr/>
    </dgm:pt>
    <dgm:pt modelId="{FE8CC286-34BA-459A-91A2-3FA00BB5BAC5}" type="pres">
      <dgm:prSet presAssocID="{342C049D-4232-40D5-8AA3-B9A81AC19530}" presName="childNode" presStyleLbl="node1" presStyleIdx="0" presStyleCnt="24" custScaleX="100539" custScaleY="2000000" custLinFactY="-5847" custLinFactNeighborX="1055" custLinFactNeighborY="-100000">
        <dgm:presLayoutVars>
          <dgm:bulletEnabled val="1"/>
        </dgm:presLayoutVars>
      </dgm:prSet>
      <dgm:spPr/>
      <dgm:t>
        <a:bodyPr/>
        <a:lstStyle/>
        <a:p>
          <a:endParaRPr lang="de-DE"/>
        </a:p>
      </dgm:t>
    </dgm:pt>
    <dgm:pt modelId="{147E10D1-F92D-4ED5-B81B-9BEB6A47614B}" type="pres">
      <dgm:prSet presAssocID="{342C049D-4232-40D5-8AA3-B9A81AC19530}" presName="aSpace2" presStyleCnt="0"/>
      <dgm:spPr/>
    </dgm:pt>
    <dgm:pt modelId="{434268E4-7645-4D45-84BB-305F1E2E44C8}" type="pres">
      <dgm:prSet presAssocID="{B882001C-CB4F-4D40-90DD-4DE42B9C3EAC}" presName="childNode" presStyleLbl="node1" presStyleIdx="1" presStyleCnt="24" custAng="0" custScaleY="2000000">
        <dgm:presLayoutVars>
          <dgm:bulletEnabled val="1"/>
        </dgm:presLayoutVars>
      </dgm:prSet>
      <dgm:spPr/>
      <dgm:t>
        <a:bodyPr/>
        <a:lstStyle/>
        <a:p>
          <a:endParaRPr lang="de-AT"/>
        </a:p>
      </dgm:t>
    </dgm:pt>
    <dgm:pt modelId="{6760FDCD-59CB-4D25-9982-A3CD5448D9B0}" type="pres">
      <dgm:prSet presAssocID="{B882001C-CB4F-4D40-90DD-4DE42B9C3EAC}" presName="aSpace2" presStyleCnt="0"/>
      <dgm:spPr/>
    </dgm:pt>
    <dgm:pt modelId="{F37DB054-4B69-41BB-B0BD-7BBC2DEBC1C6}" type="pres">
      <dgm:prSet presAssocID="{FB1B3A53-8FD2-429B-A33C-8C817C8456B3}" presName="childNode" presStyleLbl="node1" presStyleIdx="2" presStyleCnt="24" custAng="0" custScaleY="2000000">
        <dgm:presLayoutVars>
          <dgm:bulletEnabled val="1"/>
        </dgm:presLayoutVars>
      </dgm:prSet>
      <dgm:spPr/>
      <dgm:t>
        <a:bodyPr/>
        <a:lstStyle/>
        <a:p>
          <a:endParaRPr lang="de-AT"/>
        </a:p>
      </dgm:t>
    </dgm:pt>
    <dgm:pt modelId="{FF411912-D6A8-48F1-B126-DCBB67F2B828}" type="pres">
      <dgm:prSet presAssocID="{FB1B3A53-8FD2-429B-A33C-8C817C8456B3}" presName="aSpace2" presStyleCnt="0"/>
      <dgm:spPr/>
    </dgm:pt>
    <dgm:pt modelId="{3CDAC9B8-866B-4322-9D60-B9963ED64B50}" type="pres">
      <dgm:prSet presAssocID="{877ABF6E-648D-4AD4-A193-2624D28E9F95}" presName="childNode" presStyleLbl="node1" presStyleIdx="3" presStyleCnt="24" custAng="0" custScaleY="2000000">
        <dgm:presLayoutVars>
          <dgm:bulletEnabled val="1"/>
        </dgm:presLayoutVars>
      </dgm:prSet>
      <dgm:spPr/>
      <dgm:t>
        <a:bodyPr/>
        <a:lstStyle/>
        <a:p>
          <a:endParaRPr lang="de-AT"/>
        </a:p>
      </dgm:t>
    </dgm:pt>
    <dgm:pt modelId="{E7967110-9CB7-450F-A067-134B5D7068B1}" type="pres">
      <dgm:prSet presAssocID="{877ABF6E-648D-4AD4-A193-2624D28E9F95}" presName="aSpace2" presStyleCnt="0"/>
      <dgm:spPr/>
    </dgm:pt>
    <dgm:pt modelId="{C20C38F8-A1F8-4C3F-A0BD-D195DD60F34F}" type="pres">
      <dgm:prSet presAssocID="{85860BC8-0465-4195-B2A6-88A60B68527E}" presName="childNode" presStyleLbl="node1" presStyleIdx="4" presStyleCnt="24" custAng="0" custScaleY="2000000">
        <dgm:presLayoutVars>
          <dgm:bulletEnabled val="1"/>
        </dgm:presLayoutVars>
      </dgm:prSet>
      <dgm:spPr/>
      <dgm:t>
        <a:bodyPr/>
        <a:lstStyle/>
        <a:p>
          <a:endParaRPr lang="de-AT"/>
        </a:p>
      </dgm:t>
    </dgm:pt>
    <dgm:pt modelId="{0194094D-F315-4CDF-B954-EEF0E5A6C596}" type="pres">
      <dgm:prSet presAssocID="{85860BC8-0465-4195-B2A6-88A60B68527E}" presName="aSpace2" presStyleCnt="0"/>
      <dgm:spPr/>
    </dgm:pt>
    <dgm:pt modelId="{A5690C73-D227-4612-89C7-26C0AB632191}" type="pres">
      <dgm:prSet presAssocID="{B0F81382-2777-48A3-905B-264534CA8747}" presName="childNode" presStyleLbl="node1" presStyleIdx="5" presStyleCnt="24" custAng="0" custScaleY="2000000">
        <dgm:presLayoutVars>
          <dgm:bulletEnabled val="1"/>
        </dgm:presLayoutVars>
      </dgm:prSet>
      <dgm:spPr/>
      <dgm:t>
        <a:bodyPr/>
        <a:lstStyle/>
        <a:p>
          <a:endParaRPr lang="de-AT"/>
        </a:p>
      </dgm:t>
    </dgm:pt>
    <dgm:pt modelId="{07AFF20F-5B1E-405B-90F6-88C9AE207D54}" type="pres">
      <dgm:prSet presAssocID="{B0F81382-2777-48A3-905B-264534CA8747}" presName="aSpace2" presStyleCnt="0"/>
      <dgm:spPr/>
    </dgm:pt>
    <dgm:pt modelId="{AD332750-6700-45D4-9BF2-5265755A9E25}" type="pres">
      <dgm:prSet presAssocID="{62559C49-6081-4376-997E-E410D0C303FD}" presName="childNode" presStyleLbl="node1" presStyleIdx="6" presStyleCnt="24" custAng="0" custScaleY="2000000">
        <dgm:presLayoutVars>
          <dgm:bulletEnabled val="1"/>
        </dgm:presLayoutVars>
      </dgm:prSet>
      <dgm:spPr/>
      <dgm:t>
        <a:bodyPr/>
        <a:lstStyle/>
        <a:p>
          <a:endParaRPr lang="de-AT"/>
        </a:p>
      </dgm:t>
    </dgm:pt>
    <dgm:pt modelId="{3BA52EF3-5148-4F2E-87C6-D542CAB9640C}" type="pres">
      <dgm:prSet presAssocID="{62559C49-6081-4376-997E-E410D0C303FD}" presName="aSpace2" presStyleCnt="0"/>
      <dgm:spPr/>
    </dgm:pt>
    <dgm:pt modelId="{27175A1E-78D5-440B-B3B6-C4DEE2B013D7}" type="pres">
      <dgm:prSet presAssocID="{08F5D865-982A-4B1B-B2B1-3708A48FF064}" presName="childNode" presStyleLbl="node1" presStyleIdx="7" presStyleCnt="24" custAng="0" custScaleY="2000000">
        <dgm:presLayoutVars>
          <dgm:bulletEnabled val="1"/>
        </dgm:presLayoutVars>
      </dgm:prSet>
      <dgm:spPr/>
      <dgm:t>
        <a:bodyPr/>
        <a:lstStyle/>
        <a:p>
          <a:endParaRPr lang="de-AT"/>
        </a:p>
      </dgm:t>
    </dgm:pt>
    <dgm:pt modelId="{898C2CFF-3FC8-4E7B-BD68-AE1E55AB73D1}" type="pres">
      <dgm:prSet presAssocID="{156268BD-E1DF-45ED-A393-AD198E1AF738}" presName="aSpace" presStyleCnt="0"/>
      <dgm:spPr/>
    </dgm:pt>
    <dgm:pt modelId="{61B6AEA4-84F9-4B92-A52B-55C142454861}" type="pres">
      <dgm:prSet presAssocID="{14183A74-28AA-42F9-A704-5BE3F85AE292}" presName="compNode" presStyleCnt="0"/>
      <dgm:spPr/>
    </dgm:pt>
    <dgm:pt modelId="{48FDFA77-23DB-4157-8178-65D2C8A7D191}" type="pres">
      <dgm:prSet presAssocID="{14183A74-28AA-42F9-A704-5BE3F85AE292}" presName="aNode" presStyleLbl="bgShp" presStyleIdx="1" presStyleCnt="3"/>
      <dgm:spPr/>
      <dgm:t>
        <a:bodyPr/>
        <a:lstStyle/>
        <a:p>
          <a:endParaRPr lang="de-DE"/>
        </a:p>
      </dgm:t>
    </dgm:pt>
    <dgm:pt modelId="{22B1524B-852E-4BBF-B924-B97D2A675C18}" type="pres">
      <dgm:prSet presAssocID="{14183A74-28AA-42F9-A704-5BE3F85AE292}" presName="textNode" presStyleLbl="bgShp" presStyleIdx="1" presStyleCnt="3"/>
      <dgm:spPr/>
      <dgm:t>
        <a:bodyPr/>
        <a:lstStyle/>
        <a:p>
          <a:endParaRPr lang="de-DE"/>
        </a:p>
      </dgm:t>
    </dgm:pt>
    <dgm:pt modelId="{08E936A5-E7DF-4444-946C-6931550F686F}" type="pres">
      <dgm:prSet presAssocID="{14183A74-28AA-42F9-A704-5BE3F85AE292}" presName="compChildNode" presStyleCnt="0"/>
      <dgm:spPr/>
    </dgm:pt>
    <dgm:pt modelId="{1C0A77D3-8CBD-481E-B5EA-06D0B0E551B4}" type="pres">
      <dgm:prSet presAssocID="{14183A74-28AA-42F9-A704-5BE3F85AE292}" presName="theInnerList" presStyleCnt="0"/>
      <dgm:spPr/>
    </dgm:pt>
    <dgm:pt modelId="{C33B2AED-507B-4FCF-8791-2DD8D63B4763}" type="pres">
      <dgm:prSet presAssocID="{033FA6FE-1358-4184-85F6-5A034F5E225A}" presName="childNode" presStyleLbl="node1" presStyleIdx="8" presStyleCnt="24">
        <dgm:presLayoutVars>
          <dgm:bulletEnabled val="1"/>
        </dgm:presLayoutVars>
      </dgm:prSet>
      <dgm:spPr/>
      <dgm:t>
        <a:bodyPr/>
        <a:lstStyle/>
        <a:p>
          <a:endParaRPr lang="de-DE"/>
        </a:p>
      </dgm:t>
    </dgm:pt>
    <dgm:pt modelId="{EC40B3CA-3E58-4EA4-96DE-FF02679F2DD0}" type="pres">
      <dgm:prSet presAssocID="{033FA6FE-1358-4184-85F6-5A034F5E225A}" presName="aSpace2" presStyleCnt="0"/>
      <dgm:spPr/>
    </dgm:pt>
    <dgm:pt modelId="{7326B733-576A-4AA6-AC3C-EEC66A5658A1}" type="pres">
      <dgm:prSet presAssocID="{16994213-02D3-494C-9F7E-1545853F1A0C}" presName="childNode" presStyleLbl="node1" presStyleIdx="9" presStyleCnt="24">
        <dgm:presLayoutVars>
          <dgm:bulletEnabled val="1"/>
        </dgm:presLayoutVars>
      </dgm:prSet>
      <dgm:spPr/>
      <dgm:t>
        <a:bodyPr/>
        <a:lstStyle/>
        <a:p>
          <a:endParaRPr lang="de-AT"/>
        </a:p>
      </dgm:t>
    </dgm:pt>
    <dgm:pt modelId="{9E495EE4-753F-448D-8FD4-F8F1A19EBCF4}" type="pres">
      <dgm:prSet presAssocID="{16994213-02D3-494C-9F7E-1545853F1A0C}" presName="aSpace2" presStyleCnt="0"/>
      <dgm:spPr/>
    </dgm:pt>
    <dgm:pt modelId="{1F600CDB-EEC2-4590-B78F-347D6EE6E6D0}" type="pres">
      <dgm:prSet presAssocID="{56BEB179-8062-46C3-83DB-B22AE21EFEC9}" presName="childNode" presStyleLbl="node1" presStyleIdx="10" presStyleCnt="24">
        <dgm:presLayoutVars>
          <dgm:bulletEnabled val="1"/>
        </dgm:presLayoutVars>
      </dgm:prSet>
      <dgm:spPr/>
      <dgm:t>
        <a:bodyPr/>
        <a:lstStyle/>
        <a:p>
          <a:endParaRPr lang="de-AT"/>
        </a:p>
      </dgm:t>
    </dgm:pt>
    <dgm:pt modelId="{9B2964E1-2FBB-4F3C-A3ED-E9329499DF73}" type="pres">
      <dgm:prSet presAssocID="{56BEB179-8062-46C3-83DB-B22AE21EFEC9}" presName="aSpace2" presStyleCnt="0"/>
      <dgm:spPr/>
    </dgm:pt>
    <dgm:pt modelId="{2721FB70-3394-4398-BE41-ACE104AC1FB3}" type="pres">
      <dgm:prSet presAssocID="{596D7B0A-790B-4AE3-B73B-F9F7BD8E99EB}" presName="childNode" presStyleLbl="node1" presStyleIdx="11" presStyleCnt="24">
        <dgm:presLayoutVars>
          <dgm:bulletEnabled val="1"/>
        </dgm:presLayoutVars>
      </dgm:prSet>
      <dgm:spPr/>
      <dgm:t>
        <a:bodyPr/>
        <a:lstStyle/>
        <a:p>
          <a:endParaRPr lang="de-DE"/>
        </a:p>
      </dgm:t>
    </dgm:pt>
    <dgm:pt modelId="{E6922F87-ECED-434B-8A41-DA635553FE40}" type="pres">
      <dgm:prSet presAssocID="{596D7B0A-790B-4AE3-B73B-F9F7BD8E99EB}" presName="aSpace2" presStyleCnt="0"/>
      <dgm:spPr/>
    </dgm:pt>
    <dgm:pt modelId="{F493B8E5-221F-4E07-A3B4-12C482C86707}" type="pres">
      <dgm:prSet presAssocID="{E36BDAE8-1F97-4FF5-8397-5D0747D353DA}" presName="childNode" presStyleLbl="node1" presStyleIdx="12" presStyleCnt="24">
        <dgm:presLayoutVars>
          <dgm:bulletEnabled val="1"/>
        </dgm:presLayoutVars>
      </dgm:prSet>
      <dgm:spPr/>
      <dgm:t>
        <a:bodyPr/>
        <a:lstStyle/>
        <a:p>
          <a:endParaRPr lang="de-DE"/>
        </a:p>
      </dgm:t>
    </dgm:pt>
    <dgm:pt modelId="{62863921-BD42-40D6-9757-50F20FBEC99F}" type="pres">
      <dgm:prSet presAssocID="{E36BDAE8-1F97-4FF5-8397-5D0747D353DA}" presName="aSpace2" presStyleCnt="0"/>
      <dgm:spPr/>
    </dgm:pt>
    <dgm:pt modelId="{E2402148-984B-4385-B2E7-687AA6586579}" type="pres">
      <dgm:prSet presAssocID="{38BEE08F-3E54-42CA-8305-0ECBEC7A5296}" presName="childNode" presStyleLbl="node1" presStyleIdx="13" presStyleCnt="24">
        <dgm:presLayoutVars>
          <dgm:bulletEnabled val="1"/>
        </dgm:presLayoutVars>
      </dgm:prSet>
      <dgm:spPr/>
      <dgm:t>
        <a:bodyPr/>
        <a:lstStyle/>
        <a:p>
          <a:endParaRPr lang="de-AT"/>
        </a:p>
      </dgm:t>
    </dgm:pt>
    <dgm:pt modelId="{8A51DF95-C373-4B78-BA8A-F19EE5A17514}" type="pres">
      <dgm:prSet presAssocID="{38BEE08F-3E54-42CA-8305-0ECBEC7A5296}" presName="aSpace2" presStyleCnt="0"/>
      <dgm:spPr/>
    </dgm:pt>
    <dgm:pt modelId="{3F9CB10E-D919-424D-A084-04B791CD5EA6}" type="pres">
      <dgm:prSet presAssocID="{4977683F-747E-4057-A4D4-E15B9B5550F0}" presName="childNode" presStyleLbl="node1" presStyleIdx="14" presStyleCnt="24">
        <dgm:presLayoutVars>
          <dgm:bulletEnabled val="1"/>
        </dgm:presLayoutVars>
      </dgm:prSet>
      <dgm:spPr/>
      <dgm:t>
        <a:bodyPr/>
        <a:lstStyle/>
        <a:p>
          <a:endParaRPr lang="de-DE"/>
        </a:p>
      </dgm:t>
    </dgm:pt>
    <dgm:pt modelId="{8229D713-15FF-4A32-BE39-3094AFD38CAD}" type="pres">
      <dgm:prSet presAssocID="{4977683F-747E-4057-A4D4-E15B9B5550F0}" presName="aSpace2" presStyleCnt="0"/>
      <dgm:spPr/>
    </dgm:pt>
    <dgm:pt modelId="{37891850-A017-4022-BF28-457E386FD6BB}" type="pres">
      <dgm:prSet presAssocID="{A1B7642E-80FE-4860-8D4D-531EFE7BFC52}" presName="childNode" presStyleLbl="node1" presStyleIdx="15" presStyleCnt="24">
        <dgm:presLayoutVars>
          <dgm:bulletEnabled val="1"/>
        </dgm:presLayoutVars>
      </dgm:prSet>
      <dgm:spPr/>
      <dgm:t>
        <a:bodyPr/>
        <a:lstStyle/>
        <a:p>
          <a:endParaRPr lang="de-DE"/>
        </a:p>
      </dgm:t>
    </dgm:pt>
    <dgm:pt modelId="{7A017A94-B052-4589-A8E9-44CEC8888194}" type="pres">
      <dgm:prSet presAssocID="{14183A74-28AA-42F9-A704-5BE3F85AE292}" presName="aSpace" presStyleCnt="0"/>
      <dgm:spPr/>
    </dgm:pt>
    <dgm:pt modelId="{3A3B325E-44CA-4698-BE40-33DF23EE1658}" type="pres">
      <dgm:prSet presAssocID="{00647864-8DBB-4727-AC99-5E8600BD7011}" presName="compNode" presStyleCnt="0"/>
      <dgm:spPr/>
    </dgm:pt>
    <dgm:pt modelId="{046EDFF3-83E8-4C14-AFAA-A2FE03B00085}" type="pres">
      <dgm:prSet presAssocID="{00647864-8DBB-4727-AC99-5E8600BD7011}" presName="aNode" presStyleLbl="bgShp" presStyleIdx="2" presStyleCnt="3"/>
      <dgm:spPr/>
      <dgm:t>
        <a:bodyPr/>
        <a:lstStyle/>
        <a:p>
          <a:endParaRPr lang="de-DE"/>
        </a:p>
      </dgm:t>
    </dgm:pt>
    <dgm:pt modelId="{B19C0BA3-5651-48B7-8DB2-406AB6880F58}" type="pres">
      <dgm:prSet presAssocID="{00647864-8DBB-4727-AC99-5E8600BD7011}" presName="textNode" presStyleLbl="bgShp" presStyleIdx="2" presStyleCnt="3"/>
      <dgm:spPr/>
      <dgm:t>
        <a:bodyPr/>
        <a:lstStyle/>
        <a:p>
          <a:endParaRPr lang="de-DE"/>
        </a:p>
      </dgm:t>
    </dgm:pt>
    <dgm:pt modelId="{4D288BC4-8B94-49A6-9C89-BDFFA3AF6D1B}" type="pres">
      <dgm:prSet presAssocID="{00647864-8DBB-4727-AC99-5E8600BD7011}" presName="compChildNode" presStyleCnt="0"/>
      <dgm:spPr/>
    </dgm:pt>
    <dgm:pt modelId="{72967C3A-0E98-4915-B7CE-053EB77AD5F3}" type="pres">
      <dgm:prSet presAssocID="{00647864-8DBB-4727-AC99-5E8600BD7011}" presName="theInnerList" presStyleCnt="0"/>
      <dgm:spPr/>
    </dgm:pt>
    <dgm:pt modelId="{4DB3B50E-0292-4D40-A8F1-DD63A6BF00FD}" type="pres">
      <dgm:prSet presAssocID="{1680B0AA-4A92-4FB8-8BB9-680F4502782D}" presName="childNode" presStyleLbl="node1" presStyleIdx="16" presStyleCnt="24">
        <dgm:presLayoutVars>
          <dgm:bulletEnabled val="1"/>
        </dgm:presLayoutVars>
      </dgm:prSet>
      <dgm:spPr/>
      <dgm:t>
        <a:bodyPr/>
        <a:lstStyle/>
        <a:p>
          <a:endParaRPr lang="de-DE"/>
        </a:p>
      </dgm:t>
    </dgm:pt>
    <dgm:pt modelId="{6EF4869F-CA03-4F34-BE00-EDDC7D2466A5}" type="pres">
      <dgm:prSet presAssocID="{1680B0AA-4A92-4FB8-8BB9-680F4502782D}" presName="aSpace2" presStyleCnt="0"/>
      <dgm:spPr/>
    </dgm:pt>
    <dgm:pt modelId="{6AE05127-8E67-485C-A515-86F9941BC308}" type="pres">
      <dgm:prSet presAssocID="{A84DF57F-BD7B-40EE-B0A7-86DE8644B1EC}" presName="childNode" presStyleLbl="node1" presStyleIdx="17" presStyleCnt="24">
        <dgm:presLayoutVars>
          <dgm:bulletEnabled val="1"/>
        </dgm:presLayoutVars>
      </dgm:prSet>
      <dgm:spPr/>
      <dgm:t>
        <a:bodyPr/>
        <a:lstStyle/>
        <a:p>
          <a:endParaRPr lang="de-AT"/>
        </a:p>
      </dgm:t>
    </dgm:pt>
    <dgm:pt modelId="{B49E41C4-9859-4B5D-A49C-C7F259ADF754}" type="pres">
      <dgm:prSet presAssocID="{A84DF57F-BD7B-40EE-B0A7-86DE8644B1EC}" presName="aSpace2" presStyleCnt="0"/>
      <dgm:spPr/>
    </dgm:pt>
    <dgm:pt modelId="{D400774C-D33C-45E2-AF38-1E19134CFBFF}" type="pres">
      <dgm:prSet presAssocID="{3A1F47B4-26C1-41F1-8D61-B327350703D2}" presName="childNode" presStyleLbl="node1" presStyleIdx="18" presStyleCnt="24">
        <dgm:presLayoutVars>
          <dgm:bulletEnabled val="1"/>
        </dgm:presLayoutVars>
      </dgm:prSet>
      <dgm:spPr/>
      <dgm:t>
        <a:bodyPr/>
        <a:lstStyle/>
        <a:p>
          <a:endParaRPr lang="de-AT"/>
        </a:p>
      </dgm:t>
    </dgm:pt>
    <dgm:pt modelId="{78C3F581-2D5D-48A8-A8B0-24345E0D99BA}" type="pres">
      <dgm:prSet presAssocID="{3A1F47B4-26C1-41F1-8D61-B327350703D2}" presName="aSpace2" presStyleCnt="0"/>
      <dgm:spPr/>
    </dgm:pt>
    <dgm:pt modelId="{EF8962E3-ECE2-45AB-9CCB-4826DEDB11D7}" type="pres">
      <dgm:prSet presAssocID="{639B2F61-B3E4-4CD6-9815-60473C7FF629}" presName="childNode" presStyleLbl="node1" presStyleIdx="19" presStyleCnt="24">
        <dgm:presLayoutVars>
          <dgm:bulletEnabled val="1"/>
        </dgm:presLayoutVars>
      </dgm:prSet>
      <dgm:spPr/>
      <dgm:t>
        <a:bodyPr/>
        <a:lstStyle/>
        <a:p>
          <a:endParaRPr lang="de-AT"/>
        </a:p>
      </dgm:t>
    </dgm:pt>
    <dgm:pt modelId="{1224D96A-3856-4EEA-BB7D-5211064F8DC6}" type="pres">
      <dgm:prSet presAssocID="{639B2F61-B3E4-4CD6-9815-60473C7FF629}" presName="aSpace2" presStyleCnt="0"/>
      <dgm:spPr/>
    </dgm:pt>
    <dgm:pt modelId="{0F262434-F50E-4E37-B0BB-7F858A81343E}" type="pres">
      <dgm:prSet presAssocID="{5D17416B-3A53-4ED5-91FF-45D81B04CF2B}" presName="childNode" presStyleLbl="node1" presStyleIdx="20" presStyleCnt="24">
        <dgm:presLayoutVars>
          <dgm:bulletEnabled val="1"/>
        </dgm:presLayoutVars>
      </dgm:prSet>
      <dgm:spPr/>
      <dgm:t>
        <a:bodyPr/>
        <a:lstStyle/>
        <a:p>
          <a:endParaRPr lang="de-AT"/>
        </a:p>
      </dgm:t>
    </dgm:pt>
    <dgm:pt modelId="{FB6A27CC-9582-4E4C-8C19-CBBB3A449BDB}" type="pres">
      <dgm:prSet presAssocID="{5D17416B-3A53-4ED5-91FF-45D81B04CF2B}" presName="aSpace2" presStyleCnt="0"/>
      <dgm:spPr/>
    </dgm:pt>
    <dgm:pt modelId="{3904C4F7-3301-4844-8659-57EE90DFBB35}" type="pres">
      <dgm:prSet presAssocID="{F765EECA-EB8C-427E-A71C-4E7C5CF7C1A7}" presName="childNode" presStyleLbl="node1" presStyleIdx="21" presStyleCnt="24">
        <dgm:presLayoutVars>
          <dgm:bulletEnabled val="1"/>
        </dgm:presLayoutVars>
      </dgm:prSet>
      <dgm:spPr/>
      <dgm:t>
        <a:bodyPr/>
        <a:lstStyle/>
        <a:p>
          <a:endParaRPr lang="de-AT"/>
        </a:p>
      </dgm:t>
    </dgm:pt>
    <dgm:pt modelId="{9AEE7773-7993-4F44-B55B-6E80FE382CBD}" type="pres">
      <dgm:prSet presAssocID="{F765EECA-EB8C-427E-A71C-4E7C5CF7C1A7}" presName="aSpace2" presStyleCnt="0"/>
      <dgm:spPr/>
    </dgm:pt>
    <dgm:pt modelId="{FBCC2510-3BB9-4B11-B06A-D3DE81CAA7B9}" type="pres">
      <dgm:prSet presAssocID="{11A7DA9D-7B94-4566-BEE7-99DF398B3802}" presName="childNode" presStyleLbl="node1" presStyleIdx="22" presStyleCnt="24">
        <dgm:presLayoutVars>
          <dgm:bulletEnabled val="1"/>
        </dgm:presLayoutVars>
      </dgm:prSet>
      <dgm:spPr/>
      <dgm:t>
        <a:bodyPr/>
        <a:lstStyle/>
        <a:p>
          <a:endParaRPr lang="de-AT"/>
        </a:p>
      </dgm:t>
    </dgm:pt>
    <dgm:pt modelId="{674B6C46-892D-4ECB-891D-215F94709864}" type="pres">
      <dgm:prSet presAssocID="{11A7DA9D-7B94-4566-BEE7-99DF398B3802}" presName="aSpace2" presStyleCnt="0"/>
      <dgm:spPr/>
    </dgm:pt>
    <dgm:pt modelId="{F65CA2F3-3715-4BFB-A303-A847AF68247A}" type="pres">
      <dgm:prSet presAssocID="{92993BA6-A776-4B41-B67E-4F30AF35AC99}" presName="childNode" presStyleLbl="node1" presStyleIdx="23" presStyleCnt="24">
        <dgm:presLayoutVars>
          <dgm:bulletEnabled val="1"/>
        </dgm:presLayoutVars>
      </dgm:prSet>
      <dgm:spPr/>
      <dgm:t>
        <a:bodyPr/>
        <a:lstStyle/>
        <a:p>
          <a:endParaRPr lang="de-AT"/>
        </a:p>
      </dgm:t>
    </dgm:pt>
  </dgm:ptLst>
  <dgm:cxnLst>
    <dgm:cxn modelId="{11986050-5799-4825-83C0-FCE66AE96881}" srcId="{14183A74-28AA-42F9-A704-5BE3F85AE292}" destId="{A1B7642E-80FE-4860-8D4D-531EFE7BFC52}" srcOrd="7" destOrd="0" parTransId="{7A868131-332F-4104-B4B5-6D1353730463}" sibTransId="{3908EFF4-37E1-4D25-9828-83F5B10981E0}"/>
    <dgm:cxn modelId="{07C29C7E-CA61-4F79-89E4-D7DC21FCCAD6}" srcId="{14183A74-28AA-42F9-A704-5BE3F85AE292}" destId="{033FA6FE-1358-4184-85F6-5A034F5E225A}" srcOrd="0" destOrd="0" parTransId="{CB135870-96EC-4261-A6E3-889A8DFADA7D}" sibTransId="{4341F7A9-C52A-4E7E-897B-397790B5CA43}"/>
    <dgm:cxn modelId="{2DDEF037-E3D8-4FA8-9DEE-E6E567A33513}" srcId="{156268BD-E1DF-45ED-A393-AD198E1AF738}" destId="{85860BC8-0465-4195-B2A6-88A60B68527E}" srcOrd="4" destOrd="0" parTransId="{3E9A766A-DA3A-479A-AB5D-8794F1E8654B}" sibTransId="{27721288-AB22-451A-906A-53A905F7C99E}"/>
    <dgm:cxn modelId="{D0E8BA5B-048A-42E1-AE42-7FB3478DE535}" srcId="{E984B0A4-BE15-4641-91B7-3AD409018965}" destId="{156268BD-E1DF-45ED-A393-AD198E1AF738}" srcOrd="0" destOrd="0" parTransId="{D1C1FE1B-DB7B-4CB4-80A4-15C25FA67149}" sibTransId="{BD5A27FC-5822-4B7E-AC4E-560A46E31AB1}"/>
    <dgm:cxn modelId="{FCCAA326-37B1-49B3-A031-6A5E0F7B6937}" type="presOf" srcId="{85860BC8-0465-4195-B2A6-88A60B68527E}" destId="{C20C38F8-A1F8-4C3F-A0BD-D195DD60F34F}" srcOrd="0" destOrd="0" presId="urn:microsoft.com/office/officeart/2005/8/layout/lProcess2"/>
    <dgm:cxn modelId="{99F24365-B603-49CD-A0E2-017B351914DC}" type="presOf" srcId="{A1B7642E-80FE-4860-8D4D-531EFE7BFC52}" destId="{37891850-A017-4022-BF28-457E386FD6BB}" srcOrd="0" destOrd="0" presId="urn:microsoft.com/office/officeart/2005/8/layout/lProcess2"/>
    <dgm:cxn modelId="{C98138C0-C929-4533-B777-5B2C56E841DA}" srcId="{E984B0A4-BE15-4641-91B7-3AD409018965}" destId="{14183A74-28AA-42F9-A704-5BE3F85AE292}" srcOrd="1" destOrd="0" parTransId="{68762A1B-456E-48D2-BB69-82A77D7BD2FD}" sibTransId="{6D121898-BF12-42DE-A967-5BAA14712E43}"/>
    <dgm:cxn modelId="{D277A842-7302-43F2-BDEA-A338AEBF719E}" srcId="{156268BD-E1DF-45ED-A393-AD198E1AF738}" destId="{877ABF6E-648D-4AD4-A193-2624D28E9F95}" srcOrd="3" destOrd="0" parTransId="{483C279B-6D6C-4872-BD38-B4FE2EE994A4}" sibTransId="{5C934C91-7182-4F85-B6F8-6FFF972FEE90}"/>
    <dgm:cxn modelId="{5EA251F2-A2D9-4562-9E16-E83BCC29C67C}" srcId="{156268BD-E1DF-45ED-A393-AD198E1AF738}" destId="{342C049D-4232-40D5-8AA3-B9A81AC19530}" srcOrd="0" destOrd="0" parTransId="{03E1F9E2-EAA0-4025-B125-FD48A57C8D2C}" sibTransId="{7A718DD7-D97D-47C3-BD47-7F0010664C50}"/>
    <dgm:cxn modelId="{E0CBF2F4-8498-4425-A302-5077C88817C5}" type="presOf" srcId="{B0F81382-2777-48A3-905B-264534CA8747}" destId="{A5690C73-D227-4612-89C7-26C0AB632191}" srcOrd="0" destOrd="0" presId="urn:microsoft.com/office/officeart/2005/8/layout/lProcess2"/>
    <dgm:cxn modelId="{D29F7794-5CA0-44EB-8E97-873E6ADC8065}" srcId="{00647864-8DBB-4727-AC99-5E8600BD7011}" destId="{1680B0AA-4A92-4FB8-8BB9-680F4502782D}" srcOrd="0" destOrd="0" parTransId="{92AE2709-6A04-4CB7-A2AB-FD7BA9AF5C91}" sibTransId="{BC84EAF7-B8A0-4037-AD27-7785FAC8086A}"/>
    <dgm:cxn modelId="{E2638ADF-E8D9-4F37-970A-A2FD686D9BDE}" type="presOf" srcId="{16994213-02D3-494C-9F7E-1545853F1A0C}" destId="{7326B733-576A-4AA6-AC3C-EEC66A5658A1}" srcOrd="0" destOrd="0" presId="urn:microsoft.com/office/officeart/2005/8/layout/lProcess2"/>
    <dgm:cxn modelId="{ACC2DB74-2AC7-4B40-9E32-89073B5F32EE}" type="presOf" srcId="{3A1F47B4-26C1-41F1-8D61-B327350703D2}" destId="{D400774C-D33C-45E2-AF38-1E19134CFBFF}" srcOrd="0" destOrd="0" presId="urn:microsoft.com/office/officeart/2005/8/layout/lProcess2"/>
    <dgm:cxn modelId="{D12A47D9-5D4E-4580-B2AB-BE5F0A1CB344}" srcId="{00647864-8DBB-4727-AC99-5E8600BD7011}" destId="{3A1F47B4-26C1-41F1-8D61-B327350703D2}" srcOrd="2" destOrd="0" parTransId="{D81B7FD9-28A2-4826-85B8-7D6FDF1A0938}" sibTransId="{29EB3986-5F92-41EC-BEFC-E072FE31EFDE}"/>
    <dgm:cxn modelId="{63FF0007-7511-4C67-BDAF-DA605C6DF753}" type="presOf" srcId="{5D17416B-3A53-4ED5-91FF-45D81B04CF2B}" destId="{0F262434-F50E-4E37-B0BB-7F858A81343E}" srcOrd="0" destOrd="0" presId="urn:microsoft.com/office/officeart/2005/8/layout/lProcess2"/>
    <dgm:cxn modelId="{F64C4F9C-EB66-4C92-B60E-C267F2041DC5}" type="presOf" srcId="{11A7DA9D-7B94-4566-BEE7-99DF398B3802}" destId="{FBCC2510-3BB9-4B11-B06A-D3DE81CAA7B9}" srcOrd="0" destOrd="0" presId="urn:microsoft.com/office/officeart/2005/8/layout/lProcess2"/>
    <dgm:cxn modelId="{BB202186-0A6E-4CC7-B638-94AE2F719202}" type="presOf" srcId="{F765EECA-EB8C-427E-A71C-4E7C5CF7C1A7}" destId="{3904C4F7-3301-4844-8659-57EE90DFBB35}" srcOrd="0" destOrd="0" presId="urn:microsoft.com/office/officeart/2005/8/layout/lProcess2"/>
    <dgm:cxn modelId="{FB6CDCDA-2116-4947-9E19-9B50962AE629}" type="presOf" srcId="{38BEE08F-3E54-42CA-8305-0ECBEC7A5296}" destId="{E2402148-984B-4385-B2E7-687AA6586579}" srcOrd="0" destOrd="0" presId="urn:microsoft.com/office/officeart/2005/8/layout/lProcess2"/>
    <dgm:cxn modelId="{624C875D-1BB2-465A-9F82-4589E1C5B139}" type="presOf" srcId="{00647864-8DBB-4727-AC99-5E8600BD7011}" destId="{046EDFF3-83E8-4C14-AFAA-A2FE03B00085}" srcOrd="0" destOrd="0" presId="urn:microsoft.com/office/officeart/2005/8/layout/lProcess2"/>
    <dgm:cxn modelId="{B6CF5F7C-CF5A-4D95-88B0-096A77041C48}" type="presOf" srcId="{08F5D865-982A-4B1B-B2B1-3708A48FF064}" destId="{27175A1E-78D5-440B-B3B6-C4DEE2B013D7}" srcOrd="0" destOrd="0" presId="urn:microsoft.com/office/officeart/2005/8/layout/lProcess2"/>
    <dgm:cxn modelId="{E6E6F66C-011C-4012-BDDA-64F90B936AEF}" type="presOf" srcId="{92993BA6-A776-4B41-B67E-4F30AF35AC99}" destId="{F65CA2F3-3715-4BFB-A303-A847AF68247A}" srcOrd="0" destOrd="0" presId="urn:microsoft.com/office/officeart/2005/8/layout/lProcess2"/>
    <dgm:cxn modelId="{BB566236-726A-4D19-8536-BA95DE9A5548}" type="presOf" srcId="{FB1B3A53-8FD2-429B-A33C-8C817C8456B3}" destId="{F37DB054-4B69-41BB-B0BD-7BBC2DEBC1C6}" srcOrd="0" destOrd="0" presId="urn:microsoft.com/office/officeart/2005/8/layout/lProcess2"/>
    <dgm:cxn modelId="{AE004EA4-FFF6-4104-80C8-62661A4FB7C8}" srcId="{14183A74-28AA-42F9-A704-5BE3F85AE292}" destId="{16994213-02D3-494C-9F7E-1545853F1A0C}" srcOrd="1" destOrd="0" parTransId="{9AF37F4F-D833-40DA-B992-10E46924927A}" sibTransId="{02AF19DE-C361-4F84-8B09-C5D0EAE95636}"/>
    <dgm:cxn modelId="{026B6337-43E4-42AB-A86D-56AF5F7B8821}" srcId="{14183A74-28AA-42F9-A704-5BE3F85AE292}" destId="{596D7B0A-790B-4AE3-B73B-F9F7BD8E99EB}" srcOrd="3" destOrd="0" parTransId="{01F83FF6-81C7-422C-ABD5-1E2B98BF5981}" sibTransId="{34FF2B6C-96EB-4953-A817-3C3DED7BCF66}"/>
    <dgm:cxn modelId="{28FE4CE3-2C44-4398-B74E-F871508BF46C}" type="presOf" srcId="{E984B0A4-BE15-4641-91B7-3AD409018965}" destId="{7D680B3C-7692-4311-9929-C97839C9E717}" srcOrd="0" destOrd="0" presId="urn:microsoft.com/office/officeart/2005/8/layout/lProcess2"/>
    <dgm:cxn modelId="{BB4A79BD-BDFC-4F72-AB83-A3B7293B2242}" srcId="{156268BD-E1DF-45ED-A393-AD198E1AF738}" destId="{FB1B3A53-8FD2-429B-A33C-8C817C8456B3}" srcOrd="2" destOrd="0" parTransId="{D44E2CBE-8878-4D12-B7C3-A678EE0B74E3}" sibTransId="{EBD90A9D-B84E-4AC7-A2DE-8EA092428DA5}"/>
    <dgm:cxn modelId="{1F522630-400B-4170-BC53-B0C4546BEC2C}" type="presOf" srcId="{56BEB179-8062-46C3-83DB-B22AE21EFEC9}" destId="{1F600CDB-EEC2-4590-B78F-347D6EE6E6D0}" srcOrd="0" destOrd="0" presId="urn:microsoft.com/office/officeart/2005/8/layout/lProcess2"/>
    <dgm:cxn modelId="{8EFDB85B-E2C3-4D9D-BBD3-F53D439D3BBA}" type="presOf" srcId="{4977683F-747E-4057-A4D4-E15B9B5550F0}" destId="{3F9CB10E-D919-424D-A084-04B791CD5EA6}" srcOrd="0" destOrd="0" presId="urn:microsoft.com/office/officeart/2005/8/layout/lProcess2"/>
    <dgm:cxn modelId="{C281517D-BDAE-41F1-A6B7-A7C92372D372}" srcId="{156268BD-E1DF-45ED-A393-AD198E1AF738}" destId="{B0F81382-2777-48A3-905B-264534CA8747}" srcOrd="5" destOrd="0" parTransId="{0772149C-7DBD-4A5A-AC6E-1F0C9451BAAB}" sibTransId="{7E587B26-3083-4E48-8C90-761209A7F982}"/>
    <dgm:cxn modelId="{4857839D-0114-47B4-9386-FB49CFDBBC31}" type="presOf" srcId="{00647864-8DBB-4727-AC99-5E8600BD7011}" destId="{B19C0BA3-5651-48B7-8DB2-406AB6880F58}" srcOrd="1" destOrd="0" presId="urn:microsoft.com/office/officeart/2005/8/layout/lProcess2"/>
    <dgm:cxn modelId="{D4792CDC-A398-4AEC-A020-90F68CC87EF5}" type="presOf" srcId="{62559C49-6081-4376-997E-E410D0C303FD}" destId="{AD332750-6700-45D4-9BF2-5265755A9E25}" srcOrd="0" destOrd="0" presId="urn:microsoft.com/office/officeart/2005/8/layout/lProcess2"/>
    <dgm:cxn modelId="{26EA8CCF-F1B7-4A90-AB05-921558D6D9FB}" type="presOf" srcId="{1680B0AA-4A92-4FB8-8BB9-680F4502782D}" destId="{4DB3B50E-0292-4D40-A8F1-DD63A6BF00FD}" srcOrd="0" destOrd="0" presId="urn:microsoft.com/office/officeart/2005/8/layout/lProcess2"/>
    <dgm:cxn modelId="{C1C6A946-FC20-4C9A-9980-A75B7C39FD9D}" type="presOf" srcId="{033FA6FE-1358-4184-85F6-5A034F5E225A}" destId="{C33B2AED-507B-4FCF-8791-2DD8D63B4763}" srcOrd="0" destOrd="0" presId="urn:microsoft.com/office/officeart/2005/8/layout/lProcess2"/>
    <dgm:cxn modelId="{D954E7D3-6DBA-4812-B056-9304DA814A14}" type="presOf" srcId="{14183A74-28AA-42F9-A704-5BE3F85AE292}" destId="{48FDFA77-23DB-4157-8178-65D2C8A7D191}" srcOrd="0" destOrd="0" presId="urn:microsoft.com/office/officeart/2005/8/layout/lProcess2"/>
    <dgm:cxn modelId="{DC0F6E49-494E-4F9D-9394-964BE64DB9E9}" type="presOf" srcId="{342C049D-4232-40D5-8AA3-B9A81AC19530}" destId="{FE8CC286-34BA-459A-91A2-3FA00BB5BAC5}" srcOrd="0" destOrd="0" presId="urn:microsoft.com/office/officeart/2005/8/layout/lProcess2"/>
    <dgm:cxn modelId="{237BB45C-A5F1-444F-BE57-777A417E727E}" srcId="{00647864-8DBB-4727-AC99-5E8600BD7011}" destId="{A84DF57F-BD7B-40EE-B0A7-86DE8644B1EC}" srcOrd="1" destOrd="0" parTransId="{C2DD3A24-1A3F-48E3-9B80-54C80E729DFC}" sibTransId="{DCEC1466-A437-47BC-8B5A-A7EFE232452F}"/>
    <dgm:cxn modelId="{5F0D5002-74D1-4401-9753-1C6677007731}" srcId="{156268BD-E1DF-45ED-A393-AD198E1AF738}" destId="{08F5D865-982A-4B1B-B2B1-3708A48FF064}" srcOrd="7" destOrd="0" parTransId="{65161C35-0E09-416F-84E0-F0C5F7AE6FD8}" sibTransId="{D4D83F4A-57D5-4F3F-AA3F-F76A3E6A79B2}"/>
    <dgm:cxn modelId="{FAD5BF1A-4DCF-419A-88F2-25710DD27675}" type="presOf" srcId="{B882001C-CB4F-4D40-90DD-4DE42B9C3EAC}" destId="{434268E4-7645-4D45-84BB-305F1E2E44C8}" srcOrd="0" destOrd="0" presId="urn:microsoft.com/office/officeart/2005/8/layout/lProcess2"/>
    <dgm:cxn modelId="{A0CE8A77-5669-40F8-8ADE-15B002BF7860}" srcId="{156268BD-E1DF-45ED-A393-AD198E1AF738}" destId="{B882001C-CB4F-4D40-90DD-4DE42B9C3EAC}" srcOrd="1" destOrd="0" parTransId="{D5977C78-5F7C-44B5-9B5A-603751B47414}" sibTransId="{D761E735-2106-4437-8B9F-2C13DDE40A66}"/>
    <dgm:cxn modelId="{81DD571F-86E5-4B33-930B-B264979C32E5}" srcId="{156268BD-E1DF-45ED-A393-AD198E1AF738}" destId="{62559C49-6081-4376-997E-E410D0C303FD}" srcOrd="6" destOrd="0" parTransId="{F33FB05E-0900-4D9B-A1BC-B2827BFDA008}" sibTransId="{9D5AE55B-66FB-4BB5-8D92-D262A59E45ED}"/>
    <dgm:cxn modelId="{5F5D2025-1B1D-493A-A7EF-D760DF4BADF3}" srcId="{E984B0A4-BE15-4641-91B7-3AD409018965}" destId="{00647864-8DBB-4727-AC99-5E8600BD7011}" srcOrd="2" destOrd="0" parTransId="{F43138C7-7F72-40BC-88DA-51A399D5001A}" sibTransId="{F8C52C24-6217-43E9-A945-0A95AD69DFE1}"/>
    <dgm:cxn modelId="{C06BDC63-0084-4E1D-8166-7CDEF22E7B85}" type="presOf" srcId="{14183A74-28AA-42F9-A704-5BE3F85AE292}" destId="{22B1524B-852E-4BBF-B924-B97D2A675C18}" srcOrd="1" destOrd="0" presId="urn:microsoft.com/office/officeart/2005/8/layout/lProcess2"/>
    <dgm:cxn modelId="{DF99EB14-5E13-4899-B4B7-FDF07B94D2A6}" srcId="{00647864-8DBB-4727-AC99-5E8600BD7011}" destId="{92993BA6-A776-4B41-B67E-4F30AF35AC99}" srcOrd="7" destOrd="0" parTransId="{9CDFE343-79AF-48FF-94AA-3D44FED3EDE7}" sibTransId="{5BD9A54F-E818-4765-9A59-11E60C845A9B}"/>
    <dgm:cxn modelId="{0E618656-5748-431F-802E-5CF08999C7C5}" srcId="{00647864-8DBB-4727-AC99-5E8600BD7011}" destId="{5D17416B-3A53-4ED5-91FF-45D81B04CF2B}" srcOrd="4" destOrd="0" parTransId="{CC778C88-132A-4749-8FCE-1992FB548021}" sibTransId="{072A943C-B86B-415B-A84C-BCEC920187A5}"/>
    <dgm:cxn modelId="{C3EC5E46-BD7F-4663-8F19-67586F6B6424}" srcId="{14183A74-28AA-42F9-A704-5BE3F85AE292}" destId="{4977683F-747E-4057-A4D4-E15B9B5550F0}" srcOrd="6" destOrd="0" parTransId="{1A2EFBB6-39E9-406D-B464-B07DEDF6B85A}" sibTransId="{5C99E65F-79CD-4BFE-9D7D-08702253EE46}"/>
    <dgm:cxn modelId="{6605EBBB-CA56-4F22-A270-9CE764FE789A}" type="presOf" srcId="{877ABF6E-648D-4AD4-A193-2624D28E9F95}" destId="{3CDAC9B8-866B-4322-9D60-B9963ED64B50}" srcOrd="0" destOrd="0" presId="urn:microsoft.com/office/officeart/2005/8/layout/lProcess2"/>
    <dgm:cxn modelId="{35C23343-CE23-4400-B917-D33E2F9E3C22}" type="presOf" srcId="{156268BD-E1DF-45ED-A393-AD198E1AF738}" destId="{BECBB893-AF89-4A85-B52C-F6182BE8CCAB}" srcOrd="0" destOrd="0" presId="urn:microsoft.com/office/officeart/2005/8/layout/lProcess2"/>
    <dgm:cxn modelId="{1FC48D37-3984-4C13-9188-099F4D6BE6CB}" type="presOf" srcId="{E36BDAE8-1F97-4FF5-8397-5D0747D353DA}" destId="{F493B8E5-221F-4E07-A3B4-12C482C86707}" srcOrd="0" destOrd="0" presId="urn:microsoft.com/office/officeart/2005/8/layout/lProcess2"/>
    <dgm:cxn modelId="{9E4AF454-BC6D-4F15-99E8-557969C54E43}" srcId="{14183A74-28AA-42F9-A704-5BE3F85AE292}" destId="{38BEE08F-3E54-42CA-8305-0ECBEC7A5296}" srcOrd="5" destOrd="0" parTransId="{DB94ABF2-9799-4A7C-9753-9FDFABEDC33D}" sibTransId="{1DD12008-5C46-4F8A-8AED-6CFEAE3B99C5}"/>
    <dgm:cxn modelId="{F79429FB-38F1-4A7E-ADAB-1DE1DB136A7E}" srcId="{14183A74-28AA-42F9-A704-5BE3F85AE292}" destId="{E36BDAE8-1F97-4FF5-8397-5D0747D353DA}" srcOrd="4" destOrd="0" parTransId="{4B8159FE-C7BF-4D82-AFB3-03AD14408EE9}" sibTransId="{152F4526-A1A9-48B8-B095-791C517F349A}"/>
    <dgm:cxn modelId="{0E3BC208-8EC8-4FAA-9E78-2A11C85A61FF}" srcId="{14183A74-28AA-42F9-A704-5BE3F85AE292}" destId="{56BEB179-8062-46C3-83DB-B22AE21EFEC9}" srcOrd="2" destOrd="0" parTransId="{17E76C55-4F87-4639-A89B-146656A84B2E}" sibTransId="{7376D07B-068C-41A3-B471-8BCC040909F5}"/>
    <dgm:cxn modelId="{FFDFD439-F61D-470D-971D-608F8D7BC4CC}" type="presOf" srcId="{596D7B0A-790B-4AE3-B73B-F9F7BD8E99EB}" destId="{2721FB70-3394-4398-BE41-ACE104AC1FB3}" srcOrd="0" destOrd="0" presId="urn:microsoft.com/office/officeart/2005/8/layout/lProcess2"/>
    <dgm:cxn modelId="{413178B0-53C0-4E8A-B828-06785B495E51}" type="presOf" srcId="{156268BD-E1DF-45ED-A393-AD198E1AF738}" destId="{B39811C6-F197-4AF0-AB50-FB451B96BA7B}" srcOrd="1" destOrd="0" presId="urn:microsoft.com/office/officeart/2005/8/layout/lProcess2"/>
    <dgm:cxn modelId="{F256BF79-EBF2-47D0-A12A-85FA165251EE}" srcId="{00647864-8DBB-4727-AC99-5E8600BD7011}" destId="{11A7DA9D-7B94-4566-BEE7-99DF398B3802}" srcOrd="6" destOrd="0" parTransId="{ED918F56-761B-472E-B6A4-4FD0AE961B45}" sibTransId="{C16C6D28-8C09-464F-9B6C-EC5A9FB1ADE1}"/>
    <dgm:cxn modelId="{9E5EE92B-8EE3-4E90-AA5C-B632682FCAA4}" type="presOf" srcId="{A84DF57F-BD7B-40EE-B0A7-86DE8644B1EC}" destId="{6AE05127-8E67-485C-A515-86F9941BC308}" srcOrd="0" destOrd="0" presId="urn:microsoft.com/office/officeart/2005/8/layout/lProcess2"/>
    <dgm:cxn modelId="{DE65AFFF-C6CD-4D86-B46C-45C03D1851B7}" srcId="{00647864-8DBB-4727-AC99-5E8600BD7011}" destId="{639B2F61-B3E4-4CD6-9815-60473C7FF629}" srcOrd="3" destOrd="0" parTransId="{16AC4DC0-37E2-4810-B199-2E5ABD481D86}" sibTransId="{C41DB050-3B57-4FC4-B00E-5957D807D7AB}"/>
    <dgm:cxn modelId="{1C57BDBB-9C7C-4DE8-8D2D-2A54F27E4503}" srcId="{00647864-8DBB-4727-AC99-5E8600BD7011}" destId="{F765EECA-EB8C-427E-A71C-4E7C5CF7C1A7}" srcOrd="5" destOrd="0" parTransId="{847F3F00-95C9-4C51-A342-4B00DF98BC97}" sibTransId="{66973C83-9E66-424D-BE3B-CA52DE503DA9}"/>
    <dgm:cxn modelId="{1E151DF8-3230-490A-B0AD-DB7A188561E8}" type="presOf" srcId="{639B2F61-B3E4-4CD6-9815-60473C7FF629}" destId="{EF8962E3-ECE2-45AB-9CCB-4826DEDB11D7}" srcOrd="0" destOrd="0" presId="urn:microsoft.com/office/officeart/2005/8/layout/lProcess2"/>
    <dgm:cxn modelId="{5AEED48B-7D6F-40E3-80B8-BB8C7CB93D58}" type="presParOf" srcId="{7D680B3C-7692-4311-9929-C97839C9E717}" destId="{03C854E0-2749-4C69-BAE0-0971BE4EC4DC}" srcOrd="0" destOrd="0" presId="urn:microsoft.com/office/officeart/2005/8/layout/lProcess2"/>
    <dgm:cxn modelId="{72B544CE-7DD3-4723-BE7F-4E577B1160CE}" type="presParOf" srcId="{03C854E0-2749-4C69-BAE0-0971BE4EC4DC}" destId="{BECBB893-AF89-4A85-B52C-F6182BE8CCAB}" srcOrd="0" destOrd="0" presId="urn:microsoft.com/office/officeart/2005/8/layout/lProcess2"/>
    <dgm:cxn modelId="{B4577A2F-FD2D-40B7-9C9B-D7D4B9712B48}" type="presParOf" srcId="{03C854E0-2749-4C69-BAE0-0971BE4EC4DC}" destId="{B39811C6-F197-4AF0-AB50-FB451B96BA7B}" srcOrd="1" destOrd="0" presId="urn:microsoft.com/office/officeart/2005/8/layout/lProcess2"/>
    <dgm:cxn modelId="{A802981D-705E-439C-91B0-1A33F064E291}" type="presParOf" srcId="{03C854E0-2749-4C69-BAE0-0971BE4EC4DC}" destId="{6468008C-57C5-4643-8DC4-E77DFADF20FC}" srcOrd="2" destOrd="0" presId="urn:microsoft.com/office/officeart/2005/8/layout/lProcess2"/>
    <dgm:cxn modelId="{9EBE3B59-F2EC-48D4-8DAC-071BB8C9156A}" type="presParOf" srcId="{6468008C-57C5-4643-8DC4-E77DFADF20FC}" destId="{03C0397F-E833-4404-895E-374E0DFB514D}" srcOrd="0" destOrd="0" presId="urn:microsoft.com/office/officeart/2005/8/layout/lProcess2"/>
    <dgm:cxn modelId="{F76AC846-50CB-40E8-BAF6-285D0A3A4E53}" type="presParOf" srcId="{03C0397F-E833-4404-895E-374E0DFB514D}" destId="{FE8CC286-34BA-459A-91A2-3FA00BB5BAC5}" srcOrd="0" destOrd="0" presId="urn:microsoft.com/office/officeart/2005/8/layout/lProcess2"/>
    <dgm:cxn modelId="{D9918803-88A6-4B45-B802-18B87B52E82A}" type="presParOf" srcId="{03C0397F-E833-4404-895E-374E0DFB514D}" destId="{147E10D1-F92D-4ED5-B81B-9BEB6A47614B}" srcOrd="1" destOrd="0" presId="urn:microsoft.com/office/officeart/2005/8/layout/lProcess2"/>
    <dgm:cxn modelId="{8FE817B4-B10B-4D1B-A980-346353D7A93A}" type="presParOf" srcId="{03C0397F-E833-4404-895E-374E0DFB514D}" destId="{434268E4-7645-4D45-84BB-305F1E2E44C8}" srcOrd="2" destOrd="0" presId="urn:microsoft.com/office/officeart/2005/8/layout/lProcess2"/>
    <dgm:cxn modelId="{4384C8EA-B445-4138-BCDC-D258161781BA}" type="presParOf" srcId="{03C0397F-E833-4404-895E-374E0DFB514D}" destId="{6760FDCD-59CB-4D25-9982-A3CD5448D9B0}" srcOrd="3" destOrd="0" presId="urn:microsoft.com/office/officeart/2005/8/layout/lProcess2"/>
    <dgm:cxn modelId="{9831FF7E-DA80-45A8-BCE7-54C2ED6E59D8}" type="presParOf" srcId="{03C0397F-E833-4404-895E-374E0DFB514D}" destId="{F37DB054-4B69-41BB-B0BD-7BBC2DEBC1C6}" srcOrd="4" destOrd="0" presId="urn:microsoft.com/office/officeart/2005/8/layout/lProcess2"/>
    <dgm:cxn modelId="{9A16F8D9-2EE4-4657-A5D2-1208CDB04514}" type="presParOf" srcId="{03C0397F-E833-4404-895E-374E0DFB514D}" destId="{FF411912-D6A8-48F1-B126-DCBB67F2B828}" srcOrd="5" destOrd="0" presId="urn:microsoft.com/office/officeart/2005/8/layout/lProcess2"/>
    <dgm:cxn modelId="{A978AC6C-4431-4DFD-BDD3-7BBBDFAEFFB0}" type="presParOf" srcId="{03C0397F-E833-4404-895E-374E0DFB514D}" destId="{3CDAC9B8-866B-4322-9D60-B9963ED64B50}" srcOrd="6" destOrd="0" presId="urn:microsoft.com/office/officeart/2005/8/layout/lProcess2"/>
    <dgm:cxn modelId="{A8FC43AB-C2BA-49A3-A0EE-FE5DDF316EA1}" type="presParOf" srcId="{03C0397F-E833-4404-895E-374E0DFB514D}" destId="{E7967110-9CB7-450F-A067-134B5D7068B1}" srcOrd="7" destOrd="0" presId="urn:microsoft.com/office/officeart/2005/8/layout/lProcess2"/>
    <dgm:cxn modelId="{6FBF9CA7-FFA8-4208-9E18-A8EF7EE6FC91}" type="presParOf" srcId="{03C0397F-E833-4404-895E-374E0DFB514D}" destId="{C20C38F8-A1F8-4C3F-A0BD-D195DD60F34F}" srcOrd="8" destOrd="0" presId="urn:microsoft.com/office/officeart/2005/8/layout/lProcess2"/>
    <dgm:cxn modelId="{CE501766-2391-4F58-80E9-4DCF1ED0A4CF}" type="presParOf" srcId="{03C0397F-E833-4404-895E-374E0DFB514D}" destId="{0194094D-F315-4CDF-B954-EEF0E5A6C596}" srcOrd="9" destOrd="0" presId="urn:microsoft.com/office/officeart/2005/8/layout/lProcess2"/>
    <dgm:cxn modelId="{BA632A9D-402D-4BD7-A143-FFAC56AD2FD0}" type="presParOf" srcId="{03C0397F-E833-4404-895E-374E0DFB514D}" destId="{A5690C73-D227-4612-89C7-26C0AB632191}" srcOrd="10" destOrd="0" presId="urn:microsoft.com/office/officeart/2005/8/layout/lProcess2"/>
    <dgm:cxn modelId="{650330CA-4DD9-4961-B4B5-04032057DBAA}" type="presParOf" srcId="{03C0397F-E833-4404-895E-374E0DFB514D}" destId="{07AFF20F-5B1E-405B-90F6-88C9AE207D54}" srcOrd="11" destOrd="0" presId="urn:microsoft.com/office/officeart/2005/8/layout/lProcess2"/>
    <dgm:cxn modelId="{4768C5B8-AC3D-4D0B-B6FE-DCAFBCF637F4}" type="presParOf" srcId="{03C0397F-E833-4404-895E-374E0DFB514D}" destId="{AD332750-6700-45D4-9BF2-5265755A9E25}" srcOrd="12" destOrd="0" presId="urn:microsoft.com/office/officeart/2005/8/layout/lProcess2"/>
    <dgm:cxn modelId="{6B9D8035-F121-4FB7-BB8F-AEA9D2C3A832}" type="presParOf" srcId="{03C0397F-E833-4404-895E-374E0DFB514D}" destId="{3BA52EF3-5148-4F2E-87C6-D542CAB9640C}" srcOrd="13" destOrd="0" presId="urn:microsoft.com/office/officeart/2005/8/layout/lProcess2"/>
    <dgm:cxn modelId="{9B5008A6-CBA3-4F49-962B-DA21FCCE4AD5}" type="presParOf" srcId="{03C0397F-E833-4404-895E-374E0DFB514D}" destId="{27175A1E-78D5-440B-B3B6-C4DEE2B013D7}" srcOrd="14" destOrd="0" presId="urn:microsoft.com/office/officeart/2005/8/layout/lProcess2"/>
    <dgm:cxn modelId="{18F08BD6-61AE-4AB8-A89D-9AF78603DEC2}" type="presParOf" srcId="{7D680B3C-7692-4311-9929-C97839C9E717}" destId="{898C2CFF-3FC8-4E7B-BD68-AE1E55AB73D1}" srcOrd="1" destOrd="0" presId="urn:microsoft.com/office/officeart/2005/8/layout/lProcess2"/>
    <dgm:cxn modelId="{7E8A964D-25DE-473D-95A3-902991B93B83}" type="presParOf" srcId="{7D680B3C-7692-4311-9929-C97839C9E717}" destId="{61B6AEA4-84F9-4B92-A52B-55C142454861}" srcOrd="2" destOrd="0" presId="urn:microsoft.com/office/officeart/2005/8/layout/lProcess2"/>
    <dgm:cxn modelId="{AAA86E0B-4009-4221-8818-B57896AB1922}" type="presParOf" srcId="{61B6AEA4-84F9-4B92-A52B-55C142454861}" destId="{48FDFA77-23DB-4157-8178-65D2C8A7D191}" srcOrd="0" destOrd="0" presId="urn:microsoft.com/office/officeart/2005/8/layout/lProcess2"/>
    <dgm:cxn modelId="{20C6BBBC-45D8-4610-9D66-738B7EEE13B6}" type="presParOf" srcId="{61B6AEA4-84F9-4B92-A52B-55C142454861}" destId="{22B1524B-852E-4BBF-B924-B97D2A675C18}" srcOrd="1" destOrd="0" presId="urn:microsoft.com/office/officeart/2005/8/layout/lProcess2"/>
    <dgm:cxn modelId="{D5C4F0D0-09B0-405F-9D65-2B3E21EFB511}" type="presParOf" srcId="{61B6AEA4-84F9-4B92-A52B-55C142454861}" destId="{08E936A5-E7DF-4444-946C-6931550F686F}" srcOrd="2" destOrd="0" presId="urn:microsoft.com/office/officeart/2005/8/layout/lProcess2"/>
    <dgm:cxn modelId="{30F842FB-41C7-4F95-91CA-F0CB7115383D}" type="presParOf" srcId="{08E936A5-E7DF-4444-946C-6931550F686F}" destId="{1C0A77D3-8CBD-481E-B5EA-06D0B0E551B4}" srcOrd="0" destOrd="0" presId="urn:microsoft.com/office/officeart/2005/8/layout/lProcess2"/>
    <dgm:cxn modelId="{ACBF1D8B-603F-4AAB-8DFA-521B2B40AEDD}" type="presParOf" srcId="{1C0A77D3-8CBD-481E-B5EA-06D0B0E551B4}" destId="{C33B2AED-507B-4FCF-8791-2DD8D63B4763}" srcOrd="0" destOrd="0" presId="urn:microsoft.com/office/officeart/2005/8/layout/lProcess2"/>
    <dgm:cxn modelId="{0A336F3B-22E3-491C-A2E1-4F1584AAF255}" type="presParOf" srcId="{1C0A77D3-8CBD-481E-B5EA-06D0B0E551B4}" destId="{EC40B3CA-3E58-4EA4-96DE-FF02679F2DD0}" srcOrd="1" destOrd="0" presId="urn:microsoft.com/office/officeart/2005/8/layout/lProcess2"/>
    <dgm:cxn modelId="{1D06AC2E-9C0F-4498-8B46-7F30E5248404}" type="presParOf" srcId="{1C0A77D3-8CBD-481E-B5EA-06D0B0E551B4}" destId="{7326B733-576A-4AA6-AC3C-EEC66A5658A1}" srcOrd="2" destOrd="0" presId="urn:microsoft.com/office/officeart/2005/8/layout/lProcess2"/>
    <dgm:cxn modelId="{1EFD2092-9EF8-45C2-ABA2-1FF0AA114358}" type="presParOf" srcId="{1C0A77D3-8CBD-481E-B5EA-06D0B0E551B4}" destId="{9E495EE4-753F-448D-8FD4-F8F1A19EBCF4}" srcOrd="3" destOrd="0" presId="urn:microsoft.com/office/officeart/2005/8/layout/lProcess2"/>
    <dgm:cxn modelId="{2C46C10E-00AE-4511-B288-1CC4423A8B1C}" type="presParOf" srcId="{1C0A77D3-8CBD-481E-B5EA-06D0B0E551B4}" destId="{1F600CDB-EEC2-4590-B78F-347D6EE6E6D0}" srcOrd="4" destOrd="0" presId="urn:microsoft.com/office/officeart/2005/8/layout/lProcess2"/>
    <dgm:cxn modelId="{8C185E94-F8D1-449C-98AE-DD55FB6818A9}" type="presParOf" srcId="{1C0A77D3-8CBD-481E-B5EA-06D0B0E551B4}" destId="{9B2964E1-2FBB-4F3C-A3ED-E9329499DF73}" srcOrd="5" destOrd="0" presId="urn:microsoft.com/office/officeart/2005/8/layout/lProcess2"/>
    <dgm:cxn modelId="{A0BDB78C-E102-41CC-AB58-D7F532CF6751}" type="presParOf" srcId="{1C0A77D3-8CBD-481E-B5EA-06D0B0E551B4}" destId="{2721FB70-3394-4398-BE41-ACE104AC1FB3}" srcOrd="6" destOrd="0" presId="urn:microsoft.com/office/officeart/2005/8/layout/lProcess2"/>
    <dgm:cxn modelId="{75ECEF93-6E7F-441D-845D-C6116149B153}" type="presParOf" srcId="{1C0A77D3-8CBD-481E-B5EA-06D0B0E551B4}" destId="{E6922F87-ECED-434B-8A41-DA635553FE40}" srcOrd="7" destOrd="0" presId="urn:microsoft.com/office/officeart/2005/8/layout/lProcess2"/>
    <dgm:cxn modelId="{EF0AC4AE-C9F8-43A9-9215-C523E9A2C5B8}" type="presParOf" srcId="{1C0A77D3-8CBD-481E-B5EA-06D0B0E551B4}" destId="{F493B8E5-221F-4E07-A3B4-12C482C86707}" srcOrd="8" destOrd="0" presId="urn:microsoft.com/office/officeart/2005/8/layout/lProcess2"/>
    <dgm:cxn modelId="{30CC86A0-7771-454F-B2DD-6BB8D1660A35}" type="presParOf" srcId="{1C0A77D3-8CBD-481E-B5EA-06D0B0E551B4}" destId="{62863921-BD42-40D6-9757-50F20FBEC99F}" srcOrd="9" destOrd="0" presId="urn:microsoft.com/office/officeart/2005/8/layout/lProcess2"/>
    <dgm:cxn modelId="{384888BB-9D60-4F14-B3F8-9C939CD7FC68}" type="presParOf" srcId="{1C0A77D3-8CBD-481E-B5EA-06D0B0E551B4}" destId="{E2402148-984B-4385-B2E7-687AA6586579}" srcOrd="10" destOrd="0" presId="urn:microsoft.com/office/officeart/2005/8/layout/lProcess2"/>
    <dgm:cxn modelId="{4A43DCC7-7CFD-461C-BDCC-8A1A123A6BE6}" type="presParOf" srcId="{1C0A77D3-8CBD-481E-B5EA-06D0B0E551B4}" destId="{8A51DF95-C373-4B78-BA8A-F19EE5A17514}" srcOrd="11" destOrd="0" presId="urn:microsoft.com/office/officeart/2005/8/layout/lProcess2"/>
    <dgm:cxn modelId="{19F09ACA-65F3-432E-982A-B07961AA50D2}" type="presParOf" srcId="{1C0A77D3-8CBD-481E-B5EA-06D0B0E551B4}" destId="{3F9CB10E-D919-424D-A084-04B791CD5EA6}" srcOrd="12" destOrd="0" presId="urn:microsoft.com/office/officeart/2005/8/layout/lProcess2"/>
    <dgm:cxn modelId="{F43EC252-F839-4318-83C4-EF7A08544C07}" type="presParOf" srcId="{1C0A77D3-8CBD-481E-B5EA-06D0B0E551B4}" destId="{8229D713-15FF-4A32-BE39-3094AFD38CAD}" srcOrd="13" destOrd="0" presId="urn:microsoft.com/office/officeart/2005/8/layout/lProcess2"/>
    <dgm:cxn modelId="{A55A494E-3416-45A0-A643-1CD9146FCC5E}" type="presParOf" srcId="{1C0A77D3-8CBD-481E-B5EA-06D0B0E551B4}" destId="{37891850-A017-4022-BF28-457E386FD6BB}" srcOrd="14" destOrd="0" presId="urn:microsoft.com/office/officeart/2005/8/layout/lProcess2"/>
    <dgm:cxn modelId="{D3207885-9F7F-4B68-A472-BEDD8F8A287D}" type="presParOf" srcId="{7D680B3C-7692-4311-9929-C97839C9E717}" destId="{7A017A94-B052-4589-A8E9-44CEC8888194}" srcOrd="3" destOrd="0" presId="urn:microsoft.com/office/officeart/2005/8/layout/lProcess2"/>
    <dgm:cxn modelId="{A534035A-9EC4-4B6B-B582-112E137B4FC4}" type="presParOf" srcId="{7D680B3C-7692-4311-9929-C97839C9E717}" destId="{3A3B325E-44CA-4698-BE40-33DF23EE1658}" srcOrd="4" destOrd="0" presId="urn:microsoft.com/office/officeart/2005/8/layout/lProcess2"/>
    <dgm:cxn modelId="{4052CD44-649A-4406-8A99-C3A558C6AB3F}" type="presParOf" srcId="{3A3B325E-44CA-4698-BE40-33DF23EE1658}" destId="{046EDFF3-83E8-4C14-AFAA-A2FE03B00085}" srcOrd="0" destOrd="0" presId="urn:microsoft.com/office/officeart/2005/8/layout/lProcess2"/>
    <dgm:cxn modelId="{2F00D6E5-7E3B-4EFF-8C5E-8FC20E40349A}" type="presParOf" srcId="{3A3B325E-44CA-4698-BE40-33DF23EE1658}" destId="{B19C0BA3-5651-48B7-8DB2-406AB6880F58}" srcOrd="1" destOrd="0" presId="urn:microsoft.com/office/officeart/2005/8/layout/lProcess2"/>
    <dgm:cxn modelId="{548F5D29-C5A9-47EA-A7B1-2DF331A8B59E}" type="presParOf" srcId="{3A3B325E-44CA-4698-BE40-33DF23EE1658}" destId="{4D288BC4-8B94-49A6-9C89-BDFFA3AF6D1B}" srcOrd="2" destOrd="0" presId="urn:microsoft.com/office/officeart/2005/8/layout/lProcess2"/>
    <dgm:cxn modelId="{849ED37D-2BEE-42CF-9BCA-7CE709E1F1CC}" type="presParOf" srcId="{4D288BC4-8B94-49A6-9C89-BDFFA3AF6D1B}" destId="{72967C3A-0E98-4915-B7CE-053EB77AD5F3}" srcOrd="0" destOrd="0" presId="urn:microsoft.com/office/officeart/2005/8/layout/lProcess2"/>
    <dgm:cxn modelId="{35C9ECF2-84C8-4213-8032-66652C1B66B9}" type="presParOf" srcId="{72967C3A-0E98-4915-B7CE-053EB77AD5F3}" destId="{4DB3B50E-0292-4D40-A8F1-DD63A6BF00FD}" srcOrd="0" destOrd="0" presId="urn:microsoft.com/office/officeart/2005/8/layout/lProcess2"/>
    <dgm:cxn modelId="{E9E10E2B-9B22-4B7D-B3DA-5E98421E882C}" type="presParOf" srcId="{72967C3A-0E98-4915-B7CE-053EB77AD5F3}" destId="{6EF4869F-CA03-4F34-BE00-EDDC7D2466A5}" srcOrd="1" destOrd="0" presId="urn:microsoft.com/office/officeart/2005/8/layout/lProcess2"/>
    <dgm:cxn modelId="{9115D88E-19E3-4517-BB24-54B424C47277}" type="presParOf" srcId="{72967C3A-0E98-4915-B7CE-053EB77AD5F3}" destId="{6AE05127-8E67-485C-A515-86F9941BC308}" srcOrd="2" destOrd="0" presId="urn:microsoft.com/office/officeart/2005/8/layout/lProcess2"/>
    <dgm:cxn modelId="{E9B89465-EB55-4648-93C5-98F95A464C3E}" type="presParOf" srcId="{72967C3A-0E98-4915-B7CE-053EB77AD5F3}" destId="{B49E41C4-9859-4B5D-A49C-C7F259ADF754}" srcOrd="3" destOrd="0" presId="urn:microsoft.com/office/officeart/2005/8/layout/lProcess2"/>
    <dgm:cxn modelId="{36F0520A-B844-4254-9E81-CD83FF7E08E1}" type="presParOf" srcId="{72967C3A-0E98-4915-B7CE-053EB77AD5F3}" destId="{D400774C-D33C-45E2-AF38-1E19134CFBFF}" srcOrd="4" destOrd="0" presId="urn:microsoft.com/office/officeart/2005/8/layout/lProcess2"/>
    <dgm:cxn modelId="{0089528D-F588-4BA5-9396-81B568761BA4}" type="presParOf" srcId="{72967C3A-0E98-4915-B7CE-053EB77AD5F3}" destId="{78C3F581-2D5D-48A8-A8B0-24345E0D99BA}" srcOrd="5" destOrd="0" presId="urn:microsoft.com/office/officeart/2005/8/layout/lProcess2"/>
    <dgm:cxn modelId="{56AC9BD2-B187-4B2D-97BC-32BA2C70C6AC}" type="presParOf" srcId="{72967C3A-0E98-4915-B7CE-053EB77AD5F3}" destId="{EF8962E3-ECE2-45AB-9CCB-4826DEDB11D7}" srcOrd="6" destOrd="0" presId="urn:microsoft.com/office/officeart/2005/8/layout/lProcess2"/>
    <dgm:cxn modelId="{5506E4E4-1F8D-4BAA-A2D0-AF86EF6A76B8}" type="presParOf" srcId="{72967C3A-0E98-4915-B7CE-053EB77AD5F3}" destId="{1224D96A-3856-4EEA-BB7D-5211064F8DC6}" srcOrd="7" destOrd="0" presId="urn:microsoft.com/office/officeart/2005/8/layout/lProcess2"/>
    <dgm:cxn modelId="{6C9D9A2E-F952-4175-B701-D364A11D3E0E}" type="presParOf" srcId="{72967C3A-0E98-4915-B7CE-053EB77AD5F3}" destId="{0F262434-F50E-4E37-B0BB-7F858A81343E}" srcOrd="8" destOrd="0" presId="urn:microsoft.com/office/officeart/2005/8/layout/lProcess2"/>
    <dgm:cxn modelId="{CE75CFF0-45C3-4E39-AB71-DE1406F6B9C0}" type="presParOf" srcId="{72967C3A-0E98-4915-B7CE-053EB77AD5F3}" destId="{FB6A27CC-9582-4E4C-8C19-CBBB3A449BDB}" srcOrd="9" destOrd="0" presId="urn:microsoft.com/office/officeart/2005/8/layout/lProcess2"/>
    <dgm:cxn modelId="{789ED624-6C13-45BF-9190-D61E4AEB5D9A}" type="presParOf" srcId="{72967C3A-0E98-4915-B7CE-053EB77AD5F3}" destId="{3904C4F7-3301-4844-8659-57EE90DFBB35}" srcOrd="10" destOrd="0" presId="urn:microsoft.com/office/officeart/2005/8/layout/lProcess2"/>
    <dgm:cxn modelId="{DE8AC237-5E39-4001-8837-711285AA4D88}" type="presParOf" srcId="{72967C3A-0E98-4915-B7CE-053EB77AD5F3}" destId="{9AEE7773-7993-4F44-B55B-6E80FE382CBD}" srcOrd="11" destOrd="0" presId="urn:microsoft.com/office/officeart/2005/8/layout/lProcess2"/>
    <dgm:cxn modelId="{921ADB4D-2BB0-46B6-BED6-653E65F33135}" type="presParOf" srcId="{72967C3A-0E98-4915-B7CE-053EB77AD5F3}" destId="{FBCC2510-3BB9-4B11-B06A-D3DE81CAA7B9}" srcOrd="12" destOrd="0" presId="urn:microsoft.com/office/officeart/2005/8/layout/lProcess2"/>
    <dgm:cxn modelId="{E7837C4B-53F3-48F1-BE6C-15C99E787CEA}" type="presParOf" srcId="{72967C3A-0E98-4915-B7CE-053EB77AD5F3}" destId="{674B6C46-892D-4ECB-891D-215F94709864}" srcOrd="13" destOrd="0" presId="urn:microsoft.com/office/officeart/2005/8/layout/lProcess2"/>
    <dgm:cxn modelId="{DA43A7A8-5EAF-4088-9E26-93D625144741}" type="presParOf" srcId="{72967C3A-0E98-4915-B7CE-053EB77AD5F3}" destId="{F65CA2F3-3715-4BFB-A303-A847AF68247A}" srcOrd="1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0A914A-89FA-428F-8308-521AAB04F15C}" type="doc">
      <dgm:prSet loTypeId="urn:microsoft.com/office/officeart/2005/8/layout/vList2" loCatId="list" qsTypeId="urn:microsoft.com/office/officeart/2005/8/quickstyle/simple1#4" qsCatId="simple" csTypeId="urn:microsoft.com/office/officeart/2005/8/colors/accent1_2#4" csCatId="accent1" phldr="1"/>
      <dgm:spPr/>
      <dgm:t>
        <a:bodyPr/>
        <a:lstStyle/>
        <a:p>
          <a:endParaRPr lang="de-DE"/>
        </a:p>
      </dgm:t>
    </dgm:pt>
    <dgm:pt modelId="{6C35CA16-7BD4-4039-A8D5-AF73C248BE7E}">
      <dgm:prSet phldrT="[Text]" custT="1"/>
      <dgm:spPr/>
      <dgm:t>
        <a:bodyPr/>
        <a:lstStyle/>
        <a:p>
          <a:r>
            <a:rPr lang="de-DE" sz="2400" dirty="0" smtClean="0"/>
            <a:t>The </a:t>
          </a:r>
          <a:r>
            <a:rPr lang="de-DE" sz="2400" dirty="0" err="1" smtClean="0"/>
            <a:t>glossary</a:t>
          </a:r>
          <a:r>
            <a:rPr lang="de-DE" sz="2400" dirty="0" smtClean="0"/>
            <a:t> </a:t>
          </a:r>
          <a:r>
            <a:rPr lang="de-DE" sz="2400" dirty="0" err="1" smtClean="0"/>
            <a:t>should</a:t>
          </a:r>
          <a:r>
            <a:rPr lang="de-DE" sz="2400" dirty="0" smtClean="0"/>
            <a:t> </a:t>
          </a:r>
          <a:r>
            <a:rPr lang="de-DE" sz="2400" dirty="0" err="1" smtClean="0"/>
            <a:t>be</a:t>
          </a:r>
          <a:r>
            <a:rPr lang="de-DE" sz="2400" dirty="0" smtClean="0"/>
            <a:t> </a:t>
          </a:r>
          <a:r>
            <a:rPr lang="de-DE" sz="2400" b="1" dirty="0" err="1" smtClean="0"/>
            <a:t>easily</a:t>
          </a:r>
          <a:r>
            <a:rPr lang="de-DE" sz="2400" b="1" dirty="0" smtClean="0"/>
            <a:t> </a:t>
          </a:r>
          <a:r>
            <a:rPr lang="de-DE" sz="2400" b="1" dirty="0" err="1" smtClean="0"/>
            <a:t>available</a:t>
          </a:r>
          <a:r>
            <a:rPr lang="de-DE" sz="2400" b="1" dirty="0" smtClean="0"/>
            <a:t> </a:t>
          </a:r>
          <a:r>
            <a:rPr lang="de-DE" sz="2400" b="1" dirty="0" err="1" smtClean="0"/>
            <a:t>and</a:t>
          </a:r>
          <a:r>
            <a:rPr lang="de-DE" sz="2400" dirty="0" smtClean="0"/>
            <a:t> </a:t>
          </a:r>
          <a:r>
            <a:rPr lang="de-DE" sz="2400" b="1" dirty="0" err="1" smtClean="0"/>
            <a:t>accessible</a:t>
          </a:r>
          <a:r>
            <a:rPr lang="de-DE" sz="2400" dirty="0" smtClean="0"/>
            <a:t> </a:t>
          </a:r>
          <a:r>
            <a:rPr lang="de-DE" sz="2400" dirty="0" err="1" smtClean="0"/>
            <a:t>for</a:t>
          </a:r>
          <a:r>
            <a:rPr lang="de-DE" sz="2400" dirty="0" smtClean="0"/>
            <a:t> </a:t>
          </a:r>
          <a:r>
            <a:rPr lang="de-DE" sz="2400" dirty="0" err="1" smtClean="0"/>
            <a:t>students</a:t>
          </a:r>
          <a:r>
            <a:rPr lang="de-DE" sz="2400" dirty="0" smtClean="0"/>
            <a:t> </a:t>
          </a:r>
          <a:r>
            <a:rPr lang="de-DE" sz="2400" dirty="0" err="1" smtClean="0"/>
            <a:t>and</a:t>
          </a:r>
          <a:r>
            <a:rPr lang="de-DE" sz="2400" dirty="0" smtClean="0"/>
            <a:t> </a:t>
          </a:r>
          <a:r>
            <a:rPr lang="de-DE" sz="2400" dirty="0" err="1" smtClean="0"/>
            <a:t>academic</a:t>
          </a:r>
          <a:r>
            <a:rPr lang="de-DE" sz="2400" dirty="0" smtClean="0"/>
            <a:t> </a:t>
          </a:r>
          <a:r>
            <a:rPr lang="de-DE" sz="2400" dirty="0" err="1" smtClean="0"/>
            <a:t>staff</a:t>
          </a:r>
          <a:r>
            <a:rPr lang="de-DE" sz="2400" dirty="0" smtClean="0"/>
            <a:t> </a:t>
          </a:r>
          <a:r>
            <a:rPr lang="de-DE" sz="2400" dirty="0" err="1" smtClean="0"/>
            <a:t>of</a:t>
          </a:r>
          <a:r>
            <a:rPr lang="de-DE" sz="2400" dirty="0" smtClean="0"/>
            <a:t> WU Vienna (via </a:t>
          </a:r>
          <a:r>
            <a:rPr lang="de-DE" sz="2400" dirty="0" err="1" smtClean="0"/>
            <a:t>the</a:t>
          </a:r>
          <a:r>
            <a:rPr lang="de-DE" sz="2400" dirty="0" smtClean="0"/>
            <a:t> e-</a:t>
          </a:r>
          <a:r>
            <a:rPr lang="de-DE" sz="2400" dirty="0" err="1" smtClean="0"/>
            <a:t>learning</a:t>
          </a:r>
          <a:r>
            <a:rPr lang="de-DE" sz="2400" dirty="0" smtClean="0"/>
            <a:t> </a:t>
          </a:r>
          <a:r>
            <a:rPr lang="de-DE" sz="2400" dirty="0" err="1" smtClean="0"/>
            <a:t>platform</a:t>
          </a:r>
          <a:r>
            <a:rPr lang="de-DE" sz="2400" dirty="0" smtClean="0"/>
            <a:t>)</a:t>
          </a:r>
          <a:endParaRPr lang="de-DE" sz="2400" dirty="0"/>
        </a:p>
      </dgm:t>
    </dgm:pt>
    <dgm:pt modelId="{B5E8A19D-B993-45B2-ACA8-A96C235719A5}" type="parTrans" cxnId="{3B79B6F3-88FF-40FF-9778-1EBEB1DECFB5}">
      <dgm:prSet/>
      <dgm:spPr/>
      <dgm:t>
        <a:bodyPr/>
        <a:lstStyle/>
        <a:p>
          <a:endParaRPr lang="de-DE"/>
        </a:p>
      </dgm:t>
    </dgm:pt>
    <dgm:pt modelId="{9DA8F148-46BD-446A-B180-2EFD8AA23DAD}" type="sibTrans" cxnId="{3B79B6F3-88FF-40FF-9778-1EBEB1DECFB5}">
      <dgm:prSet/>
      <dgm:spPr/>
      <dgm:t>
        <a:bodyPr/>
        <a:lstStyle/>
        <a:p>
          <a:endParaRPr lang="de-DE"/>
        </a:p>
      </dgm:t>
    </dgm:pt>
    <dgm:pt modelId="{0AAEBF58-2A5A-483D-B712-3B8E2CFFBDC0}">
      <dgm:prSet phldrT="[Text]" custT="1"/>
      <dgm:spPr/>
      <dgm:t>
        <a:bodyPr/>
        <a:lstStyle/>
        <a:p>
          <a:r>
            <a:rPr lang="de-DE" sz="2400" dirty="0" err="1" smtClean="0">
              <a:solidFill>
                <a:schemeClr val="bg1"/>
              </a:solidFill>
            </a:rPr>
            <a:t>Protoype</a:t>
          </a:r>
          <a:r>
            <a:rPr lang="de-DE" sz="2400" dirty="0" smtClean="0">
              <a:solidFill>
                <a:schemeClr val="bg1"/>
              </a:solidFill>
            </a:rPr>
            <a:t> (Sabine </a:t>
          </a:r>
          <a:r>
            <a:rPr lang="de-DE" sz="2400" dirty="0" err="1" smtClean="0">
              <a:solidFill>
                <a:schemeClr val="bg1"/>
              </a:solidFill>
            </a:rPr>
            <a:t>Petrasch</a:t>
          </a:r>
          <a:r>
            <a:rPr lang="de-DE" sz="2400" dirty="0" smtClean="0">
              <a:solidFill>
                <a:schemeClr val="bg1"/>
              </a:solidFill>
            </a:rPr>
            <a:t>) </a:t>
          </a:r>
          <a:r>
            <a:rPr lang="de-AT" dirty="0" smtClean="0">
              <a:hlinkClick xmlns:r="http://schemas.openxmlformats.org/officeDocument/2006/relationships" r:id="rId1"/>
            </a:rPr>
            <a:t>http://www.serviceinperfection.at/learn/index_d.html</a:t>
          </a:r>
          <a:endParaRPr lang="de-DE" sz="2400" dirty="0"/>
        </a:p>
      </dgm:t>
    </dgm:pt>
    <dgm:pt modelId="{624C50AC-404E-4723-AF80-E637B390F37A}" type="parTrans" cxnId="{5E1C62B0-51A7-4A3C-8C5D-EF1EFCC6712A}">
      <dgm:prSet/>
      <dgm:spPr/>
      <dgm:t>
        <a:bodyPr/>
        <a:lstStyle/>
        <a:p>
          <a:endParaRPr lang="de-DE"/>
        </a:p>
      </dgm:t>
    </dgm:pt>
    <dgm:pt modelId="{DA703B10-A465-42AE-A8E3-8907D6BA4F95}" type="sibTrans" cxnId="{5E1C62B0-51A7-4A3C-8C5D-EF1EFCC6712A}">
      <dgm:prSet/>
      <dgm:spPr/>
      <dgm:t>
        <a:bodyPr/>
        <a:lstStyle/>
        <a:p>
          <a:endParaRPr lang="de-DE"/>
        </a:p>
      </dgm:t>
    </dgm:pt>
    <dgm:pt modelId="{8AF809C7-28A7-46FF-A6EF-20DF089903DF}">
      <dgm:prSet phldrT="[Text]" custT="1"/>
      <dgm:spPr/>
      <dgm:t>
        <a:bodyPr/>
        <a:lstStyle/>
        <a:p>
          <a:r>
            <a:rPr lang="de-DE" sz="2400" dirty="0" err="1" smtClean="0"/>
            <a:t>It</a:t>
          </a:r>
          <a:r>
            <a:rPr lang="de-DE" sz="2400" dirty="0" smtClean="0"/>
            <a:t> </a:t>
          </a:r>
          <a:r>
            <a:rPr lang="de-DE" sz="2400" dirty="0" err="1" smtClean="0"/>
            <a:t>should</a:t>
          </a:r>
          <a:r>
            <a:rPr lang="de-DE" sz="2400" dirty="0" smtClean="0"/>
            <a:t> </a:t>
          </a:r>
          <a:r>
            <a:rPr lang="de-DE" sz="2400" b="1" dirty="0" smtClean="0"/>
            <a:t>not </a:t>
          </a:r>
          <a:r>
            <a:rPr lang="de-DE" sz="2400" b="1" dirty="0" err="1" smtClean="0"/>
            <a:t>only</a:t>
          </a:r>
          <a:r>
            <a:rPr lang="de-DE" sz="2400" b="1" dirty="0" smtClean="0"/>
            <a:t> </a:t>
          </a:r>
          <a:r>
            <a:rPr lang="de-DE" sz="2400" b="1" dirty="0" err="1" smtClean="0"/>
            <a:t>be</a:t>
          </a:r>
          <a:r>
            <a:rPr lang="de-DE" sz="2400" b="1" dirty="0" smtClean="0"/>
            <a:t> a </a:t>
          </a:r>
          <a:r>
            <a:rPr lang="de-DE" sz="2400" b="1" dirty="0" err="1" smtClean="0"/>
            <a:t>course</a:t>
          </a:r>
          <a:r>
            <a:rPr lang="de-DE" sz="2400" b="1" dirty="0" smtClean="0"/>
            <a:t> </a:t>
          </a:r>
          <a:r>
            <a:rPr lang="de-DE" sz="2400" b="1" dirty="0" err="1" smtClean="0"/>
            <a:t>specific</a:t>
          </a:r>
          <a:r>
            <a:rPr lang="de-DE" sz="2400" b="1" dirty="0" smtClean="0"/>
            <a:t> e-</a:t>
          </a:r>
          <a:r>
            <a:rPr lang="de-DE" sz="2400" b="1" dirty="0" err="1" smtClean="0"/>
            <a:t>learning</a:t>
          </a:r>
          <a:r>
            <a:rPr lang="de-DE" sz="2400" b="1" dirty="0" smtClean="0"/>
            <a:t> </a:t>
          </a:r>
          <a:r>
            <a:rPr lang="de-DE" sz="2400" b="1" dirty="0" err="1" smtClean="0"/>
            <a:t>tool</a:t>
          </a:r>
          <a:endParaRPr lang="de-DE" sz="2400" dirty="0"/>
        </a:p>
      </dgm:t>
    </dgm:pt>
    <dgm:pt modelId="{EF363704-9A18-4748-A310-7DE167EBDB8D}" type="parTrans" cxnId="{33C68A28-4F90-487D-B5BF-CB7F9DDB0CBE}">
      <dgm:prSet/>
      <dgm:spPr/>
      <dgm:t>
        <a:bodyPr/>
        <a:lstStyle/>
        <a:p>
          <a:endParaRPr lang="de-DE"/>
        </a:p>
      </dgm:t>
    </dgm:pt>
    <dgm:pt modelId="{59E2A52C-8277-4043-BEF6-4A7F34F642E2}" type="sibTrans" cxnId="{33C68A28-4F90-487D-B5BF-CB7F9DDB0CBE}">
      <dgm:prSet/>
      <dgm:spPr/>
      <dgm:t>
        <a:bodyPr/>
        <a:lstStyle/>
        <a:p>
          <a:endParaRPr lang="de-DE"/>
        </a:p>
      </dgm:t>
    </dgm:pt>
    <dgm:pt modelId="{ACA8548C-7802-4C57-B348-7CE79FC86A49}" type="pres">
      <dgm:prSet presAssocID="{2E0A914A-89FA-428F-8308-521AAB04F15C}" presName="linear" presStyleCnt="0">
        <dgm:presLayoutVars>
          <dgm:animLvl val="lvl"/>
          <dgm:resizeHandles val="exact"/>
        </dgm:presLayoutVars>
      </dgm:prSet>
      <dgm:spPr/>
      <dgm:t>
        <a:bodyPr/>
        <a:lstStyle/>
        <a:p>
          <a:endParaRPr lang="de-DE"/>
        </a:p>
      </dgm:t>
    </dgm:pt>
    <dgm:pt modelId="{E8CC1696-30C5-415F-93F5-E76D9F0EAC46}" type="pres">
      <dgm:prSet presAssocID="{6C35CA16-7BD4-4039-A8D5-AF73C248BE7E}" presName="parentText" presStyleLbl="node1" presStyleIdx="0" presStyleCnt="3" custLinFactNeighborX="2362" custLinFactNeighborY="-383">
        <dgm:presLayoutVars>
          <dgm:chMax val="0"/>
          <dgm:bulletEnabled val="1"/>
        </dgm:presLayoutVars>
      </dgm:prSet>
      <dgm:spPr/>
      <dgm:t>
        <a:bodyPr/>
        <a:lstStyle/>
        <a:p>
          <a:endParaRPr lang="de-DE"/>
        </a:p>
      </dgm:t>
    </dgm:pt>
    <dgm:pt modelId="{11F74787-8558-4278-BFB2-FEA73A6C7657}" type="pres">
      <dgm:prSet presAssocID="{9DA8F148-46BD-446A-B180-2EFD8AA23DAD}" presName="spacer" presStyleCnt="0"/>
      <dgm:spPr/>
    </dgm:pt>
    <dgm:pt modelId="{7B26D80E-0DAC-4D1C-A8DA-D1DBA7A0B8E7}" type="pres">
      <dgm:prSet presAssocID="{8AF809C7-28A7-46FF-A6EF-20DF089903DF}" presName="parentText" presStyleLbl="node1" presStyleIdx="1" presStyleCnt="3">
        <dgm:presLayoutVars>
          <dgm:chMax val="0"/>
          <dgm:bulletEnabled val="1"/>
        </dgm:presLayoutVars>
      </dgm:prSet>
      <dgm:spPr/>
      <dgm:t>
        <a:bodyPr/>
        <a:lstStyle/>
        <a:p>
          <a:endParaRPr lang="de-DE"/>
        </a:p>
      </dgm:t>
    </dgm:pt>
    <dgm:pt modelId="{5C2FBBA8-93E2-4813-A14D-16B8EBB05E5F}" type="pres">
      <dgm:prSet presAssocID="{59E2A52C-8277-4043-BEF6-4A7F34F642E2}" presName="spacer" presStyleCnt="0"/>
      <dgm:spPr/>
    </dgm:pt>
    <dgm:pt modelId="{24C997D4-B1D6-42BC-8685-23A49373DF0F}" type="pres">
      <dgm:prSet presAssocID="{0AAEBF58-2A5A-483D-B712-3B8E2CFFBDC0}" presName="parentText" presStyleLbl="node1" presStyleIdx="2" presStyleCnt="3">
        <dgm:presLayoutVars>
          <dgm:chMax val="0"/>
          <dgm:bulletEnabled val="1"/>
        </dgm:presLayoutVars>
      </dgm:prSet>
      <dgm:spPr/>
      <dgm:t>
        <a:bodyPr/>
        <a:lstStyle/>
        <a:p>
          <a:endParaRPr lang="de-DE"/>
        </a:p>
      </dgm:t>
    </dgm:pt>
  </dgm:ptLst>
  <dgm:cxnLst>
    <dgm:cxn modelId="{9DA4E4F9-3A5F-425B-B546-DFF9C3E8F996}" type="presOf" srcId="{0AAEBF58-2A5A-483D-B712-3B8E2CFFBDC0}" destId="{24C997D4-B1D6-42BC-8685-23A49373DF0F}" srcOrd="0" destOrd="0" presId="urn:microsoft.com/office/officeart/2005/8/layout/vList2"/>
    <dgm:cxn modelId="{33C68A28-4F90-487D-B5BF-CB7F9DDB0CBE}" srcId="{2E0A914A-89FA-428F-8308-521AAB04F15C}" destId="{8AF809C7-28A7-46FF-A6EF-20DF089903DF}" srcOrd="1" destOrd="0" parTransId="{EF363704-9A18-4748-A310-7DE167EBDB8D}" sibTransId="{59E2A52C-8277-4043-BEF6-4A7F34F642E2}"/>
    <dgm:cxn modelId="{D095FBE6-317B-471E-AC1D-BF6D4668296D}" type="presOf" srcId="{6C35CA16-7BD4-4039-A8D5-AF73C248BE7E}" destId="{E8CC1696-30C5-415F-93F5-E76D9F0EAC46}" srcOrd="0" destOrd="0" presId="urn:microsoft.com/office/officeart/2005/8/layout/vList2"/>
    <dgm:cxn modelId="{5E1C62B0-51A7-4A3C-8C5D-EF1EFCC6712A}" srcId="{2E0A914A-89FA-428F-8308-521AAB04F15C}" destId="{0AAEBF58-2A5A-483D-B712-3B8E2CFFBDC0}" srcOrd="2" destOrd="0" parTransId="{624C50AC-404E-4723-AF80-E637B390F37A}" sibTransId="{DA703B10-A465-42AE-A8E3-8907D6BA4F95}"/>
    <dgm:cxn modelId="{2B9DBA82-A14E-4F34-A359-BE1BD1127AEB}" type="presOf" srcId="{2E0A914A-89FA-428F-8308-521AAB04F15C}" destId="{ACA8548C-7802-4C57-B348-7CE79FC86A49}" srcOrd="0" destOrd="0" presId="urn:microsoft.com/office/officeart/2005/8/layout/vList2"/>
    <dgm:cxn modelId="{1C44F0E8-61BB-41BA-995F-CD2EDA60EC3E}" type="presOf" srcId="{8AF809C7-28A7-46FF-A6EF-20DF089903DF}" destId="{7B26D80E-0DAC-4D1C-A8DA-D1DBA7A0B8E7}" srcOrd="0" destOrd="0" presId="urn:microsoft.com/office/officeart/2005/8/layout/vList2"/>
    <dgm:cxn modelId="{3B79B6F3-88FF-40FF-9778-1EBEB1DECFB5}" srcId="{2E0A914A-89FA-428F-8308-521AAB04F15C}" destId="{6C35CA16-7BD4-4039-A8D5-AF73C248BE7E}" srcOrd="0" destOrd="0" parTransId="{B5E8A19D-B993-45B2-ACA8-A96C235719A5}" sibTransId="{9DA8F148-46BD-446A-B180-2EFD8AA23DAD}"/>
    <dgm:cxn modelId="{F3489568-BBA4-422C-8685-E4ACAFDC4386}" type="presParOf" srcId="{ACA8548C-7802-4C57-B348-7CE79FC86A49}" destId="{E8CC1696-30C5-415F-93F5-E76D9F0EAC46}" srcOrd="0" destOrd="0" presId="urn:microsoft.com/office/officeart/2005/8/layout/vList2"/>
    <dgm:cxn modelId="{6AB9F773-8D9E-4C1E-B2E4-61964B28225A}" type="presParOf" srcId="{ACA8548C-7802-4C57-B348-7CE79FC86A49}" destId="{11F74787-8558-4278-BFB2-FEA73A6C7657}" srcOrd="1" destOrd="0" presId="urn:microsoft.com/office/officeart/2005/8/layout/vList2"/>
    <dgm:cxn modelId="{488088DF-EC5F-4341-BD5D-71228892346F}" type="presParOf" srcId="{ACA8548C-7802-4C57-B348-7CE79FC86A49}" destId="{7B26D80E-0DAC-4D1C-A8DA-D1DBA7A0B8E7}" srcOrd="2" destOrd="0" presId="urn:microsoft.com/office/officeart/2005/8/layout/vList2"/>
    <dgm:cxn modelId="{FE78D4BC-D932-4D7C-86D3-5C44CD74298E}" type="presParOf" srcId="{ACA8548C-7802-4C57-B348-7CE79FC86A49}" destId="{5C2FBBA8-93E2-4813-A14D-16B8EBB05E5F}" srcOrd="3" destOrd="0" presId="urn:microsoft.com/office/officeart/2005/8/layout/vList2"/>
    <dgm:cxn modelId="{9DDB0355-3CFC-4E78-A738-F0B85715217C}" type="presParOf" srcId="{ACA8548C-7802-4C57-B348-7CE79FC86A49}" destId="{24C997D4-B1D6-42BC-8685-23A49373DF0F}"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C1BAF-F811-47B5-8C01-D21CE598E11E}" type="doc">
      <dgm:prSet loTypeId="urn:microsoft.com/office/officeart/2005/8/layout/vList5" loCatId="list" qsTypeId="urn:microsoft.com/office/officeart/2005/8/quickstyle/simple1#5" qsCatId="simple" csTypeId="urn:microsoft.com/office/officeart/2005/8/colors/accent1_2#5" csCatId="accent1" phldr="1"/>
      <dgm:spPr/>
      <dgm:t>
        <a:bodyPr/>
        <a:lstStyle/>
        <a:p>
          <a:endParaRPr lang="de-DE"/>
        </a:p>
      </dgm:t>
    </dgm:pt>
    <dgm:pt modelId="{E771117A-1BD7-4D75-9BC3-AD53D4E9B382}">
      <dgm:prSet phldrT="[Text]"/>
      <dgm:spPr/>
      <dgm:t>
        <a:bodyPr/>
        <a:lstStyle/>
        <a:p>
          <a:r>
            <a:rPr lang="de-DE" dirty="0" err="1" smtClean="0"/>
            <a:t>Opportunities</a:t>
          </a:r>
          <a:endParaRPr lang="de-DE" dirty="0"/>
        </a:p>
      </dgm:t>
    </dgm:pt>
    <dgm:pt modelId="{4D297A78-2ED8-4D9C-9095-F5E34C2CA08B}" type="parTrans" cxnId="{2C9E0098-B84B-43DA-8A6D-365FFD953D8E}">
      <dgm:prSet/>
      <dgm:spPr/>
      <dgm:t>
        <a:bodyPr/>
        <a:lstStyle/>
        <a:p>
          <a:endParaRPr lang="de-DE"/>
        </a:p>
      </dgm:t>
    </dgm:pt>
    <dgm:pt modelId="{36D8F251-9DE1-44B0-A2AA-77E4F7722CF0}" type="sibTrans" cxnId="{2C9E0098-B84B-43DA-8A6D-365FFD953D8E}">
      <dgm:prSet/>
      <dgm:spPr/>
      <dgm:t>
        <a:bodyPr/>
        <a:lstStyle/>
        <a:p>
          <a:endParaRPr lang="de-DE"/>
        </a:p>
      </dgm:t>
    </dgm:pt>
    <dgm:pt modelId="{2DE2ACB4-DD11-4A1A-B620-9958F4F124B9}">
      <dgm:prSet phldrT="[Text]" custT="1"/>
      <dgm:spPr/>
      <dgm:t>
        <a:bodyPr/>
        <a:lstStyle/>
        <a:p>
          <a:r>
            <a:rPr lang="de-DE" sz="1400" dirty="0" err="1" smtClean="0"/>
            <a:t>We</a:t>
          </a:r>
          <a:r>
            <a:rPr lang="de-DE" sz="1400" dirty="0" smtClean="0"/>
            <a:t> </a:t>
          </a:r>
          <a:r>
            <a:rPr lang="de-DE" sz="1400" dirty="0" err="1" smtClean="0"/>
            <a:t>can</a:t>
          </a:r>
          <a:r>
            <a:rPr lang="de-DE" sz="1400" dirty="0" smtClean="0"/>
            <a:t> </a:t>
          </a:r>
          <a:r>
            <a:rPr lang="de-DE" sz="1400" dirty="0" err="1" smtClean="0"/>
            <a:t>profit</a:t>
          </a:r>
          <a:r>
            <a:rPr lang="de-DE" sz="1400" dirty="0" smtClean="0"/>
            <a:t> </a:t>
          </a:r>
          <a:r>
            <a:rPr lang="de-DE" sz="1400" dirty="0" err="1" smtClean="0"/>
            <a:t>from</a:t>
          </a:r>
          <a:r>
            <a:rPr lang="de-DE" sz="1400" dirty="0" smtClean="0"/>
            <a:t> </a:t>
          </a:r>
          <a:r>
            <a:rPr lang="de-DE" sz="1400" dirty="0" err="1" smtClean="0"/>
            <a:t>already</a:t>
          </a:r>
          <a:r>
            <a:rPr lang="de-DE" sz="1400" dirty="0" smtClean="0"/>
            <a:t> </a:t>
          </a:r>
          <a:r>
            <a:rPr lang="de-DE" sz="1400" dirty="0" err="1" smtClean="0"/>
            <a:t>existing</a:t>
          </a:r>
          <a:r>
            <a:rPr lang="de-DE" sz="1400" dirty="0" smtClean="0"/>
            <a:t> </a:t>
          </a:r>
          <a:r>
            <a:rPr lang="de-DE" sz="1400" dirty="0" err="1" smtClean="0"/>
            <a:t>resources</a:t>
          </a:r>
          <a:endParaRPr lang="de-DE" sz="1400" dirty="0"/>
        </a:p>
      </dgm:t>
    </dgm:pt>
    <dgm:pt modelId="{C7EBA92B-D48C-43FC-A8BF-594964693861}" type="parTrans" cxnId="{2842584D-CC8A-4C75-9DE3-89F4919DD77F}">
      <dgm:prSet/>
      <dgm:spPr/>
      <dgm:t>
        <a:bodyPr/>
        <a:lstStyle/>
        <a:p>
          <a:endParaRPr lang="de-DE"/>
        </a:p>
      </dgm:t>
    </dgm:pt>
    <dgm:pt modelId="{200DBA2A-275C-444F-985B-F0C8B288AF07}" type="sibTrans" cxnId="{2842584D-CC8A-4C75-9DE3-89F4919DD77F}">
      <dgm:prSet/>
      <dgm:spPr/>
      <dgm:t>
        <a:bodyPr/>
        <a:lstStyle/>
        <a:p>
          <a:endParaRPr lang="de-DE"/>
        </a:p>
      </dgm:t>
    </dgm:pt>
    <dgm:pt modelId="{5F906EE5-E1C2-4B7A-8789-DC209F93D711}">
      <dgm:prSet phldrT="[Text]" custT="1"/>
      <dgm:spPr/>
      <dgm:t>
        <a:bodyPr/>
        <a:lstStyle/>
        <a:p>
          <a:r>
            <a:rPr lang="de-DE" sz="1400" dirty="0" smtClean="0"/>
            <a:t>The </a:t>
          </a:r>
          <a:r>
            <a:rPr lang="de-DE" sz="1400" dirty="0" err="1" smtClean="0"/>
            <a:t>dictionary</a:t>
          </a:r>
          <a:r>
            <a:rPr lang="de-DE" sz="1400" dirty="0" smtClean="0"/>
            <a:t> </a:t>
          </a:r>
          <a:r>
            <a:rPr lang="de-DE" sz="1400" dirty="0" err="1" smtClean="0"/>
            <a:t>could</a:t>
          </a:r>
          <a:r>
            <a:rPr lang="de-DE" sz="1400" dirty="0" smtClean="0"/>
            <a:t> </a:t>
          </a:r>
          <a:r>
            <a:rPr lang="de-DE" sz="1400" dirty="0" err="1" smtClean="0"/>
            <a:t>successively</a:t>
          </a:r>
          <a:r>
            <a:rPr lang="de-DE" sz="1400" dirty="0" smtClean="0"/>
            <a:t> </a:t>
          </a:r>
          <a:r>
            <a:rPr lang="de-DE" sz="1400" dirty="0" err="1" smtClean="0"/>
            <a:t>be</a:t>
          </a:r>
          <a:r>
            <a:rPr lang="de-DE" sz="1400" dirty="0" smtClean="0"/>
            <a:t> </a:t>
          </a:r>
          <a:r>
            <a:rPr lang="de-DE" sz="1400" dirty="0" err="1" smtClean="0"/>
            <a:t>enlarged</a:t>
          </a:r>
          <a:r>
            <a:rPr lang="de-DE" sz="1400" dirty="0" smtClean="0"/>
            <a:t> </a:t>
          </a:r>
          <a:r>
            <a:rPr lang="de-DE" sz="1400" dirty="0" err="1" smtClean="0"/>
            <a:t>and</a:t>
          </a:r>
          <a:r>
            <a:rPr lang="de-DE" sz="1400" dirty="0" smtClean="0"/>
            <a:t> </a:t>
          </a:r>
          <a:r>
            <a:rPr lang="de-DE" sz="1400" dirty="0" err="1" smtClean="0"/>
            <a:t>completed</a:t>
          </a:r>
          <a:endParaRPr lang="de-DE" sz="1400" dirty="0"/>
        </a:p>
      </dgm:t>
    </dgm:pt>
    <dgm:pt modelId="{4EF90B19-4895-4840-860E-87831BDBFA28}" type="parTrans" cxnId="{569812FC-E3AA-4334-83EE-C82566D01720}">
      <dgm:prSet/>
      <dgm:spPr/>
      <dgm:t>
        <a:bodyPr/>
        <a:lstStyle/>
        <a:p>
          <a:endParaRPr lang="de-DE"/>
        </a:p>
      </dgm:t>
    </dgm:pt>
    <dgm:pt modelId="{3ECAA56C-956B-4FC7-BBBC-0A438573F62C}" type="sibTrans" cxnId="{569812FC-E3AA-4334-83EE-C82566D01720}">
      <dgm:prSet/>
      <dgm:spPr/>
      <dgm:t>
        <a:bodyPr/>
        <a:lstStyle/>
        <a:p>
          <a:endParaRPr lang="de-DE"/>
        </a:p>
      </dgm:t>
    </dgm:pt>
    <dgm:pt modelId="{B5D6E7B0-879C-4D2C-8E90-00B107E0804C}" type="pres">
      <dgm:prSet presAssocID="{482C1BAF-F811-47B5-8C01-D21CE598E11E}" presName="Name0" presStyleCnt="0">
        <dgm:presLayoutVars>
          <dgm:dir/>
          <dgm:animLvl val="lvl"/>
          <dgm:resizeHandles val="exact"/>
        </dgm:presLayoutVars>
      </dgm:prSet>
      <dgm:spPr/>
      <dgm:t>
        <a:bodyPr/>
        <a:lstStyle/>
        <a:p>
          <a:endParaRPr lang="de-DE"/>
        </a:p>
      </dgm:t>
    </dgm:pt>
    <dgm:pt modelId="{63E1697B-7EC4-42A1-B413-EDD88CEE7124}" type="pres">
      <dgm:prSet presAssocID="{E771117A-1BD7-4D75-9BC3-AD53D4E9B382}" presName="linNode" presStyleCnt="0"/>
      <dgm:spPr/>
    </dgm:pt>
    <dgm:pt modelId="{99B09D28-7B52-43A3-80CA-E45EFCB897A4}" type="pres">
      <dgm:prSet presAssocID="{E771117A-1BD7-4D75-9BC3-AD53D4E9B382}" presName="parentText" presStyleLbl="node1" presStyleIdx="0" presStyleCnt="1" custScaleX="121806">
        <dgm:presLayoutVars>
          <dgm:chMax val="1"/>
          <dgm:bulletEnabled val="1"/>
        </dgm:presLayoutVars>
      </dgm:prSet>
      <dgm:spPr/>
      <dgm:t>
        <a:bodyPr/>
        <a:lstStyle/>
        <a:p>
          <a:endParaRPr lang="de-DE"/>
        </a:p>
      </dgm:t>
    </dgm:pt>
    <dgm:pt modelId="{9507DD2D-E4E1-49C8-8666-0B0DC07B4237}" type="pres">
      <dgm:prSet presAssocID="{E771117A-1BD7-4D75-9BC3-AD53D4E9B382}" presName="descendantText" presStyleLbl="alignAccFollowNode1" presStyleIdx="0" presStyleCnt="1">
        <dgm:presLayoutVars>
          <dgm:bulletEnabled val="1"/>
        </dgm:presLayoutVars>
      </dgm:prSet>
      <dgm:spPr/>
      <dgm:t>
        <a:bodyPr/>
        <a:lstStyle/>
        <a:p>
          <a:endParaRPr lang="de-DE"/>
        </a:p>
      </dgm:t>
    </dgm:pt>
  </dgm:ptLst>
  <dgm:cxnLst>
    <dgm:cxn modelId="{CBF25238-E47B-4840-BB9D-2C5B963F2678}" type="presOf" srcId="{482C1BAF-F811-47B5-8C01-D21CE598E11E}" destId="{B5D6E7B0-879C-4D2C-8E90-00B107E0804C}" srcOrd="0" destOrd="0" presId="urn:microsoft.com/office/officeart/2005/8/layout/vList5"/>
    <dgm:cxn modelId="{569812FC-E3AA-4334-83EE-C82566D01720}" srcId="{E771117A-1BD7-4D75-9BC3-AD53D4E9B382}" destId="{5F906EE5-E1C2-4B7A-8789-DC209F93D711}" srcOrd="1" destOrd="0" parTransId="{4EF90B19-4895-4840-860E-87831BDBFA28}" sibTransId="{3ECAA56C-956B-4FC7-BBBC-0A438573F62C}"/>
    <dgm:cxn modelId="{2C9E0098-B84B-43DA-8A6D-365FFD953D8E}" srcId="{482C1BAF-F811-47B5-8C01-D21CE598E11E}" destId="{E771117A-1BD7-4D75-9BC3-AD53D4E9B382}" srcOrd="0" destOrd="0" parTransId="{4D297A78-2ED8-4D9C-9095-F5E34C2CA08B}" sibTransId="{36D8F251-9DE1-44B0-A2AA-77E4F7722CF0}"/>
    <dgm:cxn modelId="{347C5A3F-95D2-435F-B4C3-DD69B583D6F0}" type="presOf" srcId="{E771117A-1BD7-4D75-9BC3-AD53D4E9B382}" destId="{99B09D28-7B52-43A3-80CA-E45EFCB897A4}" srcOrd="0" destOrd="0" presId="urn:microsoft.com/office/officeart/2005/8/layout/vList5"/>
    <dgm:cxn modelId="{917C2A95-7559-47A6-828A-59B11D673819}" type="presOf" srcId="{2DE2ACB4-DD11-4A1A-B620-9958F4F124B9}" destId="{9507DD2D-E4E1-49C8-8666-0B0DC07B4237}" srcOrd="0" destOrd="0" presId="urn:microsoft.com/office/officeart/2005/8/layout/vList5"/>
    <dgm:cxn modelId="{37114F15-483F-4CC3-99D9-834F6B857D3F}" type="presOf" srcId="{5F906EE5-E1C2-4B7A-8789-DC209F93D711}" destId="{9507DD2D-E4E1-49C8-8666-0B0DC07B4237}" srcOrd="0" destOrd="1" presId="urn:microsoft.com/office/officeart/2005/8/layout/vList5"/>
    <dgm:cxn modelId="{2842584D-CC8A-4C75-9DE3-89F4919DD77F}" srcId="{E771117A-1BD7-4D75-9BC3-AD53D4E9B382}" destId="{2DE2ACB4-DD11-4A1A-B620-9958F4F124B9}" srcOrd="0" destOrd="0" parTransId="{C7EBA92B-D48C-43FC-A8BF-594964693861}" sibTransId="{200DBA2A-275C-444F-985B-F0C8B288AF07}"/>
    <dgm:cxn modelId="{8C9689B3-454D-4C9A-B58B-FEFE86C7ED2A}" type="presParOf" srcId="{B5D6E7B0-879C-4D2C-8E90-00B107E0804C}" destId="{63E1697B-7EC4-42A1-B413-EDD88CEE7124}" srcOrd="0" destOrd="0" presId="urn:microsoft.com/office/officeart/2005/8/layout/vList5"/>
    <dgm:cxn modelId="{DE4FE294-7075-4A36-AC11-670EF9ABB83E}" type="presParOf" srcId="{63E1697B-7EC4-42A1-B413-EDD88CEE7124}" destId="{99B09D28-7B52-43A3-80CA-E45EFCB897A4}" srcOrd="0" destOrd="0" presId="urn:microsoft.com/office/officeart/2005/8/layout/vList5"/>
    <dgm:cxn modelId="{B02F287A-7C63-4D67-BB43-BF3AF2250BF1}" type="presParOf" srcId="{63E1697B-7EC4-42A1-B413-EDD88CEE7124}" destId="{9507DD2D-E4E1-49C8-8666-0B0DC07B423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96B008-8325-48D6-B5F6-E7831DA5B258}"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de-DE"/>
        </a:p>
      </dgm:t>
    </dgm:pt>
    <dgm:pt modelId="{70F33621-6C37-402A-99ED-E02831A87887}">
      <dgm:prSet phldrT="[Text]" custT="1"/>
      <dgm:spPr/>
      <dgm:t>
        <a:bodyPr/>
        <a:lstStyle/>
        <a:p>
          <a:r>
            <a:rPr lang="de-DE" sz="1600" dirty="0" smtClean="0"/>
            <a:t>Needs</a:t>
          </a:r>
          <a:endParaRPr lang="de-DE" sz="1600" dirty="0"/>
        </a:p>
      </dgm:t>
    </dgm:pt>
    <dgm:pt modelId="{E58FE643-2F9C-49C9-9EEC-97B576AE296E}" type="parTrans" cxnId="{9CB26654-E319-4914-A827-B480E72BCAE6}">
      <dgm:prSet/>
      <dgm:spPr/>
      <dgm:t>
        <a:bodyPr/>
        <a:lstStyle/>
        <a:p>
          <a:endParaRPr lang="de-DE"/>
        </a:p>
      </dgm:t>
    </dgm:pt>
    <dgm:pt modelId="{7A2507DA-0CC2-44A0-A7D5-FD5FEC3565C2}" type="sibTrans" cxnId="{9CB26654-E319-4914-A827-B480E72BCAE6}">
      <dgm:prSet/>
      <dgm:spPr/>
      <dgm:t>
        <a:bodyPr/>
        <a:lstStyle/>
        <a:p>
          <a:endParaRPr lang="de-DE"/>
        </a:p>
      </dgm:t>
    </dgm:pt>
    <dgm:pt modelId="{AC7B377E-EB97-4039-8ED6-BB2E1C5901D5}">
      <dgm:prSet phldrT="[Text]" custT="1"/>
      <dgm:spPr/>
      <dgm:t>
        <a:bodyPr/>
        <a:lstStyle/>
        <a:p>
          <a:r>
            <a:rPr lang="de-DE" sz="1400" dirty="0" err="1" smtClean="0"/>
            <a:t>Experts</a:t>
          </a:r>
          <a:r>
            <a:rPr lang="de-DE" sz="1400" dirty="0" smtClean="0"/>
            <a:t> in </a:t>
          </a:r>
          <a:r>
            <a:rPr lang="de-DE" sz="1400" b="0" dirty="0" err="1" smtClean="0"/>
            <a:t>business</a:t>
          </a:r>
          <a:r>
            <a:rPr lang="de-DE" sz="1400" b="0" dirty="0" smtClean="0"/>
            <a:t> </a:t>
          </a:r>
          <a:r>
            <a:rPr lang="de-DE" sz="1400" b="0" dirty="0" err="1" smtClean="0"/>
            <a:t>sciences</a:t>
          </a:r>
          <a:r>
            <a:rPr lang="de-DE" sz="1400" b="0" dirty="0" smtClean="0"/>
            <a:t>, </a:t>
          </a:r>
          <a:r>
            <a:rPr lang="de-DE" sz="1400" b="0" dirty="0" err="1" smtClean="0"/>
            <a:t>linguists</a:t>
          </a:r>
          <a:r>
            <a:rPr lang="de-DE" sz="1400" b="0" dirty="0" smtClean="0"/>
            <a:t>, </a:t>
          </a:r>
          <a:r>
            <a:rPr lang="de-DE" sz="1400" b="0" dirty="0" err="1" smtClean="0"/>
            <a:t>lecturers</a:t>
          </a:r>
          <a:r>
            <a:rPr lang="de-DE" sz="1400" b="0" dirty="0" smtClean="0"/>
            <a:t> </a:t>
          </a:r>
          <a:r>
            <a:rPr lang="de-DE" sz="1400" b="0" dirty="0" err="1" smtClean="0"/>
            <a:t>as</a:t>
          </a:r>
          <a:r>
            <a:rPr lang="de-DE" sz="1400" b="0" dirty="0" smtClean="0"/>
            <a:t> well </a:t>
          </a:r>
          <a:r>
            <a:rPr lang="de-DE" sz="1400" b="0" dirty="0" err="1" smtClean="0"/>
            <a:t>as</a:t>
          </a:r>
          <a:r>
            <a:rPr lang="de-DE" sz="1400" b="0" dirty="0" smtClean="0"/>
            <a:t> e-</a:t>
          </a:r>
          <a:r>
            <a:rPr lang="de-DE" sz="1400" b="0" dirty="0" err="1" smtClean="0"/>
            <a:t>learning</a:t>
          </a:r>
          <a:r>
            <a:rPr lang="de-DE" sz="1400" b="0" dirty="0" smtClean="0"/>
            <a:t> </a:t>
          </a:r>
          <a:r>
            <a:rPr lang="de-DE" sz="1400" b="0" dirty="0" err="1" smtClean="0"/>
            <a:t>experts</a:t>
          </a:r>
          <a:r>
            <a:rPr lang="de-DE" sz="1400" b="0" dirty="0" smtClean="0"/>
            <a:t> </a:t>
          </a:r>
          <a:r>
            <a:rPr lang="de-DE" sz="1400" b="0" dirty="0" err="1" smtClean="0"/>
            <a:t>should</a:t>
          </a:r>
          <a:r>
            <a:rPr lang="de-DE" sz="1400" b="0" dirty="0" smtClean="0"/>
            <a:t> </a:t>
          </a:r>
          <a:r>
            <a:rPr lang="de-DE" sz="1400" dirty="0" err="1" smtClean="0"/>
            <a:t>cooperate</a:t>
          </a:r>
          <a:r>
            <a:rPr lang="de-DE" sz="1400" dirty="0" smtClean="0"/>
            <a:t> </a:t>
          </a:r>
          <a:endParaRPr lang="de-DE" sz="1400" dirty="0"/>
        </a:p>
      </dgm:t>
    </dgm:pt>
    <dgm:pt modelId="{C7CE12DA-B329-45E7-84DE-8625F71D7552}" type="parTrans" cxnId="{C1E62D66-E85E-473D-8456-F1EC885450C3}">
      <dgm:prSet/>
      <dgm:spPr/>
      <dgm:t>
        <a:bodyPr/>
        <a:lstStyle/>
        <a:p>
          <a:endParaRPr lang="de-DE"/>
        </a:p>
      </dgm:t>
    </dgm:pt>
    <dgm:pt modelId="{E950B554-CD01-49D0-BC17-AD17FF3AEF18}" type="sibTrans" cxnId="{C1E62D66-E85E-473D-8456-F1EC885450C3}">
      <dgm:prSet/>
      <dgm:spPr/>
      <dgm:t>
        <a:bodyPr/>
        <a:lstStyle/>
        <a:p>
          <a:endParaRPr lang="de-DE"/>
        </a:p>
      </dgm:t>
    </dgm:pt>
    <dgm:pt modelId="{8B29B5A9-63B9-4115-B3CF-07D769D7D116}">
      <dgm:prSet phldrT="[Text]" custT="1"/>
      <dgm:spPr/>
      <dgm:t>
        <a:bodyPr/>
        <a:lstStyle/>
        <a:p>
          <a:r>
            <a:rPr lang="de-DE" sz="1400" dirty="0" err="1" smtClean="0"/>
            <a:t>Students</a:t>
          </a:r>
          <a:r>
            <a:rPr lang="de-DE" sz="1400" dirty="0" smtClean="0"/>
            <a:t> </a:t>
          </a:r>
          <a:r>
            <a:rPr lang="de-DE" sz="1400" dirty="0" err="1" smtClean="0"/>
            <a:t>should</a:t>
          </a:r>
          <a:r>
            <a:rPr lang="de-DE" sz="1400" dirty="0" smtClean="0"/>
            <a:t> </a:t>
          </a:r>
          <a:r>
            <a:rPr lang="de-DE" sz="1400" dirty="0" err="1" smtClean="0"/>
            <a:t>be</a:t>
          </a:r>
          <a:r>
            <a:rPr lang="de-DE" sz="1400" dirty="0" smtClean="0"/>
            <a:t> </a:t>
          </a:r>
          <a:r>
            <a:rPr lang="de-DE" sz="1400" dirty="0" err="1" smtClean="0"/>
            <a:t>involved</a:t>
          </a:r>
          <a:r>
            <a:rPr lang="de-DE" sz="1400" dirty="0" smtClean="0"/>
            <a:t> (e.g. </a:t>
          </a:r>
          <a:r>
            <a:rPr lang="de-DE" sz="1400" dirty="0" err="1" smtClean="0"/>
            <a:t>bachelor</a:t>
          </a:r>
          <a:r>
            <a:rPr lang="de-DE" sz="1400" dirty="0" smtClean="0"/>
            <a:t> </a:t>
          </a:r>
          <a:r>
            <a:rPr lang="de-DE" sz="1400" dirty="0" err="1" smtClean="0"/>
            <a:t>works</a:t>
          </a:r>
          <a:r>
            <a:rPr lang="de-DE" sz="1400" dirty="0" smtClean="0"/>
            <a:t>) </a:t>
          </a:r>
          <a:endParaRPr lang="de-DE" sz="1400" dirty="0"/>
        </a:p>
      </dgm:t>
    </dgm:pt>
    <dgm:pt modelId="{8B1A1563-B352-4CEC-8940-59403C5F6EBF}" type="parTrans" cxnId="{F08DEE20-9CBE-4C91-9AE8-9E0162802DF4}">
      <dgm:prSet/>
      <dgm:spPr/>
    </dgm:pt>
    <dgm:pt modelId="{78458DA3-1C13-4545-A2F2-8A6FB2F37B28}" type="sibTrans" cxnId="{F08DEE20-9CBE-4C91-9AE8-9E0162802DF4}">
      <dgm:prSet/>
      <dgm:spPr/>
    </dgm:pt>
    <dgm:pt modelId="{DE9D5A78-3ACF-4363-83B0-B2DC41106CE4}">
      <dgm:prSet phldrT="[Text]" custT="1"/>
      <dgm:spPr/>
      <dgm:t>
        <a:bodyPr/>
        <a:lstStyle/>
        <a:p>
          <a:r>
            <a:rPr lang="de-DE" sz="1400" dirty="0" smtClean="0"/>
            <a:t>Technical </a:t>
          </a:r>
          <a:r>
            <a:rPr lang="de-DE" sz="1400" dirty="0" err="1" smtClean="0"/>
            <a:t>support</a:t>
          </a:r>
          <a:r>
            <a:rPr lang="de-DE" sz="1400" dirty="0" smtClean="0"/>
            <a:t> </a:t>
          </a:r>
          <a:r>
            <a:rPr lang="de-DE" sz="1400" dirty="0" err="1" smtClean="0"/>
            <a:t>by</a:t>
          </a:r>
          <a:r>
            <a:rPr lang="de-DE" sz="1400" dirty="0" smtClean="0"/>
            <a:t> </a:t>
          </a:r>
          <a:r>
            <a:rPr lang="de-DE" sz="1400" dirty="0" err="1" smtClean="0"/>
            <a:t>informaticians</a:t>
          </a:r>
          <a:endParaRPr lang="de-DE" sz="1400" dirty="0"/>
        </a:p>
      </dgm:t>
    </dgm:pt>
    <dgm:pt modelId="{DFFDF8AA-6373-4A98-B7F7-B5E5F2F2101D}" type="parTrans" cxnId="{60B62830-4997-430D-AFC8-FA93BCD67D2D}">
      <dgm:prSet/>
      <dgm:spPr/>
    </dgm:pt>
    <dgm:pt modelId="{0B729CE0-8768-4A9C-9CA5-6B42CEE09B16}" type="sibTrans" cxnId="{60B62830-4997-430D-AFC8-FA93BCD67D2D}">
      <dgm:prSet/>
      <dgm:spPr/>
    </dgm:pt>
    <dgm:pt modelId="{138853E4-6456-443D-BFF7-1343EAE5C208}" type="pres">
      <dgm:prSet presAssocID="{F896B008-8325-48D6-B5F6-E7831DA5B258}" presName="Name0" presStyleCnt="0">
        <dgm:presLayoutVars>
          <dgm:dir/>
          <dgm:animLvl val="lvl"/>
          <dgm:resizeHandles val="exact"/>
        </dgm:presLayoutVars>
      </dgm:prSet>
      <dgm:spPr/>
      <dgm:t>
        <a:bodyPr/>
        <a:lstStyle/>
        <a:p>
          <a:endParaRPr lang="de-DE"/>
        </a:p>
      </dgm:t>
    </dgm:pt>
    <dgm:pt modelId="{B3C1F1FA-D40C-4333-83A3-E3807E981619}" type="pres">
      <dgm:prSet presAssocID="{70F33621-6C37-402A-99ED-E02831A87887}" presName="linNode" presStyleCnt="0"/>
      <dgm:spPr/>
    </dgm:pt>
    <dgm:pt modelId="{745E5D14-3F25-49C9-8DE6-71157894E32A}" type="pres">
      <dgm:prSet presAssocID="{70F33621-6C37-402A-99ED-E02831A87887}" presName="parentText" presStyleLbl="node1" presStyleIdx="0" presStyleCnt="1" custLinFactNeighborX="0" custLinFactNeighborY="-30">
        <dgm:presLayoutVars>
          <dgm:chMax val="1"/>
          <dgm:bulletEnabled val="1"/>
        </dgm:presLayoutVars>
      </dgm:prSet>
      <dgm:spPr/>
      <dgm:t>
        <a:bodyPr/>
        <a:lstStyle/>
        <a:p>
          <a:endParaRPr lang="de-DE"/>
        </a:p>
      </dgm:t>
    </dgm:pt>
    <dgm:pt modelId="{0E44FE42-E698-4299-8427-432F7B31500A}" type="pres">
      <dgm:prSet presAssocID="{70F33621-6C37-402A-99ED-E02831A87887}" presName="descendantText" presStyleLbl="alignAccFollowNode1" presStyleIdx="0" presStyleCnt="1">
        <dgm:presLayoutVars>
          <dgm:bulletEnabled val="1"/>
        </dgm:presLayoutVars>
      </dgm:prSet>
      <dgm:spPr/>
      <dgm:t>
        <a:bodyPr/>
        <a:lstStyle/>
        <a:p>
          <a:endParaRPr lang="de-DE"/>
        </a:p>
      </dgm:t>
    </dgm:pt>
  </dgm:ptLst>
  <dgm:cxnLst>
    <dgm:cxn modelId="{69951EDB-0F44-4410-836D-7D143D4A9762}" type="presOf" srcId="{8B29B5A9-63B9-4115-B3CF-07D769D7D116}" destId="{0E44FE42-E698-4299-8427-432F7B31500A}" srcOrd="0" destOrd="2" presId="urn:microsoft.com/office/officeart/2005/8/layout/vList5"/>
    <dgm:cxn modelId="{E15AA89C-D8A0-44F4-A3D0-D887904E7810}" type="presOf" srcId="{DE9D5A78-3ACF-4363-83B0-B2DC41106CE4}" destId="{0E44FE42-E698-4299-8427-432F7B31500A}" srcOrd="0" destOrd="1" presId="urn:microsoft.com/office/officeart/2005/8/layout/vList5"/>
    <dgm:cxn modelId="{60B62830-4997-430D-AFC8-FA93BCD67D2D}" srcId="{70F33621-6C37-402A-99ED-E02831A87887}" destId="{DE9D5A78-3ACF-4363-83B0-B2DC41106CE4}" srcOrd="1" destOrd="0" parTransId="{DFFDF8AA-6373-4A98-B7F7-B5E5F2F2101D}" sibTransId="{0B729CE0-8768-4A9C-9CA5-6B42CEE09B16}"/>
    <dgm:cxn modelId="{F08DEE20-9CBE-4C91-9AE8-9E0162802DF4}" srcId="{70F33621-6C37-402A-99ED-E02831A87887}" destId="{8B29B5A9-63B9-4115-B3CF-07D769D7D116}" srcOrd="2" destOrd="0" parTransId="{8B1A1563-B352-4CEC-8940-59403C5F6EBF}" sibTransId="{78458DA3-1C13-4545-A2F2-8A6FB2F37B28}"/>
    <dgm:cxn modelId="{CAA5A2AE-3DD9-44C7-8FF5-80EABAF6D9EB}" type="presOf" srcId="{AC7B377E-EB97-4039-8ED6-BB2E1C5901D5}" destId="{0E44FE42-E698-4299-8427-432F7B31500A}" srcOrd="0" destOrd="0" presId="urn:microsoft.com/office/officeart/2005/8/layout/vList5"/>
    <dgm:cxn modelId="{DF001855-35C2-442F-9332-F1E631A82B38}" type="presOf" srcId="{F896B008-8325-48D6-B5F6-E7831DA5B258}" destId="{138853E4-6456-443D-BFF7-1343EAE5C208}" srcOrd="0" destOrd="0" presId="urn:microsoft.com/office/officeart/2005/8/layout/vList5"/>
    <dgm:cxn modelId="{9CB26654-E319-4914-A827-B480E72BCAE6}" srcId="{F896B008-8325-48D6-B5F6-E7831DA5B258}" destId="{70F33621-6C37-402A-99ED-E02831A87887}" srcOrd="0" destOrd="0" parTransId="{E58FE643-2F9C-49C9-9EEC-97B576AE296E}" sibTransId="{7A2507DA-0CC2-44A0-A7D5-FD5FEC3565C2}"/>
    <dgm:cxn modelId="{C1E62D66-E85E-473D-8456-F1EC885450C3}" srcId="{70F33621-6C37-402A-99ED-E02831A87887}" destId="{AC7B377E-EB97-4039-8ED6-BB2E1C5901D5}" srcOrd="0" destOrd="0" parTransId="{C7CE12DA-B329-45E7-84DE-8625F71D7552}" sibTransId="{E950B554-CD01-49D0-BC17-AD17FF3AEF18}"/>
    <dgm:cxn modelId="{2843BC34-A540-4CB0-8530-01D251AD19CD}" type="presOf" srcId="{70F33621-6C37-402A-99ED-E02831A87887}" destId="{745E5D14-3F25-49C9-8DE6-71157894E32A}" srcOrd="0" destOrd="0" presId="urn:microsoft.com/office/officeart/2005/8/layout/vList5"/>
    <dgm:cxn modelId="{FBC8A39E-7D9D-4EB7-8CB1-DA76F8276B36}" type="presParOf" srcId="{138853E4-6456-443D-BFF7-1343EAE5C208}" destId="{B3C1F1FA-D40C-4333-83A3-E3807E981619}" srcOrd="0" destOrd="0" presId="urn:microsoft.com/office/officeart/2005/8/layout/vList5"/>
    <dgm:cxn modelId="{9896A07C-124A-4F15-A5C5-5D83BBC70035}" type="presParOf" srcId="{B3C1F1FA-D40C-4333-83A3-E3807E981619}" destId="{745E5D14-3F25-49C9-8DE6-71157894E32A}" srcOrd="0" destOrd="0" presId="urn:microsoft.com/office/officeart/2005/8/layout/vList5"/>
    <dgm:cxn modelId="{8382362D-3B89-4D52-B342-C19841EFEF7C}" type="presParOf" srcId="{B3C1F1FA-D40C-4333-83A3-E3807E981619}" destId="{0E44FE42-E698-4299-8427-432F7B31500A}"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2B82F2-AF06-45ED-B512-7C91DA460C80}">
      <dsp:nvSpPr>
        <dsp:cNvPr id="0" name=""/>
        <dsp:cNvSpPr/>
      </dsp:nvSpPr>
      <dsp:spPr>
        <a:xfrm>
          <a:off x="0" y="7359"/>
          <a:ext cx="60960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Corpus-based diachronic study on the development of French marketing terminology</a:t>
          </a:r>
          <a:endParaRPr lang="de-AT" sz="1600" kern="1200" dirty="0"/>
        </a:p>
      </dsp:txBody>
      <dsp:txXfrm>
        <a:off x="0" y="7359"/>
        <a:ext cx="6096000" cy="636480"/>
      </dsp:txXfrm>
    </dsp:sp>
    <dsp:sp modelId="{E3902EC4-964E-4FEA-B830-B38A459253A7}">
      <dsp:nvSpPr>
        <dsp:cNvPr id="0" name=""/>
        <dsp:cNvSpPr/>
      </dsp:nvSpPr>
      <dsp:spPr>
        <a:xfrm>
          <a:off x="0" y="689919"/>
          <a:ext cx="60960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French marketing glossary with about 600 marketing terms and their German and English equivalents </a:t>
          </a:r>
          <a:endParaRPr lang="de-AT" sz="1600" kern="1200" dirty="0"/>
        </a:p>
      </dsp:txBody>
      <dsp:txXfrm>
        <a:off x="0" y="689919"/>
        <a:ext cx="6096000" cy="636480"/>
      </dsp:txXfrm>
    </dsp:sp>
    <dsp:sp modelId="{1A45BF0B-DB9E-4B58-B857-0A92B0D0F560}">
      <dsp:nvSpPr>
        <dsp:cNvPr id="0" name=""/>
        <dsp:cNvSpPr/>
      </dsp:nvSpPr>
      <dsp:spPr>
        <a:xfrm>
          <a:off x="0" y="1372479"/>
          <a:ext cx="60960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kern="1200" dirty="0" err="1" smtClean="0"/>
            <a:t>synonyms</a:t>
          </a:r>
          <a:r>
            <a:rPr lang="de-DE" sz="1600" kern="1200" dirty="0" smtClean="0"/>
            <a:t> </a:t>
          </a:r>
          <a:endParaRPr lang="de-AT" sz="1600" kern="1200" dirty="0"/>
        </a:p>
      </dsp:txBody>
      <dsp:txXfrm>
        <a:off x="0" y="1372479"/>
        <a:ext cx="6096000" cy="636480"/>
      </dsp:txXfrm>
    </dsp:sp>
    <dsp:sp modelId="{AFE241BE-9A03-42C0-85B8-01AECEF7F4D1}">
      <dsp:nvSpPr>
        <dsp:cNvPr id="0" name=""/>
        <dsp:cNvSpPr/>
      </dsp:nvSpPr>
      <dsp:spPr>
        <a:xfrm>
          <a:off x="0" y="2055039"/>
          <a:ext cx="60960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kern="1200" dirty="0" err="1" smtClean="0"/>
            <a:t>collocations</a:t>
          </a:r>
          <a:r>
            <a:rPr lang="de-DE" sz="1600" kern="1200" dirty="0" smtClean="0"/>
            <a:t> </a:t>
          </a:r>
          <a:endParaRPr lang="de-AT" sz="1600" kern="1200" dirty="0"/>
        </a:p>
      </dsp:txBody>
      <dsp:txXfrm>
        <a:off x="0" y="2055039"/>
        <a:ext cx="6096000" cy="636480"/>
      </dsp:txXfrm>
    </dsp:sp>
    <dsp:sp modelId="{99CA6D5E-25D4-4634-BB94-CCA0661B6EA0}">
      <dsp:nvSpPr>
        <dsp:cNvPr id="0" name=""/>
        <dsp:cNvSpPr/>
      </dsp:nvSpPr>
      <dsp:spPr>
        <a:xfrm>
          <a:off x="0" y="2737599"/>
          <a:ext cx="60960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kern="1200" dirty="0" smtClean="0"/>
            <a:t>First </a:t>
          </a:r>
          <a:r>
            <a:rPr lang="de-DE" sz="1600" kern="1200" dirty="0" err="1" smtClean="0"/>
            <a:t>occurrence</a:t>
          </a:r>
          <a:r>
            <a:rPr lang="de-DE" sz="1600" kern="1200" dirty="0" smtClean="0"/>
            <a:t> </a:t>
          </a:r>
          <a:r>
            <a:rPr lang="de-DE" sz="1600" kern="1200" dirty="0" err="1" smtClean="0"/>
            <a:t>of</a:t>
          </a:r>
          <a:r>
            <a:rPr lang="de-DE" sz="1600" kern="1200" dirty="0" smtClean="0"/>
            <a:t> </a:t>
          </a:r>
          <a:r>
            <a:rPr lang="de-DE" sz="1600" kern="1200" dirty="0" err="1" smtClean="0"/>
            <a:t>terms</a:t>
          </a:r>
          <a:endParaRPr lang="de-AT" sz="1600" kern="1200" dirty="0"/>
        </a:p>
      </dsp:txBody>
      <dsp:txXfrm>
        <a:off x="0" y="2737599"/>
        <a:ext cx="6096000" cy="636480"/>
      </dsp:txXfrm>
    </dsp:sp>
    <dsp:sp modelId="{F58494E6-DACB-42A6-BEBB-F0C308EA56E6}">
      <dsp:nvSpPr>
        <dsp:cNvPr id="0" name=""/>
        <dsp:cNvSpPr/>
      </dsp:nvSpPr>
      <dsp:spPr>
        <a:xfrm>
          <a:off x="0" y="3420160"/>
          <a:ext cx="60960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alternative proposals of official Terminology committees</a:t>
          </a:r>
          <a:endParaRPr lang="de-AT" sz="1600" kern="1200" dirty="0"/>
        </a:p>
      </dsp:txBody>
      <dsp:txXfrm>
        <a:off x="0" y="3420160"/>
        <a:ext cx="6096000" cy="636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51E0E-DDB8-4D5A-9347-36746B765720}">
      <dsp:nvSpPr>
        <dsp:cNvPr id="0" name=""/>
        <dsp:cNvSpPr/>
      </dsp:nvSpPr>
      <dsp:spPr>
        <a:xfrm>
          <a:off x="0" y="0"/>
          <a:ext cx="7669212" cy="1018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smtClean="0"/>
            <a:t>Who will </a:t>
          </a:r>
          <a:r>
            <a:rPr lang="de-DE" sz="2000" kern="1200" dirty="0" err="1" smtClean="0"/>
            <a:t>use</a:t>
          </a:r>
          <a:r>
            <a:rPr lang="de-DE" sz="2000" kern="1200" dirty="0" smtClean="0"/>
            <a:t> </a:t>
          </a:r>
          <a:r>
            <a:rPr lang="de-DE" sz="2000" kern="1200" dirty="0" err="1" smtClean="0"/>
            <a:t>the</a:t>
          </a:r>
          <a:r>
            <a:rPr lang="de-DE" sz="2000" kern="1200" dirty="0" smtClean="0"/>
            <a:t> </a:t>
          </a:r>
          <a:r>
            <a:rPr lang="de-DE" sz="2000" kern="1200" dirty="0" err="1" smtClean="0"/>
            <a:t>dictionary</a:t>
          </a:r>
          <a:r>
            <a:rPr lang="de-DE" sz="2000" kern="1200" dirty="0" smtClean="0"/>
            <a:t> </a:t>
          </a:r>
          <a:r>
            <a:rPr lang="de-DE" sz="2000" kern="1200" dirty="0" err="1" smtClean="0"/>
            <a:t>for</a:t>
          </a:r>
          <a:r>
            <a:rPr lang="de-DE" sz="2000" kern="1200" dirty="0" smtClean="0"/>
            <a:t> </a:t>
          </a:r>
          <a:r>
            <a:rPr lang="de-DE" sz="2000" kern="1200" dirty="0" err="1" smtClean="0"/>
            <a:t>what</a:t>
          </a:r>
          <a:r>
            <a:rPr lang="de-DE" sz="2000" kern="1200" dirty="0" smtClean="0"/>
            <a:t> </a:t>
          </a:r>
          <a:r>
            <a:rPr lang="de-DE" sz="2000" kern="1200" dirty="0" err="1" smtClean="0"/>
            <a:t>purpose</a:t>
          </a:r>
          <a:r>
            <a:rPr lang="de-DE" sz="2000" kern="1200" dirty="0" smtClean="0"/>
            <a:t>?</a:t>
          </a:r>
          <a:endParaRPr lang="de-AT" sz="2000" kern="1200" dirty="0"/>
        </a:p>
      </dsp:txBody>
      <dsp:txXfrm>
        <a:off x="1635714" y="0"/>
        <a:ext cx="6033497" cy="1018725"/>
      </dsp:txXfrm>
    </dsp:sp>
    <dsp:sp modelId="{51893C18-5A4C-4267-9A70-2932CB4348DE}">
      <dsp:nvSpPr>
        <dsp:cNvPr id="0" name=""/>
        <dsp:cNvSpPr/>
      </dsp:nvSpPr>
      <dsp:spPr>
        <a:xfrm>
          <a:off x="509636" y="101872"/>
          <a:ext cx="718313" cy="81498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387AA5-C437-49DF-A76D-59CB9FD8B745}">
      <dsp:nvSpPr>
        <dsp:cNvPr id="0" name=""/>
        <dsp:cNvSpPr/>
      </dsp:nvSpPr>
      <dsp:spPr>
        <a:xfrm>
          <a:off x="0" y="1120598"/>
          <a:ext cx="7669212" cy="1018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err="1" smtClean="0"/>
            <a:t>What</a:t>
          </a:r>
          <a:r>
            <a:rPr lang="de-DE" sz="2000" kern="1200" dirty="0" smtClean="0"/>
            <a:t> </a:t>
          </a:r>
          <a:r>
            <a:rPr lang="de-DE" sz="2000" kern="1200" dirty="0" err="1" smtClean="0"/>
            <a:t>information</a:t>
          </a:r>
          <a:r>
            <a:rPr lang="de-DE" sz="2000" kern="1200" dirty="0" smtClean="0"/>
            <a:t> </a:t>
          </a:r>
          <a:r>
            <a:rPr lang="de-DE" sz="2000" kern="1200" dirty="0" err="1" smtClean="0"/>
            <a:t>is</a:t>
          </a:r>
          <a:r>
            <a:rPr lang="de-DE" sz="2000" kern="1200" dirty="0" smtClean="0"/>
            <a:t> </a:t>
          </a:r>
          <a:r>
            <a:rPr lang="de-DE" sz="2000" kern="1200" dirty="0" err="1" smtClean="0"/>
            <a:t>required</a:t>
          </a:r>
          <a:r>
            <a:rPr lang="de-DE" sz="2000" kern="1200" dirty="0" smtClean="0"/>
            <a:t>? </a:t>
          </a:r>
          <a:endParaRPr lang="de-AT" sz="2000" kern="1200" dirty="0"/>
        </a:p>
      </dsp:txBody>
      <dsp:txXfrm>
        <a:off x="1635714" y="1120598"/>
        <a:ext cx="6033497" cy="1018725"/>
      </dsp:txXfrm>
    </dsp:sp>
    <dsp:sp modelId="{7BF86DF5-B242-47DC-9BB9-322429D75D85}">
      <dsp:nvSpPr>
        <dsp:cNvPr id="0" name=""/>
        <dsp:cNvSpPr/>
      </dsp:nvSpPr>
      <dsp:spPr>
        <a:xfrm>
          <a:off x="101872" y="1222470"/>
          <a:ext cx="1533842" cy="81498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88E51-50E3-46EC-BC7D-9CD3A4D22D2D}">
      <dsp:nvSpPr>
        <dsp:cNvPr id="0" name=""/>
        <dsp:cNvSpPr/>
      </dsp:nvSpPr>
      <dsp:spPr>
        <a:xfrm>
          <a:off x="0" y="2232394"/>
          <a:ext cx="7669212" cy="1018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could</a:t>
          </a:r>
          <a:r>
            <a:rPr lang="de-DE" sz="2000" kern="1200" dirty="0" smtClean="0"/>
            <a:t> </a:t>
          </a:r>
          <a:r>
            <a:rPr lang="de-DE" sz="2000" kern="1200" dirty="0" err="1" smtClean="0"/>
            <a:t>the</a:t>
          </a:r>
          <a:r>
            <a:rPr lang="de-DE" sz="2000" kern="1200" dirty="0" smtClean="0"/>
            <a:t> </a:t>
          </a:r>
          <a:r>
            <a:rPr lang="de-DE" sz="2000" kern="1200" dirty="0" err="1" smtClean="0"/>
            <a:t>dictionary</a:t>
          </a:r>
          <a:r>
            <a:rPr lang="de-DE" sz="2000" kern="1200" dirty="0" smtClean="0"/>
            <a:t> </a:t>
          </a:r>
          <a:r>
            <a:rPr lang="de-DE" sz="2000" kern="1200" dirty="0" err="1" smtClean="0"/>
            <a:t>be</a:t>
          </a:r>
          <a:r>
            <a:rPr lang="de-DE" sz="2000" kern="1200" dirty="0" smtClean="0"/>
            <a:t> </a:t>
          </a:r>
          <a:r>
            <a:rPr lang="de-DE" sz="2000" kern="1200" dirty="0" err="1" smtClean="0"/>
            <a:t>made</a:t>
          </a:r>
          <a:r>
            <a:rPr lang="de-DE" sz="2000" kern="1200" dirty="0" smtClean="0"/>
            <a:t> </a:t>
          </a:r>
          <a:r>
            <a:rPr lang="de-DE" sz="2000" kern="1200" dirty="0" err="1" smtClean="0"/>
            <a:t>available</a:t>
          </a:r>
          <a:r>
            <a:rPr lang="de-DE" sz="2000" kern="1200" dirty="0" smtClean="0"/>
            <a:t>?</a:t>
          </a:r>
        </a:p>
        <a:p>
          <a:pPr lvl="0" algn="l" defTabSz="889000">
            <a:lnSpc>
              <a:spcPct val="90000"/>
            </a:lnSpc>
            <a:spcBef>
              <a:spcPct val="0"/>
            </a:spcBef>
            <a:spcAft>
              <a:spcPct val="35000"/>
            </a:spcAft>
          </a:pPr>
          <a:r>
            <a:rPr lang="de-DE" sz="2000" kern="1200" dirty="0" err="1" smtClean="0"/>
            <a:t>What</a:t>
          </a:r>
          <a:r>
            <a:rPr lang="de-DE" sz="2000" kern="1200" dirty="0" smtClean="0"/>
            <a:t> </a:t>
          </a:r>
          <a:r>
            <a:rPr lang="de-DE" sz="2000" kern="1200" dirty="0" err="1" smtClean="0"/>
            <a:t>could</a:t>
          </a:r>
          <a:r>
            <a:rPr lang="de-DE" sz="2000" kern="1200" dirty="0" smtClean="0"/>
            <a:t> </a:t>
          </a:r>
          <a:r>
            <a:rPr lang="de-DE" sz="2000" kern="1200" dirty="0" err="1" smtClean="0"/>
            <a:t>it</a:t>
          </a:r>
          <a:r>
            <a:rPr lang="de-DE" sz="2000" kern="1200" dirty="0" smtClean="0"/>
            <a:t> </a:t>
          </a:r>
          <a:r>
            <a:rPr lang="de-DE" sz="2000" kern="1200" dirty="0" err="1" smtClean="0"/>
            <a:t>look</a:t>
          </a:r>
          <a:r>
            <a:rPr lang="de-DE" sz="2000" kern="1200" dirty="0" smtClean="0"/>
            <a:t> </a:t>
          </a:r>
          <a:r>
            <a:rPr lang="de-DE" sz="2000" kern="1200" dirty="0" err="1" smtClean="0"/>
            <a:t>like</a:t>
          </a:r>
          <a:r>
            <a:rPr lang="de-DE" sz="2000" kern="1200" dirty="0" smtClean="0"/>
            <a:t>?</a:t>
          </a:r>
          <a:endParaRPr lang="de-AT" sz="2000" kern="1200" dirty="0"/>
        </a:p>
      </dsp:txBody>
      <dsp:txXfrm>
        <a:off x="1635714" y="2232394"/>
        <a:ext cx="6033497" cy="1018725"/>
      </dsp:txXfrm>
    </dsp:sp>
    <dsp:sp modelId="{1197F470-650A-4826-9EFB-48BA327C0AA7}">
      <dsp:nvSpPr>
        <dsp:cNvPr id="0" name=""/>
        <dsp:cNvSpPr/>
      </dsp:nvSpPr>
      <dsp:spPr>
        <a:xfrm>
          <a:off x="101872" y="2343068"/>
          <a:ext cx="1533842" cy="81498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E795F-F87F-43A0-B340-9DB703868038}">
      <dsp:nvSpPr>
        <dsp:cNvPr id="0" name=""/>
        <dsp:cNvSpPr/>
      </dsp:nvSpPr>
      <dsp:spPr>
        <a:xfrm>
          <a:off x="0" y="3361794"/>
          <a:ext cx="7669212" cy="1018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smtClean="0"/>
            <a:t>Final </a:t>
          </a:r>
          <a:r>
            <a:rPr lang="de-DE" sz="2000" kern="1200" dirty="0" err="1" smtClean="0"/>
            <a:t>remarks</a:t>
          </a:r>
          <a:r>
            <a:rPr lang="de-DE" sz="2000" kern="1200" dirty="0" smtClean="0"/>
            <a:t> </a:t>
          </a:r>
          <a:r>
            <a:rPr lang="de-DE" sz="2000" kern="1200" dirty="0" err="1" smtClean="0"/>
            <a:t>and</a:t>
          </a:r>
          <a:r>
            <a:rPr lang="de-DE" sz="2000" kern="1200" dirty="0" smtClean="0"/>
            <a:t> </a:t>
          </a:r>
          <a:r>
            <a:rPr lang="de-DE" sz="2000" kern="1200" dirty="0" err="1" smtClean="0"/>
            <a:t>future</a:t>
          </a:r>
          <a:r>
            <a:rPr lang="de-DE" sz="2000" kern="1200" dirty="0" smtClean="0"/>
            <a:t> </a:t>
          </a:r>
          <a:r>
            <a:rPr lang="de-DE" sz="2000" kern="1200" dirty="0" err="1" smtClean="0"/>
            <a:t>plans</a:t>
          </a:r>
          <a:endParaRPr lang="de-AT" sz="2000" kern="1200" dirty="0"/>
        </a:p>
      </dsp:txBody>
      <dsp:txXfrm>
        <a:off x="1635714" y="3361794"/>
        <a:ext cx="6033497" cy="1018725"/>
      </dsp:txXfrm>
    </dsp:sp>
    <dsp:sp modelId="{6B4EACB2-4177-4093-9F1A-83827F88BE1F}">
      <dsp:nvSpPr>
        <dsp:cNvPr id="0" name=""/>
        <dsp:cNvSpPr/>
      </dsp:nvSpPr>
      <dsp:spPr>
        <a:xfrm>
          <a:off x="101872" y="3463666"/>
          <a:ext cx="1533842" cy="814980"/>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CBB893-AF89-4A85-B52C-F6182BE8CCAB}">
      <dsp:nvSpPr>
        <dsp:cNvPr id="0" name=""/>
        <dsp:cNvSpPr/>
      </dsp:nvSpPr>
      <dsp:spPr>
        <a:xfrm>
          <a:off x="71243" y="0"/>
          <a:ext cx="2693052" cy="4810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de-DE" sz="4800" kern="1200" dirty="0" smtClean="0"/>
            <a:t>French</a:t>
          </a:r>
          <a:endParaRPr lang="de-AT" sz="4800" kern="1200" dirty="0"/>
        </a:p>
      </dsp:txBody>
      <dsp:txXfrm>
        <a:off x="71243" y="0"/>
        <a:ext cx="2693052" cy="1443037"/>
      </dsp:txXfrm>
    </dsp:sp>
    <dsp:sp modelId="{FE8CC286-34BA-459A-91A2-3FA00BB5BAC5}">
      <dsp:nvSpPr>
        <dsp:cNvPr id="0" name=""/>
        <dsp:cNvSpPr/>
      </dsp:nvSpPr>
      <dsp:spPr>
        <a:xfrm>
          <a:off x="287264" y="1440309"/>
          <a:ext cx="2166054"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term</a:t>
          </a:r>
          <a:endParaRPr lang="de-AT" sz="1300" kern="1200" dirty="0"/>
        </a:p>
      </dsp:txBody>
      <dsp:txXfrm>
        <a:off x="287264" y="1440309"/>
        <a:ext cx="2166054" cy="387864"/>
      </dsp:txXfrm>
    </dsp:sp>
    <dsp:sp modelId="{434268E4-7645-4D45-84BB-305F1E2E44C8}">
      <dsp:nvSpPr>
        <dsp:cNvPr id="0" name=""/>
        <dsp:cNvSpPr/>
      </dsp:nvSpPr>
      <dsp:spPr>
        <a:xfrm>
          <a:off x="270341" y="1835274"/>
          <a:ext cx="2154442"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grammatical</a:t>
          </a:r>
          <a:r>
            <a:rPr lang="de-DE" sz="1300" kern="1200" dirty="0" smtClean="0"/>
            <a:t> </a:t>
          </a:r>
          <a:r>
            <a:rPr lang="de-DE" sz="1300" kern="1200" dirty="0" err="1" smtClean="0"/>
            <a:t>information</a:t>
          </a:r>
          <a:endParaRPr lang="de-AT" sz="1300" kern="1200" dirty="0"/>
        </a:p>
      </dsp:txBody>
      <dsp:txXfrm>
        <a:off x="270341" y="1835274"/>
        <a:ext cx="2154442" cy="387864"/>
      </dsp:txXfrm>
    </dsp:sp>
    <dsp:sp modelId="{F37DB054-4B69-41BB-B0BD-7BBC2DEBC1C6}">
      <dsp:nvSpPr>
        <dsp:cNvPr id="0" name=""/>
        <dsp:cNvSpPr/>
      </dsp:nvSpPr>
      <dsp:spPr>
        <a:xfrm>
          <a:off x="270341" y="2226123"/>
          <a:ext cx="2154442"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pronunciation</a:t>
          </a:r>
          <a:endParaRPr lang="de-AT" sz="1300" kern="1200" dirty="0"/>
        </a:p>
      </dsp:txBody>
      <dsp:txXfrm>
        <a:off x="270341" y="2226123"/>
        <a:ext cx="2154442" cy="387864"/>
      </dsp:txXfrm>
    </dsp:sp>
    <dsp:sp modelId="{3CDAC9B8-866B-4322-9D60-B9963ED64B50}">
      <dsp:nvSpPr>
        <dsp:cNvPr id="0" name=""/>
        <dsp:cNvSpPr/>
      </dsp:nvSpPr>
      <dsp:spPr>
        <a:xfrm>
          <a:off x="270341" y="2616971"/>
          <a:ext cx="2154442"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definition</a:t>
          </a:r>
          <a:endParaRPr lang="de-AT" sz="1300" kern="1200" dirty="0"/>
        </a:p>
      </dsp:txBody>
      <dsp:txXfrm>
        <a:off x="270341" y="2616971"/>
        <a:ext cx="2154442" cy="387864"/>
      </dsp:txXfrm>
    </dsp:sp>
    <dsp:sp modelId="{C20C38F8-A1F8-4C3F-A0BD-D195DD60F34F}">
      <dsp:nvSpPr>
        <dsp:cNvPr id="0" name=""/>
        <dsp:cNvSpPr/>
      </dsp:nvSpPr>
      <dsp:spPr>
        <a:xfrm>
          <a:off x="270341" y="3007819"/>
          <a:ext cx="2154442"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examples</a:t>
          </a:r>
          <a:endParaRPr lang="de-AT" sz="1300" kern="1200" dirty="0"/>
        </a:p>
      </dsp:txBody>
      <dsp:txXfrm>
        <a:off x="270341" y="3007819"/>
        <a:ext cx="2154442" cy="387864"/>
      </dsp:txXfrm>
    </dsp:sp>
    <dsp:sp modelId="{A5690C73-D227-4612-89C7-26C0AB632191}">
      <dsp:nvSpPr>
        <dsp:cNvPr id="0" name=""/>
        <dsp:cNvSpPr/>
      </dsp:nvSpPr>
      <dsp:spPr>
        <a:xfrm>
          <a:off x="270341" y="3398668"/>
          <a:ext cx="2154442"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synonyms</a:t>
          </a:r>
          <a:r>
            <a:rPr lang="de-DE" sz="1300" kern="1200" dirty="0" smtClean="0"/>
            <a:t> </a:t>
          </a:r>
          <a:endParaRPr lang="de-AT" sz="1300" kern="1200" dirty="0"/>
        </a:p>
      </dsp:txBody>
      <dsp:txXfrm>
        <a:off x="270341" y="3398668"/>
        <a:ext cx="2154442" cy="387864"/>
      </dsp:txXfrm>
    </dsp:sp>
    <dsp:sp modelId="{AD332750-6700-45D4-9BF2-5265755A9E25}">
      <dsp:nvSpPr>
        <dsp:cNvPr id="0" name=""/>
        <dsp:cNvSpPr/>
      </dsp:nvSpPr>
      <dsp:spPr>
        <a:xfrm>
          <a:off x="270341" y="3789516"/>
          <a:ext cx="2154442"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collocations</a:t>
          </a:r>
          <a:endParaRPr lang="de-AT" sz="1300" kern="1200" dirty="0"/>
        </a:p>
      </dsp:txBody>
      <dsp:txXfrm>
        <a:off x="270341" y="3789516"/>
        <a:ext cx="2154442" cy="387864"/>
      </dsp:txXfrm>
    </dsp:sp>
    <dsp:sp modelId="{27175A1E-78D5-440B-B3B6-C4DEE2B013D7}">
      <dsp:nvSpPr>
        <dsp:cNvPr id="0" name=""/>
        <dsp:cNvSpPr/>
      </dsp:nvSpPr>
      <dsp:spPr>
        <a:xfrm>
          <a:off x="270341" y="4180364"/>
          <a:ext cx="2154442" cy="38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explanatory</a:t>
          </a:r>
          <a:r>
            <a:rPr lang="de-DE" sz="1300" kern="1200" dirty="0" smtClean="0"/>
            <a:t> </a:t>
          </a:r>
          <a:r>
            <a:rPr lang="de-DE" sz="1300" kern="1200" dirty="0" err="1" smtClean="0"/>
            <a:t>notes</a:t>
          </a:r>
          <a:endParaRPr lang="de-AT" sz="1300" kern="1200" dirty="0"/>
        </a:p>
      </dsp:txBody>
      <dsp:txXfrm>
        <a:off x="270341" y="4180364"/>
        <a:ext cx="2154442" cy="387864"/>
      </dsp:txXfrm>
    </dsp:sp>
    <dsp:sp modelId="{48FDFA77-23DB-4157-8178-65D2C8A7D191}">
      <dsp:nvSpPr>
        <dsp:cNvPr id="0" name=""/>
        <dsp:cNvSpPr/>
      </dsp:nvSpPr>
      <dsp:spPr>
        <a:xfrm>
          <a:off x="2896067" y="0"/>
          <a:ext cx="2693052" cy="4810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de-DE" sz="4600" kern="1200" dirty="0" smtClean="0"/>
            <a:t>German</a:t>
          </a:r>
          <a:endParaRPr lang="de-AT" sz="4600" kern="1200" dirty="0"/>
        </a:p>
      </dsp:txBody>
      <dsp:txXfrm>
        <a:off x="2896067" y="0"/>
        <a:ext cx="2693052" cy="1443037"/>
      </dsp:txXfrm>
    </dsp:sp>
    <dsp:sp modelId="{C33B2AED-507B-4FCF-8791-2DD8D63B4763}">
      <dsp:nvSpPr>
        <dsp:cNvPr id="0" name=""/>
        <dsp:cNvSpPr/>
      </dsp:nvSpPr>
      <dsp:spPr>
        <a:xfrm>
          <a:off x="3165372" y="1443918"/>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term</a:t>
          </a:r>
          <a:endParaRPr lang="de-AT" sz="1300" kern="1200" dirty="0"/>
        </a:p>
      </dsp:txBody>
      <dsp:txXfrm>
        <a:off x="3165372" y="1443918"/>
        <a:ext cx="2154442" cy="344259"/>
      </dsp:txXfrm>
    </dsp:sp>
    <dsp:sp modelId="{7326B733-576A-4AA6-AC3C-EEC66A5658A1}">
      <dsp:nvSpPr>
        <dsp:cNvPr id="0" name=""/>
        <dsp:cNvSpPr/>
      </dsp:nvSpPr>
      <dsp:spPr>
        <a:xfrm>
          <a:off x="3165372" y="1841141"/>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grammatical</a:t>
          </a:r>
          <a:r>
            <a:rPr lang="de-DE" sz="1300" kern="1200" dirty="0" smtClean="0"/>
            <a:t> </a:t>
          </a:r>
          <a:r>
            <a:rPr lang="de-DE" sz="1300" kern="1200" dirty="0" err="1" smtClean="0"/>
            <a:t>information</a:t>
          </a:r>
          <a:endParaRPr lang="de-AT" sz="1300" kern="1200" dirty="0"/>
        </a:p>
      </dsp:txBody>
      <dsp:txXfrm>
        <a:off x="3165372" y="1841141"/>
        <a:ext cx="2154442" cy="344259"/>
      </dsp:txXfrm>
    </dsp:sp>
    <dsp:sp modelId="{1F600CDB-EEC2-4590-B78F-347D6EE6E6D0}">
      <dsp:nvSpPr>
        <dsp:cNvPr id="0" name=""/>
        <dsp:cNvSpPr/>
      </dsp:nvSpPr>
      <dsp:spPr>
        <a:xfrm>
          <a:off x="3165372" y="2238363"/>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pronunciation</a:t>
          </a:r>
          <a:endParaRPr lang="de-AT" sz="1300" kern="1200" dirty="0"/>
        </a:p>
      </dsp:txBody>
      <dsp:txXfrm>
        <a:off x="3165372" y="2238363"/>
        <a:ext cx="2154442" cy="344259"/>
      </dsp:txXfrm>
    </dsp:sp>
    <dsp:sp modelId="{2721FB70-3394-4398-BE41-ACE104AC1FB3}">
      <dsp:nvSpPr>
        <dsp:cNvPr id="0" name=""/>
        <dsp:cNvSpPr/>
      </dsp:nvSpPr>
      <dsp:spPr>
        <a:xfrm>
          <a:off x="3165372" y="2635586"/>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definition</a:t>
          </a:r>
          <a:endParaRPr lang="de-AT" sz="1300" kern="1200" dirty="0"/>
        </a:p>
      </dsp:txBody>
      <dsp:txXfrm>
        <a:off x="3165372" y="2635586"/>
        <a:ext cx="2154442" cy="344259"/>
      </dsp:txXfrm>
    </dsp:sp>
    <dsp:sp modelId="{F493B8E5-221F-4E07-A3B4-12C482C86707}">
      <dsp:nvSpPr>
        <dsp:cNvPr id="0" name=""/>
        <dsp:cNvSpPr/>
      </dsp:nvSpPr>
      <dsp:spPr>
        <a:xfrm>
          <a:off x="3165372" y="3032809"/>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examples</a:t>
          </a:r>
          <a:endParaRPr lang="de-AT" sz="1300" kern="1200" dirty="0"/>
        </a:p>
      </dsp:txBody>
      <dsp:txXfrm>
        <a:off x="3165372" y="3032809"/>
        <a:ext cx="2154442" cy="344259"/>
      </dsp:txXfrm>
    </dsp:sp>
    <dsp:sp modelId="{E2402148-984B-4385-B2E7-687AA6586579}">
      <dsp:nvSpPr>
        <dsp:cNvPr id="0" name=""/>
        <dsp:cNvSpPr/>
      </dsp:nvSpPr>
      <dsp:spPr>
        <a:xfrm>
          <a:off x="3165372" y="3430032"/>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synonyms</a:t>
          </a:r>
          <a:endParaRPr lang="de-AT" sz="1300" kern="1200" dirty="0"/>
        </a:p>
      </dsp:txBody>
      <dsp:txXfrm>
        <a:off x="3165372" y="3430032"/>
        <a:ext cx="2154442" cy="344259"/>
      </dsp:txXfrm>
    </dsp:sp>
    <dsp:sp modelId="{3F9CB10E-D919-424D-A084-04B791CD5EA6}">
      <dsp:nvSpPr>
        <dsp:cNvPr id="0" name=""/>
        <dsp:cNvSpPr/>
      </dsp:nvSpPr>
      <dsp:spPr>
        <a:xfrm>
          <a:off x="3165372" y="3827255"/>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collocations</a:t>
          </a:r>
          <a:endParaRPr lang="de-AT" sz="1300" kern="1200" dirty="0"/>
        </a:p>
      </dsp:txBody>
      <dsp:txXfrm>
        <a:off x="3165372" y="3827255"/>
        <a:ext cx="2154442" cy="344259"/>
      </dsp:txXfrm>
    </dsp:sp>
    <dsp:sp modelId="{37891850-A017-4022-BF28-457E386FD6BB}">
      <dsp:nvSpPr>
        <dsp:cNvPr id="0" name=""/>
        <dsp:cNvSpPr/>
      </dsp:nvSpPr>
      <dsp:spPr>
        <a:xfrm>
          <a:off x="3165372" y="4224478"/>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explanatory</a:t>
          </a:r>
          <a:r>
            <a:rPr lang="de-DE" sz="1300" kern="1200" dirty="0" smtClean="0"/>
            <a:t> </a:t>
          </a:r>
          <a:r>
            <a:rPr lang="de-DE" sz="1300" kern="1200" dirty="0" err="1" smtClean="0"/>
            <a:t>notes</a:t>
          </a:r>
          <a:endParaRPr lang="de-AT" sz="1300" kern="1200" dirty="0"/>
        </a:p>
      </dsp:txBody>
      <dsp:txXfrm>
        <a:off x="3165372" y="4224478"/>
        <a:ext cx="2154442" cy="344259"/>
      </dsp:txXfrm>
    </dsp:sp>
    <dsp:sp modelId="{046EDFF3-83E8-4C14-AFAA-A2FE03B00085}">
      <dsp:nvSpPr>
        <dsp:cNvPr id="0" name=""/>
        <dsp:cNvSpPr/>
      </dsp:nvSpPr>
      <dsp:spPr>
        <a:xfrm>
          <a:off x="5791098" y="0"/>
          <a:ext cx="2693052" cy="4810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de-DE" sz="4600" kern="1200" dirty="0" smtClean="0"/>
            <a:t>English</a:t>
          </a:r>
          <a:endParaRPr lang="de-AT" sz="4600" kern="1200" dirty="0"/>
        </a:p>
      </dsp:txBody>
      <dsp:txXfrm>
        <a:off x="5791098" y="0"/>
        <a:ext cx="2693052" cy="1443037"/>
      </dsp:txXfrm>
    </dsp:sp>
    <dsp:sp modelId="{4DB3B50E-0292-4D40-A8F1-DD63A6BF00FD}">
      <dsp:nvSpPr>
        <dsp:cNvPr id="0" name=""/>
        <dsp:cNvSpPr/>
      </dsp:nvSpPr>
      <dsp:spPr>
        <a:xfrm>
          <a:off x="6060403" y="1443918"/>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term</a:t>
          </a:r>
          <a:endParaRPr lang="de-AT" sz="1300" kern="1200" dirty="0"/>
        </a:p>
      </dsp:txBody>
      <dsp:txXfrm>
        <a:off x="6060403" y="1443918"/>
        <a:ext cx="2154442" cy="344259"/>
      </dsp:txXfrm>
    </dsp:sp>
    <dsp:sp modelId="{6AE05127-8E67-485C-A515-86F9941BC308}">
      <dsp:nvSpPr>
        <dsp:cNvPr id="0" name=""/>
        <dsp:cNvSpPr/>
      </dsp:nvSpPr>
      <dsp:spPr>
        <a:xfrm>
          <a:off x="6060403" y="1841141"/>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grammatical</a:t>
          </a:r>
          <a:r>
            <a:rPr lang="de-DE" sz="1300" kern="1200" dirty="0" smtClean="0"/>
            <a:t> </a:t>
          </a:r>
          <a:r>
            <a:rPr lang="de-DE" sz="1300" kern="1200" dirty="0" err="1" smtClean="0"/>
            <a:t>information</a:t>
          </a:r>
          <a:endParaRPr lang="de-AT" sz="1300" kern="1200" dirty="0"/>
        </a:p>
      </dsp:txBody>
      <dsp:txXfrm>
        <a:off x="6060403" y="1841141"/>
        <a:ext cx="2154442" cy="344259"/>
      </dsp:txXfrm>
    </dsp:sp>
    <dsp:sp modelId="{D400774C-D33C-45E2-AF38-1E19134CFBFF}">
      <dsp:nvSpPr>
        <dsp:cNvPr id="0" name=""/>
        <dsp:cNvSpPr/>
      </dsp:nvSpPr>
      <dsp:spPr>
        <a:xfrm>
          <a:off x="6060403" y="2238363"/>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pronunciation</a:t>
          </a:r>
          <a:endParaRPr lang="de-AT" sz="1300" kern="1200" dirty="0"/>
        </a:p>
      </dsp:txBody>
      <dsp:txXfrm>
        <a:off x="6060403" y="2238363"/>
        <a:ext cx="2154442" cy="344259"/>
      </dsp:txXfrm>
    </dsp:sp>
    <dsp:sp modelId="{EF8962E3-ECE2-45AB-9CCB-4826DEDB11D7}">
      <dsp:nvSpPr>
        <dsp:cNvPr id="0" name=""/>
        <dsp:cNvSpPr/>
      </dsp:nvSpPr>
      <dsp:spPr>
        <a:xfrm>
          <a:off x="6060403" y="2635586"/>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definition</a:t>
          </a:r>
          <a:endParaRPr lang="de-AT" sz="1300" kern="1200" dirty="0"/>
        </a:p>
      </dsp:txBody>
      <dsp:txXfrm>
        <a:off x="6060403" y="2635586"/>
        <a:ext cx="2154442" cy="344259"/>
      </dsp:txXfrm>
    </dsp:sp>
    <dsp:sp modelId="{0F262434-F50E-4E37-B0BB-7F858A81343E}">
      <dsp:nvSpPr>
        <dsp:cNvPr id="0" name=""/>
        <dsp:cNvSpPr/>
      </dsp:nvSpPr>
      <dsp:spPr>
        <a:xfrm>
          <a:off x="6060403" y="3032809"/>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examples</a:t>
          </a:r>
          <a:endParaRPr lang="de-AT" sz="1300" kern="1200" dirty="0"/>
        </a:p>
      </dsp:txBody>
      <dsp:txXfrm>
        <a:off x="6060403" y="3032809"/>
        <a:ext cx="2154442" cy="344259"/>
      </dsp:txXfrm>
    </dsp:sp>
    <dsp:sp modelId="{3904C4F7-3301-4844-8659-57EE90DFBB35}">
      <dsp:nvSpPr>
        <dsp:cNvPr id="0" name=""/>
        <dsp:cNvSpPr/>
      </dsp:nvSpPr>
      <dsp:spPr>
        <a:xfrm>
          <a:off x="6060403" y="3430032"/>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synonyms</a:t>
          </a:r>
          <a:endParaRPr lang="de-AT" sz="1300" kern="1200" dirty="0"/>
        </a:p>
      </dsp:txBody>
      <dsp:txXfrm>
        <a:off x="6060403" y="3430032"/>
        <a:ext cx="2154442" cy="344259"/>
      </dsp:txXfrm>
    </dsp:sp>
    <dsp:sp modelId="{FBCC2510-3BB9-4B11-B06A-D3DE81CAA7B9}">
      <dsp:nvSpPr>
        <dsp:cNvPr id="0" name=""/>
        <dsp:cNvSpPr/>
      </dsp:nvSpPr>
      <dsp:spPr>
        <a:xfrm>
          <a:off x="6060403" y="3827255"/>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collocations</a:t>
          </a:r>
          <a:endParaRPr lang="de-AT" sz="1300" kern="1200" dirty="0"/>
        </a:p>
      </dsp:txBody>
      <dsp:txXfrm>
        <a:off x="6060403" y="3827255"/>
        <a:ext cx="2154442" cy="344259"/>
      </dsp:txXfrm>
    </dsp:sp>
    <dsp:sp modelId="{F65CA2F3-3715-4BFB-A303-A847AF68247A}">
      <dsp:nvSpPr>
        <dsp:cNvPr id="0" name=""/>
        <dsp:cNvSpPr/>
      </dsp:nvSpPr>
      <dsp:spPr>
        <a:xfrm>
          <a:off x="6060403" y="4224478"/>
          <a:ext cx="2154442" cy="344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de-DE" sz="1300" kern="1200" dirty="0" err="1" smtClean="0"/>
            <a:t>explanatory</a:t>
          </a:r>
          <a:r>
            <a:rPr lang="de-DE" sz="1300" kern="1200" dirty="0" smtClean="0"/>
            <a:t> </a:t>
          </a:r>
          <a:r>
            <a:rPr lang="de-DE" sz="1300" kern="1200" dirty="0" err="1" smtClean="0"/>
            <a:t>notes</a:t>
          </a:r>
          <a:endParaRPr lang="de-AT" sz="1300" kern="1200" dirty="0"/>
        </a:p>
      </dsp:txBody>
      <dsp:txXfrm>
        <a:off x="6060403" y="4224478"/>
        <a:ext cx="2154442" cy="34425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CC1696-30C5-415F-93F5-E76D9F0EAC46}">
      <dsp:nvSpPr>
        <dsp:cNvPr id="0" name=""/>
        <dsp:cNvSpPr/>
      </dsp:nvSpPr>
      <dsp:spPr>
        <a:xfrm>
          <a:off x="0" y="1736"/>
          <a:ext cx="7176120" cy="14890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de-DE" sz="2400" kern="1200" dirty="0" smtClean="0"/>
            <a:t>The </a:t>
          </a:r>
          <a:r>
            <a:rPr lang="de-DE" sz="2400" kern="1200" dirty="0" err="1" smtClean="0"/>
            <a:t>glossary</a:t>
          </a:r>
          <a:r>
            <a:rPr lang="de-DE" sz="2400" kern="1200" dirty="0" smtClean="0"/>
            <a:t> </a:t>
          </a:r>
          <a:r>
            <a:rPr lang="de-DE" sz="2400" kern="1200" dirty="0" err="1" smtClean="0"/>
            <a:t>should</a:t>
          </a:r>
          <a:r>
            <a:rPr lang="de-DE" sz="2400" kern="1200" dirty="0" smtClean="0"/>
            <a:t> </a:t>
          </a:r>
          <a:r>
            <a:rPr lang="de-DE" sz="2400" kern="1200" dirty="0" err="1" smtClean="0"/>
            <a:t>be</a:t>
          </a:r>
          <a:r>
            <a:rPr lang="de-DE" sz="2400" kern="1200" dirty="0" smtClean="0"/>
            <a:t> </a:t>
          </a:r>
          <a:r>
            <a:rPr lang="de-DE" sz="2400" b="1" kern="1200" dirty="0" err="1" smtClean="0"/>
            <a:t>easily</a:t>
          </a:r>
          <a:r>
            <a:rPr lang="de-DE" sz="2400" b="1" kern="1200" dirty="0" smtClean="0"/>
            <a:t> </a:t>
          </a:r>
          <a:r>
            <a:rPr lang="de-DE" sz="2400" b="1" kern="1200" dirty="0" err="1" smtClean="0"/>
            <a:t>available</a:t>
          </a:r>
          <a:r>
            <a:rPr lang="de-DE" sz="2400" b="1" kern="1200" dirty="0" smtClean="0"/>
            <a:t> </a:t>
          </a:r>
          <a:r>
            <a:rPr lang="de-DE" sz="2400" b="1" kern="1200" dirty="0" err="1" smtClean="0"/>
            <a:t>and</a:t>
          </a:r>
          <a:r>
            <a:rPr lang="de-DE" sz="2400" kern="1200" dirty="0" smtClean="0"/>
            <a:t> </a:t>
          </a:r>
          <a:r>
            <a:rPr lang="de-DE" sz="2400" b="1" kern="1200" dirty="0" err="1" smtClean="0"/>
            <a:t>accessible</a:t>
          </a:r>
          <a:r>
            <a:rPr lang="de-DE" sz="2400" kern="1200" dirty="0" smtClean="0"/>
            <a:t> </a:t>
          </a:r>
          <a:r>
            <a:rPr lang="de-DE" sz="2400" kern="1200" dirty="0" err="1" smtClean="0"/>
            <a:t>for</a:t>
          </a:r>
          <a:r>
            <a:rPr lang="de-DE" sz="2400" kern="1200" dirty="0" smtClean="0"/>
            <a:t> </a:t>
          </a:r>
          <a:r>
            <a:rPr lang="de-DE" sz="2400" kern="1200" dirty="0" err="1" smtClean="0"/>
            <a:t>students</a:t>
          </a:r>
          <a:r>
            <a:rPr lang="de-DE" sz="2400" kern="1200" dirty="0" smtClean="0"/>
            <a:t> </a:t>
          </a:r>
          <a:r>
            <a:rPr lang="de-DE" sz="2400" kern="1200" dirty="0" err="1" smtClean="0"/>
            <a:t>and</a:t>
          </a:r>
          <a:r>
            <a:rPr lang="de-DE" sz="2400" kern="1200" dirty="0" smtClean="0"/>
            <a:t> </a:t>
          </a:r>
          <a:r>
            <a:rPr lang="de-DE" sz="2400" kern="1200" dirty="0" err="1" smtClean="0"/>
            <a:t>academic</a:t>
          </a:r>
          <a:r>
            <a:rPr lang="de-DE" sz="2400" kern="1200" dirty="0" smtClean="0"/>
            <a:t> </a:t>
          </a:r>
          <a:r>
            <a:rPr lang="de-DE" sz="2400" kern="1200" dirty="0" err="1" smtClean="0"/>
            <a:t>staff</a:t>
          </a:r>
          <a:r>
            <a:rPr lang="de-DE" sz="2400" kern="1200" dirty="0" smtClean="0"/>
            <a:t> </a:t>
          </a:r>
          <a:r>
            <a:rPr lang="de-DE" sz="2400" kern="1200" dirty="0" err="1" smtClean="0"/>
            <a:t>of</a:t>
          </a:r>
          <a:r>
            <a:rPr lang="de-DE" sz="2400" kern="1200" dirty="0" smtClean="0"/>
            <a:t> WU Vienna (via </a:t>
          </a:r>
          <a:r>
            <a:rPr lang="de-DE" sz="2400" kern="1200" dirty="0" err="1" smtClean="0"/>
            <a:t>the</a:t>
          </a:r>
          <a:r>
            <a:rPr lang="de-DE" sz="2400" kern="1200" dirty="0" smtClean="0"/>
            <a:t> e-</a:t>
          </a:r>
          <a:r>
            <a:rPr lang="de-DE" sz="2400" kern="1200" dirty="0" err="1" smtClean="0"/>
            <a:t>learning</a:t>
          </a:r>
          <a:r>
            <a:rPr lang="de-DE" sz="2400" kern="1200" dirty="0" smtClean="0"/>
            <a:t> </a:t>
          </a:r>
          <a:r>
            <a:rPr lang="de-DE" sz="2400" kern="1200" dirty="0" err="1" smtClean="0"/>
            <a:t>platform</a:t>
          </a:r>
          <a:r>
            <a:rPr lang="de-DE" sz="2400" kern="1200" dirty="0" smtClean="0"/>
            <a:t>)</a:t>
          </a:r>
          <a:endParaRPr lang="de-DE" sz="2400" kern="1200" dirty="0"/>
        </a:p>
      </dsp:txBody>
      <dsp:txXfrm>
        <a:off x="0" y="1736"/>
        <a:ext cx="7176120" cy="1489007"/>
      </dsp:txXfrm>
    </dsp:sp>
    <dsp:sp modelId="{7B26D80E-0DAC-4D1C-A8DA-D1DBA7A0B8E7}">
      <dsp:nvSpPr>
        <dsp:cNvPr id="0" name=""/>
        <dsp:cNvSpPr/>
      </dsp:nvSpPr>
      <dsp:spPr>
        <a:xfrm>
          <a:off x="0" y="1503520"/>
          <a:ext cx="7176120" cy="14890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de-DE" sz="2400" kern="1200" dirty="0" err="1" smtClean="0"/>
            <a:t>It</a:t>
          </a:r>
          <a:r>
            <a:rPr lang="de-DE" sz="2400" kern="1200" dirty="0" smtClean="0"/>
            <a:t> </a:t>
          </a:r>
          <a:r>
            <a:rPr lang="de-DE" sz="2400" kern="1200" dirty="0" err="1" smtClean="0"/>
            <a:t>should</a:t>
          </a:r>
          <a:r>
            <a:rPr lang="de-DE" sz="2400" kern="1200" dirty="0" smtClean="0"/>
            <a:t> </a:t>
          </a:r>
          <a:r>
            <a:rPr lang="de-DE" sz="2400" b="1" kern="1200" dirty="0" smtClean="0"/>
            <a:t>not </a:t>
          </a:r>
          <a:r>
            <a:rPr lang="de-DE" sz="2400" b="1" kern="1200" dirty="0" err="1" smtClean="0"/>
            <a:t>only</a:t>
          </a:r>
          <a:r>
            <a:rPr lang="de-DE" sz="2400" b="1" kern="1200" dirty="0" smtClean="0"/>
            <a:t> </a:t>
          </a:r>
          <a:r>
            <a:rPr lang="de-DE" sz="2400" b="1" kern="1200" dirty="0" err="1" smtClean="0"/>
            <a:t>be</a:t>
          </a:r>
          <a:r>
            <a:rPr lang="de-DE" sz="2400" b="1" kern="1200" dirty="0" smtClean="0"/>
            <a:t> a </a:t>
          </a:r>
          <a:r>
            <a:rPr lang="de-DE" sz="2400" b="1" kern="1200" dirty="0" err="1" smtClean="0"/>
            <a:t>course</a:t>
          </a:r>
          <a:r>
            <a:rPr lang="de-DE" sz="2400" b="1" kern="1200" dirty="0" smtClean="0"/>
            <a:t> </a:t>
          </a:r>
          <a:r>
            <a:rPr lang="de-DE" sz="2400" b="1" kern="1200" dirty="0" err="1" smtClean="0"/>
            <a:t>specific</a:t>
          </a:r>
          <a:r>
            <a:rPr lang="de-DE" sz="2400" b="1" kern="1200" dirty="0" smtClean="0"/>
            <a:t> e-</a:t>
          </a:r>
          <a:r>
            <a:rPr lang="de-DE" sz="2400" b="1" kern="1200" dirty="0" err="1" smtClean="0"/>
            <a:t>learning</a:t>
          </a:r>
          <a:r>
            <a:rPr lang="de-DE" sz="2400" b="1" kern="1200" dirty="0" smtClean="0"/>
            <a:t> </a:t>
          </a:r>
          <a:r>
            <a:rPr lang="de-DE" sz="2400" b="1" kern="1200" dirty="0" err="1" smtClean="0"/>
            <a:t>tool</a:t>
          </a:r>
          <a:endParaRPr lang="de-DE" sz="2400" kern="1200" dirty="0"/>
        </a:p>
      </dsp:txBody>
      <dsp:txXfrm>
        <a:off x="0" y="1503520"/>
        <a:ext cx="7176120" cy="1489007"/>
      </dsp:txXfrm>
    </dsp:sp>
    <dsp:sp modelId="{24C997D4-B1D6-42BC-8685-23A49373DF0F}">
      <dsp:nvSpPr>
        <dsp:cNvPr id="0" name=""/>
        <dsp:cNvSpPr/>
      </dsp:nvSpPr>
      <dsp:spPr>
        <a:xfrm>
          <a:off x="0" y="3005254"/>
          <a:ext cx="7176120" cy="14890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de-DE" sz="2400" kern="1200" dirty="0" err="1" smtClean="0">
              <a:solidFill>
                <a:schemeClr val="bg1"/>
              </a:solidFill>
            </a:rPr>
            <a:t>Protoype</a:t>
          </a:r>
          <a:r>
            <a:rPr lang="de-DE" sz="2400" kern="1200" dirty="0" smtClean="0">
              <a:solidFill>
                <a:schemeClr val="bg1"/>
              </a:solidFill>
            </a:rPr>
            <a:t> (Sabine </a:t>
          </a:r>
          <a:r>
            <a:rPr lang="de-DE" sz="2400" kern="1200" dirty="0" err="1" smtClean="0">
              <a:solidFill>
                <a:schemeClr val="bg1"/>
              </a:solidFill>
            </a:rPr>
            <a:t>Petrasch</a:t>
          </a:r>
          <a:r>
            <a:rPr lang="de-DE" sz="2400" kern="1200" dirty="0" smtClean="0">
              <a:solidFill>
                <a:schemeClr val="bg1"/>
              </a:solidFill>
            </a:rPr>
            <a:t>) </a:t>
          </a:r>
          <a:r>
            <a:rPr lang="de-AT" kern="1200" dirty="0" smtClean="0">
              <a:hlinkClick xmlns:r="http://schemas.openxmlformats.org/officeDocument/2006/relationships" r:id="rId1"/>
            </a:rPr>
            <a:t>http://www.serviceinperfection.at/learn/index_d.html</a:t>
          </a:r>
          <a:endParaRPr lang="de-DE" sz="2400" kern="1200" dirty="0"/>
        </a:p>
      </dsp:txBody>
      <dsp:txXfrm>
        <a:off x="0" y="3005254"/>
        <a:ext cx="7176120" cy="14890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07DD2D-E4E1-49C8-8666-0B0DC07B4237}">
      <dsp:nvSpPr>
        <dsp:cNvPr id="0" name=""/>
        <dsp:cNvSpPr/>
      </dsp:nvSpPr>
      <dsp:spPr>
        <a:xfrm rot="5400000">
          <a:off x="1112197" y="1081147"/>
          <a:ext cx="3743264" cy="2516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de-DE" sz="1400" kern="1200" dirty="0" err="1" smtClean="0"/>
            <a:t>We</a:t>
          </a:r>
          <a:r>
            <a:rPr lang="de-DE" sz="1400" kern="1200" dirty="0" smtClean="0"/>
            <a:t> </a:t>
          </a:r>
          <a:r>
            <a:rPr lang="de-DE" sz="1400" kern="1200" dirty="0" err="1" smtClean="0"/>
            <a:t>can</a:t>
          </a:r>
          <a:r>
            <a:rPr lang="de-DE" sz="1400" kern="1200" dirty="0" smtClean="0"/>
            <a:t> </a:t>
          </a:r>
          <a:r>
            <a:rPr lang="de-DE" sz="1400" kern="1200" dirty="0" err="1" smtClean="0"/>
            <a:t>profit</a:t>
          </a:r>
          <a:r>
            <a:rPr lang="de-DE" sz="1400" kern="1200" dirty="0" smtClean="0"/>
            <a:t> </a:t>
          </a:r>
          <a:r>
            <a:rPr lang="de-DE" sz="1400" kern="1200" dirty="0" err="1" smtClean="0"/>
            <a:t>from</a:t>
          </a:r>
          <a:r>
            <a:rPr lang="de-DE" sz="1400" kern="1200" dirty="0" smtClean="0"/>
            <a:t> </a:t>
          </a:r>
          <a:r>
            <a:rPr lang="de-DE" sz="1400" kern="1200" dirty="0" err="1" smtClean="0"/>
            <a:t>already</a:t>
          </a:r>
          <a:r>
            <a:rPr lang="de-DE" sz="1400" kern="1200" dirty="0" smtClean="0"/>
            <a:t> </a:t>
          </a:r>
          <a:r>
            <a:rPr lang="de-DE" sz="1400" kern="1200" dirty="0" err="1" smtClean="0"/>
            <a:t>existing</a:t>
          </a:r>
          <a:r>
            <a:rPr lang="de-DE" sz="1400" kern="1200" dirty="0" smtClean="0"/>
            <a:t> </a:t>
          </a:r>
          <a:r>
            <a:rPr lang="de-DE" sz="1400" kern="1200" dirty="0" err="1" smtClean="0"/>
            <a:t>resources</a:t>
          </a:r>
          <a:endParaRPr lang="de-DE" sz="1400" kern="1200" dirty="0"/>
        </a:p>
        <a:p>
          <a:pPr marL="114300" lvl="1" indent="-114300" algn="l" defTabSz="622300">
            <a:lnSpc>
              <a:spcPct val="90000"/>
            </a:lnSpc>
            <a:spcBef>
              <a:spcPct val="0"/>
            </a:spcBef>
            <a:spcAft>
              <a:spcPct val="15000"/>
            </a:spcAft>
            <a:buChar char="••"/>
          </a:pPr>
          <a:r>
            <a:rPr lang="de-DE" sz="1400" kern="1200" dirty="0" smtClean="0"/>
            <a:t>The </a:t>
          </a:r>
          <a:r>
            <a:rPr lang="de-DE" sz="1400" kern="1200" dirty="0" err="1" smtClean="0"/>
            <a:t>dictionary</a:t>
          </a:r>
          <a:r>
            <a:rPr lang="de-DE" sz="1400" kern="1200" dirty="0" smtClean="0"/>
            <a:t> </a:t>
          </a:r>
          <a:r>
            <a:rPr lang="de-DE" sz="1400" kern="1200" dirty="0" err="1" smtClean="0"/>
            <a:t>could</a:t>
          </a:r>
          <a:r>
            <a:rPr lang="de-DE" sz="1400" kern="1200" dirty="0" smtClean="0"/>
            <a:t> </a:t>
          </a:r>
          <a:r>
            <a:rPr lang="de-DE" sz="1400" kern="1200" dirty="0" err="1" smtClean="0"/>
            <a:t>successively</a:t>
          </a:r>
          <a:r>
            <a:rPr lang="de-DE" sz="1400" kern="1200" dirty="0" smtClean="0"/>
            <a:t> </a:t>
          </a:r>
          <a:r>
            <a:rPr lang="de-DE" sz="1400" kern="1200" dirty="0" err="1" smtClean="0"/>
            <a:t>be</a:t>
          </a:r>
          <a:r>
            <a:rPr lang="de-DE" sz="1400" kern="1200" dirty="0" smtClean="0"/>
            <a:t> </a:t>
          </a:r>
          <a:r>
            <a:rPr lang="de-DE" sz="1400" kern="1200" dirty="0" err="1" smtClean="0"/>
            <a:t>enlarged</a:t>
          </a:r>
          <a:r>
            <a:rPr lang="de-DE" sz="1400" kern="1200" dirty="0" smtClean="0"/>
            <a:t> </a:t>
          </a:r>
          <a:r>
            <a:rPr lang="de-DE" sz="1400" kern="1200" dirty="0" err="1" smtClean="0"/>
            <a:t>and</a:t>
          </a:r>
          <a:r>
            <a:rPr lang="de-DE" sz="1400" kern="1200" dirty="0" smtClean="0"/>
            <a:t> </a:t>
          </a:r>
          <a:r>
            <a:rPr lang="de-DE" sz="1400" kern="1200" dirty="0" err="1" smtClean="0"/>
            <a:t>completed</a:t>
          </a:r>
          <a:endParaRPr lang="de-DE" sz="1400" kern="1200" dirty="0"/>
        </a:p>
      </dsp:txBody>
      <dsp:txXfrm rot="5400000">
        <a:off x="1112197" y="1081147"/>
        <a:ext cx="3743264" cy="2516785"/>
      </dsp:txXfrm>
    </dsp:sp>
    <dsp:sp modelId="{99B09D28-7B52-43A3-80CA-E45EFCB897A4}">
      <dsp:nvSpPr>
        <dsp:cNvPr id="0" name=""/>
        <dsp:cNvSpPr/>
      </dsp:nvSpPr>
      <dsp:spPr>
        <a:xfrm>
          <a:off x="1040" y="0"/>
          <a:ext cx="1724397" cy="46790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err="1" smtClean="0"/>
            <a:t>Opportunities</a:t>
          </a:r>
          <a:endParaRPr lang="de-DE" sz="1600" kern="1200" dirty="0"/>
        </a:p>
      </dsp:txBody>
      <dsp:txXfrm>
        <a:off x="1040" y="0"/>
        <a:ext cx="1724397" cy="46790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44FE42-E698-4299-8427-432F7B31500A}">
      <dsp:nvSpPr>
        <dsp:cNvPr id="0" name=""/>
        <dsp:cNvSpPr/>
      </dsp:nvSpPr>
      <dsp:spPr>
        <a:xfrm rot="5400000">
          <a:off x="1183864" y="924108"/>
          <a:ext cx="3800871" cy="29028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de-DE" sz="1400" kern="1200" dirty="0" err="1" smtClean="0"/>
            <a:t>Experts</a:t>
          </a:r>
          <a:r>
            <a:rPr lang="de-DE" sz="1400" kern="1200" dirty="0" smtClean="0"/>
            <a:t> in </a:t>
          </a:r>
          <a:r>
            <a:rPr lang="de-DE" sz="1400" b="0" kern="1200" dirty="0" err="1" smtClean="0"/>
            <a:t>business</a:t>
          </a:r>
          <a:r>
            <a:rPr lang="de-DE" sz="1400" b="0" kern="1200" dirty="0" smtClean="0"/>
            <a:t> </a:t>
          </a:r>
          <a:r>
            <a:rPr lang="de-DE" sz="1400" b="0" kern="1200" dirty="0" err="1" smtClean="0"/>
            <a:t>sciences</a:t>
          </a:r>
          <a:r>
            <a:rPr lang="de-DE" sz="1400" b="0" kern="1200" dirty="0" smtClean="0"/>
            <a:t>, </a:t>
          </a:r>
          <a:r>
            <a:rPr lang="de-DE" sz="1400" b="0" kern="1200" dirty="0" err="1" smtClean="0"/>
            <a:t>linguists</a:t>
          </a:r>
          <a:r>
            <a:rPr lang="de-DE" sz="1400" b="0" kern="1200" dirty="0" smtClean="0"/>
            <a:t>, </a:t>
          </a:r>
          <a:r>
            <a:rPr lang="de-DE" sz="1400" b="0" kern="1200" dirty="0" err="1" smtClean="0"/>
            <a:t>lecturers</a:t>
          </a:r>
          <a:r>
            <a:rPr lang="de-DE" sz="1400" b="0" kern="1200" dirty="0" smtClean="0"/>
            <a:t> </a:t>
          </a:r>
          <a:r>
            <a:rPr lang="de-DE" sz="1400" b="0" kern="1200" dirty="0" err="1" smtClean="0"/>
            <a:t>as</a:t>
          </a:r>
          <a:r>
            <a:rPr lang="de-DE" sz="1400" b="0" kern="1200" dirty="0" smtClean="0"/>
            <a:t> well </a:t>
          </a:r>
          <a:r>
            <a:rPr lang="de-DE" sz="1400" b="0" kern="1200" dirty="0" err="1" smtClean="0"/>
            <a:t>as</a:t>
          </a:r>
          <a:r>
            <a:rPr lang="de-DE" sz="1400" b="0" kern="1200" dirty="0" smtClean="0"/>
            <a:t> e-</a:t>
          </a:r>
          <a:r>
            <a:rPr lang="de-DE" sz="1400" b="0" kern="1200" dirty="0" err="1" smtClean="0"/>
            <a:t>learning</a:t>
          </a:r>
          <a:r>
            <a:rPr lang="de-DE" sz="1400" b="0" kern="1200" dirty="0" smtClean="0"/>
            <a:t> </a:t>
          </a:r>
          <a:r>
            <a:rPr lang="de-DE" sz="1400" b="0" kern="1200" dirty="0" err="1" smtClean="0"/>
            <a:t>experts</a:t>
          </a:r>
          <a:r>
            <a:rPr lang="de-DE" sz="1400" b="0" kern="1200" dirty="0" smtClean="0"/>
            <a:t> </a:t>
          </a:r>
          <a:r>
            <a:rPr lang="de-DE" sz="1400" b="0" kern="1200" dirty="0" err="1" smtClean="0"/>
            <a:t>should</a:t>
          </a:r>
          <a:r>
            <a:rPr lang="de-DE" sz="1400" b="0" kern="1200" dirty="0" smtClean="0"/>
            <a:t> </a:t>
          </a:r>
          <a:r>
            <a:rPr lang="de-DE" sz="1400" kern="1200" dirty="0" err="1" smtClean="0"/>
            <a:t>cooperate</a:t>
          </a:r>
          <a:r>
            <a:rPr lang="de-DE" sz="1400" kern="1200" dirty="0" smtClean="0"/>
            <a:t> </a:t>
          </a:r>
          <a:endParaRPr lang="de-DE" sz="1400" kern="1200" dirty="0"/>
        </a:p>
        <a:p>
          <a:pPr marL="114300" lvl="1" indent="-114300" algn="l" defTabSz="622300">
            <a:lnSpc>
              <a:spcPct val="90000"/>
            </a:lnSpc>
            <a:spcBef>
              <a:spcPct val="0"/>
            </a:spcBef>
            <a:spcAft>
              <a:spcPct val="15000"/>
            </a:spcAft>
            <a:buChar char="••"/>
          </a:pPr>
          <a:r>
            <a:rPr lang="de-DE" sz="1400" kern="1200" dirty="0" smtClean="0"/>
            <a:t>Technical </a:t>
          </a:r>
          <a:r>
            <a:rPr lang="de-DE" sz="1400" kern="1200" dirty="0" err="1" smtClean="0"/>
            <a:t>support</a:t>
          </a:r>
          <a:r>
            <a:rPr lang="de-DE" sz="1400" kern="1200" dirty="0" smtClean="0"/>
            <a:t> </a:t>
          </a:r>
          <a:r>
            <a:rPr lang="de-DE" sz="1400" kern="1200" dirty="0" err="1" smtClean="0"/>
            <a:t>by</a:t>
          </a:r>
          <a:r>
            <a:rPr lang="de-DE" sz="1400" kern="1200" dirty="0" smtClean="0"/>
            <a:t> </a:t>
          </a:r>
          <a:r>
            <a:rPr lang="de-DE" sz="1400" kern="1200" dirty="0" err="1" smtClean="0"/>
            <a:t>informaticians</a:t>
          </a:r>
          <a:endParaRPr lang="de-DE" sz="1400" kern="1200" dirty="0"/>
        </a:p>
        <a:p>
          <a:pPr marL="114300" lvl="1" indent="-114300" algn="l" defTabSz="622300">
            <a:lnSpc>
              <a:spcPct val="90000"/>
            </a:lnSpc>
            <a:spcBef>
              <a:spcPct val="0"/>
            </a:spcBef>
            <a:spcAft>
              <a:spcPct val="15000"/>
            </a:spcAft>
            <a:buChar char="••"/>
          </a:pPr>
          <a:r>
            <a:rPr lang="de-DE" sz="1400" kern="1200" dirty="0" err="1" smtClean="0"/>
            <a:t>Students</a:t>
          </a:r>
          <a:r>
            <a:rPr lang="de-DE" sz="1400" kern="1200" dirty="0" smtClean="0"/>
            <a:t> </a:t>
          </a:r>
          <a:r>
            <a:rPr lang="de-DE" sz="1400" kern="1200" dirty="0" err="1" smtClean="0"/>
            <a:t>should</a:t>
          </a:r>
          <a:r>
            <a:rPr lang="de-DE" sz="1400" kern="1200" dirty="0" smtClean="0"/>
            <a:t> </a:t>
          </a:r>
          <a:r>
            <a:rPr lang="de-DE" sz="1400" kern="1200" dirty="0" err="1" smtClean="0"/>
            <a:t>be</a:t>
          </a:r>
          <a:r>
            <a:rPr lang="de-DE" sz="1400" kern="1200" dirty="0" smtClean="0"/>
            <a:t> </a:t>
          </a:r>
          <a:r>
            <a:rPr lang="de-DE" sz="1400" kern="1200" dirty="0" err="1" smtClean="0"/>
            <a:t>involved</a:t>
          </a:r>
          <a:r>
            <a:rPr lang="de-DE" sz="1400" kern="1200" dirty="0" smtClean="0"/>
            <a:t> (e.g. </a:t>
          </a:r>
          <a:r>
            <a:rPr lang="de-DE" sz="1400" kern="1200" dirty="0" err="1" smtClean="0"/>
            <a:t>bachelor</a:t>
          </a:r>
          <a:r>
            <a:rPr lang="de-DE" sz="1400" kern="1200" dirty="0" smtClean="0"/>
            <a:t> </a:t>
          </a:r>
          <a:r>
            <a:rPr lang="de-DE" sz="1400" kern="1200" dirty="0" err="1" smtClean="0"/>
            <a:t>works</a:t>
          </a:r>
          <a:r>
            <a:rPr lang="de-DE" sz="1400" kern="1200" dirty="0" smtClean="0"/>
            <a:t>) </a:t>
          </a:r>
          <a:endParaRPr lang="de-DE" sz="1400" kern="1200" dirty="0"/>
        </a:p>
      </dsp:txBody>
      <dsp:txXfrm rot="5400000">
        <a:off x="1183864" y="924108"/>
        <a:ext cx="3800871" cy="2902871"/>
      </dsp:txXfrm>
    </dsp:sp>
    <dsp:sp modelId="{745E5D14-3F25-49C9-8DE6-71157894E32A}">
      <dsp:nvSpPr>
        <dsp:cNvPr id="0" name=""/>
        <dsp:cNvSpPr/>
      </dsp:nvSpPr>
      <dsp:spPr>
        <a:xfrm>
          <a:off x="0" y="0"/>
          <a:ext cx="1632864" cy="47510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t>Needs</a:t>
          </a:r>
          <a:endParaRPr lang="de-DE" sz="1600" kern="1200" dirty="0"/>
        </a:p>
      </dsp:txBody>
      <dsp:txXfrm>
        <a:off x="0" y="0"/>
        <a:ext cx="1632864" cy="4751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AT"/>
          </a:p>
        </p:txBody>
      </p:sp>
      <p:sp>
        <p:nvSpPr>
          <p:cNvPr id="3" name="Datumsplatzhalter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E08CC34-AA3D-42B7-8809-D786C0EF05B1}" type="datetimeFigureOut">
              <a:rPr lang="de-AT"/>
              <a:pPr>
                <a:defRPr/>
              </a:pPr>
              <a:t>13.05.2011</a:t>
            </a:fld>
            <a:endParaRPr lang="de-AT"/>
          </a:p>
        </p:txBody>
      </p:sp>
      <p:sp>
        <p:nvSpPr>
          <p:cNvPr id="4" name="Folienbildplatzhalt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66909" y="4632960"/>
            <a:ext cx="5335270" cy="438912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AT"/>
          </a:p>
        </p:txBody>
      </p:sp>
      <p:sp>
        <p:nvSpPr>
          <p:cNvPr id="7" name="Foliennummernplatzhalt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9D2B12C-42C6-4502-897F-C04A19B0CBF4}" type="slidenum">
              <a:rPr lang="de-AT"/>
              <a:pPr>
                <a:defRPr/>
              </a:pPr>
              <a:t>‹Nr.›</a:t>
            </a:fld>
            <a:endParaRPr lang="de-A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lienbildplatzhalter 1"/>
          <p:cNvSpPr>
            <a:spLocks noGrp="1" noRot="1" noChangeAspect="1"/>
          </p:cNvSpPr>
          <p:nvPr>
            <p:ph type="sldImg"/>
          </p:nvPr>
        </p:nvSpPr>
        <p:spPr bwMode="auto">
          <a:noFill/>
          <a:ln>
            <a:solidFill>
              <a:srgbClr val="000000"/>
            </a:solidFill>
            <a:miter lim="800000"/>
            <a:headEnd/>
            <a:tailEnd/>
          </a:ln>
        </p:spPr>
      </p:sp>
      <p:sp>
        <p:nvSpPr>
          <p:cNvPr id="14338" name="Notizenplatzhalter 2"/>
          <p:cNvSpPr>
            <a:spLocks noGrp="1"/>
          </p:cNvSpPr>
          <p:nvPr>
            <p:ph type="body" idx="1"/>
          </p:nvPr>
        </p:nvSpPr>
        <p:spPr bwMode="auto">
          <a:noFill/>
        </p:spPr>
        <p:txBody>
          <a:bodyPr wrap="square" numCol="1" anchor="t" anchorCtr="0" compatLnSpc="1">
            <a:prstTxWarp prst="textNoShape">
              <a:avLst/>
            </a:prstTxWarp>
          </a:bodyPr>
          <a:lstStyle/>
          <a:p>
            <a:pPr>
              <a:lnSpc>
                <a:spcPct val="150000"/>
              </a:lnSpc>
              <a:spcBef>
                <a:spcPct val="0"/>
              </a:spcBef>
            </a:pPr>
            <a:endParaRPr lang="de-DE" sz="1400" dirty="0" smtClean="0"/>
          </a:p>
        </p:txBody>
      </p:sp>
      <p:sp>
        <p:nvSpPr>
          <p:cNvPr id="1433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07B516-7852-43AF-AC42-C8149A448904}" type="slidenum">
              <a:rPr lang="de-AT"/>
              <a:pPr fontAlgn="base">
                <a:spcBef>
                  <a:spcPct val="0"/>
                </a:spcBef>
                <a:spcAft>
                  <a:spcPct val="0"/>
                </a:spcAft>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0722F4-81BD-4175-8C42-1347D08A21CA}" type="slidenum">
              <a:rPr lang="de-AT"/>
              <a:pPr fontAlgn="base">
                <a:spcBef>
                  <a:spcPct val="0"/>
                </a:spcBef>
                <a:spcAft>
                  <a:spcPct val="0"/>
                </a:spcAft>
              </a:pPr>
              <a:t>10</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11</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12</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13</a:t>
            </a:fld>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14</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15</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16</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17</a:t>
            </a:fld>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18</a:t>
            </a:fld>
            <a:endParaRPr lang="de-A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19</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598488" y="0"/>
            <a:ext cx="3587750" cy="2692400"/>
          </a:xfrm>
          <a:noFill/>
          <a:ln>
            <a:solidFill>
              <a:srgbClr val="000000"/>
            </a:solidFill>
            <a:miter lim="800000"/>
            <a:headEnd/>
            <a:tailEnd/>
          </a:ln>
        </p:spPr>
      </p:sp>
      <p:sp>
        <p:nvSpPr>
          <p:cNvPr id="35843" name="Rectangle 3"/>
          <p:cNvSpPr>
            <a:spLocks noGrp="1"/>
          </p:cNvSpPr>
          <p:nvPr>
            <p:ph type="body" idx="1"/>
          </p:nvPr>
        </p:nvSpPr>
        <p:spPr bwMode="auto">
          <a:xfrm>
            <a:off x="253468" y="2342118"/>
            <a:ext cx="5335270" cy="4389120"/>
          </a:xfrm>
          <a:noFill/>
        </p:spPr>
        <p:txBody>
          <a:bodyPr wrap="square" numCol="1" anchor="t" anchorCtr="0" compatLnSpc="1">
            <a:prstTxWarp prst="textNoShape">
              <a:avLst/>
            </a:prstTxWarp>
            <a:noAutofit/>
          </a:bodyPr>
          <a:lstStyle/>
          <a:p>
            <a:endParaRPr lang="de-DE"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4</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endParaRPr lang="de-A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WU-Studierende:</a:t>
            </a:r>
          </a:p>
          <a:p>
            <a:r>
              <a:rPr lang="de-DE" dirty="0" smtClean="0"/>
              <a:t>Bachelor: Betriebswirtschaft, internationale Betriebswirtschaft, Volkswirtschaft und Sozialwissenschaften.</a:t>
            </a:r>
          </a:p>
          <a:p>
            <a:r>
              <a:rPr lang="de-DE" dirty="0" smtClean="0"/>
              <a:t>Teilnehmer der englisch – und deutschsprachigen Masterprogramme.</a:t>
            </a:r>
          </a:p>
          <a:p>
            <a:endParaRPr lang="de-DE" dirty="0" smtClean="0"/>
          </a:p>
          <a:p>
            <a:r>
              <a:rPr lang="de-DE" dirty="0" smtClean="0"/>
              <a:t>Sie sollen es benutzen um: </a:t>
            </a:r>
          </a:p>
          <a:p>
            <a:r>
              <a:rPr lang="de-DE" dirty="0" smtClean="0"/>
              <a:t>Sich neue Konzepte anzueignen.</a:t>
            </a:r>
          </a:p>
          <a:p>
            <a:r>
              <a:rPr lang="de-DE" dirty="0" smtClean="0"/>
              <a:t>Kenntnisse zu überprüfen, nachzuschlagen und zu erweitern</a:t>
            </a:r>
          </a:p>
          <a:p>
            <a:r>
              <a:rPr lang="de-DE" dirty="0" smtClean="0"/>
              <a:t>Übersetzen von Termini</a:t>
            </a:r>
          </a:p>
          <a:p>
            <a:r>
              <a:rPr lang="de-DE" dirty="0" smtClean="0"/>
              <a:t>Textproduktion </a:t>
            </a:r>
          </a:p>
          <a:p>
            <a:r>
              <a:rPr lang="de-DE" dirty="0" smtClean="0"/>
              <a:t>Nachschlagetool bei der Bearbeitung von Übungen auf der Lernplattform.</a:t>
            </a:r>
          </a:p>
          <a:p>
            <a:endParaRPr lang="de-AT" dirty="0"/>
          </a:p>
        </p:txBody>
      </p:sp>
      <p:sp>
        <p:nvSpPr>
          <p:cNvPr id="4" name="Foliennummernplatzhalter 3"/>
          <p:cNvSpPr>
            <a:spLocks noGrp="1"/>
          </p:cNvSpPr>
          <p:nvPr>
            <p:ph type="sldNum" sz="quarter" idx="10"/>
          </p:nvPr>
        </p:nvSpPr>
        <p:spPr/>
        <p:txBody>
          <a:bodyPr/>
          <a:lstStyle/>
          <a:p>
            <a:pPr>
              <a:defRPr/>
            </a:pPr>
            <a:fld id="{E9D2B12C-42C6-4502-897F-C04A19B0CBF4}" type="slidenum">
              <a:rPr lang="de-AT" smtClean="0"/>
              <a:pPr>
                <a:defRPr/>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otizenplatzhalter 2"/>
          <p:cNvSpPr>
            <a:spLocks noGrp="1"/>
          </p:cNvSpPr>
          <p:nvPr>
            <p:ph type="body" idx="1"/>
          </p:nvPr>
        </p:nvSpPr>
        <p:spPr bwMode="auto">
          <a:xfrm>
            <a:off x="323493" y="268288"/>
            <a:ext cx="6035515" cy="9140215"/>
          </a:xfrm>
          <a:noFill/>
        </p:spPr>
        <p:txBody>
          <a:bodyPr wrap="square" numCol="1" anchor="t" anchorCtr="0" compatLnSpc="1">
            <a:prstTxWarp prst="textNoShape">
              <a:avLst/>
            </a:prstTxWarp>
            <a:normAutofit fontScale="92500" lnSpcReduction="20000"/>
          </a:bodyPr>
          <a:lstStyle/>
          <a:p>
            <a:pPr>
              <a:spcBef>
                <a:spcPct val="0"/>
              </a:spcBef>
            </a:pPr>
            <a:r>
              <a:rPr lang="de-DE" dirty="0" smtClean="0"/>
              <a:t>„</a:t>
            </a:r>
            <a:r>
              <a:rPr lang="de-DE" b="1" dirty="0" smtClean="0"/>
              <a:t>Briefing“</a:t>
            </a:r>
          </a:p>
          <a:p>
            <a:r>
              <a:rPr lang="de-AT" sz="1200" b="1" kern="1200" dirty="0" smtClean="0">
                <a:solidFill>
                  <a:schemeClr val="tx1"/>
                </a:solidFill>
                <a:latin typeface="+mn-lt"/>
                <a:ea typeface="+mn-ea"/>
                <a:cs typeface="+mn-cs"/>
              </a:rPr>
              <a:t>dreisprachiger Aufbau </a:t>
            </a:r>
            <a:r>
              <a:rPr lang="de-AT" sz="1200" kern="1200" dirty="0" smtClean="0">
                <a:solidFill>
                  <a:schemeClr val="tx1"/>
                </a:solidFill>
                <a:latin typeface="+mn-lt"/>
                <a:ea typeface="+mn-ea"/>
                <a:cs typeface="+mn-cs"/>
              </a:rPr>
              <a:t>Englisch, Französisch, Deutsch. (auf Grund </a:t>
            </a:r>
            <a:r>
              <a:rPr lang="de-AT" sz="1200" kern="1200" dirty="0" err="1" smtClean="0">
                <a:solidFill>
                  <a:schemeClr val="tx1"/>
                </a:solidFill>
                <a:latin typeface="+mn-lt"/>
                <a:ea typeface="+mn-ea"/>
                <a:cs typeface="+mn-cs"/>
              </a:rPr>
              <a:t>vohandener</a:t>
            </a:r>
            <a:r>
              <a:rPr lang="de-AT" sz="1200" kern="1200" dirty="0" smtClean="0">
                <a:solidFill>
                  <a:schemeClr val="tx1"/>
                </a:solidFill>
                <a:latin typeface="+mn-lt"/>
                <a:ea typeface="+mn-ea"/>
                <a:cs typeface="+mn-cs"/>
              </a:rPr>
              <a:t> Daten)</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Allgemeine linguistische Informationen wie relevante grammatikalische Angaben, (Wortart und das Genus des Wortes) </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Wichtig für unsere Studierenden ist natürlich die Aussprache. D.h. vorgesehen ist für jeden Eintrag ein Audio-</a:t>
            </a:r>
            <a:r>
              <a:rPr lang="de-AT" sz="1200" kern="1200" dirty="0" err="1" smtClean="0">
                <a:solidFill>
                  <a:schemeClr val="tx1"/>
                </a:solidFill>
                <a:latin typeface="+mn-lt"/>
                <a:ea typeface="+mn-ea"/>
                <a:cs typeface="+mn-cs"/>
              </a:rPr>
              <a:t>file</a:t>
            </a:r>
            <a:r>
              <a:rPr lang="de-AT" sz="1200" kern="1200" dirty="0" smtClean="0">
                <a:solidFill>
                  <a:schemeClr val="tx1"/>
                </a:solidFill>
                <a:latin typeface="+mn-lt"/>
                <a:ea typeface="+mn-ea"/>
                <a:cs typeface="+mn-cs"/>
              </a:rPr>
              <a:t> mit der Standardaussprache im in Deutsch (mit österreichischem Sprecher) (wir befinden uns an der WU), Englisch (zunächst </a:t>
            </a:r>
            <a:r>
              <a:rPr lang="de-AT" sz="1200" kern="1200" dirty="0" err="1" smtClean="0">
                <a:solidFill>
                  <a:schemeClr val="tx1"/>
                </a:solidFill>
                <a:latin typeface="+mn-lt"/>
                <a:ea typeface="+mn-ea"/>
                <a:cs typeface="+mn-cs"/>
              </a:rPr>
              <a:t>british</a:t>
            </a:r>
            <a:r>
              <a:rPr lang="de-AT" sz="1200" kern="1200" dirty="0" smtClean="0">
                <a:solidFill>
                  <a:schemeClr val="tx1"/>
                </a:solidFill>
                <a:latin typeface="+mn-lt"/>
                <a:ea typeface="+mn-ea"/>
                <a:cs typeface="+mn-cs"/>
              </a:rPr>
              <a:t> English) und Französisch. </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D.h. Studierende lernen Konzepte/Begriffe, die sich hinter den Termini verbergen. Wir benötigen somit Definitionen bzw. Erklärungen. </a:t>
            </a:r>
          </a:p>
          <a:p>
            <a:r>
              <a:rPr lang="de-DE" sz="1200" kern="1200" dirty="0" smtClean="0">
                <a:solidFill>
                  <a:schemeClr val="tx1"/>
                </a:solidFill>
                <a:latin typeface="+mn-lt"/>
                <a:ea typeface="+mn-ea"/>
                <a:cs typeface="+mn-cs"/>
              </a:rPr>
              <a:t>Aus</a:t>
            </a:r>
            <a:r>
              <a:rPr lang="de-DE" sz="1200" kern="1200" baseline="0" dirty="0" smtClean="0">
                <a:solidFill>
                  <a:schemeClr val="tx1"/>
                </a:solidFill>
                <a:latin typeface="+mn-lt"/>
                <a:ea typeface="+mn-ea"/>
                <a:cs typeface="+mn-cs"/>
              </a:rPr>
              <a:t> einschlägigen Fachbüchern, z.B. Standardlehrwerken wie </a:t>
            </a:r>
            <a:r>
              <a:rPr lang="de-DE" sz="1200" kern="1200" baseline="0" dirty="0" err="1" smtClean="0">
                <a:solidFill>
                  <a:schemeClr val="tx1"/>
                </a:solidFill>
                <a:latin typeface="+mn-lt"/>
                <a:ea typeface="+mn-ea"/>
                <a:cs typeface="+mn-cs"/>
              </a:rPr>
              <a:t>Kotler</a:t>
            </a:r>
            <a:r>
              <a:rPr lang="de-DE" sz="1200" kern="1200" baseline="0" dirty="0" smtClean="0">
                <a:solidFill>
                  <a:schemeClr val="tx1"/>
                </a:solidFill>
                <a:latin typeface="+mn-lt"/>
                <a:ea typeface="+mn-ea"/>
                <a:cs typeface="+mn-cs"/>
              </a:rPr>
              <a:t>/Dubois, </a:t>
            </a:r>
            <a:r>
              <a:rPr lang="de-DE" sz="1200" kern="1200" baseline="0" dirty="0" err="1" smtClean="0">
                <a:solidFill>
                  <a:schemeClr val="tx1"/>
                </a:solidFill>
                <a:latin typeface="+mn-lt"/>
                <a:ea typeface="+mn-ea"/>
                <a:cs typeface="+mn-cs"/>
              </a:rPr>
              <a:t>Kotler</a:t>
            </a:r>
            <a:r>
              <a:rPr lang="de-DE" sz="1200" kern="1200" baseline="0" dirty="0" smtClean="0">
                <a:solidFill>
                  <a:schemeClr val="tx1"/>
                </a:solidFill>
                <a:latin typeface="+mn-lt"/>
                <a:ea typeface="+mn-ea"/>
                <a:cs typeface="+mn-cs"/>
              </a:rPr>
              <a:t>/</a:t>
            </a:r>
            <a:r>
              <a:rPr lang="de-DE" sz="1200" kern="1200" baseline="0" dirty="0" err="1" smtClean="0">
                <a:solidFill>
                  <a:schemeClr val="tx1"/>
                </a:solidFill>
                <a:latin typeface="+mn-lt"/>
                <a:ea typeface="+mn-ea"/>
                <a:cs typeface="+mn-cs"/>
              </a:rPr>
              <a:t>Bliemel</a:t>
            </a:r>
            <a:r>
              <a:rPr lang="de-DE" sz="1200" kern="1200" baseline="0" dirty="0" smtClean="0">
                <a:solidFill>
                  <a:schemeClr val="tx1"/>
                </a:solidFill>
                <a:latin typeface="+mn-lt"/>
                <a:ea typeface="+mn-ea"/>
                <a:cs typeface="+mn-cs"/>
              </a:rPr>
              <a:t>,….</a:t>
            </a:r>
          </a:p>
          <a:p>
            <a:endParaRPr lang="de-AT" sz="1200" kern="1200" dirty="0" smtClean="0">
              <a:solidFill>
                <a:schemeClr val="tx1"/>
              </a:solidFill>
              <a:latin typeface="+mn-lt"/>
              <a:ea typeface="+mn-ea"/>
              <a:cs typeface="+mn-cs"/>
            </a:endParaRPr>
          </a:p>
          <a:p>
            <a:r>
              <a:rPr lang="de-AT" sz="1200" kern="1200" dirty="0" smtClean="0">
                <a:solidFill>
                  <a:schemeClr val="tx1"/>
                </a:solidFill>
                <a:latin typeface="+mn-lt"/>
                <a:ea typeface="+mn-ea"/>
                <a:cs typeface="+mn-cs"/>
              </a:rPr>
              <a:t>Unterschiedliche Definitionen in den Sprachen können auch semantische Unterschiede deutlich machen.</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Neben diesen allgemeinen sprachlichen und fachlichen Informationen sind natürlich auch </a:t>
            </a:r>
            <a:r>
              <a:rPr lang="de-AT" sz="1200" b="1" kern="1200" dirty="0" smtClean="0">
                <a:solidFill>
                  <a:schemeClr val="tx1"/>
                </a:solidFill>
                <a:latin typeface="+mn-lt"/>
                <a:ea typeface="+mn-ea"/>
                <a:cs typeface="+mn-cs"/>
              </a:rPr>
              <a:t>Kollokationen </a:t>
            </a:r>
            <a:r>
              <a:rPr lang="de-AT" sz="1200" kern="1200" dirty="0" smtClean="0">
                <a:solidFill>
                  <a:schemeClr val="tx1"/>
                </a:solidFill>
                <a:latin typeface="+mn-lt"/>
                <a:ea typeface="+mn-ea"/>
                <a:cs typeface="+mn-cs"/>
              </a:rPr>
              <a:t>von Bedeutung, wobei ich darunter in erster Linie </a:t>
            </a:r>
            <a:r>
              <a:rPr lang="de-AT" sz="1200" b="1" kern="1200" dirty="0" smtClean="0">
                <a:solidFill>
                  <a:schemeClr val="tx1"/>
                </a:solidFill>
                <a:latin typeface="+mn-lt"/>
                <a:ea typeface="+mn-ea"/>
                <a:cs typeface="+mn-cs"/>
              </a:rPr>
              <a:t>häufige Wortverbindungen </a:t>
            </a:r>
            <a:r>
              <a:rPr lang="de-AT" sz="1200" kern="1200" dirty="0" smtClean="0">
                <a:solidFill>
                  <a:schemeClr val="tx1"/>
                </a:solidFill>
                <a:latin typeface="+mn-lt"/>
                <a:ea typeface="+mn-ea"/>
                <a:cs typeface="+mn-cs"/>
              </a:rPr>
              <a:t>verstehe, insbesondere solche aus </a:t>
            </a:r>
            <a:r>
              <a:rPr lang="de-AT" sz="1200" b="1" kern="1200" dirty="0" smtClean="0">
                <a:solidFill>
                  <a:schemeClr val="tx1"/>
                </a:solidFill>
                <a:latin typeface="+mn-lt"/>
                <a:ea typeface="+mn-ea"/>
                <a:cs typeface="+mn-cs"/>
              </a:rPr>
              <a:t>Verb und Nomen </a:t>
            </a:r>
            <a:r>
              <a:rPr lang="de-AT" sz="1200" kern="1200" dirty="0" smtClean="0">
                <a:solidFill>
                  <a:schemeClr val="tx1"/>
                </a:solidFill>
                <a:latin typeface="+mn-lt"/>
                <a:ea typeface="+mn-ea"/>
                <a:cs typeface="+mn-cs"/>
              </a:rPr>
              <a:t>wie zum Beispiel „ </a:t>
            </a:r>
            <a:r>
              <a:rPr lang="de-AT" sz="1200" kern="1200" dirty="0" err="1" smtClean="0">
                <a:solidFill>
                  <a:schemeClr val="tx1"/>
                </a:solidFill>
                <a:latin typeface="+mn-lt"/>
                <a:ea typeface="+mn-ea"/>
                <a:cs typeface="+mn-cs"/>
              </a:rPr>
              <a:t>to</a:t>
            </a:r>
            <a:r>
              <a:rPr lang="de-AT" sz="1200" kern="1200" dirty="0" smtClean="0">
                <a:solidFill>
                  <a:schemeClr val="tx1"/>
                </a:solidFill>
                <a:latin typeface="+mn-lt"/>
                <a:ea typeface="+mn-ea"/>
                <a:cs typeface="+mn-cs"/>
              </a:rPr>
              <a:t> </a:t>
            </a:r>
            <a:r>
              <a:rPr lang="de-AT" sz="1200" kern="1200" dirty="0" err="1" smtClean="0">
                <a:solidFill>
                  <a:schemeClr val="tx1"/>
                </a:solidFill>
                <a:latin typeface="+mn-lt"/>
                <a:ea typeface="+mn-ea"/>
                <a:cs typeface="+mn-cs"/>
              </a:rPr>
              <a:t>launch</a:t>
            </a:r>
            <a:r>
              <a:rPr lang="de-AT" sz="1200" kern="1200" dirty="0" smtClean="0">
                <a:solidFill>
                  <a:schemeClr val="tx1"/>
                </a:solidFill>
                <a:latin typeface="+mn-lt"/>
                <a:ea typeface="+mn-ea"/>
                <a:cs typeface="+mn-cs"/>
              </a:rPr>
              <a:t> a </a:t>
            </a:r>
            <a:r>
              <a:rPr lang="de-AT" sz="1200" kern="1200" dirty="0" err="1" smtClean="0">
                <a:solidFill>
                  <a:schemeClr val="tx1"/>
                </a:solidFill>
                <a:latin typeface="+mn-lt"/>
                <a:ea typeface="+mn-ea"/>
                <a:cs typeface="+mn-cs"/>
              </a:rPr>
              <a:t>product</a:t>
            </a:r>
            <a:r>
              <a:rPr lang="de-AT" sz="1200" kern="1200" dirty="0" smtClean="0">
                <a:solidFill>
                  <a:schemeClr val="tx1"/>
                </a:solidFill>
                <a:latin typeface="+mn-lt"/>
                <a:ea typeface="+mn-ea"/>
                <a:cs typeface="+mn-cs"/>
              </a:rPr>
              <a:t>“ bzw.  „ein Produkt lancieren oder auf den Markt bringen“,  „Werbung betreiben“ bzw. </a:t>
            </a:r>
            <a:r>
              <a:rPr lang="en-US" sz="1200" kern="1200" dirty="0" smtClean="0">
                <a:solidFill>
                  <a:schemeClr val="tx1"/>
                </a:solidFill>
                <a:latin typeface="+mn-lt"/>
                <a:ea typeface="+mn-ea"/>
                <a:cs typeface="+mn-cs"/>
              </a:rPr>
              <a:t>„to do advertising“ </a:t>
            </a:r>
            <a:r>
              <a:rPr lang="en-US" sz="1200" kern="1200" dirty="0" err="1" smtClean="0">
                <a:solidFill>
                  <a:schemeClr val="tx1"/>
                </a:solidFill>
                <a:latin typeface="+mn-lt"/>
                <a:ea typeface="+mn-ea"/>
                <a:cs typeface="+mn-cs"/>
              </a:rPr>
              <a:t>oder</a:t>
            </a:r>
            <a:r>
              <a:rPr lang="en-US" sz="1200" kern="1200" dirty="0" smtClean="0">
                <a:solidFill>
                  <a:schemeClr val="tx1"/>
                </a:solidFill>
                <a:latin typeface="+mn-lt"/>
                <a:ea typeface="+mn-ea"/>
                <a:cs typeface="+mn-cs"/>
              </a:rPr>
              <a:t> „faire de la </a:t>
            </a:r>
            <a:r>
              <a:rPr lang="en-US" sz="1200" kern="1200" dirty="0" err="1" smtClean="0">
                <a:solidFill>
                  <a:schemeClr val="tx1"/>
                </a:solidFill>
                <a:latin typeface="+mn-lt"/>
                <a:ea typeface="+mn-ea"/>
                <a:cs typeface="+mn-cs"/>
              </a:rPr>
              <a:t>publicité</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oder</a:t>
            </a:r>
            <a:r>
              <a:rPr lang="en-US" sz="1200" kern="1200" dirty="0" smtClean="0">
                <a:solidFill>
                  <a:schemeClr val="tx1"/>
                </a:solidFill>
                <a:latin typeface="+mn-lt"/>
                <a:ea typeface="+mn-ea"/>
                <a:cs typeface="+mn-cs"/>
              </a:rPr>
              <a:t> Marketing </a:t>
            </a:r>
            <a:r>
              <a:rPr lang="en-US" sz="1200" kern="1200" dirty="0" err="1" smtClean="0">
                <a:solidFill>
                  <a:schemeClr val="tx1"/>
                </a:solidFill>
                <a:latin typeface="+mn-lt"/>
                <a:ea typeface="+mn-ea"/>
                <a:cs typeface="+mn-cs"/>
              </a:rPr>
              <a:t>betreiben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bzw</a:t>
            </a:r>
            <a:r>
              <a:rPr lang="en-US" sz="1200" kern="1200" dirty="0" smtClean="0">
                <a:solidFill>
                  <a:schemeClr val="tx1"/>
                </a:solidFill>
                <a:latin typeface="+mn-lt"/>
                <a:ea typeface="+mn-ea"/>
                <a:cs typeface="+mn-cs"/>
              </a:rPr>
              <a:t>. </a:t>
            </a:r>
            <a:r>
              <a:rPr lang="de-AT" sz="1200" kern="1200" dirty="0" smtClean="0">
                <a:solidFill>
                  <a:schemeClr val="tx1"/>
                </a:solidFill>
                <a:latin typeface="+mn-lt"/>
                <a:ea typeface="+mn-ea"/>
                <a:cs typeface="+mn-cs"/>
              </a:rPr>
              <a:t>„faire du </a:t>
            </a:r>
            <a:r>
              <a:rPr lang="de-AT" sz="1200" kern="1200" dirty="0" err="1" smtClean="0">
                <a:solidFill>
                  <a:schemeClr val="tx1"/>
                </a:solidFill>
                <a:latin typeface="+mn-lt"/>
                <a:ea typeface="+mn-ea"/>
                <a:cs typeface="+mn-cs"/>
              </a:rPr>
              <a:t>marketing</a:t>
            </a:r>
            <a:r>
              <a:rPr lang="de-AT" sz="1200" kern="1200" dirty="0" smtClean="0">
                <a:solidFill>
                  <a:schemeClr val="tx1"/>
                </a:solidFill>
                <a:latin typeface="+mn-lt"/>
                <a:ea typeface="+mn-ea"/>
                <a:cs typeface="+mn-cs"/>
              </a:rPr>
              <a:t>“ oder „</a:t>
            </a:r>
            <a:r>
              <a:rPr lang="de-AT" sz="1200" kern="1200" dirty="0" err="1" smtClean="0">
                <a:solidFill>
                  <a:schemeClr val="tx1"/>
                </a:solidFill>
                <a:latin typeface="+mn-lt"/>
                <a:ea typeface="+mn-ea"/>
                <a:cs typeface="+mn-cs"/>
              </a:rPr>
              <a:t>to</a:t>
            </a:r>
            <a:r>
              <a:rPr lang="de-AT" sz="1200" kern="1200" dirty="0" smtClean="0">
                <a:solidFill>
                  <a:schemeClr val="tx1"/>
                </a:solidFill>
                <a:latin typeface="+mn-lt"/>
                <a:ea typeface="+mn-ea"/>
                <a:cs typeface="+mn-cs"/>
              </a:rPr>
              <a:t> </a:t>
            </a:r>
            <a:r>
              <a:rPr lang="de-AT" sz="1200" kern="1200" dirty="0" err="1" smtClean="0">
                <a:solidFill>
                  <a:schemeClr val="tx1"/>
                </a:solidFill>
                <a:latin typeface="+mn-lt"/>
                <a:ea typeface="+mn-ea"/>
                <a:cs typeface="+mn-cs"/>
              </a:rPr>
              <a:t>practice</a:t>
            </a:r>
            <a:r>
              <a:rPr lang="de-AT" sz="1200" kern="1200" dirty="0" smtClean="0">
                <a:solidFill>
                  <a:schemeClr val="tx1"/>
                </a:solidFill>
                <a:latin typeface="+mn-lt"/>
                <a:ea typeface="+mn-ea"/>
                <a:cs typeface="+mn-cs"/>
              </a:rPr>
              <a:t> </a:t>
            </a:r>
            <a:r>
              <a:rPr lang="de-AT" sz="1200" kern="1200" dirty="0" err="1" smtClean="0">
                <a:solidFill>
                  <a:schemeClr val="tx1"/>
                </a:solidFill>
                <a:latin typeface="+mn-lt"/>
                <a:ea typeface="+mn-ea"/>
                <a:cs typeface="+mn-cs"/>
              </a:rPr>
              <a:t>marketing</a:t>
            </a:r>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Es können jedoch auch andere häufige syntagmatische Verbindungen bei den Kollokationen zu finden sein, wobei hier natürlich sehr häufig zu überlegen sein wird, ob es sich um einen eigenen fachsprachlichen Mehrwortterminus handelt oder nicht (Beispiel: </a:t>
            </a:r>
            <a:r>
              <a:rPr lang="de-AT" sz="1200" kern="1200" dirty="0" err="1" smtClean="0">
                <a:solidFill>
                  <a:schemeClr val="tx1"/>
                </a:solidFill>
                <a:latin typeface="+mn-lt"/>
                <a:ea typeface="+mn-ea"/>
                <a:cs typeface="+mn-cs"/>
              </a:rPr>
              <a:t>besoin</a:t>
            </a:r>
            <a:r>
              <a:rPr lang="de-AT" sz="1200" kern="1200" dirty="0" smtClean="0">
                <a:solidFill>
                  <a:schemeClr val="tx1"/>
                </a:solidFill>
                <a:latin typeface="+mn-lt"/>
                <a:ea typeface="+mn-ea"/>
                <a:cs typeface="+mn-cs"/>
              </a:rPr>
              <a:t> de </a:t>
            </a:r>
            <a:r>
              <a:rPr lang="de-AT" sz="1200" kern="1200" dirty="0" err="1" smtClean="0">
                <a:solidFill>
                  <a:schemeClr val="tx1"/>
                </a:solidFill>
                <a:latin typeface="+mn-lt"/>
                <a:ea typeface="+mn-ea"/>
                <a:cs typeface="+mn-cs"/>
              </a:rPr>
              <a:t>client</a:t>
            </a:r>
            <a:r>
              <a:rPr lang="de-AT" sz="1200" kern="1200" dirty="0" smtClean="0">
                <a:solidFill>
                  <a:schemeClr val="tx1"/>
                </a:solidFill>
                <a:latin typeface="+mn-lt"/>
                <a:ea typeface="+mn-ea"/>
                <a:cs typeface="+mn-cs"/>
              </a:rPr>
              <a:t>, Kundenbedürfnis) Eine genaue T</a:t>
            </a:r>
            <a:r>
              <a:rPr lang="de-AT" sz="1200" b="1" kern="1200" dirty="0" smtClean="0">
                <a:solidFill>
                  <a:schemeClr val="tx1"/>
                </a:solidFill>
                <a:latin typeface="+mn-lt"/>
                <a:ea typeface="+mn-ea"/>
                <a:cs typeface="+mn-cs"/>
              </a:rPr>
              <a:t>rennschärfe</a:t>
            </a:r>
            <a:r>
              <a:rPr lang="de-AT" sz="1200" kern="1200" dirty="0" smtClean="0">
                <a:solidFill>
                  <a:schemeClr val="tx1"/>
                </a:solidFill>
                <a:latin typeface="+mn-lt"/>
                <a:ea typeface="+mn-ea"/>
                <a:cs typeface="+mn-cs"/>
              </a:rPr>
              <a:t> wird hier wahrscheinlich nicht immer möglich sein.</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Schließlich ist auch das Wissen um mögliche </a:t>
            </a:r>
            <a:r>
              <a:rPr lang="de-AT" sz="1200" b="1" kern="1200" dirty="0" smtClean="0">
                <a:solidFill>
                  <a:schemeClr val="tx1"/>
                </a:solidFill>
                <a:latin typeface="+mn-lt"/>
                <a:ea typeface="+mn-ea"/>
                <a:cs typeface="+mn-cs"/>
              </a:rPr>
              <a:t>Synonyme</a:t>
            </a:r>
            <a:r>
              <a:rPr lang="de-AT" sz="1200" kern="1200" dirty="0" smtClean="0">
                <a:solidFill>
                  <a:schemeClr val="tx1"/>
                </a:solidFill>
                <a:latin typeface="+mn-lt"/>
                <a:ea typeface="+mn-ea"/>
                <a:cs typeface="+mn-cs"/>
              </a:rPr>
              <a:t> wichtig. Wobei damit aus didaktischer Sicht </a:t>
            </a:r>
            <a:r>
              <a:rPr lang="de-AT" sz="1200" b="1" kern="1200" dirty="0" smtClean="0">
                <a:solidFill>
                  <a:schemeClr val="tx1"/>
                </a:solidFill>
                <a:latin typeface="+mn-lt"/>
                <a:ea typeface="+mn-ea"/>
                <a:cs typeface="+mn-cs"/>
              </a:rPr>
              <a:t>sehr vorsichtig </a:t>
            </a:r>
            <a:r>
              <a:rPr lang="de-AT" sz="1200" kern="1200" dirty="0" smtClean="0">
                <a:solidFill>
                  <a:schemeClr val="tx1"/>
                </a:solidFill>
                <a:latin typeface="+mn-lt"/>
                <a:ea typeface="+mn-ea"/>
                <a:cs typeface="+mn-cs"/>
              </a:rPr>
              <a:t>agiert werden sollte, und wirklich nur solche Termini genannt werden sollten, die tatsächlich Synonyme sind und nicht lediglich verwandte Termini eines gleichen Frames. </a:t>
            </a:r>
          </a:p>
          <a:p>
            <a:r>
              <a:rPr lang="de-AT" sz="1200" kern="1200" dirty="0" smtClean="0">
                <a:solidFill>
                  <a:schemeClr val="tx1"/>
                </a:solidFill>
                <a:latin typeface="+mn-lt"/>
                <a:ea typeface="+mn-ea"/>
                <a:cs typeface="+mn-cs"/>
              </a:rPr>
              <a:t>Häufig werden es zum Beispiel in der französischen Marketingsprache solche sein, die lediglich morphologische Varianten eines Terminus darstellen. Wie zum Beispiel </a:t>
            </a:r>
            <a:r>
              <a:rPr lang="de-AT" sz="1200" i="1" kern="1200" dirty="0" err="1" smtClean="0">
                <a:solidFill>
                  <a:schemeClr val="tx1"/>
                </a:solidFill>
                <a:latin typeface="+mn-lt"/>
                <a:ea typeface="+mn-ea"/>
                <a:cs typeface="+mn-cs"/>
              </a:rPr>
              <a:t>stratégie</a:t>
            </a:r>
            <a:r>
              <a:rPr lang="de-AT" sz="1200" i="1" kern="1200" dirty="0" smtClean="0">
                <a:solidFill>
                  <a:schemeClr val="tx1"/>
                </a:solidFill>
                <a:latin typeface="+mn-lt"/>
                <a:ea typeface="+mn-ea"/>
                <a:cs typeface="+mn-cs"/>
              </a:rPr>
              <a:t> </a:t>
            </a:r>
            <a:r>
              <a:rPr lang="de-AT" sz="1200" i="1" kern="1200" dirty="0" err="1" smtClean="0">
                <a:solidFill>
                  <a:schemeClr val="tx1"/>
                </a:solidFill>
                <a:latin typeface="+mn-lt"/>
                <a:ea typeface="+mn-ea"/>
                <a:cs typeface="+mn-cs"/>
              </a:rPr>
              <a:t>marketing</a:t>
            </a:r>
            <a:r>
              <a:rPr lang="de-AT" sz="1200" kern="1200" dirty="0" smtClean="0">
                <a:solidFill>
                  <a:schemeClr val="tx1"/>
                </a:solidFill>
                <a:latin typeface="+mn-lt"/>
                <a:ea typeface="+mn-ea"/>
                <a:cs typeface="+mn-cs"/>
              </a:rPr>
              <a:t> gegenüber </a:t>
            </a:r>
            <a:r>
              <a:rPr lang="de-AT" sz="1200" i="1" kern="1200" dirty="0" err="1" smtClean="0">
                <a:solidFill>
                  <a:schemeClr val="tx1"/>
                </a:solidFill>
                <a:latin typeface="+mn-lt"/>
                <a:ea typeface="+mn-ea"/>
                <a:cs typeface="+mn-cs"/>
              </a:rPr>
              <a:t>stratégie</a:t>
            </a:r>
            <a:r>
              <a:rPr lang="de-AT" sz="1200" i="1" kern="1200" dirty="0" smtClean="0">
                <a:solidFill>
                  <a:schemeClr val="tx1"/>
                </a:solidFill>
                <a:latin typeface="+mn-lt"/>
                <a:ea typeface="+mn-ea"/>
                <a:cs typeface="+mn-cs"/>
              </a:rPr>
              <a:t> de </a:t>
            </a:r>
            <a:r>
              <a:rPr lang="de-AT" sz="1200" i="1" kern="1200" dirty="0" err="1" smtClean="0">
                <a:solidFill>
                  <a:schemeClr val="tx1"/>
                </a:solidFill>
                <a:latin typeface="+mn-lt"/>
                <a:ea typeface="+mn-ea"/>
                <a:cs typeface="+mn-cs"/>
              </a:rPr>
              <a:t>marketing</a:t>
            </a:r>
            <a:r>
              <a:rPr lang="de-AT" sz="1200" kern="1200" dirty="0" smtClean="0">
                <a:solidFill>
                  <a:schemeClr val="tx1"/>
                </a:solidFill>
                <a:latin typeface="+mn-lt"/>
                <a:ea typeface="+mn-ea"/>
                <a:cs typeface="+mn-cs"/>
              </a:rPr>
              <a:t> bzw. </a:t>
            </a:r>
            <a:r>
              <a:rPr lang="de-AT" sz="1200" i="1" kern="1200" dirty="0" err="1" smtClean="0">
                <a:solidFill>
                  <a:schemeClr val="tx1"/>
                </a:solidFill>
                <a:latin typeface="+mn-lt"/>
                <a:ea typeface="+mn-ea"/>
                <a:cs typeface="+mn-cs"/>
              </a:rPr>
              <a:t>stratégie</a:t>
            </a:r>
            <a:r>
              <a:rPr lang="de-AT" sz="1200" i="1" kern="1200" dirty="0" smtClean="0">
                <a:solidFill>
                  <a:schemeClr val="tx1"/>
                </a:solidFill>
                <a:latin typeface="+mn-lt"/>
                <a:ea typeface="+mn-ea"/>
                <a:cs typeface="+mn-cs"/>
              </a:rPr>
              <a:t> du </a:t>
            </a:r>
            <a:r>
              <a:rPr lang="de-AT" sz="1200" i="1" kern="1200" dirty="0" err="1" smtClean="0">
                <a:solidFill>
                  <a:schemeClr val="tx1"/>
                </a:solidFill>
                <a:latin typeface="+mn-lt"/>
                <a:ea typeface="+mn-ea"/>
                <a:cs typeface="+mn-cs"/>
              </a:rPr>
              <a:t>marketing</a:t>
            </a:r>
            <a:r>
              <a:rPr lang="de-AT" sz="1200" kern="1200" dirty="0" smtClean="0">
                <a:solidFill>
                  <a:schemeClr val="tx1"/>
                </a:solidFill>
                <a:latin typeface="+mn-lt"/>
                <a:ea typeface="+mn-ea"/>
                <a:cs typeface="+mn-cs"/>
              </a:rPr>
              <a:t>, welche allesamt gebraucht werden und sich lediglich in der Frequenz unterscheiden.</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Für das Erlernen des Gebrauchs eines Terminus ist auch die Beobachtung der kontextuellen Einbindung wichtig. Aus diesem Grunde sollten konkrete </a:t>
            </a:r>
            <a:r>
              <a:rPr lang="de-AT" sz="1200" b="1" kern="1200" dirty="0" smtClean="0">
                <a:solidFill>
                  <a:schemeClr val="tx1"/>
                </a:solidFill>
                <a:latin typeface="+mn-lt"/>
                <a:ea typeface="+mn-ea"/>
                <a:cs typeface="+mn-cs"/>
              </a:rPr>
              <a:t>Anwendungsbeispiele </a:t>
            </a:r>
            <a:r>
              <a:rPr lang="de-AT" sz="1200" kern="1200" dirty="0" smtClean="0">
                <a:solidFill>
                  <a:schemeClr val="tx1"/>
                </a:solidFill>
                <a:latin typeface="+mn-lt"/>
                <a:ea typeface="+mn-ea"/>
                <a:cs typeface="+mn-cs"/>
              </a:rPr>
              <a:t>nicht fehlen.</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Es erscheint mir ebenfalls günstig, weiteren Raum für mögliche </a:t>
            </a:r>
            <a:r>
              <a:rPr lang="de-AT" sz="1200" b="1" kern="1200" dirty="0" smtClean="0">
                <a:solidFill>
                  <a:schemeClr val="tx1"/>
                </a:solidFill>
                <a:latin typeface="+mn-lt"/>
                <a:ea typeface="+mn-ea"/>
                <a:cs typeface="+mn-cs"/>
              </a:rPr>
              <a:t>weitere Erklärungen </a:t>
            </a:r>
            <a:r>
              <a:rPr lang="de-AT" sz="1200" kern="1200" dirty="0" smtClean="0">
                <a:solidFill>
                  <a:schemeClr val="tx1"/>
                </a:solidFill>
                <a:latin typeface="+mn-lt"/>
                <a:ea typeface="+mn-ea"/>
                <a:cs typeface="+mn-cs"/>
              </a:rPr>
              <a:t>und normative Aussagen zum Gebrauch eines Terminus zu gewinnen. Es wird daher eine Rubrik für Anmerkungen vorgesehen. Hier könnten Informationen über  die </a:t>
            </a:r>
            <a:r>
              <a:rPr lang="de-AT" sz="1200" b="1" kern="1200" dirty="0" smtClean="0">
                <a:solidFill>
                  <a:schemeClr val="tx1"/>
                </a:solidFill>
                <a:latin typeface="+mn-lt"/>
                <a:ea typeface="+mn-ea"/>
                <a:cs typeface="+mn-cs"/>
              </a:rPr>
              <a:t>Frequenz e</a:t>
            </a:r>
            <a:r>
              <a:rPr lang="de-AT" sz="1200" kern="1200" dirty="0" smtClean="0">
                <a:solidFill>
                  <a:schemeClr val="tx1"/>
                </a:solidFill>
                <a:latin typeface="+mn-lt"/>
                <a:ea typeface="+mn-ea"/>
                <a:cs typeface="+mn-cs"/>
              </a:rPr>
              <a:t>ines Terminus im Vergleich zu seinen Synonymen oder des </a:t>
            </a:r>
            <a:r>
              <a:rPr lang="de-AT" sz="1200" b="1" kern="1200" dirty="0" smtClean="0">
                <a:solidFill>
                  <a:schemeClr val="tx1"/>
                </a:solidFill>
                <a:latin typeface="+mn-lt"/>
                <a:ea typeface="+mn-ea"/>
                <a:cs typeface="+mn-cs"/>
              </a:rPr>
              <a:t>äquivalenten englischsprachigen Ausdrucks </a:t>
            </a:r>
            <a:r>
              <a:rPr lang="de-AT" sz="1200" kern="1200" dirty="0" smtClean="0">
                <a:solidFill>
                  <a:schemeClr val="tx1"/>
                </a:solidFill>
                <a:latin typeface="+mn-lt"/>
                <a:ea typeface="+mn-ea"/>
                <a:cs typeface="+mn-cs"/>
              </a:rPr>
              <a:t>untergebracht werden.</a:t>
            </a:r>
          </a:p>
          <a:p>
            <a:r>
              <a:rPr lang="de-AT" sz="1200" kern="1200" dirty="0" smtClean="0">
                <a:solidFill>
                  <a:schemeClr val="tx1"/>
                </a:solidFill>
                <a:latin typeface="+mn-lt"/>
                <a:ea typeface="+mn-ea"/>
                <a:cs typeface="+mn-cs"/>
              </a:rPr>
              <a:t> </a:t>
            </a:r>
          </a:p>
          <a:p>
            <a:r>
              <a:rPr lang="de-AT" sz="1200" kern="1200" dirty="0" smtClean="0">
                <a:solidFill>
                  <a:schemeClr val="tx1"/>
                </a:solidFill>
                <a:latin typeface="+mn-lt"/>
                <a:ea typeface="+mn-ea"/>
                <a:cs typeface="+mn-cs"/>
              </a:rPr>
              <a:t>Was die </a:t>
            </a:r>
            <a:r>
              <a:rPr lang="de-AT" sz="1200" b="1" kern="1200" dirty="0" err="1" smtClean="0">
                <a:solidFill>
                  <a:schemeClr val="tx1"/>
                </a:solidFill>
                <a:latin typeface="+mn-lt"/>
                <a:ea typeface="+mn-ea"/>
                <a:cs typeface="+mn-cs"/>
              </a:rPr>
              <a:t>Verlinkung</a:t>
            </a:r>
            <a:r>
              <a:rPr lang="de-AT" sz="1200" b="1" kern="1200" dirty="0" smtClean="0">
                <a:solidFill>
                  <a:schemeClr val="tx1"/>
                </a:solidFill>
                <a:latin typeface="+mn-lt"/>
                <a:ea typeface="+mn-ea"/>
                <a:cs typeface="+mn-cs"/>
              </a:rPr>
              <a:t> d</a:t>
            </a:r>
            <a:r>
              <a:rPr lang="de-AT" sz="1200" kern="1200" dirty="0" smtClean="0">
                <a:solidFill>
                  <a:schemeClr val="tx1"/>
                </a:solidFill>
                <a:latin typeface="+mn-lt"/>
                <a:ea typeface="+mn-ea"/>
                <a:cs typeface="+mn-cs"/>
              </a:rPr>
              <a:t>er drei Bereiche angeht, so sollten natürlich die Termini in den drei Sprachen miteinander verlinkt sein. Es sollte aber auch eine interne </a:t>
            </a:r>
            <a:r>
              <a:rPr lang="de-AT" sz="1200" kern="1200" dirty="0" err="1" smtClean="0">
                <a:solidFill>
                  <a:schemeClr val="tx1"/>
                </a:solidFill>
                <a:latin typeface="+mn-lt"/>
                <a:ea typeface="+mn-ea"/>
                <a:cs typeface="+mn-cs"/>
              </a:rPr>
              <a:t>Verlinkung</a:t>
            </a:r>
            <a:r>
              <a:rPr lang="de-AT" sz="1200" kern="1200" dirty="0" smtClean="0">
                <a:solidFill>
                  <a:schemeClr val="tx1"/>
                </a:solidFill>
                <a:latin typeface="+mn-lt"/>
                <a:ea typeface="+mn-ea"/>
                <a:cs typeface="+mn-cs"/>
              </a:rPr>
              <a:t> innerhalb einer Sprache möglich sein, sodass man zum Beispiel von einem in der Definition verwendeten Terminus zu dessen eigenem Eintrag gelangen kann.</a:t>
            </a:r>
          </a:p>
          <a:p>
            <a:r>
              <a:rPr lang="de-AT" sz="1200" kern="1200" dirty="0" smtClean="0">
                <a:solidFill>
                  <a:schemeClr val="tx1"/>
                </a:solidFill>
                <a:latin typeface="+mn-lt"/>
                <a:ea typeface="+mn-ea"/>
                <a:cs typeface="+mn-cs"/>
              </a:rPr>
              <a:t>Außerdem wäre eine gegenseitige </a:t>
            </a:r>
            <a:r>
              <a:rPr lang="de-AT" sz="1200" kern="1200" dirty="0" err="1" smtClean="0">
                <a:solidFill>
                  <a:schemeClr val="tx1"/>
                </a:solidFill>
                <a:latin typeface="+mn-lt"/>
                <a:ea typeface="+mn-ea"/>
                <a:cs typeface="+mn-cs"/>
              </a:rPr>
              <a:t>Verlinkung</a:t>
            </a:r>
            <a:r>
              <a:rPr lang="de-AT" sz="1200" kern="1200" dirty="0" smtClean="0">
                <a:solidFill>
                  <a:schemeClr val="tx1"/>
                </a:solidFill>
                <a:latin typeface="+mn-lt"/>
                <a:ea typeface="+mn-ea"/>
                <a:cs typeface="+mn-cs"/>
              </a:rPr>
              <a:t> zu den auf der e-</a:t>
            </a:r>
            <a:r>
              <a:rPr lang="de-AT" sz="1200" kern="1200" dirty="0" err="1" smtClean="0">
                <a:solidFill>
                  <a:schemeClr val="tx1"/>
                </a:solidFill>
                <a:latin typeface="+mn-lt"/>
                <a:ea typeface="+mn-ea"/>
                <a:cs typeface="+mn-cs"/>
              </a:rPr>
              <a:t>learning</a:t>
            </a:r>
            <a:r>
              <a:rPr lang="de-AT" sz="1200" kern="1200" dirty="0" smtClean="0">
                <a:solidFill>
                  <a:schemeClr val="tx1"/>
                </a:solidFill>
                <a:latin typeface="+mn-lt"/>
                <a:ea typeface="+mn-ea"/>
                <a:cs typeface="+mn-cs"/>
              </a:rPr>
              <a:t> Plattform befindlichen fachspezifischen und sprachlichen Übungen, in denen die Termini vorkommen, unbedingt erforderlich. Damit ein Studierender, der gerade eine Übung macht, sofort direkt einen unbekannten Terminus nachschlagen kann, sei es zum Beispiel weil er das Konzept erfassen möchte oder aber eine Übersetzung dieses Terminus in seine Muttersprache benötigt.</a:t>
            </a:r>
          </a:p>
          <a:p>
            <a:r>
              <a:rPr lang="de-AT" sz="1200" kern="1200" dirty="0" smtClean="0">
                <a:solidFill>
                  <a:schemeClr val="tx1"/>
                </a:solidFill>
                <a:latin typeface="+mn-lt"/>
                <a:ea typeface="+mn-ea"/>
                <a:cs typeface="+mn-cs"/>
              </a:rPr>
              <a:t> </a:t>
            </a:r>
          </a:p>
          <a:p>
            <a:pPr>
              <a:spcBef>
                <a:spcPct val="0"/>
              </a:spcBef>
            </a:pPr>
            <a:endParaRPr lang="de-AT" dirty="0" smtClean="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46AA8-2B76-4FFD-ABD3-D5CC142D8D13}" type="slidenum">
              <a:rPr lang="de-AT"/>
              <a:pPr fontAlgn="base">
                <a:spcBef>
                  <a:spcPct val="0"/>
                </a:spcBef>
                <a:spcAft>
                  <a:spcPct val="0"/>
                </a:spcAft>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DE" dirty="0" smtClean="0"/>
              <a:t>Leichte Zugänglichkeit</a:t>
            </a:r>
          </a:p>
          <a:p>
            <a:r>
              <a:rPr lang="de-DE" dirty="0" smtClean="0"/>
              <a:t>Nicht kursspezifisch</a:t>
            </a:r>
          </a:p>
          <a:p>
            <a:r>
              <a:rPr lang="de-DE" dirty="0" smtClean="0"/>
              <a:t>Prototyp</a:t>
            </a:r>
            <a:r>
              <a:rPr lang="de-DE" baseline="0" dirty="0" smtClean="0"/>
              <a:t> (mit den technischen Möglichkeiten) Sabine </a:t>
            </a:r>
            <a:r>
              <a:rPr lang="de-DE" baseline="0" dirty="0" err="1" smtClean="0"/>
              <a:t>Petrasch</a:t>
            </a:r>
            <a:r>
              <a:rPr lang="de-DE" baseline="0" dirty="0" smtClean="0"/>
              <a:t> (</a:t>
            </a:r>
            <a:r>
              <a:rPr lang="de-DE" baseline="0" dirty="0" err="1" smtClean="0"/>
              <a:t>infopath</a:t>
            </a:r>
            <a:r>
              <a:rPr lang="de-DE" baseline="0" dirty="0" smtClean="0"/>
              <a:t>) lediglich Prototyp Zur Illustration</a:t>
            </a:r>
            <a:endParaRPr lang="de-DE" dirty="0" smtClean="0"/>
          </a:p>
          <a:p>
            <a:endParaRPr lang="de-DE" dirty="0" smtClean="0"/>
          </a:p>
          <a:p>
            <a:r>
              <a:rPr lang="de-DE" dirty="0" smtClean="0"/>
              <a:t>Beispiele</a:t>
            </a:r>
          </a:p>
          <a:p>
            <a:endParaRPr lang="de-DE" dirty="0" smtClean="0"/>
          </a:p>
          <a:p>
            <a:r>
              <a:rPr lang="de-DE" dirty="0" smtClean="0"/>
              <a:t>Suchfunktion oder</a:t>
            </a:r>
            <a:r>
              <a:rPr lang="de-DE" baseline="0" dirty="0" smtClean="0"/>
              <a:t> Indexsuche</a:t>
            </a:r>
          </a:p>
          <a:p>
            <a:endParaRPr lang="de-DE" dirty="0" smtClean="0"/>
          </a:p>
          <a:p>
            <a:pPr marL="228600" indent="-228600">
              <a:buAutoNum type="arabicParenR"/>
            </a:pPr>
            <a:r>
              <a:rPr lang="de-DE" baseline="0" dirty="0" smtClean="0"/>
              <a:t>Marketing</a:t>
            </a:r>
          </a:p>
          <a:p>
            <a:pPr marL="228600" indent="-228600">
              <a:buAutoNum type="arabicParenR"/>
            </a:pPr>
            <a:r>
              <a:rPr lang="de-DE" baseline="0" dirty="0" err="1" smtClean="0"/>
              <a:t>Mercatique</a:t>
            </a:r>
            <a:r>
              <a:rPr lang="de-DE" baseline="0" dirty="0" smtClean="0"/>
              <a:t> (Anmerkungen)</a:t>
            </a:r>
          </a:p>
          <a:p>
            <a:pPr marL="228600" indent="-228600">
              <a:buAutoNum type="arabicParenR"/>
            </a:pPr>
            <a:r>
              <a:rPr lang="de-DE" baseline="0" dirty="0" smtClean="0"/>
              <a:t>Marketing </a:t>
            </a:r>
            <a:r>
              <a:rPr lang="de-DE" baseline="0" dirty="0" err="1" smtClean="0"/>
              <a:t>relationnel</a:t>
            </a:r>
            <a:r>
              <a:rPr lang="de-DE" baseline="0" dirty="0" smtClean="0"/>
              <a:t> (über</a:t>
            </a:r>
            <a:r>
              <a:rPr lang="de-DE" dirty="0" smtClean="0"/>
              <a:t> Index</a:t>
            </a:r>
            <a:endParaRPr lang="de-DE" baseline="0" dirty="0" smtClean="0"/>
          </a:p>
          <a:p>
            <a:pPr marL="228600" indent="-228600">
              <a:buAutoNum type="arabicParenR"/>
            </a:pPr>
            <a:r>
              <a:rPr lang="de-DE" baseline="0" dirty="0" smtClean="0"/>
              <a:t>Beziehungsmarketing (Anmerkungen)</a:t>
            </a:r>
          </a:p>
          <a:p>
            <a:pPr marL="228600" indent="-228600">
              <a:buAutoNum type="arabicParenR"/>
            </a:pPr>
            <a:r>
              <a:rPr lang="de-DE" baseline="0" dirty="0" err="1" smtClean="0"/>
              <a:t>Stratégie</a:t>
            </a:r>
            <a:r>
              <a:rPr lang="de-DE" baseline="0" dirty="0" smtClean="0"/>
              <a:t> </a:t>
            </a:r>
            <a:r>
              <a:rPr lang="de-DE" baseline="0" dirty="0" err="1" smtClean="0"/>
              <a:t>marketing</a:t>
            </a:r>
            <a:r>
              <a:rPr lang="de-DE" baseline="0" dirty="0" smtClean="0"/>
              <a:t> (Synonyme)</a:t>
            </a:r>
          </a:p>
          <a:p>
            <a:pPr marL="228600" indent="-228600">
              <a:buAutoNum type="arabicParenR"/>
            </a:pPr>
            <a:r>
              <a:rPr lang="de-DE" baseline="0" dirty="0" err="1" smtClean="0"/>
              <a:t>Stratégie</a:t>
            </a:r>
            <a:r>
              <a:rPr lang="de-DE" baseline="0" dirty="0" smtClean="0"/>
              <a:t> de </a:t>
            </a:r>
            <a:r>
              <a:rPr lang="de-DE" baseline="0" dirty="0" err="1" smtClean="0"/>
              <a:t>marketing</a:t>
            </a:r>
            <a:r>
              <a:rPr lang="de-DE" baseline="0" dirty="0" smtClean="0"/>
              <a:t> </a:t>
            </a:r>
          </a:p>
          <a:p>
            <a:pPr marL="228600" indent="-228600">
              <a:buAutoNum type="arabicParenR"/>
            </a:pPr>
            <a:r>
              <a:rPr lang="de-DE" baseline="0" dirty="0" smtClean="0"/>
              <a:t>Marketingstrategie (link zu Produkt)</a:t>
            </a:r>
          </a:p>
          <a:p>
            <a:pPr marL="228600" indent="-228600">
              <a:buAutoNum type="arabicParenR"/>
            </a:pPr>
            <a:r>
              <a:rPr lang="de-DE" baseline="0" dirty="0" smtClean="0"/>
              <a:t>Produkt</a:t>
            </a:r>
          </a:p>
          <a:p>
            <a:pPr marL="228600" indent="-228600">
              <a:buAutoNum type="arabicParenR"/>
            </a:pPr>
            <a:r>
              <a:rPr lang="de-DE" baseline="0" dirty="0" err="1" smtClean="0"/>
              <a:t>produit</a:t>
            </a:r>
            <a:endParaRPr lang="de-DE" baseline="0" dirty="0" smtClean="0"/>
          </a:p>
          <a:p>
            <a:pPr marL="228600" indent="-228600">
              <a:buNone/>
            </a:pPr>
            <a:endParaRPr lang="de-DE" baseline="0" dirty="0" smtClean="0"/>
          </a:p>
          <a:p>
            <a:pPr marL="228600" indent="-228600">
              <a:buNone/>
            </a:pPr>
            <a:endParaRPr lang="de-AT"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p:spPr>
      </p:sp>
      <p:sp>
        <p:nvSpPr>
          <p:cNvPr id="2560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a:p>
            <a:pPr>
              <a:spcBef>
                <a:spcPct val="0"/>
              </a:spcBef>
            </a:pPr>
            <a:endParaRPr lang="de-DE" dirty="0" smtClean="0"/>
          </a:p>
        </p:txBody>
      </p:sp>
      <p:sp>
        <p:nvSpPr>
          <p:cNvPr id="256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B9160-6CB8-4C99-9092-B15D1D1A383A}" type="slidenum">
              <a:rPr lang="de-AT"/>
              <a:pPr fontAlgn="base">
                <a:spcBef>
                  <a:spcPct val="0"/>
                </a:spcBef>
                <a:spcAft>
                  <a:spcPct val="0"/>
                </a:spcAft>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en-US"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Formatvorlage des Untertitelmasters durch Klicken bearbeiten</a:t>
            </a:r>
            <a:endParaRPr lang="de-AT"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4"/>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a:p>
        </p:txBody>
      </p:sp>
      <p:pic>
        <p:nvPicPr>
          <p:cNvPr id="5" name="Grafik 6" descr="Logo-für-VK.png"/>
          <p:cNvPicPr>
            <a:picLocks noChangeAspect="1"/>
          </p:cNvPicPr>
          <p:nvPr/>
        </p:nvPicPr>
        <p:blipFill>
          <a:blip r:embed="rId2" cstate="print"/>
          <a:srcRect/>
          <a:stretch>
            <a:fillRect/>
          </a:stretch>
        </p:blipFill>
        <p:spPr bwMode="auto">
          <a:xfrm>
            <a:off x="889000" y="2552700"/>
            <a:ext cx="488950" cy="2233613"/>
          </a:xfrm>
          <a:prstGeom prst="rect">
            <a:avLst/>
          </a:prstGeom>
          <a:noFill/>
          <a:ln w="9525">
            <a:noFill/>
            <a:miter lim="800000"/>
            <a:headEnd/>
            <a:tailEnd/>
          </a:ln>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en-US" noProof="0" dirty="0" smtClean="0"/>
              <a:t>Textmasterformate durch Klicken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a:defRPr/>
            </a:lvl1pPr>
          </a:lstStyle>
          <a:p>
            <a:pPr>
              <a:defRPr/>
            </a:pPr>
            <a:endParaRPr lang="de-DE"/>
          </a:p>
        </p:txBody>
      </p:sp>
      <p:sp>
        <p:nvSpPr>
          <p:cNvPr id="8" name="Foliennummernplatzhalter 6"/>
          <p:cNvSpPr>
            <a:spLocks noGrp="1"/>
          </p:cNvSpPr>
          <p:nvPr>
            <p:ph type="sldNum" sz="quarter" idx="12"/>
          </p:nvPr>
        </p:nvSpPr>
        <p:spPr/>
        <p:txBody>
          <a:bodyPr/>
          <a:lstStyle>
            <a:lvl1pPr>
              <a:defRPr/>
            </a:lvl1pPr>
          </a:lstStyle>
          <a:p>
            <a:pPr>
              <a:defRPr/>
            </a:pPr>
            <a:fld id="{6FB71504-F649-48EB-8EF6-2C8808C26F4D}" type="slidenum">
              <a:rPr lang="de-DE"/>
              <a:pPr>
                <a:defRPr/>
              </a:pPr>
              <a:t>‹Nr.›</a:t>
            </a:fld>
            <a:endParaRPr lang="de-DE"/>
          </a:p>
        </p:txBody>
      </p:sp>
      <p:sp>
        <p:nvSpPr>
          <p:cNvPr id="9" name="Datumsplatzhalter 6"/>
          <p:cNvSpPr>
            <a:spLocks noGrp="1"/>
          </p:cNvSpPr>
          <p:nvPr>
            <p:ph type="dt" sz="half" idx="13"/>
          </p:nvPr>
        </p:nvSpPr>
        <p:spPr/>
        <p:txBody>
          <a:bodyPr/>
          <a:lstStyle>
            <a:lvl1pPr algn="r">
              <a:defRPr lang="de-DE" sz="900" kern="1200" cap="all" baseline="0" smtClean="0">
                <a:solidFill>
                  <a:schemeClr val="tx1">
                    <a:tint val="75000"/>
                  </a:schemeClr>
                </a:solidFill>
                <a:latin typeface="+mn-lt"/>
                <a:ea typeface="+mn-ea"/>
                <a:cs typeface="+mn-cs"/>
              </a:defRPr>
            </a:lvl1pPr>
          </a:lstStyle>
          <a:p>
            <a:pPr>
              <a:defRPr/>
            </a:pPr>
            <a:fld id="{7881E0F5-EF00-4536-A92D-17698FDAF017}" type="datetimeFigureOut">
              <a:rPr/>
              <a:pPr>
                <a:defRPr/>
              </a:pPr>
              <a:t>04.04.2011</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en-US"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Formatvorlage des Untertitelmasters durch Klicken bearbeiten</a:t>
            </a:r>
            <a:endParaRPr lang="de-AT"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DE"/>
          </a:p>
        </p:txBody>
      </p:sp>
      <p:sp>
        <p:nvSpPr>
          <p:cNvPr id="5" name="Foliennummernplatzhalter 5"/>
          <p:cNvSpPr>
            <a:spLocks noGrp="1"/>
          </p:cNvSpPr>
          <p:nvPr>
            <p:ph type="sldNum" sz="quarter" idx="11"/>
          </p:nvPr>
        </p:nvSpPr>
        <p:spPr/>
        <p:txBody>
          <a:bodyPr/>
          <a:lstStyle>
            <a:lvl1pPr>
              <a:defRPr/>
            </a:lvl1pPr>
          </a:lstStyle>
          <a:p>
            <a:pPr>
              <a:defRPr/>
            </a:pPr>
            <a:fld id="{0B98F74A-1CA8-4BA5-BF3F-C6B24813FAAF}" type="slidenum">
              <a:rPr lang="de-DE"/>
              <a:pPr>
                <a:defRPr/>
              </a:pPr>
              <a:t>‹Nr.›</a:t>
            </a:fld>
            <a:endParaRPr lang="de-DE"/>
          </a:p>
        </p:txBody>
      </p:sp>
      <p:sp>
        <p:nvSpPr>
          <p:cNvPr id="6" name="Datumsplatzhalter 6"/>
          <p:cNvSpPr>
            <a:spLocks noGrp="1"/>
          </p:cNvSpPr>
          <p:nvPr>
            <p:ph type="dt" sz="half" idx="12"/>
          </p:nvPr>
        </p:nvSpPr>
        <p:spPr/>
        <p:txBody>
          <a:bodyPr/>
          <a:lstStyle>
            <a:lvl1pPr>
              <a:defRPr/>
            </a:lvl1pPr>
          </a:lstStyle>
          <a:p>
            <a:pPr>
              <a:defRPr/>
            </a:pPr>
            <a:fld id="{9157CE19-401B-4513-837A-79F87E1522FB}" type="datetimeFigureOut">
              <a:rPr/>
              <a:pPr>
                <a:defRPr/>
              </a:pPr>
              <a:t>04.04.2011</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en-US" dirty="0" smtClean="0"/>
              <a:t>Textmasterformate durch Klicken bearbeiten</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en-US"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Textmasterformate durch Klicken bearbeiten</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en-US"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Textmasterformate durch Klicken bearbeiten</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en-US"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DE"/>
          </a:p>
        </p:txBody>
      </p:sp>
      <p:sp>
        <p:nvSpPr>
          <p:cNvPr id="6" name="Foliennummernplatzhalter 5"/>
          <p:cNvSpPr>
            <a:spLocks noGrp="1"/>
          </p:cNvSpPr>
          <p:nvPr>
            <p:ph type="sldNum" sz="quarter" idx="11"/>
          </p:nvPr>
        </p:nvSpPr>
        <p:spPr/>
        <p:txBody>
          <a:bodyPr/>
          <a:lstStyle>
            <a:lvl1pPr>
              <a:defRPr/>
            </a:lvl1pPr>
          </a:lstStyle>
          <a:p>
            <a:pPr>
              <a:defRPr/>
            </a:pPr>
            <a:fld id="{9EA12CB4-0768-446F-A419-0C1DB4E455D8}" type="slidenum">
              <a:rPr lang="de-DE"/>
              <a:pPr>
                <a:defRPr/>
              </a:pPr>
              <a:t>‹Nr.›</a:t>
            </a:fld>
            <a:endParaRPr lang="de-DE"/>
          </a:p>
        </p:txBody>
      </p:sp>
      <p:sp>
        <p:nvSpPr>
          <p:cNvPr id="7" name="Datumsplatzhalter 6"/>
          <p:cNvSpPr>
            <a:spLocks noGrp="1"/>
          </p:cNvSpPr>
          <p:nvPr>
            <p:ph type="dt" sz="half" idx="12"/>
          </p:nvPr>
        </p:nvSpPr>
        <p:spPr/>
        <p:txBody>
          <a:bodyPr/>
          <a:lstStyle>
            <a:lvl1pPr>
              <a:defRPr/>
            </a:lvl1pPr>
          </a:lstStyle>
          <a:p>
            <a:pPr>
              <a:defRPr/>
            </a:pPr>
            <a:fld id="{3E59DB36-5523-4C47-A7F8-8D13518546DC}" type="datetimeFigureOut">
              <a:rPr/>
              <a:pPr>
                <a:defRPr/>
              </a:pPr>
              <a:t>04.04.2011</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en-US"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DE"/>
          </a:p>
        </p:txBody>
      </p:sp>
      <p:sp>
        <p:nvSpPr>
          <p:cNvPr id="10" name="Foliennummernplatzhalter 5"/>
          <p:cNvSpPr>
            <a:spLocks noGrp="1"/>
          </p:cNvSpPr>
          <p:nvPr>
            <p:ph type="sldNum" sz="quarter" idx="15"/>
          </p:nvPr>
        </p:nvSpPr>
        <p:spPr/>
        <p:txBody>
          <a:bodyPr/>
          <a:lstStyle>
            <a:lvl1pPr>
              <a:defRPr/>
            </a:lvl1pPr>
          </a:lstStyle>
          <a:p>
            <a:pPr>
              <a:defRPr/>
            </a:pPr>
            <a:fld id="{87F2FA3A-BB42-493A-A812-1D1C84005D05}" type="slidenum">
              <a:rPr lang="de-DE"/>
              <a:pPr>
                <a:defRPr/>
              </a:pPr>
              <a:t>‹Nr.›</a:t>
            </a:fld>
            <a:endParaRPr lang="de-DE"/>
          </a:p>
        </p:txBody>
      </p:sp>
      <p:sp>
        <p:nvSpPr>
          <p:cNvPr id="11" name="Datumsplatzhalter 6"/>
          <p:cNvSpPr>
            <a:spLocks noGrp="1"/>
          </p:cNvSpPr>
          <p:nvPr>
            <p:ph type="dt" sz="half" idx="16"/>
          </p:nvPr>
        </p:nvSpPr>
        <p:spPr/>
        <p:txBody>
          <a:bodyPr/>
          <a:lstStyle>
            <a:lvl1pPr>
              <a:defRPr/>
            </a:lvl1pPr>
          </a:lstStyle>
          <a:p>
            <a:pPr>
              <a:defRPr/>
            </a:pPr>
            <a:fld id="{5299BB49-5CC3-4720-B43A-303072D4C4D3}" type="datetimeFigureOut">
              <a:rPr/>
              <a:pPr>
                <a:defRPr/>
              </a:pPr>
              <a:t>04.04.2011</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638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fontAlgn="auto">
              <a:spcBef>
                <a:spcPts val="0"/>
              </a:spcBef>
              <a:spcAft>
                <a:spcPts val="0"/>
              </a:spcAft>
              <a:defRPr sz="900" cap="all" baseline="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fontAlgn="auto">
              <a:spcBef>
                <a:spcPts val="0"/>
              </a:spcBef>
              <a:spcAft>
                <a:spcPts val="0"/>
              </a:spcAft>
              <a:defRPr sz="900" cap="all" baseline="0" smtClean="0">
                <a:solidFill>
                  <a:schemeClr val="tx1">
                    <a:tint val="75000"/>
                  </a:schemeClr>
                </a:solidFill>
                <a:latin typeface="+mn-lt"/>
              </a:defRPr>
            </a:lvl1pPr>
          </a:lstStyle>
          <a:p>
            <a:pPr>
              <a:defRPr/>
            </a:pPr>
            <a:fld id="{6C1A1AE8-C6D7-4853-A54D-B01265E66EAA}" type="slidenum">
              <a:rPr lang="de-DE"/>
              <a:pPr>
                <a:defRPr/>
              </a:pPr>
              <a:t>‹Nr.›</a:t>
            </a:fld>
            <a:endParaRPr lang="de-DE"/>
          </a:p>
        </p:txBody>
      </p:sp>
      <p:sp>
        <p:nvSpPr>
          <p:cNvPr id="1638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fontAlgn="auto">
              <a:spcBef>
                <a:spcPts val="0"/>
              </a:spcBef>
              <a:spcAft>
                <a:spcPts val="0"/>
              </a:spcAft>
              <a:defRPr lang="de-DE" sz="900" kern="1200" cap="all" baseline="0" smtClean="0">
                <a:solidFill>
                  <a:schemeClr val="tx1">
                    <a:tint val="75000"/>
                  </a:schemeClr>
                </a:solidFill>
                <a:latin typeface="+mn-lt"/>
                <a:ea typeface="+mn-ea"/>
                <a:cs typeface="+mn-cs"/>
              </a:defRPr>
            </a:lvl1pPr>
          </a:lstStyle>
          <a:p>
            <a:pPr>
              <a:defRPr/>
            </a:pPr>
            <a:fld id="{828E437A-14A6-48D5-AC5D-333483754C9E}" type="datetimeFigureOut">
              <a:rPr/>
              <a:pPr>
                <a:defRPr/>
              </a:pPr>
              <a:t>04.04.2011</a:t>
            </a:fld>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74" r:id="rId5"/>
    <p:sldLayoutId id="2147483675" r:id="rId6"/>
    <p:sldLayoutId id="2147483669" r:id="rId7"/>
    <p:sldLayoutId id="2147483668" r:id="rId8"/>
    <p:sldLayoutId id="2147483676" r:id="rId9"/>
    <p:sldLayoutId id="2147483677" r:id="rId10"/>
  </p:sldLayoutIdLst>
  <p:transition>
    <p:fade/>
  </p:transition>
  <p:txStyles>
    <p:titleStyle>
      <a:lvl1pPr algn="l" rtl="0" fontAlgn="base">
        <a:spcBef>
          <a:spcPct val="0"/>
        </a:spcBef>
        <a:spcAft>
          <a:spcPct val="0"/>
        </a:spcAft>
        <a:defRPr sz="2800" b="1" kern="1200">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fontAlgn="base">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fontAlgn="base">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fontAlgn="base">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fontAlgn="base">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fontAlgn="base">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oleObject" Target="../embeddings/oleObject1.bin"/><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learn.wu.ac.at/dotlrn/classes/mktg/res/gl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learn.wu.ac.at/dotlrn/classes/ebce1/res/glo/one?id=7224557"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ctrTitle"/>
          </p:nvPr>
        </p:nvSpPr>
        <p:spPr>
          <a:xfrm>
            <a:off x="468313" y="3573463"/>
            <a:ext cx="8208962" cy="827087"/>
          </a:xfrm>
        </p:spPr>
        <p:txBody>
          <a:bodyPr/>
          <a:lstStyle/>
          <a:p>
            <a:r>
              <a:rPr lang="de-DE" sz="3200" dirty="0" err="1" smtClean="0"/>
              <a:t>How</a:t>
            </a:r>
            <a:r>
              <a:rPr lang="de-DE" sz="3200" dirty="0" smtClean="0"/>
              <a:t> </a:t>
            </a:r>
            <a:r>
              <a:rPr lang="de-DE" sz="3200" dirty="0" err="1" smtClean="0"/>
              <a:t>to</a:t>
            </a:r>
            <a:r>
              <a:rPr lang="de-DE" sz="3200" dirty="0" smtClean="0"/>
              <a:t> Design a User-</a:t>
            </a:r>
            <a:r>
              <a:rPr lang="de-DE" sz="3200" dirty="0" err="1" smtClean="0"/>
              <a:t>Oriented</a:t>
            </a:r>
            <a:r>
              <a:rPr lang="de-DE" sz="3200" dirty="0" smtClean="0"/>
              <a:t> Marketing </a:t>
            </a:r>
            <a:r>
              <a:rPr lang="de-DE" sz="3200" dirty="0" err="1" smtClean="0"/>
              <a:t>Dictionary</a:t>
            </a:r>
            <a:r>
              <a:rPr lang="de-DE" sz="3200" dirty="0" smtClean="0"/>
              <a:t> </a:t>
            </a:r>
            <a:r>
              <a:rPr lang="de-DE" sz="3200" dirty="0" err="1" smtClean="0"/>
              <a:t>for</a:t>
            </a:r>
            <a:r>
              <a:rPr lang="de-DE" sz="3200" dirty="0" smtClean="0"/>
              <a:t> </a:t>
            </a:r>
            <a:r>
              <a:rPr lang="de-DE" sz="3200" dirty="0" err="1" smtClean="0"/>
              <a:t>Students</a:t>
            </a:r>
            <a:r>
              <a:rPr lang="de-DE" sz="3200" dirty="0" smtClean="0"/>
              <a:t> </a:t>
            </a:r>
            <a:r>
              <a:rPr lang="de-DE" sz="3200" dirty="0" err="1" smtClean="0"/>
              <a:t>of</a:t>
            </a:r>
            <a:r>
              <a:rPr lang="de-DE" sz="3200" dirty="0" smtClean="0"/>
              <a:t> Business</a:t>
            </a:r>
          </a:p>
        </p:txBody>
      </p:sp>
      <p:sp>
        <p:nvSpPr>
          <p:cNvPr id="13314" name="Untertitel 2"/>
          <p:cNvSpPr>
            <a:spLocks noGrp="1"/>
          </p:cNvSpPr>
          <p:nvPr>
            <p:ph type="subTitle" idx="1"/>
          </p:nvPr>
        </p:nvSpPr>
        <p:spPr>
          <a:xfrm>
            <a:off x="468313" y="5805488"/>
            <a:ext cx="8208962" cy="827087"/>
          </a:xfrm>
        </p:spPr>
        <p:txBody>
          <a:bodyPr/>
          <a:lstStyle/>
          <a:p>
            <a:pPr algn="r">
              <a:spcBef>
                <a:spcPct val="0"/>
              </a:spcBef>
            </a:pPr>
            <a:r>
              <a:rPr lang="de-DE" sz="2800" dirty="0" smtClean="0"/>
              <a:t>Regina </a:t>
            </a:r>
            <a:r>
              <a:rPr lang="de-DE" sz="2800" dirty="0" err="1" smtClean="0"/>
              <a:t>Göke</a:t>
            </a:r>
            <a:r>
              <a:rPr lang="de-DE" sz="2800" dirty="0" smtClean="0"/>
              <a:t> </a:t>
            </a:r>
          </a:p>
          <a:p>
            <a:pPr algn="r">
              <a:spcBef>
                <a:spcPct val="0"/>
              </a:spcBef>
            </a:pPr>
            <a:r>
              <a:rPr lang="en-US" sz="2400" dirty="0" smtClean="0"/>
              <a:t>	WU V</a:t>
            </a:r>
            <a:r>
              <a:rPr lang="de-DE" sz="2400" dirty="0" err="1" smtClean="0"/>
              <a:t>ienna</a:t>
            </a:r>
            <a:r>
              <a:rPr lang="de-DE" sz="2400" dirty="0" smtClean="0"/>
              <a:t>, 8 April, 2011</a:t>
            </a:r>
            <a:endParaRPr lang="de-AT" sz="32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platzhalter 1"/>
          <p:cNvSpPr>
            <a:spLocks noGrp="1"/>
          </p:cNvSpPr>
          <p:nvPr>
            <p:ph type="body" sz="quarter" idx="10"/>
          </p:nvPr>
        </p:nvSpPr>
        <p:spPr>
          <a:xfrm>
            <a:off x="1928813" y="3071813"/>
            <a:ext cx="3260725" cy="2173287"/>
          </a:xfrm>
        </p:spPr>
        <p:txBody>
          <a:bodyPr/>
          <a:lstStyle/>
          <a:p>
            <a:pPr fontAlgn="base">
              <a:spcBef>
                <a:spcPct val="0"/>
              </a:spcBef>
              <a:spcAft>
                <a:spcPct val="0"/>
              </a:spcAft>
            </a:pPr>
            <a:r>
              <a:rPr lang="de-DE" dirty="0" smtClean="0"/>
              <a:t>Dr. Regina </a:t>
            </a:r>
            <a:r>
              <a:rPr lang="de-DE" dirty="0" err="1" smtClean="0"/>
              <a:t>Göke</a:t>
            </a:r>
            <a:endParaRPr lang="de-DE" dirty="0" smtClean="0"/>
          </a:p>
          <a:p>
            <a:pPr fontAlgn="base">
              <a:spcBef>
                <a:spcPct val="0"/>
              </a:spcBef>
              <a:spcAft>
                <a:spcPct val="0"/>
              </a:spcAft>
            </a:pPr>
            <a:endParaRPr lang="de-DE" dirty="0" smtClean="0"/>
          </a:p>
          <a:p>
            <a:pPr fontAlgn="base">
              <a:spcBef>
                <a:spcPct val="0"/>
              </a:spcBef>
              <a:spcAft>
                <a:spcPct val="0"/>
              </a:spcAft>
            </a:pPr>
            <a:r>
              <a:rPr lang="de-DE" dirty="0" err="1" smtClean="0"/>
              <a:t>Assistant</a:t>
            </a:r>
            <a:r>
              <a:rPr lang="de-DE" dirty="0" smtClean="0"/>
              <a:t> Professor</a:t>
            </a:r>
          </a:p>
          <a:p>
            <a:pPr fontAlgn="base">
              <a:spcBef>
                <a:spcPct val="0"/>
              </a:spcBef>
              <a:spcAft>
                <a:spcPct val="0"/>
              </a:spcAft>
            </a:pPr>
            <a:r>
              <a:rPr lang="de-DE" dirty="0" smtClean="0"/>
              <a:t>Department </a:t>
            </a:r>
            <a:r>
              <a:rPr lang="de-DE" dirty="0" err="1" smtClean="0"/>
              <a:t>of</a:t>
            </a:r>
            <a:r>
              <a:rPr lang="de-DE" dirty="0" smtClean="0"/>
              <a:t> </a:t>
            </a:r>
            <a:r>
              <a:rPr lang="de-DE" dirty="0" err="1" smtClean="0"/>
              <a:t>Foreign</a:t>
            </a:r>
            <a:r>
              <a:rPr lang="de-DE" dirty="0" smtClean="0"/>
              <a:t> Language Business Administration</a:t>
            </a:r>
          </a:p>
          <a:p>
            <a:pPr fontAlgn="base">
              <a:spcBef>
                <a:spcPct val="0"/>
              </a:spcBef>
              <a:spcAft>
                <a:spcPct val="0"/>
              </a:spcAft>
            </a:pPr>
            <a:r>
              <a:rPr lang="de-DE" dirty="0" smtClean="0"/>
              <a:t>Institute </a:t>
            </a:r>
            <a:r>
              <a:rPr lang="de-DE" dirty="0" err="1" smtClean="0"/>
              <a:t>for</a:t>
            </a:r>
            <a:r>
              <a:rPr lang="de-DE" dirty="0" smtClean="0"/>
              <a:t> </a:t>
            </a:r>
            <a:r>
              <a:rPr lang="de-DE" dirty="0" err="1" smtClean="0"/>
              <a:t>Romance</a:t>
            </a:r>
            <a:r>
              <a:rPr lang="de-DE" dirty="0" smtClean="0"/>
              <a:t> </a:t>
            </a:r>
            <a:r>
              <a:rPr lang="de-DE" dirty="0" err="1" smtClean="0"/>
              <a:t>Languages</a:t>
            </a:r>
            <a:endParaRPr lang="de-DE" dirty="0" smtClean="0"/>
          </a:p>
          <a:p>
            <a:pPr fontAlgn="base">
              <a:spcBef>
                <a:spcPct val="0"/>
              </a:spcBef>
              <a:spcAft>
                <a:spcPct val="0"/>
              </a:spcAft>
            </a:pPr>
            <a:endParaRPr lang="de-DE" dirty="0" smtClean="0"/>
          </a:p>
          <a:p>
            <a:pPr fontAlgn="base">
              <a:spcBef>
                <a:spcPct val="0"/>
              </a:spcBef>
              <a:spcAft>
                <a:spcPct val="0"/>
              </a:spcAft>
            </a:pPr>
            <a:r>
              <a:rPr lang="de-DE" dirty="0" smtClean="0"/>
              <a:t>Tel: +43 (0)1 31336 4730</a:t>
            </a:r>
          </a:p>
          <a:p>
            <a:pPr fontAlgn="base">
              <a:spcBef>
                <a:spcPct val="0"/>
              </a:spcBef>
              <a:spcAft>
                <a:spcPct val="0"/>
              </a:spcAft>
            </a:pPr>
            <a:r>
              <a:rPr lang="de-DE" dirty="0" smtClean="0"/>
              <a:t>Email: regina.goeke@wu.ac.at</a:t>
            </a:r>
          </a:p>
          <a:p>
            <a:pPr fontAlgn="base">
              <a:spcBef>
                <a:spcPct val="0"/>
              </a:spcBef>
              <a:spcAft>
                <a:spcPct val="0"/>
              </a:spcAft>
            </a:pPr>
            <a:endParaRPr lang="de-DE" dirty="0" smtClean="0"/>
          </a:p>
        </p:txBody>
      </p:sp>
      <p:sp>
        <p:nvSpPr>
          <p:cNvPr id="26626" name="Titel 2"/>
          <p:cNvSpPr>
            <a:spLocks noGrp="1"/>
          </p:cNvSpPr>
          <p:nvPr>
            <p:ph type="title"/>
          </p:nvPr>
        </p:nvSpPr>
        <p:spPr>
          <a:xfrm>
            <a:off x="461963" y="430213"/>
            <a:ext cx="6281737" cy="1143000"/>
          </a:xfrm>
        </p:spPr>
        <p:txBody>
          <a:bodyPr/>
          <a:lstStyle/>
          <a:p>
            <a:endParaRPr lang="de-AT"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AT"/>
          </a:p>
        </p:txBody>
      </p:sp>
      <p:sp>
        <p:nvSpPr>
          <p:cNvPr id="5" name="Inhaltsplatzhalter 4"/>
          <p:cNvSpPr>
            <a:spLocks noGrp="1"/>
          </p:cNvSpPr>
          <p:nvPr>
            <p:ph sz="quarter" idx="10"/>
          </p:nvPr>
        </p:nvSpPr>
        <p:spPr/>
        <p:txBody>
          <a:bodyPr/>
          <a:lstStyle/>
          <a:p>
            <a:endParaRPr lang="de-AT"/>
          </a:p>
        </p:txBody>
      </p:sp>
      <p:pic>
        <p:nvPicPr>
          <p:cNvPr id="37890" name="Picture 2"/>
          <p:cNvPicPr>
            <a:picLocks noChangeAspect="1" noChangeArrowheads="1"/>
          </p:cNvPicPr>
          <p:nvPr/>
        </p:nvPicPr>
        <p:blipFill>
          <a:blip r:embed="rId3" cstate="print"/>
          <a:srcRect/>
          <a:stretch>
            <a:fillRect/>
          </a:stretch>
        </p:blipFill>
        <p:spPr bwMode="auto">
          <a:xfrm>
            <a:off x="-1836712" y="0"/>
            <a:ext cx="12192000" cy="762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sz="quarter" idx="10"/>
          </p:nvPr>
        </p:nvSpPr>
        <p:spPr/>
        <p:txBody>
          <a:bodyPr/>
          <a:lstStyle/>
          <a:p>
            <a:endParaRPr lang="de-AT"/>
          </a:p>
        </p:txBody>
      </p:sp>
      <p:pic>
        <p:nvPicPr>
          <p:cNvPr id="38914" name="Picture 2"/>
          <p:cNvPicPr>
            <a:picLocks noChangeAspect="1" noChangeArrowheads="1"/>
          </p:cNvPicPr>
          <p:nvPr/>
        </p:nvPicPr>
        <p:blipFill>
          <a:blip r:embed="rId3" cstate="print"/>
          <a:srcRect/>
          <a:stretch>
            <a:fillRect/>
          </a:stretch>
        </p:blipFill>
        <p:spPr bwMode="auto">
          <a:xfrm>
            <a:off x="-1908720" y="0"/>
            <a:ext cx="12192000" cy="762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Grp="1" noChangeAspect="1" noChangeArrowheads="1"/>
          </p:cNvPicPr>
          <p:nvPr>
            <p:ph sz="quarter" idx="10"/>
          </p:nvPr>
        </p:nvPicPr>
        <p:blipFill>
          <a:blip r:embed="rId3" cstate="print"/>
          <a:srcRect/>
          <a:stretch>
            <a:fillRect/>
          </a:stretch>
        </p:blipFill>
        <p:spPr bwMode="auto">
          <a:xfrm>
            <a:off x="-1548680" y="0"/>
            <a:ext cx="11844808" cy="740300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32770" name="Picture 2"/>
          <p:cNvPicPr>
            <a:picLocks noGrp="1" noChangeAspect="1" noChangeArrowheads="1"/>
          </p:cNvPicPr>
          <p:nvPr>
            <p:ph sz="quarter" idx="10"/>
          </p:nvPr>
        </p:nvPicPr>
        <p:blipFill>
          <a:blip r:embed="rId3" cstate="print"/>
          <a:srcRect/>
          <a:stretch>
            <a:fillRect/>
          </a:stretch>
        </p:blipFill>
        <p:spPr bwMode="auto">
          <a:xfrm>
            <a:off x="-1548680" y="0"/>
            <a:ext cx="11823104" cy="73894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34818" name="Picture 2"/>
          <p:cNvPicPr>
            <a:picLocks noGrp="1" noChangeAspect="1" noChangeArrowheads="1"/>
          </p:cNvPicPr>
          <p:nvPr>
            <p:ph sz="quarter" idx="10"/>
          </p:nvPr>
        </p:nvPicPr>
        <p:blipFill>
          <a:blip r:embed="rId3" cstate="print"/>
          <a:srcRect/>
          <a:stretch>
            <a:fillRect/>
          </a:stretch>
        </p:blipFill>
        <p:spPr bwMode="auto">
          <a:xfrm>
            <a:off x="-1476672" y="0"/>
            <a:ext cx="109728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35842" name="Picture 2"/>
          <p:cNvPicPr>
            <a:picLocks noGrp="1" noChangeAspect="1" noChangeArrowheads="1"/>
          </p:cNvPicPr>
          <p:nvPr>
            <p:ph sz="quarter" idx="10"/>
          </p:nvPr>
        </p:nvPicPr>
        <p:blipFill>
          <a:blip r:embed="rId3" cstate="print"/>
          <a:srcRect/>
          <a:stretch>
            <a:fillRect/>
          </a:stretch>
        </p:blipFill>
        <p:spPr bwMode="auto">
          <a:xfrm>
            <a:off x="-1404664" y="0"/>
            <a:ext cx="109728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5" name="Inhaltsplatzhalter 4"/>
          <p:cNvSpPr>
            <a:spLocks noGrp="1"/>
          </p:cNvSpPr>
          <p:nvPr>
            <p:ph sz="quarter" idx="10"/>
          </p:nvPr>
        </p:nvSpPr>
        <p:spPr/>
        <p:txBody>
          <a:bodyPr/>
          <a:lstStyle/>
          <a:p>
            <a:endParaRPr lang="de-AT" dirty="0"/>
          </a:p>
        </p:txBody>
      </p:sp>
      <p:pic>
        <p:nvPicPr>
          <p:cNvPr id="36867" name="Picture 3"/>
          <p:cNvPicPr>
            <a:picLocks noChangeAspect="1" noChangeArrowheads="1"/>
          </p:cNvPicPr>
          <p:nvPr/>
        </p:nvPicPr>
        <p:blipFill>
          <a:blip r:embed="rId3" cstate="print"/>
          <a:srcRect/>
          <a:stretch>
            <a:fillRect/>
          </a:stretch>
        </p:blipFill>
        <p:spPr bwMode="auto">
          <a:xfrm>
            <a:off x="-1908720" y="0"/>
            <a:ext cx="12192000" cy="762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AT"/>
          </a:p>
        </p:txBody>
      </p:sp>
      <p:sp>
        <p:nvSpPr>
          <p:cNvPr id="6" name="Inhaltsplatzhalter 5"/>
          <p:cNvSpPr>
            <a:spLocks noGrp="1"/>
          </p:cNvSpPr>
          <p:nvPr>
            <p:ph sz="half" idx="2"/>
          </p:nvPr>
        </p:nvSpPr>
        <p:spPr/>
        <p:txBody>
          <a:bodyPr/>
          <a:lstStyle/>
          <a:p>
            <a:endParaRPr lang="de-AT" dirty="0"/>
          </a:p>
        </p:txBody>
      </p:sp>
      <p:pic>
        <p:nvPicPr>
          <p:cNvPr id="33796" name="Picture 4"/>
          <p:cNvPicPr>
            <a:picLocks noChangeAspect="1" noChangeArrowheads="1"/>
          </p:cNvPicPr>
          <p:nvPr/>
        </p:nvPicPr>
        <p:blipFill>
          <a:blip r:embed="rId3" cstate="print"/>
          <a:srcRect/>
          <a:stretch>
            <a:fillRect/>
          </a:stretch>
        </p:blipFill>
        <p:spPr bwMode="auto">
          <a:xfrm>
            <a:off x="-2124744" y="-891480"/>
            <a:ext cx="12817424" cy="80108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AT"/>
          </a:p>
        </p:txBody>
      </p:sp>
      <p:sp>
        <p:nvSpPr>
          <p:cNvPr id="6" name="Inhaltsplatzhalter 5"/>
          <p:cNvSpPr>
            <a:spLocks noGrp="1"/>
          </p:cNvSpPr>
          <p:nvPr>
            <p:ph sz="quarter" idx="10"/>
          </p:nvPr>
        </p:nvSpPr>
        <p:spPr/>
        <p:txBody>
          <a:bodyPr/>
          <a:lstStyle/>
          <a:p>
            <a:endParaRPr lang="de-AT"/>
          </a:p>
        </p:txBody>
      </p:sp>
      <p:pic>
        <p:nvPicPr>
          <p:cNvPr id="34818"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el 3"/>
          <p:cNvSpPr>
            <a:spLocks noGrp="1"/>
          </p:cNvSpPr>
          <p:nvPr>
            <p:ph type="title"/>
          </p:nvPr>
        </p:nvSpPr>
        <p:spPr>
          <a:xfrm>
            <a:off x="250825" y="476250"/>
            <a:ext cx="7993063" cy="1096963"/>
          </a:xfrm>
        </p:spPr>
        <p:txBody>
          <a:bodyPr/>
          <a:lstStyle/>
          <a:p>
            <a:r>
              <a:rPr lang="de-DE" dirty="0" err="1" smtClean="0"/>
              <a:t>Previous</a:t>
            </a:r>
            <a:r>
              <a:rPr lang="de-DE" dirty="0" smtClean="0"/>
              <a:t> Research Resources</a:t>
            </a:r>
            <a:endParaRPr lang="de-AT" dirty="0" smtClean="0"/>
          </a:p>
        </p:txBody>
      </p:sp>
      <p:graphicFrame>
        <p:nvGraphicFramePr>
          <p:cNvPr id="1032" name="Object 8"/>
          <p:cNvGraphicFramePr>
            <a:graphicFrameLocks noChangeAspect="1"/>
          </p:cNvGraphicFramePr>
          <p:nvPr/>
        </p:nvGraphicFramePr>
        <p:xfrm>
          <a:off x="-323850" y="1773238"/>
          <a:ext cx="2981325" cy="4608512"/>
        </p:xfrm>
        <a:graphic>
          <a:graphicData uri="http://schemas.openxmlformats.org/presentationml/2006/ole">
            <p:oleObj spid="_x0000_s1032" name="Acrobat Document" r:id="rId4" imgW="5033880" imgH="7766280" progId="AcroExch.Document.7">
              <p:embed/>
            </p:oleObj>
          </a:graphicData>
        </a:graphic>
      </p:graphicFrame>
      <p:graphicFrame>
        <p:nvGraphicFramePr>
          <p:cNvPr id="23" name="Diagramm 22"/>
          <p:cNvGraphicFramePr/>
          <p:nvPr/>
        </p:nvGraphicFramePr>
        <p:xfrm>
          <a:off x="2843808" y="198884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graphicEl>
                                              <a:dgm id="{AE2B82F2-AF06-45ED-B512-7C91DA460C80}"/>
                                            </p:graphicEl>
                                          </p:spTgt>
                                        </p:tgtEl>
                                        <p:attrNameLst>
                                          <p:attrName>style.visibility</p:attrName>
                                        </p:attrNameLst>
                                      </p:cBhvr>
                                      <p:to>
                                        <p:strVal val="visible"/>
                                      </p:to>
                                    </p:set>
                                    <p:animEffect transition="in" filter="fade">
                                      <p:cBhvr>
                                        <p:cTn id="7" dur="2000"/>
                                        <p:tgtEl>
                                          <p:spTgt spid="23">
                                            <p:graphicEl>
                                              <a:dgm id="{AE2B82F2-AF06-45ED-B512-7C91DA460C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graphicEl>
                                              <a:dgm id="{E3902EC4-964E-4FEA-B830-B38A459253A7}"/>
                                            </p:graphicEl>
                                          </p:spTgt>
                                        </p:tgtEl>
                                        <p:attrNameLst>
                                          <p:attrName>style.visibility</p:attrName>
                                        </p:attrNameLst>
                                      </p:cBhvr>
                                      <p:to>
                                        <p:strVal val="visible"/>
                                      </p:to>
                                    </p:set>
                                    <p:animEffect transition="in" filter="fade">
                                      <p:cBhvr>
                                        <p:cTn id="12" dur="2000"/>
                                        <p:tgtEl>
                                          <p:spTgt spid="23">
                                            <p:graphicEl>
                                              <a:dgm id="{E3902EC4-964E-4FEA-B830-B38A459253A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graphicEl>
                                              <a:dgm id="{1A45BF0B-DB9E-4B58-B857-0A92B0D0F560}"/>
                                            </p:graphicEl>
                                          </p:spTgt>
                                        </p:tgtEl>
                                        <p:attrNameLst>
                                          <p:attrName>style.visibility</p:attrName>
                                        </p:attrNameLst>
                                      </p:cBhvr>
                                      <p:to>
                                        <p:strVal val="visible"/>
                                      </p:to>
                                    </p:set>
                                    <p:animEffect transition="in" filter="fade">
                                      <p:cBhvr>
                                        <p:cTn id="17" dur="2000"/>
                                        <p:tgtEl>
                                          <p:spTgt spid="23">
                                            <p:graphicEl>
                                              <a:dgm id="{1A45BF0B-DB9E-4B58-B857-0A92B0D0F56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graphicEl>
                                              <a:dgm id="{AFE241BE-9A03-42C0-85B8-01AECEF7F4D1}"/>
                                            </p:graphicEl>
                                          </p:spTgt>
                                        </p:tgtEl>
                                        <p:attrNameLst>
                                          <p:attrName>style.visibility</p:attrName>
                                        </p:attrNameLst>
                                      </p:cBhvr>
                                      <p:to>
                                        <p:strVal val="visible"/>
                                      </p:to>
                                    </p:set>
                                    <p:animEffect transition="in" filter="fade">
                                      <p:cBhvr>
                                        <p:cTn id="22" dur="2000"/>
                                        <p:tgtEl>
                                          <p:spTgt spid="23">
                                            <p:graphicEl>
                                              <a:dgm id="{AFE241BE-9A03-42C0-85B8-01AECEF7F4D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graphicEl>
                                              <a:dgm id="{99CA6D5E-25D4-4634-BB94-CCA0661B6EA0}"/>
                                            </p:graphicEl>
                                          </p:spTgt>
                                        </p:tgtEl>
                                        <p:attrNameLst>
                                          <p:attrName>style.visibility</p:attrName>
                                        </p:attrNameLst>
                                      </p:cBhvr>
                                      <p:to>
                                        <p:strVal val="visible"/>
                                      </p:to>
                                    </p:set>
                                    <p:animEffect transition="in" filter="fade">
                                      <p:cBhvr>
                                        <p:cTn id="27" dur="2000"/>
                                        <p:tgtEl>
                                          <p:spTgt spid="23">
                                            <p:graphicEl>
                                              <a:dgm id="{99CA6D5E-25D4-4634-BB94-CCA0661B6EA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graphicEl>
                                              <a:dgm id="{F58494E6-DACB-42A6-BEBB-F0C308EA56E6}"/>
                                            </p:graphicEl>
                                          </p:spTgt>
                                        </p:tgtEl>
                                        <p:attrNameLst>
                                          <p:attrName>style.visibility</p:attrName>
                                        </p:attrNameLst>
                                      </p:cBhvr>
                                      <p:to>
                                        <p:strVal val="visible"/>
                                      </p:to>
                                    </p:set>
                                    <p:animEffect transition="in" filter="fade">
                                      <p:cBhvr>
                                        <p:cTn id="32" dur="2000"/>
                                        <p:tgtEl>
                                          <p:spTgt spid="23">
                                            <p:graphicEl>
                                              <a:dgm id="{F58494E6-DACB-42A6-BEBB-F0C308EA56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pic>
        <p:nvPicPr>
          <p:cNvPr id="32769" name="Picture 1"/>
          <p:cNvPicPr>
            <a:picLocks noChangeAspect="1" noChangeArrowheads="1"/>
          </p:cNvPicPr>
          <p:nvPr/>
        </p:nvPicPr>
        <p:blipFill>
          <a:blip r:embed="rId3" cstate="print"/>
          <a:srcRect/>
          <a:stretch>
            <a:fillRect/>
          </a:stretch>
        </p:blipFill>
        <p:spPr bwMode="auto">
          <a:xfrm>
            <a:off x="-252536" y="0"/>
            <a:ext cx="9634060" cy="71734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Other </a:t>
            </a:r>
            <a:r>
              <a:rPr lang="de-DE" dirty="0" err="1" smtClean="0"/>
              <a:t>Existing</a:t>
            </a:r>
            <a:r>
              <a:rPr lang="de-DE" dirty="0" smtClean="0"/>
              <a:t> Resources on </a:t>
            </a:r>
            <a:r>
              <a:rPr lang="de-DE" dirty="0" err="1" smtClean="0"/>
              <a:t>the</a:t>
            </a:r>
            <a:r>
              <a:rPr lang="de-DE" dirty="0" smtClean="0"/>
              <a:t> </a:t>
            </a:r>
            <a:r>
              <a:rPr lang="de-DE" dirty="0" err="1" smtClean="0"/>
              <a:t>learn@wu</a:t>
            </a:r>
            <a:r>
              <a:rPr lang="de-DE" dirty="0" smtClean="0"/>
              <a:t> </a:t>
            </a:r>
            <a:r>
              <a:rPr lang="de-DE" dirty="0" err="1" smtClean="0"/>
              <a:t>Platform</a:t>
            </a:r>
            <a:endParaRPr lang="de-AT" dirty="0"/>
          </a:p>
        </p:txBody>
      </p:sp>
      <p:sp>
        <p:nvSpPr>
          <p:cNvPr id="4" name="Inhaltsplatzhalter 3"/>
          <p:cNvSpPr>
            <a:spLocks noGrp="1"/>
          </p:cNvSpPr>
          <p:nvPr>
            <p:ph sz="half" idx="1"/>
          </p:nvPr>
        </p:nvSpPr>
        <p:spPr/>
        <p:txBody>
          <a:bodyPr/>
          <a:lstStyle/>
          <a:p>
            <a:r>
              <a:rPr lang="de-DE" dirty="0" smtClean="0">
                <a:hlinkClick r:id="rId3"/>
              </a:rPr>
              <a:t>German </a:t>
            </a:r>
            <a:r>
              <a:rPr lang="de-DE" dirty="0" err="1" smtClean="0">
                <a:hlinkClick r:id="rId3"/>
              </a:rPr>
              <a:t>marketing</a:t>
            </a:r>
            <a:r>
              <a:rPr lang="de-DE" dirty="0" smtClean="0">
                <a:hlinkClick r:id="rId3"/>
              </a:rPr>
              <a:t> </a:t>
            </a:r>
            <a:r>
              <a:rPr lang="de-DE" dirty="0" err="1" smtClean="0">
                <a:hlinkClick r:id="rId3"/>
              </a:rPr>
              <a:t>glossary</a:t>
            </a:r>
            <a:endParaRPr lang="de-AT" dirty="0"/>
          </a:p>
        </p:txBody>
      </p:sp>
      <p:sp>
        <p:nvSpPr>
          <p:cNvPr id="5" name="Inhaltsplatzhalter 4"/>
          <p:cNvSpPr>
            <a:spLocks noGrp="1"/>
          </p:cNvSpPr>
          <p:nvPr>
            <p:ph sz="half" idx="2"/>
          </p:nvPr>
        </p:nvSpPr>
        <p:spPr/>
        <p:txBody>
          <a:bodyPr/>
          <a:lstStyle/>
          <a:p>
            <a:r>
              <a:rPr lang="de-DE" dirty="0" smtClean="0">
                <a:hlinkClick r:id="rId4"/>
              </a:rPr>
              <a:t>English EBC I </a:t>
            </a:r>
            <a:r>
              <a:rPr lang="de-DE" dirty="0" err="1" smtClean="0">
                <a:hlinkClick r:id="rId4"/>
              </a:rPr>
              <a:t>glossary</a:t>
            </a:r>
            <a:endParaRPr lang="de-AT" dirty="0" smtClean="0"/>
          </a:p>
          <a:p>
            <a:endParaRPr lang="de-AT" dirty="0"/>
          </a:p>
        </p:txBody>
      </p:sp>
      <p:pic>
        <p:nvPicPr>
          <p:cNvPr id="7" name="Picture 2"/>
          <p:cNvPicPr>
            <a:picLocks noChangeAspect="1" noChangeArrowheads="1"/>
          </p:cNvPicPr>
          <p:nvPr/>
        </p:nvPicPr>
        <p:blipFill>
          <a:blip r:embed="rId5" cstate="print"/>
          <a:srcRect/>
          <a:stretch>
            <a:fillRect/>
          </a:stretch>
        </p:blipFill>
        <p:spPr bwMode="auto">
          <a:xfrm>
            <a:off x="179511" y="2708920"/>
            <a:ext cx="4143041" cy="2592288"/>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4572000" y="2708920"/>
            <a:ext cx="4146623" cy="2592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461963" y="430213"/>
            <a:ext cx="6270625" cy="1143000"/>
          </a:xfrm>
        </p:spPr>
        <p:txBody>
          <a:bodyPr/>
          <a:lstStyle/>
          <a:p>
            <a:r>
              <a:rPr lang="de-DE" smtClean="0"/>
              <a:t>Planning process</a:t>
            </a:r>
            <a:endParaRPr lang="de-AT" smtClean="0"/>
          </a:p>
        </p:txBody>
      </p:sp>
      <p:graphicFrame>
        <p:nvGraphicFramePr>
          <p:cNvPr id="9" name="Inhaltsplatzhalter 8"/>
          <p:cNvGraphicFramePr>
            <a:graphicFrameLocks noGrp="1"/>
          </p:cNvGraphicFramePr>
          <p:nvPr>
            <p:ph idx="1"/>
          </p:nvPr>
        </p:nvGraphicFramePr>
        <p:xfrm>
          <a:off x="461963" y="1844675"/>
          <a:ext cx="7669212" cy="4383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1893C18-5A4C-4267-9A70-2932CB4348DE}"/>
                                            </p:graphicEl>
                                          </p:spTgt>
                                        </p:tgtEl>
                                        <p:attrNameLst>
                                          <p:attrName>style.visibility</p:attrName>
                                        </p:attrNameLst>
                                      </p:cBhvr>
                                      <p:to>
                                        <p:strVal val="visible"/>
                                      </p:to>
                                    </p:set>
                                    <p:animEffect transition="in" filter="fade">
                                      <p:cBhvr>
                                        <p:cTn id="7" dur="2000"/>
                                        <p:tgtEl>
                                          <p:spTgt spid="9">
                                            <p:graphicEl>
                                              <a:dgm id="{51893C18-5A4C-4267-9A70-2932CB4348D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A7A51E0E-DDB8-4D5A-9347-36746B765720}"/>
                                            </p:graphicEl>
                                          </p:spTgt>
                                        </p:tgtEl>
                                        <p:attrNameLst>
                                          <p:attrName>style.visibility</p:attrName>
                                        </p:attrNameLst>
                                      </p:cBhvr>
                                      <p:to>
                                        <p:strVal val="visible"/>
                                      </p:to>
                                    </p:set>
                                    <p:animEffect transition="in" filter="fade">
                                      <p:cBhvr>
                                        <p:cTn id="10" dur="2000"/>
                                        <p:tgtEl>
                                          <p:spTgt spid="9">
                                            <p:graphicEl>
                                              <a:dgm id="{A7A51E0E-DDB8-4D5A-9347-36746B76572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7BF86DF5-B242-47DC-9BB9-322429D75D85}"/>
                                            </p:graphicEl>
                                          </p:spTgt>
                                        </p:tgtEl>
                                        <p:attrNameLst>
                                          <p:attrName>style.visibility</p:attrName>
                                        </p:attrNameLst>
                                      </p:cBhvr>
                                      <p:to>
                                        <p:strVal val="visible"/>
                                      </p:to>
                                    </p:set>
                                    <p:animEffect transition="in" filter="fade">
                                      <p:cBhvr>
                                        <p:cTn id="15" dur="2000"/>
                                        <p:tgtEl>
                                          <p:spTgt spid="9">
                                            <p:graphicEl>
                                              <a:dgm id="{7BF86DF5-B242-47DC-9BB9-322429D75D8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D6387AA5-C437-49DF-A76D-59CB9FD8B745}"/>
                                            </p:graphicEl>
                                          </p:spTgt>
                                        </p:tgtEl>
                                        <p:attrNameLst>
                                          <p:attrName>style.visibility</p:attrName>
                                        </p:attrNameLst>
                                      </p:cBhvr>
                                      <p:to>
                                        <p:strVal val="visible"/>
                                      </p:to>
                                    </p:set>
                                    <p:animEffect transition="in" filter="fade">
                                      <p:cBhvr>
                                        <p:cTn id="18" dur="2000"/>
                                        <p:tgtEl>
                                          <p:spTgt spid="9">
                                            <p:graphicEl>
                                              <a:dgm id="{D6387AA5-C437-49DF-A76D-59CB9FD8B74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1197F470-650A-4826-9EFB-48BA327C0AA7}"/>
                                            </p:graphicEl>
                                          </p:spTgt>
                                        </p:tgtEl>
                                        <p:attrNameLst>
                                          <p:attrName>style.visibility</p:attrName>
                                        </p:attrNameLst>
                                      </p:cBhvr>
                                      <p:to>
                                        <p:strVal val="visible"/>
                                      </p:to>
                                    </p:set>
                                    <p:animEffect transition="in" filter="fade">
                                      <p:cBhvr>
                                        <p:cTn id="23" dur="2000"/>
                                        <p:tgtEl>
                                          <p:spTgt spid="9">
                                            <p:graphicEl>
                                              <a:dgm id="{1197F470-650A-4826-9EFB-48BA327C0AA7}"/>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CA388E51-50E3-46EC-BC7D-9CD3A4D22D2D}"/>
                                            </p:graphicEl>
                                          </p:spTgt>
                                        </p:tgtEl>
                                        <p:attrNameLst>
                                          <p:attrName>style.visibility</p:attrName>
                                        </p:attrNameLst>
                                      </p:cBhvr>
                                      <p:to>
                                        <p:strVal val="visible"/>
                                      </p:to>
                                    </p:set>
                                    <p:animEffect transition="in" filter="fade">
                                      <p:cBhvr>
                                        <p:cTn id="26" dur="2000"/>
                                        <p:tgtEl>
                                          <p:spTgt spid="9">
                                            <p:graphicEl>
                                              <a:dgm id="{CA388E51-50E3-46EC-BC7D-9CD3A4D22D2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6B4EACB2-4177-4093-9F1A-83827F88BE1F}"/>
                                            </p:graphicEl>
                                          </p:spTgt>
                                        </p:tgtEl>
                                        <p:attrNameLst>
                                          <p:attrName>style.visibility</p:attrName>
                                        </p:attrNameLst>
                                      </p:cBhvr>
                                      <p:to>
                                        <p:strVal val="visible"/>
                                      </p:to>
                                    </p:set>
                                    <p:animEffect transition="in" filter="fade">
                                      <p:cBhvr>
                                        <p:cTn id="31" dur="2000"/>
                                        <p:tgtEl>
                                          <p:spTgt spid="9">
                                            <p:graphicEl>
                                              <a:dgm id="{6B4EACB2-4177-4093-9F1A-83827F88BE1F}"/>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0EBE795F-F87F-43A0-B340-9DB703868038}"/>
                                            </p:graphicEl>
                                          </p:spTgt>
                                        </p:tgtEl>
                                        <p:attrNameLst>
                                          <p:attrName>style.visibility</p:attrName>
                                        </p:attrNameLst>
                                      </p:cBhvr>
                                      <p:to>
                                        <p:strVal val="visible"/>
                                      </p:to>
                                    </p:set>
                                    <p:animEffect transition="in" filter="fade">
                                      <p:cBhvr>
                                        <p:cTn id="34" dur="2000"/>
                                        <p:tgtEl>
                                          <p:spTgt spid="9">
                                            <p:graphicEl>
                                              <a:dgm id="{0EBE795F-F87F-43A0-B340-9DB7038680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3"/>
          <p:cNvSpPr>
            <a:spLocks noGrp="1"/>
          </p:cNvSpPr>
          <p:nvPr>
            <p:ph type="title"/>
          </p:nvPr>
        </p:nvSpPr>
        <p:spPr>
          <a:xfrm>
            <a:off x="461963" y="430213"/>
            <a:ext cx="6281737" cy="1143000"/>
          </a:xfrm>
        </p:spPr>
        <p:txBody>
          <a:bodyPr/>
          <a:lstStyle/>
          <a:p>
            <a:r>
              <a:rPr lang="de-DE" sz="3200" dirty="0" smtClean="0"/>
              <a:t>Target Users </a:t>
            </a:r>
            <a:r>
              <a:rPr lang="de-DE" sz="3200" dirty="0" err="1" smtClean="0"/>
              <a:t>and</a:t>
            </a:r>
            <a:r>
              <a:rPr lang="de-DE" sz="3200" dirty="0" smtClean="0"/>
              <a:t> </a:t>
            </a:r>
            <a:r>
              <a:rPr lang="de-DE" sz="3200" dirty="0" err="1" smtClean="0"/>
              <a:t>their</a:t>
            </a:r>
            <a:r>
              <a:rPr lang="de-DE" sz="3200" dirty="0" smtClean="0"/>
              <a:t> Needs</a:t>
            </a:r>
            <a:endParaRPr lang="de-AT" sz="3200" dirty="0" smtClean="0"/>
          </a:p>
        </p:txBody>
      </p:sp>
      <p:pic>
        <p:nvPicPr>
          <p:cNvPr id="20482" name="Inhaltsplatzhalter 11" descr="WU-Studierende.bmp"/>
          <p:cNvPicPr>
            <a:picLocks noGrp="1" noChangeAspect="1"/>
          </p:cNvPicPr>
          <p:nvPr>
            <p:ph sz="half" idx="2"/>
          </p:nvPr>
        </p:nvPicPr>
        <p:blipFill>
          <a:blip r:embed="rId3" cstate="print"/>
          <a:srcRect/>
          <a:stretch>
            <a:fillRect/>
          </a:stretch>
        </p:blipFill>
        <p:spPr>
          <a:xfrm>
            <a:off x="6372225" y="2133600"/>
            <a:ext cx="2303463" cy="3455988"/>
          </a:xfrm>
        </p:spPr>
      </p:pic>
      <p:sp>
        <p:nvSpPr>
          <p:cNvPr id="13" name="Inhaltsplatzhalter 12"/>
          <p:cNvSpPr>
            <a:spLocks noGrp="1"/>
          </p:cNvSpPr>
          <p:nvPr>
            <p:ph sz="half" idx="1"/>
          </p:nvPr>
        </p:nvSpPr>
        <p:spPr>
          <a:xfrm>
            <a:off x="461963" y="1846263"/>
            <a:ext cx="5262562" cy="4391025"/>
          </a:xfrm>
        </p:spPr>
        <p:txBody>
          <a:bodyPr rtlCol="0">
            <a:normAutofit/>
          </a:bodyPr>
          <a:lstStyle/>
          <a:p>
            <a:pPr fontAlgn="auto">
              <a:spcBef>
                <a:spcPts val="0"/>
              </a:spcBef>
              <a:buClr>
                <a:schemeClr val="accent3"/>
              </a:buClr>
              <a:defRPr/>
            </a:pPr>
            <a:r>
              <a:rPr lang="de-DE" b="1" dirty="0" err="1" smtClean="0"/>
              <a:t>Students</a:t>
            </a:r>
            <a:r>
              <a:rPr lang="de-DE" dirty="0" smtClean="0"/>
              <a:t> </a:t>
            </a:r>
            <a:r>
              <a:rPr lang="de-DE" dirty="0" err="1" smtClean="0"/>
              <a:t>of</a:t>
            </a:r>
            <a:r>
              <a:rPr lang="de-DE" dirty="0" smtClean="0"/>
              <a:t> (</a:t>
            </a:r>
            <a:r>
              <a:rPr lang="de-DE" b="1" dirty="0" smtClean="0"/>
              <a:t>International</a:t>
            </a:r>
            <a:r>
              <a:rPr lang="de-DE" dirty="0" smtClean="0"/>
              <a:t>) </a:t>
            </a:r>
            <a:r>
              <a:rPr lang="de-DE" b="1" dirty="0" smtClean="0"/>
              <a:t>Business</a:t>
            </a:r>
            <a:r>
              <a:rPr lang="de-DE" dirty="0" smtClean="0"/>
              <a:t> </a:t>
            </a:r>
            <a:r>
              <a:rPr lang="de-DE" b="1" dirty="0" smtClean="0"/>
              <a:t>Administration</a:t>
            </a:r>
            <a:r>
              <a:rPr lang="de-DE" dirty="0" smtClean="0"/>
              <a:t>, </a:t>
            </a:r>
            <a:r>
              <a:rPr lang="de-DE" b="1" dirty="0" smtClean="0"/>
              <a:t>Economics</a:t>
            </a:r>
            <a:r>
              <a:rPr lang="de-DE" dirty="0" smtClean="0"/>
              <a:t> </a:t>
            </a:r>
            <a:r>
              <a:rPr lang="de-DE" dirty="0" err="1" smtClean="0"/>
              <a:t>and</a:t>
            </a:r>
            <a:r>
              <a:rPr lang="de-DE" dirty="0" smtClean="0"/>
              <a:t> </a:t>
            </a:r>
            <a:r>
              <a:rPr lang="de-DE" b="1" dirty="0" err="1" smtClean="0"/>
              <a:t>Social</a:t>
            </a:r>
            <a:r>
              <a:rPr lang="de-DE" b="1" dirty="0" smtClean="0"/>
              <a:t> </a:t>
            </a:r>
            <a:r>
              <a:rPr lang="de-DE" b="1" dirty="0" err="1" smtClean="0"/>
              <a:t>Sciences</a:t>
            </a:r>
            <a:r>
              <a:rPr lang="de-DE" b="1" dirty="0" smtClean="0"/>
              <a:t> </a:t>
            </a:r>
            <a:r>
              <a:rPr lang="de-DE" dirty="0" err="1" smtClean="0"/>
              <a:t>may</a:t>
            </a:r>
            <a:r>
              <a:rPr lang="de-DE" dirty="0" smtClean="0"/>
              <a:t> </a:t>
            </a:r>
            <a:r>
              <a:rPr lang="de-DE" dirty="0" err="1" smtClean="0"/>
              <a:t>use</a:t>
            </a:r>
            <a:r>
              <a:rPr lang="de-DE" dirty="0" smtClean="0"/>
              <a:t> </a:t>
            </a:r>
            <a:r>
              <a:rPr lang="de-DE" dirty="0" err="1" smtClean="0"/>
              <a:t>the</a:t>
            </a:r>
            <a:r>
              <a:rPr lang="de-DE" dirty="0" smtClean="0"/>
              <a:t> </a:t>
            </a:r>
            <a:r>
              <a:rPr lang="de-DE" dirty="0" err="1" smtClean="0"/>
              <a:t>dictionary</a:t>
            </a:r>
            <a:endParaRPr lang="de-DE" dirty="0" smtClean="0"/>
          </a:p>
          <a:p>
            <a:pPr lvl="1" fontAlgn="auto">
              <a:spcBef>
                <a:spcPts val="0"/>
              </a:spcBef>
              <a:defRPr/>
            </a:pPr>
            <a:r>
              <a:rPr lang="de-DE" dirty="0" err="1" smtClean="0"/>
              <a:t>to</a:t>
            </a:r>
            <a:r>
              <a:rPr lang="de-DE" dirty="0" smtClean="0"/>
              <a:t> </a:t>
            </a:r>
            <a:r>
              <a:rPr lang="de-DE" dirty="0" err="1" smtClean="0"/>
              <a:t>acquire</a:t>
            </a:r>
            <a:r>
              <a:rPr lang="de-DE" dirty="0" smtClean="0"/>
              <a:t> </a:t>
            </a:r>
            <a:r>
              <a:rPr lang="de-DE" dirty="0" err="1" smtClean="0"/>
              <a:t>new</a:t>
            </a:r>
            <a:r>
              <a:rPr lang="de-DE" dirty="0" smtClean="0"/>
              <a:t> </a:t>
            </a:r>
            <a:r>
              <a:rPr lang="de-DE" dirty="0" err="1" smtClean="0"/>
              <a:t>concepts</a:t>
            </a:r>
            <a:endParaRPr lang="de-DE" dirty="0" smtClean="0"/>
          </a:p>
          <a:p>
            <a:pPr lvl="1" fontAlgn="auto">
              <a:spcBef>
                <a:spcPts val="0"/>
              </a:spcBef>
              <a:defRPr/>
            </a:pPr>
            <a:r>
              <a:rPr lang="de-DE" dirty="0" err="1" smtClean="0"/>
              <a:t>to</a:t>
            </a:r>
            <a:r>
              <a:rPr lang="de-DE" dirty="0" smtClean="0"/>
              <a:t> </a:t>
            </a:r>
            <a:r>
              <a:rPr lang="de-DE" dirty="0" err="1" smtClean="0"/>
              <a:t>verify</a:t>
            </a:r>
            <a:r>
              <a:rPr lang="de-DE" dirty="0" smtClean="0"/>
              <a:t> </a:t>
            </a:r>
            <a:r>
              <a:rPr lang="de-DE" dirty="0" err="1" smtClean="0"/>
              <a:t>and</a:t>
            </a:r>
            <a:r>
              <a:rPr lang="de-DE" dirty="0" smtClean="0"/>
              <a:t> </a:t>
            </a:r>
            <a:r>
              <a:rPr lang="de-DE" dirty="0" err="1" smtClean="0"/>
              <a:t>enrich</a:t>
            </a:r>
            <a:r>
              <a:rPr lang="de-DE" dirty="0" smtClean="0"/>
              <a:t> </a:t>
            </a:r>
            <a:r>
              <a:rPr lang="de-DE" dirty="0" err="1" smtClean="0"/>
              <a:t>their</a:t>
            </a:r>
            <a:r>
              <a:rPr lang="de-DE" dirty="0" smtClean="0"/>
              <a:t> </a:t>
            </a:r>
            <a:r>
              <a:rPr lang="de-DE" dirty="0" err="1" smtClean="0"/>
              <a:t>knowledge</a:t>
            </a:r>
            <a:endParaRPr lang="de-DE" dirty="0" smtClean="0"/>
          </a:p>
          <a:p>
            <a:pPr lvl="1" fontAlgn="auto">
              <a:spcBef>
                <a:spcPts val="0"/>
              </a:spcBef>
              <a:defRPr/>
            </a:pPr>
            <a:r>
              <a:rPr lang="de-DE" dirty="0" err="1" smtClean="0"/>
              <a:t>to</a:t>
            </a:r>
            <a:r>
              <a:rPr lang="de-DE" dirty="0" smtClean="0"/>
              <a:t> </a:t>
            </a:r>
            <a:r>
              <a:rPr lang="de-DE" dirty="0" err="1" smtClean="0"/>
              <a:t>translate</a:t>
            </a:r>
            <a:r>
              <a:rPr lang="de-DE" dirty="0" smtClean="0"/>
              <a:t> </a:t>
            </a:r>
            <a:r>
              <a:rPr lang="de-DE" dirty="0" err="1" smtClean="0"/>
              <a:t>terms</a:t>
            </a:r>
            <a:r>
              <a:rPr lang="de-DE" dirty="0" smtClean="0"/>
              <a:t> </a:t>
            </a:r>
            <a:r>
              <a:rPr lang="de-DE" dirty="0" err="1" smtClean="0"/>
              <a:t>into</a:t>
            </a:r>
            <a:r>
              <a:rPr lang="de-DE" dirty="0" smtClean="0"/>
              <a:t> a </a:t>
            </a:r>
            <a:r>
              <a:rPr lang="de-DE" dirty="0" err="1" smtClean="0"/>
              <a:t>foreign</a:t>
            </a:r>
            <a:r>
              <a:rPr lang="de-DE" dirty="0" smtClean="0"/>
              <a:t> </a:t>
            </a:r>
            <a:r>
              <a:rPr lang="de-DE" dirty="0" err="1" smtClean="0"/>
              <a:t>language</a:t>
            </a:r>
            <a:endParaRPr lang="de-DE" dirty="0" smtClean="0"/>
          </a:p>
          <a:p>
            <a:pPr lvl="1" fontAlgn="auto">
              <a:spcBef>
                <a:spcPts val="0"/>
              </a:spcBef>
              <a:defRPr/>
            </a:pPr>
            <a:r>
              <a:rPr lang="de-DE" dirty="0" err="1" smtClean="0"/>
              <a:t>to</a:t>
            </a:r>
            <a:r>
              <a:rPr lang="de-DE" dirty="0" smtClean="0"/>
              <a:t> </a:t>
            </a:r>
            <a:r>
              <a:rPr lang="de-DE" dirty="0" err="1" smtClean="0"/>
              <a:t>write</a:t>
            </a:r>
            <a:r>
              <a:rPr lang="de-DE" dirty="0" smtClean="0"/>
              <a:t> </a:t>
            </a:r>
            <a:r>
              <a:rPr lang="de-DE" dirty="0" err="1" smtClean="0"/>
              <a:t>texts</a:t>
            </a:r>
            <a:r>
              <a:rPr lang="de-DE" dirty="0" smtClean="0"/>
              <a:t> in </a:t>
            </a:r>
            <a:r>
              <a:rPr lang="de-DE" dirty="0" err="1" smtClean="0"/>
              <a:t>their</a:t>
            </a:r>
            <a:r>
              <a:rPr lang="de-DE" dirty="0" smtClean="0"/>
              <a:t> </a:t>
            </a:r>
            <a:r>
              <a:rPr lang="de-DE" dirty="0" err="1" smtClean="0"/>
              <a:t>own</a:t>
            </a:r>
            <a:r>
              <a:rPr lang="de-DE" dirty="0" smtClean="0"/>
              <a:t> </a:t>
            </a:r>
            <a:r>
              <a:rPr lang="de-DE" dirty="0" err="1" smtClean="0"/>
              <a:t>or</a:t>
            </a:r>
            <a:r>
              <a:rPr lang="de-DE" dirty="0" smtClean="0"/>
              <a:t> a </a:t>
            </a:r>
            <a:r>
              <a:rPr lang="de-DE" dirty="0" err="1" smtClean="0"/>
              <a:t>foreign</a:t>
            </a:r>
            <a:r>
              <a:rPr lang="de-DE" dirty="0" smtClean="0"/>
              <a:t> </a:t>
            </a:r>
            <a:r>
              <a:rPr lang="de-DE" dirty="0" err="1" smtClean="0"/>
              <a:t>language</a:t>
            </a:r>
            <a:endParaRPr lang="de-DE" dirty="0" smtClean="0"/>
          </a:p>
          <a:p>
            <a:pPr lvl="1" fontAlgn="auto">
              <a:spcBef>
                <a:spcPts val="0"/>
              </a:spcBef>
              <a:defRPr/>
            </a:pPr>
            <a:r>
              <a:rPr lang="de-DE" dirty="0" err="1" smtClean="0"/>
              <a:t>as</a:t>
            </a:r>
            <a:r>
              <a:rPr lang="de-DE" dirty="0" smtClean="0"/>
              <a:t> a </a:t>
            </a:r>
            <a:r>
              <a:rPr lang="de-DE" dirty="0" err="1" smtClean="0"/>
              <a:t>tool</a:t>
            </a:r>
            <a:r>
              <a:rPr lang="de-DE" dirty="0" smtClean="0"/>
              <a:t> </a:t>
            </a:r>
            <a:r>
              <a:rPr lang="de-DE" dirty="0" err="1" smtClean="0"/>
              <a:t>when</a:t>
            </a:r>
            <a:r>
              <a:rPr lang="de-DE" dirty="0" smtClean="0"/>
              <a:t> </a:t>
            </a:r>
            <a:r>
              <a:rPr lang="de-DE" dirty="0" err="1" smtClean="0"/>
              <a:t>doing</a:t>
            </a:r>
            <a:r>
              <a:rPr lang="de-DE" dirty="0" smtClean="0"/>
              <a:t> </a:t>
            </a:r>
            <a:r>
              <a:rPr lang="de-DE" dirty="0" err="1" smtClean="0"/>
              <a:t>exercises</a:t>
            </a:r>
            <a:r>
              <a:rPr lang="de-DE" dirty="0" smtClean="0"/>
              <a:t> on </a:t>
            </a:r>
            <a:r>
              <a:rPr lang="de-DE" dirty="0" err="1" smtClean="0"/>
              <a:t>the</a:t>
            </a:r>
            <a:r>
              <a:rPr lang="de-DE" dirty="0" smtClean="0"/>
              <a:t> e-</a:t>
            </a:r>
            <a:r>
              <a:rPr lang="de-DE" dirty="0" err="1" smtClean="0"/>
              <a:t>learning</a:t>
            </a:r>
            <a:r>
              <a:rPr lang="de-DE" dirty="0" smtClean="0"/>
              <a:t> </a:t>
            </a:r>
            <a:r>
              <a:rPr lang="de-DE" dirty="0" err="1" smtClean="0"/>
              <a:t>platform</a:t>
            </a:r>
            <a:endParaRPr lang="de-DE" dirty="0" smtClean="0"/>
          </a:p>
          <a:p>
            <a:pPr lvl="1" fontAlgn="auto">
              <a:spcBef>
                <a:spcPts val="0"/>
              </a:spcBef>
              <a:defRPr/>
            </a:pPr>
            <a:endParaRPr lang="de-DE" b="1" dirty="0" smtClean="0"/>
          </a:p>
          <a:p>
            <a:pPr lvl="1" fontAlgn="auto">
              <a:spcBef>
                <a:spcPts val="0"/>
              </a:spcBef>
              <a:defRPr/>
            </a:pPr>
            <a:endParaRPr lang="de-DE" dirty="0" smtClean="0"/>
          </a:p>
          <a:p>
            <a:pPr lvl="1" fontAlgn="auto">
              <a:spcBef>
                <a:spcPts val="0"/>
              </a:spcBef>
              <a:defRPr/>
            </a:pPr>
            <a:endParaRPr lang="de-DE" dirty="0" smtClean="0"/>
          </a:p>
          <a:p>
            <a:pPr lvl="1" fontAlgn="auto">
              <a:spcBef>
                <a:spcPts val="0"/>
              </a:spcBef>
              <a:buFont typeface="Wingdings" pitchFamily="2" charset="2"/>
              <a:buNone/>
              <a:defRPr/>
            </a:pPr>
            <a:endParaRPr lang="de-DE" dirty="0" smtClean="0"/>
          </a:p>
          <a:p>
            <a:pPr lvl="1" fontAlgn="auto">
              <a:spcBef>
                <a:spcPts val="0"/>
              </a:spcBef>
              <a:defRPr/>
            </a:pPr>
            <a:endParaRPr lang="de-DE" dirty="0" smtClean="0"/>
          </a:p>
          <a:p>
            <a:pPr lvl="1" fontAlgn="auto">
              <a:spcBef>
                <a:spcPts val="0"/>
              </a:spcBef>
              <a:defRPr/>
            </a:pPr>
            <a:endParaRPr lang="de-A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linds(horizont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linds(horizontal)">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250825" y="430213"/>
            <a:ext cx="7058025" cy="1143000"/>
          </a:xfrm>
        </p:spPr>
        <p:txBody>
          <a:bodyPr/>
          <a:lstStyle/>
          <a:p>
            <a:r>
              <a:rPr lang="de-DE" dirty="0" err="1" smtClean="0"/>
              <a:t>What</a:t>
            </a:r>
            <a:r>
              <a:rPr lang="de-DE" dirty="0" smtClean="0"/>
              <a:t> </a:t>
            </a:r>
            <a:r>
              <a:rPr lang="de-DE" dirty="0" err="1" smtClean="0"/>
              <a:t>information</a:t>
            </a:r>
            <a:r>
              <a:rPr lang="de-DE" dirty="0" smtClean="0"/>
              <a:t> </a:t>
            </a:r>
            <a:r>
              <a:rPr lang="de-DE" dirty="0" err="1" smtClean="0"/>
              <a:t>is</a:t>
            </a:r>
            <a:r>
              <a:rPr lang="de-DE" dirty="0" smtClean="0"/>
              <a:t> </a:t>
            </a:r>
            <a:r>
              <a:rPr lang="de-DE" dirty="0" err="1" smtClean="0"/>
              <a:t>required</a:t>
            </a:r>
            <a:r>
              <a:rPr lang="de-DE" dirty="0" smtClean="0"/>
              <a:t>?</a:t>
            </a:r>
            <a:endParaRPr lang="de-AT" dirty="0" smtClean="0"/>
          </a:p>
        </p:txBody>
      </p:sp>
      <p:graphicFrame>
        <p:nvGraphicFramePr>
          <p:cNvPr id="4" name="Inhaltsplatzhalter 3"/>
          <p:cNvGraphicFramePr>
            <a:graphicFrameLocks noGrp="1"/>
          </p:cNvGraphicFramePr>
          <p:nvPr>
            <p:ph sz="quarter" idx="10"/>
          </p:nvPr>
        </p:nvGraphicFramePr>
        <p:xfrm>
          <a:off x="468313" y="1844675"/>
          <a:ext cx="8485187" cy="4810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Pfeil nach links und rechts 14"/>
          <p:cNvSpPr/>
          <p:nvPr/>
        </p:nvSpPr>
        <p:spPr>
          <a:xfrm>
            <a:off x="2916238" y="3284538"/>
            <a:ext cx="719137" cy="215900"/>
          </a:xfrm>
          <a:prstGeom prst="leftRightArrow">
            <a:avLst>
              <a:gd name="adj1" fmla="val 50000"/>
              <a:gd name="adj2" fmla="val 527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16" name="Pfeil nach links und rechts 15"/>
          <p:cNvSpPr/>
          <p:nvPr/>
        </p:nvSpPr>
        <p:spPr>
          <a:xfrm>
            <a:off x="5795963" y="3284538"/>
            <a:ext cx="720725" cy="215900"/>
          </a:xfrm>
          <a:prstGeom prst="leftRightArrow">
            <a:avLst>
              <a:gd name="adj1" fmla="val 50000"/>
              <a:gd name="adj2" fmla="val 527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cxnSp>
        <p:nvCxnSpPr>
          <p:cNvPr id="114" name="Gewinkelte Verbindung 113"/>
          <p:cNvCxnSpPr/>
          <p:nvPr/>
        </p:nvCxnSpPr>
        <p:spPr>
          <a:xfrm rot="5400000" flipH="1" flipV="1">
            <a:off x="-792162" y="4903788"/>
            <a:ext cx="2808287" cy="1587"/>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7" name="Gewinkelte Verbindung 116"/>
          <p:cNvCxnSpPr/>
          <p:nvPr/>
        </p:nvCxnSpPr>
        <p:spPr>
          <a:xfrm rot="5400000" flipH="1" flipV="1">
            <a:off x="2125663" y="4940300"/>
            <a:ext cx="2735262" cy="1588"/>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4" name="Gewinkelte Verbindung 143"/>
          <p:cNvCxnSpPr/>
          <p:nvPr/>
        </p:nvCxnSpPr>
        <p:spPr>
          <a:xfrm rot="5400000" flipH="1" flipV="1">
            <a:off x="4932363" y="4940300"/>
            <a:ext cx="2881312" cy="1588"/>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8" name="Pfeil nach links und rechts 147"/>
          <p:cNvSpPr/>
          <p:nvPr/>
        </p:nvSpPr>
        <p:spPr>
          <a:xfrm>
            <a:off x="2411413" y="3068638"/>
            <a:ext cx="4537075" cy="1444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12" name="Textfeld 11"/>
          <p:cNvSpPr txBox="1"/>
          <p:nvPr/>
        </p:nvSpPr>
        <p:spPr>
          <a:xfrm>
            <a:off x="0" y="1916832"/>
            <a:ext cx="2267744" cy="369332"/>
          </a:xfrm>
          <a:prstGeom prst="rect">
            <a:avLst/>
          </a:prstGeom>
          <a:noFill/>
          <a:ln>
            <a:noFill/>
            <a:prstDash val="solid"/>
          </a:ln>
        </p:spPr>
        <p:txBody>
          <a:bodyPr wrap="square" rtlCol="0">
            <a:spAutoFit/>
          </a:bodyPr>
          <a:lstStyle/>
          <a:p>
            <a:r>
              <a:rPr lang="de-DE" dirty="0" err="1" smtClean="0"/>
              <a:t>language</a:t>
            </a:r>
            <a:r>
              <a:rPr lang="de-DE" dirty="0" smtClean="0"/>
              <a:t> </a:t>
            </a:r>
            <a:r>
              <a:rPr lang="de-DE" dirty="0" err="1" smtClean="0"/>
              <a:t>exercises</a:t>
            </a:r>
            <a:endParaRPr lang="de-DE" dirty="0"/>
          </a:p>
        </p:txBody>
      </p:sp>
      <p:sp>
        <p:nvSpPr>
          <p:cNvPr id="21" name="Textfeld 20"/>
          <p:cNvSpPr txBox="1"/>
          <p:nvPr/>
        </p:nvSpPr>
        <p:spPr>
          <a:xfrm>
            <a:off x="6732240" y="1772816"/>
            <a:ext cx="2520280" cy="369332"/>
          </a:xfrm>
          <a:prstGeom prst="rect">
            <a:avLst/>
          </a:prstGeom>
          <a:noFill/>
        </p:spPr>
        <p:txBody>
          <a:bodyPr wrap="square" rtlCol="0">
            <a:spAutoFit/>
          </a:bodyPr>
          <a:lstStyle/>
          <a:p>
            <a:r>
              <a:rPr lang="de-DE" dirty="0" err="1" smtClean="0"/>
              <a:t>language</a:t>
            </a:r>
            <a:r>
              <a:rPr lang="de-DE" dirty="0" smtClean="0"/>
              <a:t> </a:t>
            </a:r>
            <a:r>
              <a:rPr lang="de-DE" dirty="0" err="1" smtClean="0"/>
              <a:t>exercises</a:t>
            </a:r>
            <a:endParaRPr lang="de-DE" dirty="0"/>
          </a:p>
        </p:txBody>
      </p:sp>
      <p:cxnSp>
        <p:nvCxnSpPr>
          <p:cNvPr id="18" name="Gerade Verbindung mit Pfeil 17"/>
          <p:cNvCxnSpPr/>
          <p:nvPr/>
        </p:nvCxnSpPr>
        <p:spPr>
          <a:xfrm>
            <a:off x="683568" y="2276872"/>
            <a:ext cx="1080120" cy="93610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rot="5400000" flipH="1" flipV="1">
            <a:off x="7704348" y="2312876"/>
            <a:ext cx="1152128" cy="7920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067944" y="1556792"/>
            <a:ext cx="1800493" cy="369332"/>
          </a:xfrm>
          <a:prstGeom prst="rect">
            <a:avLst/>
          </a:prstGeom>
          <a:noFill/>
        </p:spPr>
        <p:txBody>
          <a:bodyPr wrap="none" rtlCol="0">
            <a:spAutoFit/>
          </a:bodyPr>
          <a:lstStyle/>
          <a:p>
            <a:r>
              <a:rPr lang="de-DE" dirty="0" smtClean="0"/>
              <a:t>Other </a:t>
            </a:r>
            <a:r>
              <a:rPr lang="de-DE" dirty="0" err="1" smtClean="0"/>
              <a:t>exercises</a:t>
            </a:r>
            <a:endParaRPr lang="de-AT" dirty="0"/>
          </a:p>
        </p:txBody>
      </p:sp>
      <p:cxnSp>
        <p:nvCxnSpPr>
          <p:cNvPr id="19" name="Gerade Verbindung mit Pfeil 18"/>
          <p:cNvCxnSpPr/>
          <p:nvPr/>
        </p:nvCxnSpPr>
        <p:spPr>
          <a:xfrm rot="5400000" flipH="1" flipV="1">
            <a:off x="4355976" y="2492896"/>
            <a:ext cx="864096" cy="1588"/>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ECBB893-AF89-4A85-B52C-F6182BE8CCAB}"/>
                                            </p:graphicEl>
                                          </p:spTgt>
                                        </p:tgtEl>
                                        <p:attrNameLst>
                                          <p:attrName>style.visibility</p:attrName>
                                        </p:attrNameLst>
                                      </p:cBhvr>
                                      <p:to>
                                        <p:strVal val="visible"/>
                                      </p:to>
                                    </p:set>
                                    <p:animEffect transition="in" filter="fade">
                                      <p:cBhvr>
                                        <p:cTn id="7" dur="2000"/>
                                        <p:tgtEl>
                                          <p:spTgt spid="4">
                                            <p:graphicEl>
                                              <a:dgm id="{BECBB893-AF89-4A85-B52C-F6182BE8CCA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8FDFA77-23DB-4157-8178-65D2C8A7D191}"/>
                                            </p:graphicEl>
                                          </p:spTgt>
                                        </p:tgtEl>
                                        <p:attrNameLst>
                                          <p:attrName>style.visibility</p:attrName>
                                        </p:attrNameLst>
                                      </p:cBhvr>
                                      <p:to>
                                        <p:strVal val="visible"/>
                                      </p:to>
                                    </p:set>
                                    <p:animEffect transition="in" filter="fade">
                                      <p:cBhvr>
                                        <p:cTn id="10" dur="2000"/>
                                        <p:tgtEl>
                                          <p:spTgt spid="4">
                                            <p:graphicEl>
                                              <a:dgm id="{48FDFA77-23DB-4157-8178-65D2C8A7D19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046EDFF3-83E8-4C14-AFAA-A2FE03B00085}"/>
                                            </p:graphicEl>
                                          </p:spTgt>
                                        </p:tgtEl>
                                        <p:attrNameLst>
                                          <p:attrName>style.visibility</p:attrName>
                                        </p:attrNameLst>
                                      </p:cBhvr>
                                      <p:to>
                                        <p:strVal val="visible"/>
                                      </p:to>
                                    </p:set>
                                    <p:animEffect transition="in" filter="fade">
                                      <p:cBhvr>
                                        <p:cTn id="13" dur="2000"/>
                                        <p:tgtEl>
                                          <p:spTgt spid="4">
                                            <p:graphicEl>
                                              <a:dgm id="{046EDFF3-83E8-4C14-AFAA-A2FE03B0008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FE8CC286-34BA-459A-91A2-3FA00BB5BAC5}"/>
                                            </p:graphicEl>
                                          </p:spTgt>
                                        </p:tgtEl>
                                        <p:attrNameLst>
                                          <p:attrName>style.visibility</p:attrName>
                                        </p:attrNameLst>
                                      </p:cBhvr>
                                      <p:to>
                                        <p:strVal val="visible"/>
                                      </p:to>
                                    </p:set>
                                    <p:animEffect transition="in" filter="fade">
                                      <p:cBhvr>
                                        <p:cTn id="18" dur="2000"/>
                                        <p:tgtEl>
                                          <p:spTgt spid="4">
                                            <p:graphicEl>
                                              <a:dgm id="{FE8CC286-34BA-459A-91A2-3FA00BB5BAC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434268E4-7645-4D45-84BB-305F1E2E44C8}"/>
                                            </p:graphicEl>
                                          </p:spTgt>
                                        </p:tgtEl>
                                        <p:attrNameLst>
                                          <p:attrName>style.visibility</p:attrName>
                                        </p:attrNameLst>
                                      </p:cBhvr>
                                      <p:to>
                                        <p:strVal val="visible"/>
                                      </p:to>
                                    </p:set>
                                    <p:animEffect transition="in" filter="fade">
                                      <p:cBhvr>
                                        <p:cTn id="21" dur="2000"/>
                                        <p:tgtEl>
                                          <p:spTgt spid="4">
                                            <p:graphicEl>
                                              <a:dgm id="{434268E4-7645-4D45-84BB-305F1E2E44C8}"/>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F37DB054-4B69-41BB-B0BD-7BBC2DEBC1C6}"/>
                                            </p:graphicEl>
                                          </p:spTgt>
                                        </p:tgtEl>
                                        <p:attrNameLst>
                                          <p:attrName>style.visibility</p:attrName>
                                        </p:attrNameLst>
                                      </p:cBhvr>
                                      <p:to>
                                        <p:strVal val="visible"/>
                                      </p:to>
                                    </p:set>
                                    <p:animEffect transition="in" filter="fade">
                                      <p:cBhvr>
                                        <p:cTn id="24" dur="2000"/>
                                        <p:tgtEl>
                                          <p:spTgt spid="4">
                                            <p:graphicEl>
                                              <a:dgm id="{F37DB054-4B69-41BB-B0BD-7BBC2DEBC1C6}"/>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3CDAC9B8-866B-4322-9D60-B9963ED64B50}"/>
                                            </p:graphicEl>
                                          </p:spTgt>
                                        </p:tgtEl>
                                        <p:attrNameLst>
                                          <p:attrName>style.visibility</p:attrName>
                                        </p:attrNameLst>
                                      </p:cBhvr>
                                      <p:to>
                                        <p:strVal val="visible"/>
                                      </p:to>
                                    </p:set>
                                    <p:animEffect transition="in" filter="fade">
                                      <p:cBhvr>
                                        <p:cTn id="27" dur="2000"/>
                                        <p:tgtEl>
                                          <p:spTgt spid="4">
                                            <p:graphicEl>
                                              <a:dgm id="{3CDAC9B8-866B-4322-9D60-B9963ED64B50}"/>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C20C38F8-A1F8-4C3F-A0BD-D195DD60F34F}"/>
                                            </p:graphicEl>
                                          </p:spTgt>
                                        </p:tgtEl>
                                        <p:attrNameLst>
                                          <p:attrName>style.visibility</p:attrName>
                                        </p:attrNameLst>
                                      </p:cBhvr>
                                      <p:to>
                                        <p:strVal val="visible"/>
                                      </p:to>
                                    </p:set>
                                    <p:animEffect transition="in" filter="fade">
                                      <p:cBhvr>
                                        <p:cTn id="30" dur="2000"/>
                                        <p:tgtEl>
                                          <p:spTgt spid="4">
                                            <p:graphicEl>
                                              <a:dgm id="{C20C38F8-A1F8-4C3F-A0BD-D195DD60F34F}"/>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A5690C73-D227-4612-89C7-26C0AB632191}"/>
                                            </p:graphicEl>
                                          </p:spTgt>
                                        </p:tgtEl>
                                        <p:attrNameLst>
                                          <p:attrName>style.visibility</p:attrName>
                                        </p:attrNameLst>
                                      </p:cBhvr>
                                      <p:to>
                                        <p:strVal val="visible"/>
                                      </p:to>
                                    </p:set>
                                    <p:animEffect transition="in" filter="fade">
                                      <p:cBhvr>
                                        <p:cTn id="33" dur="2000"/>
                                        <p:tgtEl>
                                          <p:spTgt spid="4">
                                            <p:graphicEl>
                                              <a:dgm id="{A5690C73-D227-4612-89C7-26C0AB63219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AD332750-6700-45D4-9BF2-5265755A9E25}"/>
                                            </p:graphicEl>
                                          </p:spTgt>
                                        </p:tgtEl>
                                        <p:attrNameLst>
                                          <p:attrName>style.visibility</p:attrName>
                                        </p:attrNameLst>
                                      </p:cBhvr>
                                      <p:to>
                                        <p:strVal val="visible"/>
                                      </p:to>
                                    </p:set>
                                    <p:animEffect transition="in" filter="fade">
                                      <p:cBhvr>
                                        <p:cTn id="36" dur="2000"/>
                                        <p:tgtEl>
                                          <p:spTgt spid="4">
                                            <p:graphicEl>
                                              <a:dgm id="{AD332750-6700-45D4-9BF2-5265755A9E2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27175A1E-78D5-440B-B3B6-C4DEE2B013D7}"/>
                                            </p:graphicEl>
                                          </p:spTgt>
                                        </p:tgtEl>
                                        <p:attrNameLst>
                                          <p:attrName>style.visibility</p:attrName>
                                        </p:attrNameLst>
                                      </p:cBhvr>
                                      <p:to>
                                        <p:strVal val="visible"/>
                                      </p:to>
                                    </p:set>
                                    <p:animEffect transition="in" filter="fade">
                                      <p:cBhvr>
                                        <p:cTn id="39" dur="2000"/>
                                        <p:tgtEl>
                                          <p:spTgt spid="4">
                                            <p:graphicEl>
                                              <a:dgm id="{27175A1E-78D5-440B-B3B6-C4DEE2B013D7}"/>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C33B2AED-507B-4FCF-8791-2DD8D63B4763}"/>
                                            </p:graphicEl>
                                          </p:spTgt>
                                        </p:tgtEl>
                                        <p:attrNameLst>
                                          <p:attrName>style.visibility</p:attrName>
                                        </p:attrNameLst>
                                      </p:cBhvr>
                                      <p:to>
                                        <p:strVal val="visible"/>
                                      </p:to>
                                    </p:set>
                                    <p:animEffect transition="in" filter="fade">
                                      <p:cBhvr>
                                        <p:cTn id="42" dur="2000"/>
                                        <p:tgtEl>
                                          <p:spTgt spid="4">
                                            <p:graphicEl>
                                              <a:dgm id="{C33B2AED-507B-4FCF-8791-2DD8D63B4763}"/>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7326B733-576A-4AA6-AC3C-EEC66A5658A1}"/>
                                            </p:graphicEl>
                                          </p:spTgt>
                                        </p:tgtEl>
                                        <p:attrNameLst>
                                          <p:attrName>style.visibility</p:attrName>
                                        </p:attrNameLst>
                                      </p:cBhvr>
                                      <p:to>
                                        <p:strVal val="visible"/>
                                      </p:to>
                                    </p:set>
                                    <p:animEffect transition="in" filter="fade">
                                      <p:cBhvr>
                                        <p:cTn id="45" dur="2000"/>
                                        <p:tgtEl>
                                          <p:spTgt spid="4">
                                            <p:graphicEl>
                                              <a:dgm id="{7326B733-576A-4AA6-AC3C-EEC66A5658A1}"/>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1F600CDB-EEC2-4590-B78F-347D6EE6E6D0}"/>
                                            </p:graphicEl>
                                          </p:spTgt>
                                        </p:tgtEl>
                                        <p:attrNameLst>
                                          <p:attrName>style.visibility</p:attrName>
                                        </p:attrNameLst>
                                      </p:cBhvr>
                                      <p:to>
                                        <p:strVal val="visible"/>
                                      </p:to>
                                    </p:set>
                                    <p:animEffect transition="in" filter="fade">
                                      <p:cBhvr>
                                        <p:cTn id="48" dur="2000"/>
                                        <p:tgtEl>
                                          <p:spTgt spid="4">
                                            <p:graphicEl>
                                              <a:dgm id="{1F600CDB-EEC2-4590-B78F-347D6EE6E6D0}"/>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2721FB70-3394-4398-BE41-ACE104AC1FB3}"/>
                                            </p:graphicEl>
                                          </p:spTgt>
                                        </p:tgtEl>
                                        <p:attrNameLst>
                                          <p:attrName>style.visibility</p:attrName>
                                        </p:attrNameLst>
                                      </p:cBhvr>
                                      <p:to>
                                        <p:strVal val="visible"/>
                                      </p:to>
                                    </p:set>
                                    <p:animEffect transition="in" filter="fade">
                                      <p:cBhvr>
                                        <p:cTn id="51" dur="2000"/>
                                        <p:tgtEl>
                                          <p:spTgt spid="4">
                                            <p:graphicEl>
                                              <a:dgm id="{2721FB70-3394-4398-BE41-ACE104AC1FB3}"/>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graphicEl>
                                              <a:dgm id="{F493B8E5-221F-4E07-A3B4-12C482C86707}"/>
                                            </p:graphicEl>
                                          </p:spTgt>
                                        </p:tgtEl>
                                        <p:attrNameLst>
                                          <p:attrName>style.visibility</p:attrName>
                                        </p:attrNameLst>
                                      </p:cBhvr>
                                      <p:to>
                                        <p:strVal val="visible"/>
                                      </p:to>
                                    </p:set>
                                    <p:animEffect transition="in" filter="fade">
                                      <p:cBhvr>
                                        <p:cTn id="54" dur="2000"/>
                                        <p:tgtEl>
                                          <p:spTgt spid="4">
                                            <p:graphicEl>
                                              <a:dgm id="{F493B8E5-221F-4E07-A3B4-12C482C86707}"/>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graphicEl>
                                              <a:dgm id="{E2402148-984B-4385-B2E7-687AA6586579}"/>
                                            </p:graphicEl>
                                          </p:spTgt>
                                        </p:tgtEl>
                                        <p:attrNameLst>
                                          <p:attrName>style.visibility</p:attrName>
                                        </p:attrNameLst>
                                      </p:cBhvr>
                                      <p:to>
                                        <p:strVal val="visible"/>
                                      </p:to>
                                    </p:set>
                                    <p:animEffect transition="in" filter="fade">
                                      <p:cBhvr>
                                        <p:cTn id="57" dur="2000"/>
                                        <p:tgtEl>
                                          <p:spTgt spid="4">
                                            <p:graphicEl>
                                              <a:dgm id="{E2402148-984B-4385-B2E7-687AA6586579}"/>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graphicEl>
                                              <a:dgm id="{3F9CB10E-D919-424D-A084-04B791CD5EA6}"/>
                                            </p:graphicEl>
                                          </p:spTgt>
                                        </p:tgtEl>
                                        <p:attrNameLst>
                                          <p:attrName>style.visibility</p:attrName>
                                        </p:attrNameLst>
                                      </p:cBhvr>
                                      <p:to>
                                        <p:strVal val="visible"/>
                                      </p:to>
                                    </p:set>
                                    <p:animEffect transition="in" filter="fade">
                                      <p:cBhvr>
                                        <p:cTn id="60" dur="2000"/>
                                        <p:tgtEl>
                                          <p:spTgt spid="4">
                                            <p:graphicEl>
                                              <a:dgm id="{3F9CB10E-D919-424D-A084-04B791CD5EA6}"/>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37891850-A017-4022-BF28-457E386FD6BB}"/>
                                            </p:graphicEl>
                                          </p:spTgt>
                                        </p:tgtEl>
                                        <p:attrNameLst>
                                          <p:attrName>style.visibility</p:attrName>
                                        </p:attrNameLst>
                                      </p:cBhvr>
                                      <p:to>
                                        <p:strVal val="visible"/>
                                      </p:to>
                                    </p:set>
                                    <p:animEffect transition="in" filter="fade">
                                      <p:cBhvr>
                                        <p:cTn id="63" dur="2000"/>
                                        <p:tgtEl>
                                          <p:spTgt spid="4">
                                            <p:graphicEl>
                                              <a:dgm id="{37891850-A017-4022-BF28-457E386FD6BB}"/>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graphicEl>
                                              <a:dgm id="{4DB3B50E-0292-4D40-A8F1-DD63A6BF00FD}"/>
                                            </p:graphicEl>
                                          </p:spTgt>
                                        </p:tgtEl>
                                        <p:attrNameLst>
                                          <p:attrName>style.visibility</p:attrName>
                                        </p:attrNameLst>
                                      </p:cBhvr>
                                      <p:to>
                                        <p:strVal val="visible"/>
                                      </p:to>
                                    </p:set>
                                    <p:animEffect transition="in" filter="fade">
                                      <p:cBhvr>
                                        <p:cTn id="66" dur="2000"/>
                                        <p:tgtEl>
                                          <p:spTgt spid="4">
                                            <p:graphicEl>
                                              <a:dgm id="{4DB3B50E-0292-4D40-A8F1-DD63A6BF00FD}"/>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graphicEl>
                                              <a:dgm id="{6AE05127-8E67-485C-A515-86F9941BC308}"/>
                                            </p:graphicEl>
                                          </p:spTgt>
                                        </p:tgtEl>
                                        <p:attrNameLst>
                                          <p:attrName>style.visibility</p:attrName>
                                        </p:attrNameLst>
                                      </p:cBhvr>
                                      <p:to>
                                        <p:strVal val="visible"/>
                                      </p:to>
                                    </p:set>
                                    <p:animEffect transition="in" filter="fade">
                                      <p:cBhvr>
                                        <p:cTn id="69" dur="2000"/>
                                        <p:tgtEl>
                                          <p:spTgt spid="4">
                                            <p:graphicEl>
                                              <a:dgm id="{6AE05127-8E67-485C-A515-86F9941BC308}"/>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graphicEl>
                                              <a:dgm id="{D400774C-D33C-45E2-AF38-1E19134CFBFF}"/>
                                            </p:graphicEl>
                                          </p:spTgt>
                                        </p:tgtEl>
                                        <p:attrNameLst>
                                          <p:attrName>style.visibility</p:attrName>
                                        </p:attrNameLst>
                                      </p:cBhvr>
                                      <p:to>
                                        <p:strVal val="visible"/>
                                      </p:to>
                                    </p:set>
                                    <p:animEffect transition="in" filter="fade">
                                      <p:cBhvr>
                                        <p:cTn id="72" dur="2000"/>
                                        <p:tgtEl>
                                          <p:spTgt spid="4">
                                            <p:graphicEl>
                                              <a:dgm id="{D400774C-D33C-45E2-AF38-1E19134CFBFF}"/>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
                                            <p:graphicEl>
                                              <a:dgm id="{EF8962E3-ECE2-45AB-9CCB-4826DEDB11D7}"/>
                                            </p:graphicEl>
                                          </p:spTgt>
                                        </p:tgtEl>
                                        <p:attrNameLst>
                                          <p:attrName>style.visibility</p:attrName>
                                        </p:attrNameLst>
                                      </p:cBhvr>
                                      <p:to>
                                        <p:strVal val="visible"/>
                                      </p:to>
                                    </p:set>
                                    <p:animEffect transition="in" filter="fade">
                                      <p:cBhvr>
                                        <p:cTn id="75" dur="2000"/>
                                        <p:tgtEl>
                                          <p:spTgt spid="4">
                                            <p:graphicEl>
                                              <a:dgm id="{EF8962E3-ECE2-45AB-9CCB-4826DEDB11D7}"/>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graphicEl>
                                              <a:dgm id="{0F262434-F50E-4E37-B0BB-7F858A81343E}"/>
                                            </p:graphicEl>
                                          </p:spTgt>
                                        </p:tgtEl>
                                        <p:attrNameLst>
                                          <p:attrName>style.visibility</p:attrName>
                                        </p:attrNameLst>
                                      </p:cBhvr>
                                      <p:to>
                                        <p:strVal val="visible"/>
                                      </p:to>
                                    </p:set>
                                    <p:animEffect transition="in" filter="fade">
                                      <p:cBhvr>
                                        <p:cTn id="78" dur="2000"/>
                                        <p:tgtEl>
                                          <p:spTgt spid="4">
                                            <p:graphicEl>
                                              <a:dgm id="{0F262434-F50E-4E37-B0BB-7F858A81343E}"/>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
                                            <p:graphicEl>
                                              <a:dgm id="{3904C4F7-3301-4844-8659-57EE90DFBB35}"/>
                                            </p:graphicEl>
                                          </p:spTgt>
                                        </p:tgtEl>
                                        <p:attrNameLst>
                                          <p:attrName>style.visibility</p:attrName>
                                        </p:attrNameLst>
                                      </p:cBhvr>
                                      <p:to>
                                        <p:strVal val="visible"/>
                                      </p:to>
                                    </p:set>
                                    <p:animEffect transition="in" filter="fade">
                                      <p:cBhvr>
                                        <p:cTn id="81" dur="2000"/>
                                        <p:tgtEl>
                                          <p:spTgt spid="4">
                                            <p:graphicEl>
                                              <a:dgm id="{3904C4F7-3301-4844-8659-57EE90DFBB35}"/>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
                                            <p:graphicEl>
                                              <a:dgm id="{FBCC2510-3BB9-4B11-B06A-D3DE81CAA7B9}"/>
                                            </p:graphicEl>
                                          </p:spTgt>
                                        </p:tgtEl>
                                        <p:attrNameLst>
                                          <p:attrName>style.visibility</p:attrName>
                                        </p:attrNameLst>
                                      </p:cBhvr>
                                      <p:to>
                                        <p:strVal val="visible"/>
                                      </p:to>
                                    </p:set>
                                    <p:animEffect transition="in" filter="fade">
                                      <p:cBhvr>
                                        <p:cTn id="84" dur="2000"/>
                                        <p:tgtEl>
                                          <p:spTgt spid="4">
                                            <p:graphicEl>
                                              <a:dgm id="{FBCC2510-3BB9-4B11-B06A-D3DE81CAA7B9}"/>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F65CA2F3-3715-4BFB-A303-A847AF68247A}"/>
                                            </p:graphicEl>
                                          </p:spTgt>
                                        </p:tgtEl>
                                        <p:attrNameLst>
                                          <p:attrName>style.visibility</p:attrName>
                                        </p:attrNameLst>
                                      </p:cBhvr>
                                      <p:to>
                                        <p:strVal val="visible"/>
                                      </p:to>
                                    </p:set>
                                    <p:animEffect transition="in" filter="fade">
                                      <p:cBhvr>
                                        <p:cTn id="87" dur="2000"/>
                                        <p:tgtEl>
                                          <p:spTgt spid="4">
                                            <p:graphicEl>
                                              <a:dgm id="{F65CA2F3-3715-4BFB-A303-A847AF68247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linds(horizontal)">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114"/>
                                        </p:tgtEl>
                                        <p:attrNameLst>
                                          <p:attrName>style.visibility</p:attrName>
                                        </p:attrNameLst>
                                      </p:cBhvr>
                                      <p:to>
                                        <p:strVal val="visible"/>
                                      </p:to>
                                    </p:set>
                                    <p:animEffect transition="in" filter="blinds(horizontal)">
                                      <p:cBhvr>
                                        <p:cTn id="102" dur="500"/>
                                        <p:tgtEl>
                                          <p:spTgt spid="11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117"/>
                                        </p:tgtEl>
                                        <p:attrNameLst>
                                          <p:attrName>style.visibility</p:attrName>
                                        </p:attrNameLst>
                                      </p:cBhvr>
                                      <p:to>
                                        <p:strVal val="visible"/>
                                      </p:to>
                                    </p:set>
                                    <p:animEffect transition="in" filter="blinds(horizontal)">
                                      <p:cBhvr>
                                        <p:cTn id="107" dur="500"/>
                                        <p:tgtEl>
                                          <p:spTgt spid="11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144"/>
                                        </p:tgtEl>
                                        <p:attrNameLst>
                                          <p:attrName>style.visibility</p:attrName>
                                        </p:attrNameLst>
                                      </p:cBhvr>
                                      <p:to>
                                        <p:strVal val="visible"/>
                                      </p:to>
                                    </p:set>
                                    <p:animEffect transition="in" filter="blinds(horizontal)">
                                      <p:cBhvr>
                                        <p:cTn id="112" dur="500"/>
                                        <p:tgtEl>
                                          <p:spTgt spid="14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48"/>
                                        </p:tgtEl>
                                        <p:attrNameLst>
                                          <p:attrName>style.visibility</p:attrName>
                                        </p:attrNameLst>
                                      </p:cBhvr>
                                      <p:to>
                                        <p:strVal val="visible"/>
                                      </p:to>
                                    </p:set>
                                    <p:animEffect transition="in" filter="blinds(horizontal)">
                                      <p:cBhvr>
                                        <p:cTn id="117" dur="500"/>
                                        <p:tgtEl>
                                          <p:spTgt spid="14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blinds(horizontal)">
                                      <p:cBhvr>
                                        <p:cTn id="122" dur="5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blinds(horizontal)">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blinds(horizontal)">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blinds(horizontal)">
                                      <p:cBhvr>
                                        <p:cTn id="137" dur="5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blinds(horizontal)">
                                      <p:cBhvr>
                                        <p:cTn id="142" dur="500"/>
                                        <p:tgtEl>
                                          <p:spTgt spid="1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blinds(horizontal)">
                                      <p:cBhvr>
                                        <p:cTn id="1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15" grpId="0" animBg="1"/>
      <p:bldP spid="16" grpId="0" animBg="1"/>
      <p:bldP spid="148" grpId="0" animBg="1"/>
      <p:bldP spid="12" grpId="0"/>
      <p:bldP spid="2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430213"/>
            <a:ext cx="7200924" cy="1143000"/>
          </a:xfrm>
        </p:spPr>
        <p:txBody>
          <a:bodyPr rtlCol="0">
            <a:normAutofit/>
          </a:bodyPr>
          <a:lstStyle/>
          <a:p>
            <a:pPr fontAlgn="auto">
              <a:spcAft>
                <a:spcPts val="0"/>
              </a:spcAft>
              <a:defRPr/>
            </a:pPr>
            <a:r>
              <a:rPr lang="de-DE" sz="2400" dirty="0" err="1" smtClean="0"/>
              <a:t>Where</a:t>
            </a:r>
            <a:r>
              <a:rPr lang="de-DE" sz="2400" dirty="0" smtClean="0"/>
              <a:t> </a:t>
            </a:r>
            <a:r>
              <a:rPr lang="de-DE" sz="2400" dirty="0" err="1" smtClean="0"/>
              <a:t>should</a:t>
            </a:r>
            <a:r>
              <a:rPr lang="de-DE" sz="2400" dirty="0" smtClean="0"/>
              <a:t> </a:t>
            </a:r>
            <a:r>
              <a:rPr lang="de-DE" sz="2400" dirty="0" err="1" smtClean="0"/>
              <a:t>the</a:t>
            </a:r>
            <a:r>
              <a:rPr lang="de-DE" sz="2400" dirty="0" smtClean="0"/>
              <a:t> </a:t>
            </a:r>
            <a:r>
              <a:rPr lang="de-DE" sz="2400" dirty="0" err="1" smtClean="0"/>
              <a:t>dictionary</a:t>
            </a:r>
            <a:r>
              <a:rPr lang="de-DE" sz="2400" dirty="0" smtClean="0"/>
              <a:t> </a:t>
            </a:r>
            <a:r>
              <a:rPr lang="de-DE" sz="2400" dirty="0" err="1" smtClean="0"/>
              <a:t>be</a:t>
            </a:r>
            <a:r>
              <a:rPr lang="de-DE" sz="2400" dirty="0" smtClean="0"/>
              <a:t> </a:t>
            </a:r>
            <a:r>
              <a:rPr lang="de-DE" sz="2400" dirty="0" err="1" smtClean="0"/>
              <a:t>available</a:t>
            </a:r>
            <a:r>
              <a:rPr lang="de-DE" sz="2400" dirty="0" smtClean="0"/>
              <a:t>?</a:t>
            </a:r>
            <a:br>
              <a:rPr lang="de-DE" sz="2400" dirty="0" smtClean="0"/>
            </a:br>
            <a:r>
              <a:rPr lang="de-DE" sz="2400" dirty="0" err="1" smtClean="0"/>
              <a:t>What</a:t>
            </a:r>
            <a:r>
              <a:rPr lang="de-DE" sz="2400" dirty="0" smtClean="0"/>
              <a:t> </a:t>
            </a:r>
            <a:r>
              <a:rPr lang="de-DE" sz="2400" dirty="0" err="1" smtClean="0"/>
              <a:t>could</a:t>
            </a:r>
            <a:r>
              <a:rPr lang="de-DE" sz="2400" dirty="0" smtClean="0"/>
              <a:t> </a:t>
            </a:r>
            <a:r>
              <a:rPr lang="de-DE" sz="2400" dirty="0" err="1" smtClean="0"/>
              <a:t>the</a:t>
            </a:r>
            <a:r>
              <a:rPr lang="de-DE" sz="2400" dirty="0" smtClean="0"/>
              <a:t> </a:t>
            </a:r>
            <a:r>
              <a:rPr lang="de-DE" sz="2400" dirty="0" err="1" smtClean="0"/>
              <a:t>result</a:t>
            </a:r>
            <a:r>
              <a:rPr lang="de-DE" sz="2400" dirty="0" smtClean="0"/>
              <a:t> </a:t>
            </a:r>
            <a:r>
              <a:rPr lang="de-DE" sz="2400" dirty="0" err="1" smtClean="0"/>
              <a:t>look</a:t>
            </a:r>
            <a:r>
              <a:rPr lang="de-DE" sz="2400" dirty="0" smtClean="0"/>
              <a:t> </a:t>
            </a:r>
            <a:r>
              <a:rPr lang="de-DE" sz="2400" dirty="0" err="1" smtClean="0"/>
              <a:t>like</a:t>
            </a:r>
            <a:r>
              <a:rPr lang="de-DE" sz="2400" dirty="0" smtClean="0"/>
              <a:t>?</a:t>
            </a:r>
            <a:endParaRPr lang="de-AT" sz="2400" dirty="0"/>
          </a:p>
        </p:txBody>
      </p:sp>
      <p:graphicFrame>
        <p:nvGraphicFramePr>
          <p:cNvPr id="7" name="Diagramm 6"/>
          <p:cNvGraphicFramePr/>
          <p:nvPr/>
        </p:nvGraphicFramePr>
        <p:xfrm>
          <a:off x="1259632" y="1844824"/>
          <a:ext cx="7176120"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E8CC1696-30C5-415F-93F5-E76D9F0EAC46}"/>
                                            </p:graphicEl>
                                          </p:spTgt>
                                        </p:tgtEl>
                                        <p:attrNameLst>
                                          <p:attrName>style.visibility</p:attrName>
                                        </p:attrNameLst>
                                      </p:cBhvr>
                                      <p:to>
                                        <p:strVal val="visible"/>
                                      </p:to>
                                    </p:set>
                                    <p:animEffect transition="in" filter="fade">
                                      <p:cBhvr>
                                        <p:cTn id="7" dur="2000"/>
                                        <p:tgtEl>
                                          <p:spTgt spid="7">
                                            <p:graphicEl>
                                              <a:dgm id="{E8CC1696-30C5-415F-93F5-E76D9F0EAC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7B26D80E-0DAC-4D1C-A8DA-D1DBA7A0B8E7}"/>
                                            </p:graphicEl>
                                          </p:spTgt>
                                        </p:tgtEl>
                                        <p:attrNameLst>
                                          <p:attrName>style.visibility</p:attrName>
                                        </p:attrNameLst>
                                      </p:cBhvr>
                                      <p:to>
                                        <p:strVal val="visible"/>
                                      </p:to>
                                    </p:set>
                                    <p:animEffect transition="in" filter="fade">
                                      <p:cBhvr>
                                        <p:cTn id="12" dur="2000"/>
                                        <p:tgtEl>
                                          <p:spTgt spid="7">
                                            <p:graphicEl>
                                              <a:dgm id="{7B26D80E-0DAC-4D1C-A8DA-D1DBA7A0B8E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4C997D4-B1D6-42BC-8685-23A49373DF0F}"/>
                                            </p:graphicEl>
                                          </p:spTgt>
                                        </p:tgtEl>
                                        <p:attrNameLst>
                                          <p:attrName>style.visibility</p:attrName>
                                        </p:attrNameLst>
                                      </p:cBhvr>
                                      <p:to>
                                        <p:strVal val="visible"/>
                                      </p:to>
                                    </p:set>
                                    <p:animEffect transition="in" filter="fade">
                                      <p:cBhvr>
                                        <p:cTn id="17" dur="2000"/>
                                        <p:tgtEl>
                                          <p:spTgt spid="7">
                                            <p:graphicEl>
                                              <a:dgm id="{24C997D4-B1D6-42BC-8685-23A49373DF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461963" y="430213"/>
            <a:ext cx="6281737" cy="1143000"/>
          </a:xfrm>
        </p:spPr>
        <p:txBody>
          <a:bodyPr/>
          <a:lstStyle/>
          <a:p>
            <a:r>
              <a:rPr lang="de-DE" smtClean="0"/>
              <a:t>Final remarks and future plans</a:t>
            </a:r>
            <a:endParaRPr lang="de-AT" smtClean="0"/>
          </a:p>
        </p:txBody>
      </p:sp>
      <p:graphicFrame>
        <p:nvGraphicFramePr>
          <p:cNvPr id="10" name="Inhaltsplatzhalter 9"/>
          <p:cNvGraphicFramePr>
            <a:graphicFrameLocks noGrp="1"/>
          </p:cNvGraphicFramePr>
          <p:nvPr>
            <p:ph sz="half" idx="1"/>
          </p:nvPr>
        </p:nvGraphicFramePr>
        <p:xfrm>
          <a:off x="179512" y="1916832"/>
          <a:ext cx="4243263" cy="467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Inhaltsplatzhalter 10"/>
          <p:cNvGraphicFramePr>
            <a:graphicFrameLocks noGrp="1"/>
          </p:cNvGraphicFramePr>
          <p:nvPr>
            <p:ph sz="half" idx="2"/>
          </p:nvPr>
        </p:nvGraphicFramePr>
        <p:xfrm>
          <a:off x="4427984" y="1844824"/>
          <a:ext cx="4535736" cy="47510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theme/theme1.xml><?xml version="1.0" encoding="utf-8"?>
<a:theme xmlns:a="http://schemas.openxmlformats.org/drawingml/2006/main" name="Design1">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469</Words>
  <Application>Microsoft Office PowerPoint</Application>
  <PresentationFormat>Bildschirmpräsentation (4:3)</PresentationFormat>
  <Paragraphs>149</Paragraphs>
  <Slides>19</Slides>
  <Notes>19</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1" baseType="lpstr">
      <vt:lpstr>Design1</vt:lpstr>
      <vt:lpstr>Acrobat Document</vt:lpstr>
      <vt:lpstr>How to Design a User-Oriented Marketing Dictionary for Students of Business</vt:lpstr>
      <vt:lpstr>Previous Research Resources</vt:lpstr>
      <vt:lpstr>Folie 3</vt:lpstr>
      <vt:lpstr>Other Existing Resources on the learn@wu Platform</vt:lpstr>
      <vt:lpstr>Planning process</vt:lpstr>
      <vt:lpstr>Target Users and their Needs</vt:lpstr>
      <vt:lpstr>What information is required?</vt:lpstr>
      <vt:lpstr>Where should the dictionary be available? What could the result look like?</vt:lpstr>
      <vt:lpstr>Final remarks and future plans</vt:lpstr>
      <vt:lpstr>Folie 10</vt:lpstr>
      <vt:lpstr>Folie 11</vt:lpstr>
      <vt:lpstr>Folie 12</vt:lpstr>
      <vt:lpstr>Folie 13</vt:lpstr>
      <vt:lpstr>Folie 14</vt:lpstr>
      <vt:lpstr>Folie 15</vt:lpstr>
      <vt:lpstr>Folie 16</vt:lpstr>
      <vt:lpstr>Folie 17</vt:lpstr>
      <vt:lpstr>Folie 18</vt:lpstr>
      <vt:lpstr>Folie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Design a User-Oriented Marketing Dictionary for Students of Business French</dc:title>
  <dc:creator>user1</dc:creator>
  <cp:lastModifiedBy>user1</cp:lastModifiedBy>
  <cp:revision>168</cp:revision>
  <dcterms:created xsi:type="dcterms:W3CDTF">2011-03-14T11:32:46Z</dcterms:created>
  <dcterms:modified xsi:type="dcterms:W3CDTF">2011-05-13T12:36:10Z</dcterms:modified>
</cp:coreProperties>
</file>