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9" r:id="rId5"/>
    <p:sldId id="257" r:id="rId6"/>
    <p:sldId id="258" r:id="rId7"/>
  </p:sldIdLst>
  <p:sldSz cx="9144000" cy="5715000" type="screen16x10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465">
          <p15:clr>
            <a:srgbClr val="A4A3A4"/>
          </p15:clr>
        </p15:guide>
        <p15:guide id="3" pos="4241">
          <p15:clr>
            <a:srgbClr val="A4A3A4"/>
          </p15:clr>
        </p15:guide>
        <p15:guide id="4" pos="4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7"/>
    <a:srgbClr val="CBDDEF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783" autoAdjust="0"/>
  </p:normalViewPr>
  <p:slideViewPr>
    <p:cSldViewPr snapToGrid="0" showGuides="1">
      <p:cViewPr varScale="1">
        <p:scale>
          <a:sx n="154" d="100"/>
          <a:sy n="154" d="100"/>
        </p:scale>
        <p:origin x="168" y="132"/>
      </p:cViewPr>
      <p:guideLst>
        <p:guide orient="horz" pos="1800"/>
        <p:guide pos="5465"/>
        <p:guide pos="4241"/>
        <p:guide pos="4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27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03/04/2017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en-GB" smtClean="0"/>
              <a:pPr/>
              <a:t>03/04/2017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6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 kur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685846" y="5127682"/>
            <a:ext cx="1749600" cy="401894"/>
          </a:xfrm>
          <a:prstGeom prst="rect">
            <a:avLst/>
          </a:prstGeom>
        </p:spPr>
      </p:pic>
      <p:sp>
        <p:nvSpPr>
          <p:cNvPr id="12" name="Textfeld 8"/>
          <p:cNvSpPr txBox="1"/>
          <p:nvPr userDrawn="1"/>
        </p:nvSpPr>
        <p:spPr>
          <a:xfrm>
            <a:off x="962300" y="5307259"/>
            <a:ext cx="5711106" cy="26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b="1" kern="1200" dirty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Institute for Austrian and International Tax Law </a:t>
            </a:r>
            <a:r>
              <a:rPr lang="en-GB" sz="500" kern="1200" dirty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  <a:sym typeface="Wingdings"/>
              </a:rPr>
              <a:t></a:t>
            </a:r>
            <a:r>
              <a:rPr lang="en-GB" sz="1050" kern="1200" dirty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  <a:sym typeface="Wingdings"/>
              </a:rPr>
              <a:t> </a:t>
            </a:r>
            <a:r>
              <a:rPr lang="en-GB" sz="1050" kern="1200" dirty="0" err="1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www.wu.ac.at/taxlaw</a:t>
            </a:r>
            <a:endParaRPr lang="en-GB" sz="1050" kern="1200" dirty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20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92" y="5117166"/>
            <a:ext cx="562394" cy="443514"/>
          </a:xfrm>
          <a:prstGeom prst="rect">
            <a:avLst/>
          </a:prstGeom>
        </p:spPr>
      </p:pic>
      <p:grpSp>
        <p:nvGrpSpPr>
          <p:cNvPr id="18" name="Gruppieren 17"/>
          <p:cNvGrpSpPr/>
          <p:nvPr userDrawn="1"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3" name="Bild 1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2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31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83" y="5129960"/>
            <a:ext cx="1749556" cy="402337"/>
          </a:xfrm>
          <a:prstGeom prst="rect">
            <a:avLst/>
          </a:prstGeom>
        </p:spPr>
      </p:pic>
      <p:pic>
        <p:nvPicPr>
          <p:cNvPr id="20" name="Bild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pic>
        <p:nvPicPr>
          <p:cNvPr id="24" name="Grafik 7" descr="Logo Tax.t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6" y="5113178"/>
            <a:ext cx="557337" cy="47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8"/>
          <p:cNvSpPr txBox="1"/>
          <p:nvPr userDrawn="1"/>
        </p:nvSpPr>
        <p:spPr>
          <a:xfrm>
            <a:off x="965406" y="5307970"/>
            <a:ext cx="5769000" cy="26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b="1" kern="1200" dirty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</a:rPr>
              <a:t>Institute for Austrian and International Tax Law </a:t>
            </a:r>
            <a:r>
              <a:rPr lang="en-GB" sz="50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050" kern="1200" dirty="0" smtClean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  <a:sym typeface="Wingdings"/>
              </a:rPr>
              <a:t> </a:t>
            </a:r>
            <a:r>
              <a:rPr lang="en-GB" sz="1050" kern="1200" dirty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</a:rPr>
              <a:t>www.wu.ac.at/taxlaw</a:t>
            </a:r>
          </a:p>
        </p:txBody>
      </p:sp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344613"/>
            <a:ext cx="7759644" cy="3587051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2408" y="1265366"/>
            <a:ext cx="8210547" cy="38149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dirty="0"/>
              <a:t>Placeholder for objects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344612"/>
            <a:ext cx="3960000" cy="3715067"/>
          </a:xfrm>
        </p:spPr>
        <p:txBody>
          <a:bodyPr>
            <a:normAutofit/>
          </a:bodyPr>
          <a:lstStyle>
            <a:lvl1pP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344613"/>
            <a:ext cx="3960000" cy="37150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95443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1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2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501539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en-GB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84020" y="2559843"/>
            <a:ext cx="2763926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Adressdaten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eingeben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58867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4613"/>
            <a:ext cx="7764463" cy="371506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39700"/>
            <a:ext cx="6840000" cy="9038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113" y="5341775"/>
            <a:ext cx="1083600" cy="24940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6856333" y="5296319"/>
            <a:ext cx="892150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GB" dirty="0" smtClean="0"/>
              <a:t>Page </a:t>
            </a:r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Grafik 7" descr="Logo Tax.ti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6" y="5113178"/>
            <a:ext cx="557337" cy="47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feld 8"/>
          <p:cNvSpPr txBox="1"/>
          <p:nvPr userDrawn="1"/>
        </p:nvSpPr>
        <p:spPr>
          <a:xfrm>
            <a:off x="965406" y="5307970"/>
            <a:ext cx="5769000" cy="26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50" b="1" kern="1200" dirty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</a:rPr>
              <a:t>Institute for Austrian and International Tax Law </a:t>
            </a:r>
            <a:r>
              <a:rPr lang="en-GB" sz="50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050" kern="1200" dirty="0" smtClean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  <a:sym typeface="Wingdings"/>
              </a:rPr>
              <a:t> </a:t>
            </a:r>
            <a:r>
              <a:rPr lang="en-GB" sz="1050" kern="1200" dirty="0">
                <a:solidFill>
                  <a:srgbClr val="003A74"/>
                </a:solidFill>
                <a:latin typeface="Verdana" pitchFamily="34" charset="0"/>
                <a:ea typeface="+mn-ea"/>
                <a:cs typeface="+mn-cs"/>
              </a:rPr>
              <a:t>www.wu.ac.at/taxlaw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5" r:id="rId2"/>
    <p:sldLayoutId id="2147483663" r:id="rId3"/>
    <p:sldLayoutId id="2147483664" r:id="rId4"/>
    <p:sldLayoutId id="2147483667" r:id="rId5"/>
    <p:sldLayoutId id="2147483668" r:id="rId6"/>
    <p:sldLayoutId id="2147483670" r:id="rId7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700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88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35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22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73508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777864" y="5262499"/>
            <a:ext cx="524544" cy="258085"/>
          </a:xfrm>
        </p:spPr>
        <p:txBody>
          <a:bodyPr/>
          <a:lstStyle/>
          <a:p>
            <a:fld id="{BE3DC40E-DBBE-4E2D-9EEC-FBF0DA0E9179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16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82327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English UK"/>
</p:tagLst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 with pictures V1.potx" id="{A40F362A-B76E-412D-8E18-69796A2AA4D0}" vid="{109EF84B-B0AD-4929-8F80-9F33A237FDD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0dcebb7a579e7f029c72fac92e1dfe73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b5ffb9764d314564f3e389d2af5484ad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Office 2003"/>
              <xsd:enumeration value="Office 2007-2013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 xsi:nil="true"/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Office 2007-2013</Format>
  </documentManagement>
</p:properties>
</file>

<file path=customXml/itemProps1.xml><?xml version="1.0" encoding="utf-8"?>
<ds:datastoreItem xmlns:ds="http://schemas.openxmlformats.org/officeDocument/2006/customXml" ds:itemID="{78F21957-FCA6-4C40-BED5-A169E35177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01B68-F869-4573-825C-4DD8EBCAE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4CA5C6-2D19-402E-93C4-D8DC7CBBDCC2}">
  <ds:schemaRefs>
    <ds:schemaRef ds:uri="1a8d9a65-8471-4209-a900-f8e11db75e0a"/>
    <ds:schemaRef ds:uri="dde413db-0745-4f3a-8dca-564dc7ff6f7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  <ds:schemaRef ds:uri="08b0a3ee-3d2a-451c-9a1a-7e5d5b0c9c77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Template ENGLISH 16x10 with pictures V1</Template>
  <TotalTime>0</TotalTime>
  <Words>2</Words>
  <Application>Microsoft Office PowerPoint</Application>
  <PresentationFormat>Bildschirmpräsentation (16:10)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Georgia</vt:lpstr>
      <vt:lpstr>Verdana</vt:lpstr>
      <vt:lpstr>Wingdings</vt:lpstr>
      <vt:lpstr>WU 16:10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2017-03-31T09:52:02Z</dcterms:created>
  <dcterms:modified xsi:type="dcterms:W3CDTF">2017-04-03T12:55:19Z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WU Thema">
    <vt:lpwstr>403;#Corporate Design|19895bcd-b158-45ae-ab7b-f5ca217dfcec</vt:lpwstr>
  </property>
  <property fmtid="{D5CDD505-2E9C-101B-9397-08002B2CF9AE}" pid="4" name="Dokumentenart">
    <vt:lpwstr>266;#Vorlagen|17fc50ed-8ad1-47be-ab12-04243fd74ddb</vt:lpwstr>
  </property>
</Properties>
</file>