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84" r:id="rId5"/>
    <p:sldId id="285" r:id="rId6"/>
    <p:sldId id="299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5715000" type="screen16x10"/>
  <p:notesSz cx="6669088" cy="99266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DEB8D-3155-494E-992D-6C78437DD3B6}" v="9" dt="2024-05-03T12:13:20.506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83878" autoAdjust="0"/>
  </p:normalViewPr>
  <p:slideViewPr>
    <p:cSldViewPr snapToGrid="0" showGuides="1">
      <p:cViewPr varScale="1">
        <p:scale>
          <a:sx n="116" d="100"/>
          <a:sy n="116" d="100"/>
        </p:scale>
        <p:origin x="906" y="10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50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03.05.2024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03.05.2024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  <a:prstGeom prst="rect">
            <a:avLst/>
          </a:prstGeom>
        </p:spPr>
        <p:txBody>
          <a:bodyPr/>
          <a:lstStyle/>
          <a:p>
            <a:fld id="{EF16FBD4-A1A0-4C0D-8ECA-591A550A295A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sp>
        <p:nvSpPr>
          <p:cNvPr id="23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4"/>
          </p:nvPr>
        </p:nvSpPr>
        <p:spPr>
          <a:xfrm>
            <a:off x="2045615" y="5411872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2352F2C-89CE-117A-51A9-986A04071A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2018" y="1344613"/>
            <a:ext cx="8213669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7E187D-DED2-BCEC-8D7F-51869D2E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5"/>
          </p:nvPr>
        </p:nvSpPr>
        <p:spPr>
          <a:xfrm>
            <a:off x="7688281" y="5412058"/>
            <a:ext cx="987407" cy="258085"/>
          </a:xfrm>
          <a:prstGeom prst="rect">
            <a:avLst/>
          </a:prstGeom>
        </p:spPr>
        <p:txBody>
          <a:bodyPr/>
          <a:lstStyle/>
          <a:p>
            <a:fld id="{2208B580-4914-472C-873D-0ABC3D2F1944}" type="datetime1">
              <a:rPr lang="de-AT" smtClean="0"/>
              <a:t>03.05.2024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2303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9346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632151" y="5412059"/>
            <a:ext cx="5879699" cy="258085"/>
          </a:xfrm>
        </p:spPr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25E3A2-929A-3F65-47AC-6F3674CB3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6882" y="160206"/>
            <a:ext cx="815213" cy="6644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235129-F8FC-7FFF-03A0-BB3E94787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078" y="825881"/>
            <a:ext cx="118823" cy="54519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14"/>
          </p:nvPr>
        </p:nvSpPr>
        <p:spPr>
          <a:xfrm>
            <a:off x="7688281" y="5412057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7"/>
            <a:ext cx="987407" cy="258085"/>
          </a:xfrm>
          <a:prstGeom prst="rect">
            <a:avLst/>
          </a:prstGeom>
        </p:spPr>
        <p:txBody>
          <a:bodyPr/>
          <a:lstStyle/>
          <a:p>
            <a:fld id="{DC0C0548-BB61-4975-B080-1B6E0D52ECC3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7688281" y="5412058"/>
            <a:ext cx="987407" cy="258085"/>
          </a:xfrm>
          <a:prstGeom prst="rect">
            <a:avLst/>
          </a:prstGeom>
        </p:spPr>
        <p:txBody>
          <a:bodyPr/>
          <a:lstStyle/>
          <a:p>
            <a:fld id="{2208B580-4914-472C-873D-0ABC3D2F1944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05140" y="5412059"/>
            <a:ext cx="633372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4"/>
          </p:nvPr>
        </p:nvSpPr>
        <p:spPr>
          <a:xfrm>
            <a:off x="2045615" y="5411872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2352F2C-89CE-117A-51A9-986A04071A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2018" y="1344613"/>
            <a:ext cx="8213669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7E187D-DED2-BCEC-8D7F-51869D2E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5"/>
          </p:nvPr>
        </p:nvSpPr>
        <p:spPr>
          <a:xfrm>
            <a:off x="7688281" y="5412058"/>
            <a:ext cx="987407" cy="258085"/>
          </a:xfrm>
          <a:prstGeom prst="rect">
            <a:avLst/>
          </a:prstGeom>
        </p:spPr>
        <p:txBody>
          <a:bodyPr/>
          <a:lstStyle/>
          <a:p>
            <a:fld id="{2208B580-4914-472C-873D-0ABC3D2F1944}" type="datetime1">
              <a:rPr lang="de-AT" smtClean="0"/>
              <a:t>03.05.2024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  <p:sp>
        <p:nvSpPr>
          <p:cNvPr id="26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32" y="5265553"/>
            <a:ext cx="1749556" cy="402337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72969" y="5409805"/>
            <a:ext cx="5598062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6" name="Gruppieren 25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without pictur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8207" y="5412059"/>
            <a:ext cx="5607586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32" y="5265553"/>
            <a:ext cx="1749556" cy="402337"/>
          </a:xfrm>
          <a:prstGeom prst="rect">
            <a:avLst/>
          </a:prstGeom>
        </p:spPr>
      </p:pic>
      <p:grpSp>
        <p:nvGrpSpPr>
          <p:cNvPr id="26" name="Gruppieren 25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341" y="5419289"/>
            <a:ext cx="5643319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18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picture 2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23209" y="5419289"/>
            <a:ext cx="5697583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26" name="Gruppieren 25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831" y="5412057"/>
            <a:ext cx="5642338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6" name="Gruppieren 25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picture 3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9038" y="5412057"/>
            <a:ext cx="5605924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465877" y="761155"/>
            <a:ext cx="2044416" cy="1415024"/>
            <a:chOff x="6465877" y="761155"/>
            <a:chExt cx="2044416" cy="1415024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6465877" y="761155"/>
              <a:ext cx="2044416" cy="1320197"/>
              <a:chOff x="6474651" y="767436"/>
              <a:chExt cx="2044416" cy="1320197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</p:spPr>
          </p:pic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</p:spPr>
          </p:pic>
        </p:grpSp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074475" y="207992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  <a:prstGeom prst="rect">
            <a:avLst/>
          </a:prstGeom>
        </p:spPr>
        <p:txBody>
          <a:bodyPr/>
          <a:lstStyle/>
          <a:p>
            <a:fld id="{EF16FBD4-A1A0-4C0D-8ECA-591A550A295A}" type="datetime1">
              <a:rPr lang="de-AT" smtClean="0"/>
              <a:t>03.05.2024</a:t>
            </a:fld>
            <a:endParaRPr lang="de-AT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sp>
        <p:nvSpPr>
          <p:cNvPr id="27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6509148" y="944646"/>
            <a:ext cx="1991495" cy="1426473"/>
            <a:chOff x="6509148" y="944646"/>
            <a:chExt cx="1991495" cy="1426473"/>
          </a:xfrm>
        </p:grpSpPr>
        <p:grpSp>
          <p:nvGrpSpPr>
            <p:cNvPr id="28" name="Gruppieren 27"/>
            <p:cNvGrpSpPr/>
            <p:nvPr userDrawn="1"/>
          </p:nvGrpSpPr>
          <p:grpSpPr>
            <a:xfrm>
              <a:off x="6509148" y="944646"/>
              <a:ext cx="1991495" cy="1320197"/>
              <a:chOff x="6474651" y="767436"/>
              <a:chExt cx="2044416" cy="1320197"/>
            </a:xfrm>
          </p:grpSpPr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442" y="1250359"/>
                <a:ext cx="632625" cy="6478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651" y="767436"/>
                <a:ext cx="1411791" cy="132019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91205" y="2274864"/>
              <a:ext cx="209787" cy="9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8218488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2151" y="5412059"/>
            <a:ext cx="5879699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AT" dirty="0"/>
              <a:t>Betriebswirtschaftliche Steuerlehre / Business Taxation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Page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6882" y="160206"/>
            <a:ext cx="815213" cy="66441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35078" y="825881"/>
            <a:ext cx="118823" cy="54519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688281" y="5412058"/>
            <a:ext cx="987407" cy="25808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2208B580-4914-472C-873D-0ABC3D2F1944}" type="datetime1">
              <a:rPr lang="de-AT" smtClean="0"/>
              <a:pPr/>
              <a:t>03.05.2024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5" r:id="rId3"/>
    <p:sldLayoutId id="2147483676" r:id="rId4"/>
    <p:sldLayoutId id="2147483686" r:id="rId5"/>
    <p:sldLayoutId id="2147483687" r:id="rId6"/>
    <p:sldLayoutId id="2147483681" r:id="rId7"/>
    <p:sldLayoutId id="2147483682" r:id="rId8"/>
    <p:sldLayoutId id="2147483688" r:id="rId9"/>
    <p:sldLayoutId id="2147483691" r:id="rId10"/>
    <p:sldLayoutId id="2147483692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9FFE91-968C-E0E8-271D-445D69831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7E9139BB-7BEC-B9B6-9D27-2948E2265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738E60-F9A9-A8CB-DAA1-C650962DD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BC755C-0AAA-E0AC-53E1-8D848F190A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AACF94-6EE6-E168-188F-1626558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19470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2480B54-F59D-8A0A-7BD3-5A2375434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935904-17AE-992A-A3FF-346FEC37E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11B8E-132C-9756-F2F2-D2FF009D3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A41491-CE54-1E99-A00A-0DC364F2D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1310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DE04A81-B15C-A477-A81F-F49A877684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5620990-0754-1CDE-6668-41093264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60EB79-5AC0-4871-E78F-CD86556BE3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18F2D-097F-C381-3DC6-4DBEB6A264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36935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5334652-3B03-339B-8952-9E10985AAD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49FFE3F-323D-74F5-16FA-A335547CFF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B0284F-F8FB-D3AD-2489-136BCB2E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FAED541-7E61-C567-9C29-9D4A7B1F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9A6DC8-70C2-379B-A6D9-885DCA6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12253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BF710C3-EB2E-2C37-DDDA-FC01C7419C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11F0042-9061-93E0-48E8-D498428324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A6CA55-D4CB-DABD-4207-AB24C46A8B2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DC292B-EC5C-961E-452E-291C57CC39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86825A-2C70-FA5C-68BB-9AF1B0DF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2A26B6E-C302-5BA9-1DEA-D827105B39CE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75F69B-19CB-24FF-3987-A08A14CC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02178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1F07B-E980-1492-C46A-6A29A3259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t>14</a:t>
            </a:fld>
            <a:endParaRPr lang="de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606CC-8FFF-E6E5-EAEC-2A970118F5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46FFF4-58EA-CD3B-B708-29B4ABBB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A692C97-CE15-5B55-42BD-8A1AB928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19907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49AB062-091E-7E9E-F8F6-54A5FD7E5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6B3C2A1E-3A9D-8CCB-01D5-7A220FC78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05BFFE-BCF9-0EA0-18D3-BD06224A0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2A19D2-DB71-B317-7013-25A8CC9872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437CE-7D96-1CCC-746F-30E88176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18205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C344410-9CB5-4BD0-3797-6AF293191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01297C-4C33-7E41-BB0B-4ABB968B7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646620BC-160F-FF9C-811A-EF38F5E2A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7831-E3E1-CE3F-9672-EEC69FE1E4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9F64E-601E-59BE-FAB8-0E4691AA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40080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82D0BBA-DB4B-80CD-8BCC-4B8945564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24E28EC1-C346-A916-C212-0EDA1D875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B440B26-29FF-2894-4C3B-708949043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6F91C6-E6D2-9DCF-148B-5C4FB85322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B13001-0512-C6AA-AB93-7FE28640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18361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01819B-9212-5C26-D6D3-706784321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48DAE7-D48F-8A6D-B24B-6401EBF04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9C0735B8-B84B-9F15-B4C1-DBBC13087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7016B-4D69-DA6D-2CDE-2C8FD0A28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CDD039-4FA5-88F7-4A3F-DC2282B3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55855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E825E4-5CFB-4463-1BC0-943DA5BCF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205D087-B9C0-BABC-079D-C96CF4B49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7E8C29B-AAC7-E08D-93FD-183C7FFB0D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C0F842-A1A2-5B82-A3E9-98DD4B42F4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38B86B-644D-B90F-5FBC-14706906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86500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4E747EB-B0DA-E289-7FAD-EF93CFBCE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F8266F5-2078-13CF-6508-F12AA68B9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C1D4D4AB-3030-BD08-C6F4-F0CE653EE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A98EDE-D2B4-090D-D5A9-84ED47E1FA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8035E8-7160-7619-3627-AA381093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94425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25DCB3D-2003-B076-7FD5-42E1B57F2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0BE4244-BC76-257C-9B53-0440D3859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7BD0A9B-9093-8BCC-3BBB-028A04439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C7A87-5730-967C-7B8A-DFCD1478A2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DE134F-75EE-D238-9506-3BFE0AE8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50210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78BC7C5-EF37-D525-4D18-72FF30553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1143A3-F670-2FF3-C5A1-7D5978535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9ED67-8886-0B9F-4A2B-B5B0D98BA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/>
              <a:t>Page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CF610-46A6-D32E-7DA1-F8B634193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2676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potx" id="{C8612639-65F1-4A29-AEA0-583648DEDA9D}" vid="{25590026-CF65-45F8-B410-0719610118A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A6677116-F365-4487-AE26-702193C89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61B86-2077-4BC1-913D-FA3F8B516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56E6C7-3DD6-43BF-826C-5C570E08792D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a8d9a65-8471-4209-a900-f8e11db75e0a"/>
    <ds:schemaRef ds:uri="http://schemas.microsoft.com/office/2006/documentManagement/types"/>
    <ds:schemaRef ds:uri="dde413db-0745-4f3a-8dca-564dc7ff6f7d"/>
    <ds:schemaRef ds:uri="08b0a3ee-3d2a-451c-9a1a-7e5d5b0c9c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WU%20Musterpräsentation%2016x10%20V1</Template>
  <TotalTime>0</TotalTime>
  <Words>98</Words>
  <Application>Microsoft Office PowerPoint</Application>
  <PresentationFormat>Bildschirmpräsentation (16:10)</PresentationFormat>
  <Paragraphs>28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Georgia</vt:lpstr>
      <vt:lpstr>Verdana</vt:lpstr>
      <vt:lpstr>Wingdings</vt:lpstr>
      <vt:lpstr>WU 16:10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2017-09-27T11:04:27Z</dcterms:created>
  <dcterms:modified xsi:type="dcterms:W3CDTF">2024-05-03T13:38:57Z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