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99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5715000" type="screen16x10"/>
  <p:notesSz cx="6669088" cy="9926638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D2475-5A39-4258-9235-B973D60B5260}" v="2" dt="2024-05-03T12:08:42.617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83878" autoAdjust="0"/>
  </p:normalViewPr>
  <p:slideViewPr>
    <p:cSldViewPr snapToGrid="0" showGuides="1">
      <p:cViewPr varScale="1">
        <p:scale>
          <a:sx n="116" d="100"/>
          <a:sy n="116" d="100"/>
        </p:scale>
        <p:origin x="906" y="108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50" y="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03.05.2024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03.05.2024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744538"/>
            <a:ext cx="59515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295575" y="625621"/>
            <a:ext cx="8552850" cy="2037600"/>
            <a:chOff x="287338" y="603319"/>
            <a:chExt cx="8552850" cy="20376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2002622" y="5412059"/>
            <a:ext cx="5138756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17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  <p:grpSp>
        <p:nvGrpSpPr>
          <p:cNvPr id="19" name="Gruppieren 18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776936" y="5412059"/>
            <a:ext cx="932123" cy="258085"/>
          </a:xfrm>
          <a:prstGeom prst="rect">
            <a:avLst/>
          </a:prstGeom>
        </p:spPr>
        <p:txBody>
          <a:bodyPr/>
          <a:lstStyle/>
          <a:p>
            <a:fld id="{EF16FBD4-A1A0-4C0D-8ECA-591A550A295A}" type="datetime1">
              <a:rPr lang="de-AT" smtClean="0"/>
              <a:t>03.05.2024</a:t>
            </a:fld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62406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8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5416401"/>
            <a:ext cx="1083600" cy="249400"/>
          </a:xfrm>
          <a:prstGeom prst="rect">
            <a:avLst/>
          </a:prstGeom>
        </p:spPr>
      </p:pic>
      <p:sp>
        <p:nvSpPr>
          <p:cNvPr id="23" name="Fußzeilenplatzhalter 7"/>
          <p:cNvSpPr>
            <a:spLocks noGrp="1"/>
          </p:cNvSpPr>
          <p:nvPr>
            <p:ph type="ftr" sz="quarter" idx="15"/>
          </p:nvPr>
        </p:nvSpPr>
        <p:spPr>
          <a:xfrm>
            <a:off x="1860810" y="5412059"/>
            <a:ext cx="542238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14"/>
          </p:nvPr>
        </p:nvSpPr>
        <p:spPr>
          <a:xfrm>
            <a:off x="2045615" y="5412059"/>
            <a:ext cx="505277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FA8B390-E5BB-FF35-1352-F5F12FC905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2018" y="1344613"/>
            <a:ext cx="8213669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881DF67-00C8-A8CD-C96F-8EE5DE1C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7688281" y="5412059"/>
            <a:ext cx="987407" cy="258085"/>
          </a:xfrm>
          <a:prstGeom prst="rect">
            <a:avLst/>
          </a:prstGeom>
        </p:spPr>
        <p:txBody>
          <a:bodyPr/>
          <a:lstStyle/>
          <a:p>
            <a:fld id="{DC0C0548-BB61-4975-B080-1B6E0D52ECC3}" type="datetime1">
              <a:rPr lang="de-AT" smtClean="0"/>
              <a:t>03.05.2024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60738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4"/>
            <a:ext cx="8210547" cy="387912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>
          <a:xfrm>
            <a:off x="7688277" y="5412058"/>
            <a:ext cx="987407" cy="258085"/>
          </a:xfrm>
          <a:prstGeom prst="rect">
            <a:avLst/>
          </a:prstGeom>
        </p:spPr>
        <p:txBody>
          <a:bodyPr/>
          <a:lstStyle/>
          <a:p>
            <a:fld id="{EF16FBD4-A1A0-4C0D-8ECA-591A550A295A}" type="datetime1">
              <a:rPr lang="de-AT" smtClean="0"/>
              <a:pPr/>
              <a:t>03.05.2024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632151" y="5412059"/>
            <a:ext cx="5879699" cy="258085"/>
          </a:xfrm>
        </p:spPr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C5F3A3-4463-CE6A-9489-C9CD2FF07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6882" y="160206"/>
            <a:ext cx="815213" cy="6644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AF0D5F4-1B2A-8DA4-22B0-FA8B510183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5078" y="825881"/>
            <a:ext cx="118823" cy="5451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688281" y="5412059"/>
            <a:ext cx="987407" cy="258085"/>
          </a:xfrm>
          <a:prstGeom prst="rect">
            <a:avLst/>
          </a:prstGeom>
        </p:spPr>
        <p:txBody>
          <a:bodyPr/>
          <a:lstStyle/>
          <a:p>
            <a:fld id="{DC0C0548-BB61-4975-B080-1B6E0D52ECC3}" type="datetime1">
              <a:rPr lang="de-AT" smtClean="0"/>
              <a:t>03.05.2024</a:t>
            </a:fld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045615" y="5412059"/>
            <a:ext cx="505277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05140" y="5412059"/>
            <a:ext cx="633372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688281" y="5412059"/>
            <a:ext cx="987407" cy="258085"/>
          </a:xfrm>
          <a:prstGeom prst="rect">
            <a:avLst/>
          </a:prstGeom>
        </p:spPr>
        <p:txBody>
          <a:bodyPr/>
          <a:lstStyle/>
          <a:p>
            <a:fld id="{DC0C0548-BB61-4975-B080-1B6E0D52ECC3}" type="datetime1">
              <a:rPr lang="de-AT" smtClean="0"/>
              <a:t>03.05.2024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14"/>
          </p:nvPr>
        </p:nvSpPr>
        <p:spPr>
          <a:xfrm>
            <a:off x="2045615" y="5412059"/>
            <a:ext cx="505277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FA8B390-E5BB-FF35-1352-F5F12FC905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2018" y="1344613"/>
            <a:ext cx="8213669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881DF67-00C8-A8CD-C96F-8EE5DE1C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7688281" y="5412059"/>
            <a:ext cx="987407" cy="258085"/>
          </a:xfrm>
          <a:prstGeom prst="rect">
            <a:avLst/>
          </a:prstGeom>
        </p:spPr>
        <p:txBody>
          <a:bodyPr/>
          <a:lstStyle/>
          <a:p>
            <a:fld id="{DC0C0548-BB61-4975-B080-1B6E0D52ECC3}" type="datetime1">
              <a:rPr lang="de-AT" smtClean="0"/>
              <a:t>03.05.2024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26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2002622" y="5412059"/>
            <a:ext cx="5138756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  <p:grpSp>
        <p:nvGrpSpPr>
          <p:cNvPr id="20" name="Gruppieren 19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9" y="5267807"/>
            <a:ext cx="1749556" cy="402337"/>
          </a:xfrm>
          <a:prstGeom prst="rect">
            <a:avLst/>
          </a:prstGeom>
        </p:spPr>
      </p:pic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72969" y="5409805"/>
            <a:ext cx="5598062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9" y="5267807"/>
            <a:ext cx="1749556" cy="402337"/>
          </a:xfrm>
          <a:prstGeom prst="rect">
            <a:avLst/>
          </a:prstGeom>
        </p:spPr>
      </p:pic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68207" y="5412059"/>
            <a:ext cx="5607586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88" y="5268250"/>
            <a:ext cx="1749600" cy="4018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23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50341" y="5419289"/>
            <a:ext cx="5643319" cy="25808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18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88" y="5268250"/>
            <a:ext cx="1749600" cy="401894"/>
          </a:xfrm>
          <a:prstGeom prst="rect">
            <a:avLst/>
          </a:prstGeom>
        </p:spPr>
      </p:pic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23209" y="5419289"/>
            <a:ext cx="5697583" cy="25808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19" name="Gruppieren 18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23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50831" y="5412057"/>
            <a:ext cx="5642338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19" name="Gruppieren 18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69038" y="5412057"/>
            <a:ext cx="5605924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19" name="Gruppieren 18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776936" y="5412059"/>
            <a:ext cx="932123" cy="258085"/>
          </a:xfrm>
          <a:prstGeom prst="rect">
            <a:avLst/>
          </a:prstGeom>
        </p:spPr>
        <p:txBody>
          <a:bodyPr/>
          <a:lstStyle/>
          <a:p>
            <a:fld id="{EF16FBD4-A1A0-4C0D-8ECA-591A550A295A}" type="datetime1">
              <a:rPr lang="de-AT" smtClean="0"/>
              <a:t>03.05.2024</a:t>
            </a:fld>
            <a:endParaRPr lang="de-AT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62406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5416401"/>
            <a:ext cx="1083600" cy="249400"/>
          </a:xfrm>
          <a:prstGeom prst="rect">
            <a:avLst/>
          </a:prstGeom>
        </p:spPr>
      </p:pic>
      <p:sp>
        <p:nvSpPr>
          <p:cNvPr id="27" name="Fußzeilenplatzhalter 7"/>
          <p:cNvSpPr>
            <a:spLocks noGrp="1"/>
          </p:cNvSpPr>
          <p:nvPr>
            <p:ph type="ftr" sz="quarter" idx="15"/>
          </p:nvPr>
        </p:nvSpPr>
        <p:spPr>
          <a:xfrm>
            <a:off x="1860810" y="5412059"/>
            <a:ext cx="542238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16" name="Gruppieren 15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8218488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32151" y="5412059"/>
            <a:ext cx="5879699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86882" y="160206"/>
            <a:ext cx="815213" cy="66441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235078" y="825881"/>
            <a:ext cx="118823" cy="54519"/>
          </a:xfrm>
          <a:prstGeom prst="rect">
            <a:avLst/>
          </a:prstGeom>
        </p:spPr>
      </p:pic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7688281" y="5412059"/>
            <a:ext cx="987407" cy="25808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DC0C0548-BB61-4975-B080-1B6E0D52ECC3}" type="datetime1">
              <a:rPr lang="de-AT" smtClean="0"/>
              <a:pPr/>
              <a:t>03.05.2024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5" r:id="rId3"/>
    <p:sldLayoutId id="2147483676" r:id="rId4"/>
    <p:sldLayoutId id="2147483686" r:id="rId5"/>
    <p:sldLayoutId id="2147483687" r:id="rId6"/>
    <p:sldLayoutId id="2147483681" r:id="rId7"/>
    <p:sldLayoutId id="2147483682" r:id="rId8"/>
    <p:sldLayoutId id="2147483688" r:id="rId9"/>
    <p:sldLayoutId id="2147483691" r:id="rId10"/>
    <p:sldLayoutId id="2147483692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E62D7E4-43CE-2138-860B-67214B92E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E35967-2034-FC80-27AF-F8645FE950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22865619-1CB0-9FD7-9F77-EB471A755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AA7DE1-863C-ADF6-BC19-7B1234BC4B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2EA997-2D23-8F48-3ED6-77B83100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85904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CF972DD-0C55-8047-5558-134F6CCAFE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05CE86A-59AB-52D5-F252-83EA8388B7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5B45A8-01C4-FFD0-84CC-58A9A658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8F17FF-8CF1-21CF-5683-E000C0FB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9D4CD8-A70A-E4A0-6CCF-96B40DFF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678012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36A7AB5-4698-792F-0692-BB4A01F456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C13DE4-8E5C-D227-4E3D-3C8279FDE3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C1A46C7-0345-864E-0DCD-BEBC5830126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5208EF-FD2C-A32F-4D09-CBDF38003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11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8FA5A40-B915-646D-1062-61945167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A33C6E8-68AB-7B3A-ACF3-0A4801481A87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A74667-59CF-991B-0A6D-988ECB2D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138097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FADE11-C18A-6B4C-A620-0DE96BE0CF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12</a:t>
            </a:fld>
            <a:endParaRPr lang="de-AT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13E1970-FEA4-1A01-F527-B382771F89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C0D8232-303C-DEC9-27D0-FAB4B457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2D59D6F-C165-1584-4F47-8505B372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83784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A5F4C06-48D6-202F-F17E-F03A2B99F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778D863F-6BB7-84E3-7760-E4D64095A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6B202A3-1995-BE39-E9D3-0006AD6C4C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D6401A-2683-01A2-1BA0-9DC0522D00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143EE9-818B-3DCA-E022-46AA3DEB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93791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6B3FA9C-8762-0954-47E9-EA4B294D21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6490820-9877-3C4A-CEA5-89FA67591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2A3C0464-E1E0-7E1B-A42C-7BF7B49D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903046-8571-5C28-DD15-93E20E7F7E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28C4F2-C87A-941C-567C-D8E5A496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192325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7F3037E-8D5C-4623-5316-8270BBBF9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E64EE57B-1569-8EBD-569C-93EB63891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0F2C841-DA54-5038-3938-E89DDD6E1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0A24D-63F8-16E2-E4DC-CDBFF265DA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03A5C2-07BB-D62F-79E0-F9A59E07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43696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712E75B-0345-79E9-40F0-E04A3D6CF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DA99D95-F545-EC73-86CC-DB94D1E9B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3FF36AE-49D8-B5C1-53E0-391C602A9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E0F0D-CDA0-DC9E-B50A-ED697CEBF3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4EDFEA-4584-E945-4A75-5496D46F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038149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E44F77-31EB-CF16-85DC-5F4017FF8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C0FACEC9-1A96-9890-5745-C3E2E0073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08629C5-EB56-1725-9893-70C0EFFFCB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9EEE62-5C71-922A-4C19-522FA51B4A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A8E0ED-1264-05E7-5DFA-DBB20482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16526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D0A90EB-43E7-3D79-3215-0C9D35869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719A081-8D93-157A-208F-B59EF5F7C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94EDA-B857-13C0-B812-61D30D7246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48A2DA-3012-86CC-BD30-94E0F080C7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24325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9D080A-AE7F-9168-1EF1-8646133BC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5371C76-D32E-0819-8D00-AC84BE196D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DA66CF-C073-FDAA-08BB-00D8BC2D53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FA57A7-CA2D-1213-ACDC-902B756231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70693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E95F6DD-789D-9498-C9E3-C34312B653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141DAD3-6B33-781D-9121-A18B0F0A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17289-AE47-9C37-F822-958360EB7C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5A8E9E-F634-E6AA-6D7B-3FB736ACD5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273026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potx" id="{C8612639-65F1-4A29-AEA0-583648DEDA9D}" vid="{25590026-CF65-45F8-B410-0719610118A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56E6C7-3DD6-43BF-826C-5C570E08792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de413db-0745-4f3a-8dca-564dc7ff6f7d"/>
    <ds:schemaRef ds:uri="08b0a3ee-3d2a-451c-9a1a-7e5d5b0c9c77"/>
    <ds:schemaRef ds:uri="1a8d9a65-8471-4209-a900-f8e11db75e0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677116-F365-4487-AE26-702193C89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E61B86-2077-4BC1-913D-FA3F8B516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WU%20Musterpräsentation%2016x10%20V1</Template>
  <TotalTime>0</TotalTime>
  <Words>84</Words>
  <Application>Microsoft Office PowerPoint</Application>
  <PresentationFormat>Bildschirmpräsentation (16:10)</PresentationFormat>
  <Paragraphs>24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Georgia</vt:lpstr>
      <vt:lpstr>Verdana</vt:lpstr>
      <vt:lpstr>Wingdings</vt:lpstr>
      <vt:lpstr>WU 16:10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2017-09-27T11:04:27Z</dcterms:created>
  <dcterms:modified xsi:type="dcterms:W3CDTF">2024-05-03T13:40:08Z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