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78" r:id="rId5"/>
  </p:sldIdLst>
  <p:sldSz cx="9144000" cy="5715000" type="screen16x10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11A37"/>
    <a:srgbClr val="1A1448"/>
    <a:srgbClr val="404040"/>
    <a:srgbClr val="E7EFF7"/>
    <a:srgbClr val="CBDDEF"/>
    <a:srgbClr val="0096D3"/>
    <a:srgbClr val="0C94B7"/>
    <a:srgbClr val="41B4CE"/>
    <a:srgbClr val="73B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 autoAdjust="0"/>
    <p:restoredTop sz="91570" autoAdjust="0"/>
  </p:normalViewPr>
  <p:slideViewPr>
    <p:cSldViewPr snapToGrid="0" showGuides="1">
      <p:cViewPr varScale="1">
        <p:scale>
          <a:sx n="127" d="100"/>
          <a:sy n="127" d="100"/>
        </p:scale>
        <p:origin x="132" y="564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18.03.2024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18.03.2024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65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18.03.2024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18.03.2024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0548-BB61-4975-B080-1B6E0D52ECC3}" type="datetime1">
              <a:rPr lang="de-AT" smtClean="0"/>
              <a:t>18.03.2024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08B580-4914-472C-873D-0ABC3D2F1944}" type="datetime1">
              <a:rPr lang="de-AT" smtClean="0"/>
              <a:t>18.03.2024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0B22D8-19A8-4750-AD83-286C35A4BCEC}" type="datetime1">
              <a:rPr lang="de-AT" smtClean="0"/>
              <a:t>18.03.2024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0F6-B814-432F-A5EF-779CD4E3E58E}" type="datetime1">
              <a:rPr lang="de-AT" smtClean="0"/>
              <a:t>18.03.2024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41369"/>
            <a:ext cx="183148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41369"/>
            <a:ext cx="183148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3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3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F16FBD4-A1A0-4C0D-8ECA-591A550A295A}" type="datetime1">
              <a:rPr lang="de-AT" smtClean="0"/>
              <a:pPr/>
              <a:t>18.03.2024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Präsentationsvorlage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Format 16:10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2695204"/>
            <a:ext cx="3392933" cy="402775"/>
          </a:xfrm>
        </p:spPr>
        <p:txBody>
          <a:bodyPr tIns="108000" bIns="108000"/>
          <a:lstStyle/>
          <a:p>
            <a:r>
              <a:rPr lang="de-AT" dirty="0" err="1"/>
              <a:t>Autor:in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2024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8186CB07-7D11-7678-034B-0D55A65CE03A}"/>
              </a:ext>
            </a:extLst>
          </p:cNvPr>
          <p:cNvSpPr txBox="1">
            <a:spLocks/>
          </p:cNvSpPr>
          <p:nvPr/>
        </p:nvSpPr>
        <p:spPr bwMode="auto">
          <a:xfrm>
            <a:off x="287338" y="3153368"/>
            <a:ext cx="3392933" cy="387386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vert="horz" wrap="square" lIns="324000" tIns="108000" rIns="324000" bIns="108000" rtlCol="0" anchor="t" anchorCtr="0">
            <a:spAutoFit/>
          </a:bodyPr>
          <a:lstStyle>
            <a:lvl1pPr indent="0" defTabSz="9143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None/>
              <a:defRPr lang="de-DE" sz="1200" baseline="0" dirty="0" smtClean="0"/>
            </a:lvl1pPr>
            <a:lvl2pPr marL="539750" indent="-273050" defTabSz="91430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/>
            </a:lvl2pPr>
            <a:lvl3pPr marL="814388" indent="-273050" defTabSz="91430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/>
            </a:lvl3pPr>
            <a:lvl4pPr marL="1074738" indent="-266700" defTabSz="91430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/>
            </a:lvl4pPr>
            <a:lvl5pPr marL="1341438" indent="-263525" defTabSz="91430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/>
            </a:lvl5pPr>
            <a:lvl6pPr marL="2514343" indent="-228577" defTabSz="914306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496" indent="-228577" defTabSz="914306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650" indent="-228577" defTabSz="914306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803" indent="-228577" defTabSz="914306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Aft>
                <a:spcPts val="0"/>
              </a:spcAft>
            </a:pPr>
            <a:r>
              <a:rPr lang="de-AT" sz="1100" dirty="0">
                <a:solidFill>
                  <a:schemeClr val="bg1"/>
                </a:solidFill>
              </a:rPr>
              <a:t>Master Thesis Seminar - WU Revision</a:t>
            </a:r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.potx" id="{89FEFAF3-4721-453B-9DDB-5601F7C9FC5D}" vid="{640991EF-C554-4C4C-9E8E-1E5B46439C7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2" ma:contentTypeDescription="Ein neues Dokument erstellen." ma:contentTypeScope="" ma:versionID="b5ccb5bb211b6ddcc624790d84f2bb9f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046596c9011a87760a505164f9d920d3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  <SharedWithUsers xmlns="08b0a3ee-3d2a-451c-9a1a-7e5d5b0c9c77">
      <UserInfo>
        <DisplayName>Hernandez Perez, Laura</DisplayName>
        <AccountId>6100</AccountId>
        <AccountType/>
      </UserInfo>
      <UserInfo>
        <DisplayName>Hermann, Anett</DisplayName>
        <AccountId>2869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69B4889-3CCA-46C6-8FD4-B0AB941A4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58DFAF-C9AD-4CE5-A221-45D64FB05328}">
  <ds:schemaRefs>
    <ds:schemaRef ds:uri="http://schemas.microsoft.com/office/2006/metadata/properties"/>
    <ds:schemaRef ds:uri="http://schemas.microsoft.com/office/infopath/2007/PartnerControls"/>
    <ds:schemaRef ds:uri="dde413db-0745-4f3a-8dca-564dc7ff6f7d"/>
    <ds:schemaRef ds:uri="08b0a3ee-3d2a-451c-9a1a-7e5d5b0c9c77"/>
    <ds:schemaRef ds:uri="1a8d9a65-8471-4209-a900-f8e11db75e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Musterpräsentation 16x10</Template>
  <TotalTime>0</TotalTime>
  <Words>14</Words>
  <Application>Microsoft Office PowerPoint</Application>
  <PresentationFormat>On-screen Show (16:10)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Georgia</vt:lpstr>
      <vt:lpstr>Verdana</vt:lpstr>
      <vt:lpstr>Wingdings</vt:lpstr>
      <vt:lpstr>WU 16:10</vt:lpstr>
      <vt:lpstr>Präsentationsvorlage</vt:lpstr>
    </vt:vector>
  </TitlesOfParts>
  <Company>Vienna University of Economics and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</dc:title>
  <dc:creator>Matejka, Gabriel</dc:creator>
  <cp:lastModifiedBy>Matejka, Gabriel</cp:lastModifiedBy>
  <cp:revision>1</cp:revision>
  <dcterms:created xsi:type="dcterms:W3CDTF">2024-03-18T10:24:09Z</dcterms:created>
  <dcterms:modified xsi:type="dcterms:W3CDTF">2024-03-18T10:34:17Z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